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AC4FD-848B-4C28-B70B-25A2B0D1F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扩展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197ED4-E492-48F7-B032-363206221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参数扩展</a:t>
            </a:r>
          </a:p>
        </p:txBody>
      </p:sp>
    </p:spTree>
    <p:extLst>
      <p:ext uri="{BB962C8B-B14F-4D97-AF65-F5344CB8AC3E}">
        <p14:creationId xmlns:p14="http://schemas.microsoft.com/office/powerpoint/2010/main" val="275790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B4DBD-F43D-4EB2-961E-C9505BA4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字串替换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9C2A7-3109-4D8F-BEC9-A2228F3E8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50929"/>
          </a:xfrm>
        </p:spPr>
        <p:txBody>
          <a:bodyPr/>
          <a:lstStyle/>
          <a:p>
            <a:r>
              <a:rPr lang="en-US" altLang="zh-CN" dirty="0"/>
              <a:t>${var/</a:t>
            </a:r>
            <a:r>
              <a:rPr lang="zh-CN" altLang="en-US" dirty="0"/>
              <a:t>被替换字串</a:t>
            </a:r>
            <a:r>
              <a:rPr lang="en-US" altLang="zh-CN" dirty="0"/>
              <a:t>/</a:t>
            </a:r>
            <a:r>
              <a:rPr lang="zh-CN" altLang="en-US" dirty="0"/>
              <a:t>替换字串</a:t>
            </a:r>
            <a:r>
              <a:rPr lang="en-US" altLang="zh-CN" dirty="0"/>
              <a:t>}   ${var//</a:t>
            </a:r>
            <a:r>
              <a:rPr lang="zh-CN" altLang="en-US" dirty="0"/>
              <a:t>被替换字串</a:t>
            </a:r>
            <a:r>
              <a:rPr lang="en-US" altLang="zh-CN" dirty="0"/>
              <a:t>/</a:t>
            </a:r>
            <a:r>
              <a:rPr lang="zh-CN" altLang="en-US" dirty="0"/>
              <a:t>替换字串</a:t>
            </a:r>
            <a:r>
              <a:rPr lang="en-US" altLang="zh-CN" dirty="0"/>
              <a:t>} </a:t>
            </a:r>
          </a:p>
          <a:p>
            <a:r>
              <a:rPr lang="zh-CN" altLang="en-US" dirty="0"/>
              <a:t>示例：</a:t>
            </a:r>
            <a:r>
              <a:rPr lang="en-US" altLang="zh-CN" dirty="0"/>
              <a:t>a="this is s test"</a:t>
            </a:r>
          </a:p>
          <a:p>
            <a:r>
              <a:rPr lang="en-US" altLang="zh-CN" dirty="0"/>
              <a:t>echo ${a}</a:t>
            </a:r>
          </a:p>
          <a:p>
            <a:r>
              <a:rPr lang="en-US" altLang="zh-CN" dirty="0"/>
              <a:t>echo ${a/is/mm}  #</a:t>
            </a:r>
            <a:r>
              <a:rPr lang="zh-CN" altLang="en-US" dirty="0"/>
              <a:t>最短替换，替换匹配的第一个</a:t>
            </a:r>
            <a:r>
              <a:rPr lang="en-US" altLang="zh-CN" dirty="0"/>
              <a:t>is</a:t>
            </a:r>
          </a:p>
          <a:p>
            <a:r>
              <a:rPr lang="en-US" altLang="zh-CN" dirty="0"/>
              <a:t>echo ${a//is/mm}  #</a:t>
            </a:r>
            <a:r>
              <a:rPr lang="zh-CN" altLang="en-US" dirty="0"/>
              <a:t>最长替换，替换所有匹配的</a:t>
            </a:r>
            <a:r>
              <a:rPr lang="en-US" altLang="zh-CN" dirty="0"/>
              <a:t>is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上列中如果替换字串为空，则相当于删除操作。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B9E684-D898-4803-ACA9-B6F2D77E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6" y="4109852"/>
            <a:ext cx="4916144" cy="17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14F60-60C8-4BF5-9A59-7B35C85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输出字串长度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47D7F-0FA3-4C6B-8831-D462B4CD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echo ${#var}</a:t>
            </a:r>
          </a:p>
          <a:p>
            <a:r>
              <a:rPr lang="zh-CN" altLang="en-US" dirty="0"/>
              <a:t>示例：</a:t>
            </a:r>
            <a:r>
              <a:rPr lang="en-US" altLang="zh-CN" dirty="0"/>
              <a:t>a="hello world"</a:t>
            </a:r>
          </a:p>
          <a:p>
            <a:r>
              <a:rPr lang="en-US" altLang="zh-CN" dirty="0"/>
              <a:t>echo ${a}</a:t>
            </a:r>
          </a:p>
          <a:p>
            <a:r>
              <a:rPr lang="en-US" altLang="zh-CN" dirty="0"/>
              <a:t>echo ${#a}  #</a:t>
            </a:r>
            <a:r>
              <a:rPr lang="zh-CN" altLang="en-US" dirty="0"/>
              <a:t>输出字串的长度，空格也算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2213233-3781-411A-9382-5A1DE547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7" y="3951580"/>
            <a:ext cx="5656709" cy="16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4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B78C1-732D-4AA4-BFD9-148DD286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字串截取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62265-5904-4573-8B38-54A536951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3275"/>
          </a:xfrm>
        </p:spPr>
        <p:txBody>
          <a:bodyPr/>
          <a:lstStyle/>
          <a:p>
            <a:r>
              <a:rPr lang="en-US" altLang="zh-CN" dirty="0"/>
              <a:t>${var:</a:t>
            </a:r>
            <a:r>
              <a:rPr lang="zh-CN" altLang="en-US" dirty="0"/>
              <a:t>开始</a:t>
            </a:r>
            <a:r>
              <a:rPr lang="en-US" altLang="zh-CN" dirty="0"/>
              <a:t>:</a:t>
            </a:r>
            <a:r>
              <a:rPr lang="zh-CN" altLang="en-US" dirty="0"/>
              <a:t>长度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示例：</a:t>
            </a:r>
            <a:r>
              <a:rPr lang="en-US" altLang="zh-CN" dirty="0"/>
              <a:t>a="123456789101112"</a:t>
            </a:r>
          </a:p>
          <a:p>
            <a:r>
              <a:rPr lang="en-US" altLang="zh-CN" dirty="0"/>
              <a:t>echo ${a}</a:t>
            </a:r>
          </a:p>
          <a:p>
            <a:r>
              <a:rPr lang="en-US" altLang="zh-CN" dirty="0"/>
              <a:t>echo ${a:5}  #</a:t>
            </a:r>
            <a:r>
              <a:rPr lang="zh-CN" altLang="en-US" dirty="0"/>
              <a:t>从位置</a:t>
            </a:r>
            <a:r>
              <a:rPr lang="en-US" altLang="zh-CN" dirty="0"/>
              <a:t>5</a:t>
            </a:r>
            <a:r>
              <a:rPr lang="zh-CN" altLang="en-US" dirty="0"/>
              <a:t>开始截，未指定长度，默认到最后。需要注意的是，字串的第一个字符位置是</a:t>
            </a:r>
            <a:r>
              <a:rPr lang="en-US" altLang="zh-CN" dirty="0"/>
              <a:t>0</a:t>
            </a:r>
            <a:r>
              <a:rPr lang="zh-CN" altLang="en-US" dirty="0"/>
              <a:t>，在示例中</a:t>
            </a:r>
            <a:r>
              <a:rPr lang="en-US" altLang="zh-CN" dirty="0"/>
              <a:t>5</a:t>
            </a:r>
            <a:r>
              <a:rPr lang="zh-CN" altLang="en-US" dirty="0"/>
              <a:t>位置是数字</a:t>
            </a:r>
            <a:r>
              <a:rPr lang="en-US" altLang="zh-CN" dirty="0"/>
              <a:t>6</a:t>
            </a:r>
          </a:p>
          <a:p>
            <a:r>
              <a:rPr lang="en-US" altLang="zh-CN" dirty="0"/>
              <a:t>echo ${a:5:5} #</a:t>
            </a:r>
            <a:r>
              <a:rPr lang="zh-CN" altLang="en-US" dirty="0"/>
              <a:t>从位置</a:t>
            </a:r>
            <a:r>
              <a:rPr lang="en-US" altLang="zh-CN" dirty="0"/>
              <a:t>5</a:t>
            </a:r>
            <a:r>
              <a:rPr lang="zh-CN" altLang="en-US" dirty="0"/>
              <a:t>开始截，向后截取</a:t>
            </a:r>
            <a:r>
              <a:rPr lang="en-US" altLang="zh-CN" dirty="0"/>
              <a:t>5</a:t>
            </a:r>
            <a:r>
              <a:rPr lang="zh-CN" altLang="en-US" dirty="0"/>
              <a:t>个字符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23BBAB-1FA5-4A05-B9C0-0CF02427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86" y="4500515"/>
            <a:ext cx="5743309" cy="18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3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81374-4775-41D0-B146-5068BD55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给变量赋临时值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EB615-3FD5-4C0A-BCE9-4781E4C6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${var:-</a:t>
            </a:r>
            <a:r>
              <a:rPr lang="zh-CN" altLang="en-US" dirty="0"/>
              <a:t>初始值</a:t>
            </a:r>
            <a:r>
              <a:rPr lang="en-US" altLang="zh-CN" dirty="0"/>
              <a:t>}   #</a:t>
            </a:r>
            <a:r>
              <a:rPr lang="zh-CN" altLang="en-US" dirty="0"/>
              <a:t>当变量未定义或定义为</a:t>
            </a:r>
            <a:r>
              <a:rPr lang="en-US" altLang="zh-CN" dirty="0"/>
              <a:t>null</a:t>
            </a:r>
            <a:r>
              <a:rPr lang="zh-CN" altLang="en-US" dirty="0"/>
              <a:t>时，此方法会将初始值临时赋予变量</a:t>
            </a:r>
            <a:r>
              <a:rPr lang="en-US" altLang="zh-CN" dirty="0"/>
              <a:t>var ${var-</a:t>
            </a:r>
            <a:r>
              <a:rPr lang="zh-CN" altLang="en-US" dirty="0"/>
              <a:t>初始值</a:t>
            </a:r>
            <a:r>
              <a:rPr lang="en-US" altLang="zh-CN" dirty="0"/>
              <a:t>}  #</a:t>
            </a:r>
            <a:r>
              <a:rPr lang="zh-CN" altLang="en-US" dirty="0"/>
              <a:t>当变量未定义时，此方法会将初始值临时赋予变量</a:t>
            </a:r>
            <a:r>
              <a:rPr lang="en-US" altLang="zh-CN" dirty="0"/>
              <a:t>var</a:t>
            </a:r>
          </a:p>
          <a:p>
            <a:pPr marL="0" indent="0">
              <a:buNone/>
            </a:pPr>
            <a:r>
              <a:rPr lang="zh-CN" altLang="en-US" dirty="0"/>
              <a:t>示例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a=""   #</a:t>
            </a:r>
            <a:r>
              <a:rPr lang="zh-CN" altLang="en-US" dirty="0"/>
              <a:t>定义有个</a:t>
            </a:r>
            <a:r>
              <a:rPr lang="en-US" altLang="zh-CN" dirty="0"/>
              <a:t>null</a:t>
            </a:r>
            <a:r>
              <a:rPr lang="zh-CN" altLang="en-US" dirty="0"/>
              <a:t>变量</a:t>
            </a:r>
            <a:r>
              <a:rPr lang="en-US" altLang="zh-CN" dirty="0"/>
              <a:t>a</a:t>
            </a:r>
          </a:p>
          <a:p>
            <a:pPr marL="0" indent="0">
              <a:buNone/>
            </a:pPr>
            <a:r>
              <a:rPr lang="en-US" altLang="zh-CN" dirty="0"/>
              <a:t>echo ${a}</a:t>
            </a:r>
          </a:p>
          <a:p>
            <a:pPr marL="0" indent="0">
              <a:buNone/>
            </a:pPr>
            <a:r>
              <a:rPr lang="en-US" altLang="zh-CN" dirty="0"/>
              <a:t>echo ${a:-hello}   #</a:t>
            </a:r>
            <a:r>
              <a:rPr lang="zh-CN" altLang="en-US" dirty="0"/>
              <a:t>此时变量</a:t>
            </a:r>
            <a:r>
              <a:rPr lang="en-US" altLang="zh-CN" dirty="0"/>
              <a:t>a</a:t>
            </a:r>
            <a:r>
              <a:rPr lang="zh-CN" altLang="en-US" dirty="0"/>
              <a:t>定义为</a:t>
            </a:r>
            <a:r>
              <a:rPr lang="en-US" altLang="zh-CN" dirty="0"/>
              <a:t>null</a:t>
            </a:r>
            <a:r>
              <a:rPr lang="zh-CN" altLang="en-US" dirty="0"/>
              <a:t>，</a:t>
            </a:r>
            <a:r>
              <a:rPr lang="en-US" altLang="zh-CN" dirty="0"/>
              <a:t>hello</a:t>
            </a:r>
            <a:r>
              <a:rPr lang="zh-CN" altLang="en-US" dirty="0"/>
              <a:t>将临时赋予变量</a:t>
            </a:r>
            <a:r>
              <a:rPr lang="en-US" altLang="zh-CN" dirty="0"/>
              <a:t>a</a:t>
            </a:r>
          </a:p>
          <a:p>
            <a:pPr marL="0" indent="0">
              <a:buNone/>
            </a:pPr>
            <a:r>
              <a:rPr lang="en-US" altLang="zh-CN" dirty="0"/>
              <a:t>echo ${a-hello}   #a</a:t>
            </a:r>
            <a:r>
              <a:rPr lang="zh-CN" altLang="en-US" dirty="0"/>
              <a:t>已定义为</a:t>
            </a:r>
            <a:r>
              <a:rPr lang="en-US" altLang="zh-CN" dirty="0"/>
              <a:t>null</a:t>
            </a:r>
            <a:r>
              <a:rPr lang="zh-CN" altLang="en-US" dirty="0"/>
              <a:t>，不做任何操作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99D0ED-8574-4404-A6D1-8BFB9A0A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535193"/>
            <a:ext cx="5168145" cy="220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8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2C75E-86D2-493F-BEA8-7B679468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B1B36-1572-4ECF-8ACC-B2F94265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99" y="2160588"/>
            <a:ext cx="8596668" cy="3880773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a="hello"   #</a:t>
            </a:r>
            <a:r>
              <a:rPr lang="zh-CN" altLang="en-US" dirty="0"/>
              <a:t>当变量定义且不为</a:t>
            </a:r>
            <a:r>
              <a:rPr lang="en-US" altLang="zh-CN" dirty="0"/>
              <a:t>null</a:t>
            </a:r>
            <a:r>
              <a:rPr lang="zh-CN" altLang="en-US" dirty="0"/>
              <a:t>时，</a:t>
            </a:r>
            <a:r>
              <a:rPr lang="en-US" altLang="zh-CN" dirty="0"/>
              <a:t>${a:-world}</a:t>
            </a:r>
            <a:r>
              <a:rPr lang="zh-CN" altLang="en-US" dirty="0"/>
              <a:t>和</a:t>
            </a:r>
            <a:r>
              <a:rPr lang="en-US" altLang="zh-CN" dirty="0"/>
              <a:t>${a-world}</a:t>
            </a:r>
            <a:r>
              <a:rPr lang="zh-CN" altLang="en-US" dirty="0"/>
              <a:t>不做任何操作</a:t>
            </a:r>
          </a:p>
          <a:p>
            <a:r>
              <a:rPr lang="en-US" altLang="zh-CN" dirty="0"/>
              <a:t>echo ${a}</a:t>
            </a:r>
          </a:p>
          <a:p>
            <a:r>
              <a:rPr lang="en-US" altLang="zh-CN" dirty="0"/>
              <a:t>echo ${a:-world}</a:t>
            </a:r>
          </a:p>
          <a:p>
            <a:r>
              <a:rPr lang="en-US" altLang="zh-CN" dirty="0"/>
              <a:t>echo ${a-world}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8DB263-279E-494D-9BF3-DAB60BAF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18" y="4100975"/>
            <a:ext cx="4823339" cy="17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6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B674E-F062-4B36-AD7F-457925A4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F16F8-7997-4ACB-903B-E0C09CBF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echo ${b}   #</a:t>
            </a:r>
            <a:r>
              <a:rPr lang="zh-CN" altLang="en-US" dirty="0"/>
              <a:t>变量</a:t>
            </a:r>
            <a:r>
              <a:rPr lang="en-US" altLang="zh-CN" dirty="0"/>
              <a:t>b</a:t>
            </a:r>
            <a:r>
              <a:rPr lang="zh-CN" altLang="en-US" dirty="0"/>
              <a:t>未定义时，</a:t>
            </a:r>
            <a:r>
              <a:rPr lang="en-US" altLang="zh-CN" dirty="0"/>
              <a:t>${b:-hello}</a:t>
            </a:r>
            <a:r>
              <a:rPr lang="zh-CN" altLang="en-US" dirty="0"/>
              <a:t>和</a:t>
            </a:r>
            <a:r>
              <a:rPr lang="en-US" altLang="zh-CN" dirty="0"/>
              <a:t>${b-hello}</a:t>
            </a:r>
            <a:r>
              <a:rPr lang="zh-CN" altLang="en-US" dirty="0"/>
              <a:t>都会将</a:t>
            </a:r>
            <a:r>
              <a:rPr lang="en-US" altLang="zh-CN" dirty="0"/>
              <a:t>hello</a:t>
            </a:r>
            <a:r>
              <a:rPr lang="zh-CN" altLang="en-US" dirty="0"/>
              <a:t>临时赋予</a:t>
            </a:r>
            <a:r>
              <a:rPr lang="en-US" altLang="zh-CN" dirty="0"/>
              <a:t>b</a:t>
            </a:r>
          </a:p>
          <a:p>
            <a:r>
              <a:rPr lang="en-US" altLang="zh-CN" dirty="0"/>
              <a:t>echo ${b:-hello}</a:t>
            </a:r>
          </a:p>
          <a:p>
            <a:r>
              <a:rPr lang="en-US" altLang="zh-CN" dirty="0"/>
              <a:t>echo ${b-hello}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54A7E4-2FED-4F04-9A56-B4484C2D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30" y="3610437"/>
            <a:ext cx="7030307" cy="224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3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5E953-165A-4E6A-B953-A207C1FE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给变量赋默认值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5A1AB-039C-46E4-A33B-DE86548FF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10"/>
            <a:ext cx="8596668" cy="3880773"/>
          </a:xfrm>
        </p:spPr>
        <p:txBody>
          <a:bodyPr/>
          <a:lstStyle/>
          <a:p>
            <a:r>
              <a:rPr lang="en-US" altLang="zh-CN" dirty="0"/>
              <a:t>${var:=</a:t>
            </a:r>
            <a:r>
              <a:rPr lang="zh-CN" altLang="en-US" dirty="0"/>
              <a:t>默认值</a:t>
            </a:r>
            <a:r>
              <a:rPr lang="en-US" altLang="zh-CN" dirty="0"/>
              <a:t>}  ${var=</a:t>
            </a:r>
            <a:r>
              <a:rPr lang="zh-CN" altLang="en-US" dirty="0"/>
              <a:t>默认值</a:t>
            </a:r>
            <a:r>
              <a:rPr lang="en-US" altLang="zh-CN" dirty="0"/>
              <a:t>} </a:t>
            </a:r>
            <a:r>
              <a:rPr lang="zh-CN" altLang="en-US" dirty="0"/>
              <a:t>两种方法效果一样</a:t>
            </a:r>
          </a:p>
          <a:p>
            <a:r>
              <a:rPr lang="zh-CN" altLang="en-US" dirty="0"/>
              <a:t>示例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a=""  #</a:t>
            </a:r>
            <a:r>
              <a:rPr lang="zh-CN" altLang="en-US" dirty="0"/>
              <a:t>变量</a:t>
            </a:r>
            <a:r>
              <a:rPr lang="en-US" altLang="zh-CN" dirty="0"/>
              <a:t>a</a:t>
            </a:r>
            <a:r>
              <a:rPr lang="zh-CN" altLang="en-US" dirty="0"/>
              <a:t>被定义为</a:t>
            </a:r>
            <a:r>
              <a:rPr lang="en-US" altLang="zh-CN" dirty="0"/>
              <a:t>null </a:t>
            </a:r>
          </a:p>
          <a:p>
            <a:r>
              <a:rPr lang="en-US" altLang="zh-CN" dirty="0"/>
              <a:t>echo ${a}</a:t>
            </a:r>
          </a:p>
          <a:p>
            <a:r>
              <a:rPr lang="en-US" altLang="zh-CN" dirty="0"/>
              <a:t>echo ${a:=hello}  #</a:t>
            </a:r>
            <a:r>
              <a:rPr lang="zh-CN" altLang="en-US" dirty="0"/>
              <a:t>由于变量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null</a:t>
            </a:r>
            <a:r>
              <a:rPr lang="zh-CN" altLang="en-US" dirty="0"/>
              <a:t>，</a:t>
            </a:r>
            <a:r>
              <a:rPr lang="en-US" altLang="zh-CN" dirty="0"/>
              <a:t>hello</a:t>
            </a:r>
            <a:r>
              <a:rPr lang="zh-CN" altLang="en-US" dirty="0"/>
              <a:t>被赋予</a:t>
            </a:r>
            <a:r>
              <a:rPr lang="en-US" altLang="zh-CN" dirty="0"/>
              <a:t>a</a:t>
            </a:r>
            <a:r>
              <a:rPr lang="zh-CN" altLang="en-US" dirty="0"/>
              <a:t>，作为</a:t>
            </a:r>
            <a:r>
              <a:rPr lang="en-US" altLang="zh-CN" dirty="0"/>
              <a:t>a</a:t>
            </a:r>
            <a:r>
              <a:rPr lang="zh-CN" altLang="en-US" dirty="0"/>
              <a:t>的默认值</a:t>
            </a:r>
          </a:p>
          <a:p>
            <a:r>
              <a:rPr lang="en-US" altLang="zh-CN" dirty="0"/>
              <a:t>echo ${a}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21423B-96F0-46F5-B5CC-797F1A693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5286357" cy="203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3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39EC6-7E2E-4EA0-8716-A20EDC5A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F75FD-176D-4C51-9134-D9A4FD43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a="hello"</a:t>
            </a:r>
          </a:p>
          <a:p>
            <a:r>
              <a:rPr lang="en-US" altLang="zh-CN" dirty="0"/>
              <a:t>echo ${a}</a:t>
            </a:r>
          </a:p>
          <a:p>
            <a:r>
              <a:rPr lang="en-US" altLang="zh-CN" dirty="0"/>
              <a:t>echo ${a:=world}   #a</a:t>
            </a:r>
            <a:r>
              <a:rPr lang="zh-CN" altLang="en-US" dirty="0"/>
              <a:t>被定义且不为</a:t>
            </a:r>
            <a:r>
              <a:rPr lang="en-US" altLang="zh-CN" dirty="0"/>
              <a:t>null</a:t>
            </a:r>
            <a:r>
              <a:rPr lang="zh-CN" altLang="en-US" dirty="0"/>
              <a:t>，此时不做任何扩展</a:t>
            </a:r>
          </a:p>
          <a:p>
            <a:r>
              <a:rPr lang="en-US" altLang="zh-CN" dirty="0"/>
              <a:t>echo ${a}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909A15-C781-45BE-8CEF-C2B081C6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41" y="3845741"/>
            <a:ext cx="5620488" cy="18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8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6EE19-B4E3-4C0F-99B1-6D394C7B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82532-10F1-4EE1-A690-605D480F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echo ${c}</a:t>
            </a:r>
          </a:p>
          <a:p>
            <a:r>
              <a:rPr lang="en-US" altLang="zh-CN" dirty="0"/>
              <a:t>echo ${c:=hello}  #</a:t>
            </a:r>
            <a:r>
              <a:rPr lang="zh-CN" altLang="en-US" dirty="0"/>
              <a:t>变量</a:t>
            </a:r>
            <a:r>
              <a:rPr lang="en-US" altLang="zh-CN" dirty="0"/>
              <a:t>c</a:t>
            </a:r>
            <a:r>
              <a:rPr lang="zh-CN" altLang="en-US" dirty="0"/>
              <a:t>未被定义，</a:t>
            </a:r>
            <a:r>
              <a:rPr lang="en-US" altLang="zh-CN" dirty="0"/>
              <a:t>hello</a:t>
            </a:r>
            <a:r>
              <a:rPr lang="zh-CN" altLang="en-US" dirty="0"/>
              <a:t>被赋予</a:t>
            </a:r>
            <a:r>
              <a:rPr lang="en-US" altLang="zh-CN" dirty="0"/>
              <a:t>c</a:t>
            </a:r>
            <a:r>
              <a:rPr lang="zh-CN" altLang="en-US" dirty="0"/>
              <a:t>的默认值</a:t>
            </a:r>
          </a:p>
          <a:p>
            <a:r>
              <a:rPr lang="en-US" altLang="zh-CN" dirty="0"/>
              <a:t>echo ${c}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3CF26A-BE7A-49BF-95F9-F2250A3A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60" y="3428999"/>
            <a:ext cx="6790495" cy="202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0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A5C56-9D32-4834-85BE-2611DFCF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使用替代值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E44AA-E238-4D4A-865B-FF4AC329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${var:+</a:t>
            </a:r>
            <a:r>
              <a:rPr lang="zh-CN" altLang="en-US" dirty="0"/>
              <a:t>替代值</a:t>
            </a:r>
            <a:r>
              <a:rPr lang="en-US" altLang="zh-CN" dirty="0"/>
              <a:t>}  ${var+</a:t>
            </a:r>
            <a:r>
              <a:rPr lang="zh-CN" altLang="en-US" dirty="0"/>
              <a:t>替代值</a:t>
            </a:r>
            <a:r>
              <a:rPr lang="en-US" altLang="zh-CN" dirty="0"/>
              <a:t>}  </a:t>
            </a:r>
            <a:r>
              <a:rPr lang="zh-CN" altLang="en-US" dirty="0"/>
              <a:t>两种方法效果一样</a:t>
            </a:r>
          </a:p>
          <a:p>
            <a:r>
              <a:rPr lang="zh-CN" altLang="en-US" dirty="0"/>
              <a:t>示例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a=""</a:t>
            </a:r>
          </a:p>
          <a:p>
            <a:r>
              <a:rPr lang="en-US" altLang="zh-CN" dirty="0"/>
              <a:t>echo ${a}</a:t>
            </a:r>
          </a:p>
          <a:p>
            <a:r>
              <a:rPr lang="en-US" altLang="zh-CN" dirty="0"/>
              <a:t>echo ${a:+hello}   #a</a:t>
            </a:r>
            <a:r>
              <a:rPr lang="zh-CN" altLang="en-US" dirty="0"/>
              <a:t>被定义为</a:t>
            </a:r>
            <a:r>
              <a:rPr lang="en-US" altLang="zh-CN" dirty="0"/>
              <a:t>null</a:t>
            </a:r>
            <a:r>
              <a:rPr lang="zh-CN" altLang="en-US" dirty="0"/>
              <a:t>，此时不做任何扩展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18CEAD-CD28-43AE-B5A2-9F4F1381F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75796"/>
            <a:ext cx="6614296" cy="174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2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8A6BD-7B76-48E4-BD9A-2013F8F1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基本参数扩展</a:t>
            </a:r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16F0F720-9DD2-4EA1-A450-C9CB50B3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84" y="2631105"/>
            <a:ext cx="8596668" cy="3880773"/>
          </a:xfrm>
        </p:spPr>
        <p:txBody>
          <a:bodyPr/>
          <a:lstStyle/>
          <a:p>
            <a:r>
              <a:rPr lang="en-US" altLang="zh-CN" dirty="0"/>
              <a:t>a=123</a:t>
            </a:r>
          </a:p>
          <a:p>
            <a:r>
              <a:rPr lang="en-US" altLang="zh-CN" dirty="0"/>
              <a:t>echo $a   </a:t>
            </a:r>
          </a:p>
          <a:p>
            <a:r>
              <a:rPr lang="en-US" altLang="zh-CN" dirty="0"/>
              <a:t>echo ${a}  #{}</a:t>
            </a:r>
            <a:r>
              <a:rPr lang="zh-CN" altLang="en-US" dirty="0"/>
              <a:t>是可选的，但是增加</a:t>
            </a:r>
            <a:r>
              <a:rPr lang="en-US" altLang="zh-CN" dirty="0"/>
              <a:t>{}</a:t>
            </a:r>
            <a:r>
              <a:rPr lang="zh-CN" altLang="en-US" dirty="0"/>
              <a:t>可以保护待扩展的变量，如果参数还紧连着其他字符，</a:t>
            </a:r>
            <a:r>
              <a:rPr lang="en-US" altLang="zh-CN" dirty="0"/>
              <a:t>{}</a:t>
            </a:r>
            <a:r>
              <a:rPr lang="zh-CN" altLang="en-US" dirty="0"/>
              <a:t>就必须有</a:t>
            </a:r>
          </a:p>
          <a:p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FE716DF-982A-44DE-9C2C-1DB02EDC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7" y="4306502"/>
            <a:ext cx="4125855" cy="15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4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53D43-428B-481A-A581-DF291C04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A4932-15F7-48E4-A58D-A438C51D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2169468"/>
            <a:ext cx="8596668" cy="3880773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echo ${d}</a:t>
            </a:r>
          </a:p>
          <a:p>
            <a:r>
              <a:rPr lang="en-US" altLang="zh-CN" dirty="0"/>
              <a:t>echo ${d:+hello}  #b</a:t>
            </a:r>
            <a:r>
              <a:rPr lang="zh-CN" altLang="en-US" dirty="0"/>
              <a:t>未被定义，此时也不做任何扩展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624DEE-5EF1-4EFD-BBFE-8916D21B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86099"/>
            <a:ext cx="6704188" cy="13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70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941AF-079E-499F-962E-EFBE0A1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6F792-2B56-488E-9A67-99847763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70" y="2107322"/>
            <a:ext cx="8596668" cy="3880773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a="hello"</a:t>
            </a:r>
          </a:p>
          <a:p>
            <a:r>
              <a:rPr lang="en-US" altLang="zh-CN" dirty="0"/>
              <a:t>echo ${a}</a:t>
            </a:r>
          </a:p>
          <a:p>
            <a:r>
              <a:rPr lang="en-US" altLang="zh-CN" dirty="0"/>
              <a:t>echo ${a:+world}  #</a:t>
            </a:r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被定义且不为</a:t>
            </a:r>
            <a:r>
              <a:rPr lang="en-US" altLang="zh-CN" dirty="0"/>
              <a:t>null</a:t>
            </a:r>
            <a:r>
              <a:rPr lang="zh-CN" altLang="en-US" dirty="0"/>
              <a:t>时，</a:t>
            </a:r>
            <a:r>
              <a:rPr lang="en-US" altLang="zh-CN" dirty="0"/>
              <a:t>a</a:t>
            </a:r>
            <a:r>
              <a:rPr lang="zh-CN" altLang="en-US" dirty="0"/>
              <a:t>被扩展为替代值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28F9B7-D10B-411F-B9D8-FEAB7D93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9" y="3553287"/>
            <a:ext cx="4366496" cy="124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6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2FEE8-61A4-47CF-8DA1-932C2041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r>
              <a:rPr lang="zh-CN" altLang="en-US" dirty="0"/>
              <a:t>：检查变量是否未定义或被定义为</a:t>
            </a:r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CEEBE-4888-4625-8C09-23C662F01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${var:?</a:t>
            </a:r>
            <a:r>
              <a:rPr lang="zh-CN" altLang="en-US" dirty="0"/>
              <a:t>提示值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示例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a=""</a:t>
            </a:r>
          </a:p>
          <a:p>
            <a:r>
              <a:rPr lang="en-US" altLang="zh-CN" dirty="0"/>
              <a:t>echo ${a}</a:t>
            </a:r>
          </a:p>
          <a:p>
            <a:r>
              <a:rPr lang="en-US" altLang="zh-CN" dirty="0"/>
              <a:t>echo ${a:?error}  #a</a:t>
            </a:r>
            <a:r>
              <a:rPr lang="zh-CN" altLang="en-US" dirty="0"/>
              <a:t>被定义为</a:t>
            </a:r>
            <a:r>
              <a:rPr lang="en-US" altLang="zh-CN" dirty="0"/>
              <a:t>null</a:t>
            </a:r>
            <a:r>
              <a:rPr lang="zh-CN" altLang="en-US" dirty="0"/>
              <a:t>，此时将输出：</a:t>
            </a:r>
            <a:r>
              <a:rPr lang="en-US" altLang="zh-CN" dirty="0"/>
              <a:t>-bash: a: </a:t>
            </a:r>
            <a:r>
              <a:rPr lang="zh-CN" altLang="en-US" dirty="0"/>
              <a:t>提示值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8803CB-0736-404F-ACCD-7FB8E964D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907191"/>
            <a:ext cx="6169542" cy="17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33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027CA-69E5-4FC5-9A60-7C6DC3D0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54679-2925-4E36-9C98-6F292AE2C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6201"/>
            <a:ext cx="8596668" cy="3880773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echo ${d}</a:t>
            </a:r>
          </a:p>
          <a:p>
            <a:r>
              <a:rPr lang="en-US" altLang="zh-CN" dirty="0"/>
              <a:t>echo ${d:?error}  #d</a:t>
            </a:r>
            <a:r>
              <a:rPr lang="zh-CN" altLang="en-US" dirty="0"/>
              <a:t>未定义，此时将输出：</a:t>
            </a:r>
            <a:r>
              <a:rPr lang="en-US" altLang="zh-CN" dirty="0"/>
              <a:t>-bash: d: </a:t>
            </a:r>
            <a:r>
              <a:rPr lang="zh-CN" altLang="en-US" dirty="0"/>
              <a:t>提示值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8D9B04-223B-4BC1-BD97-910A7F653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6" y="3090862"/>
            <a:ext cx="6274856" cy="14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80FFF-5C7C-40C8-870E-9EFD681F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8F4AB-2DFC-4B52-930C-7B8E70B08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a="hello"</a:t>
            </a:r>
          </a:p>
          <a:p>
            <a:r>
              <a:rPr lang="en-US" altLang="zh-CN" dirty="0"/>
              <a:t>echo ${a}</a:t>
            </a:r>
          </a:p>
          <a:p>
            <a:r>
              <a:rPr lang="en-US" altLang="zh-CN" dirty="0"/>
              <a:t>echo ${a:?error}  #a</a:t>
            </a:r>
            <a:r>
              <a:rPr lang="zh-CN" altLang="en-US" dirty="0"/>
              <a:t>已定义且不为</a:t>
            </a:r>
            <a:r>
              <a:rPr lang="en-US" altLang="zh-CN" dirty="0"/>
              <a:t>null</a:t>
            </a:r>
            <a:r>
              <a:rPr lang="zh-CN" altLang="en-US" dirty="0"/>
              <a:t>，此时不做任何扩展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259A4F-21E5-4BDF-97B1-2E411A2D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44" y="3428999"/>
            <a:ext cx="6001452" cy="19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2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3771D-D89E-45A1-B874-8B3F5BEF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94" y="1976761"/>
            <a:ext cx="8596668" cy="1320800"/>
          </a:xfrm>
        </p:spPr>
        <p:txBody>
          <a:bodyPr/>
          <a:lstStyle/>
          <a:p>
            <a:r>
              <a:rPr lang="zh-CN" altLang="en-US" dirty="0"/>
              <a:t>                </a:t>
            </a:r>
            <a:r>
              <a:rPr lang="zh-CN" altLang="en-US" sz="6000" dirty="0"/>
              <a:t>谢谢大家的聆听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647F7-54A6-4B1B-8267-A960657A1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8"/>
            <a:r>
              <a:rPr lang="zh-CN" altLang="en-US" dirty="0"/>
              <a:t>                                             我不生产</a:t>
            </a:r>
            <a:r>
              <a:rPr lang="en-US" altLang="zh-CN" dirty="0"/>
              <a:t>ppt</a:t>
            </a:r>
            <a:r>
              <a:rPr lang="zh-CN" altLang="en-US" dirty="0"/>
              <a:t>，我只是百度的搬运工</a:t>
            </a:r>
          </a:p>
        </p:txBody>
      </p:sp>
    </p:spTree>
    <p:extLst>
      <p:ext uri="{BB962C8B-B14F-4D97-AF65-F5344CB8AC3E}">
        <p14:creationId xmlns:p14="http://schemas.microsoft.com/office/powerpoint/2010/main" val="106564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C25BC-2109-4B5A-8A31-31420CE1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FA0C1-079E-4E6D-A386-9A9CB4EC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9709"/>
            <a:ext cx="8596668" cy="4931653"/>
          </a:xfrm>
        </p:spPr>
        <p:txBody>
          <a:bodyPr/>
          <a:lstStyle/>
          <a:p>
            <a:r>
              <a:rPr lang="en-US" altLang="zh-CN" dirty="0"/>
              <a:t>b=123</a:t>
            </a:r>
          </a:p>
          <a:p>
            <a:r>
              <a:rPr lang="en-US" altLang="zh-CN" dirty="0"/>
              <a:t>echo $b</a:t>
            </a:r>
          </a:p>
          <a:p>
            <a:r>
              <a:rPr lang="en-US" altLang="zh-CN" dirty="0"/>
              <a:t>echo $bs</a:t>
            </a:r>
          </a:p>
          <a:p>
            <a:r>
              <a:rPr lang="en-US" altLang="zh-CN" dirty="0"/>
              <a:t>echo ${b}s  #</a:t>
            </a:r>
            <a:r>
              <a:rPr lang="zh-CN" altLang="en-US" dirty="0"/>
              <a:t>变量名后面加了</a:t>
            </a:r>
            <a:r>
              <a:rPr lang="en-US" altLang="zh-CN" dirty="0"/>
              <a:t>s</a:t>
            </a:r>
            <a:r>
              <a:rPr lang="zh-CN" altLang="en-US" dirty="0"/>
              <a:t>，此时必须使用</a:t>
            </a:r>
            <a:r>
              <a:rPr lang="en-US" altLang="zh-CN" dirty="0"/>
              <a:t>{}</a:t>
            </a:r>
            <a:r>
              <a:rPr lang="zh-CN" altLang="en-US" dirty="0"/>
              <a:t>把变量括起来，不然</a:t>
            </a:r>
            <a:r>
              <a:rPr lang="en-US" altLang="zh-CN" dirty="0"/>
              <a:t>bash</a:t>
            </a:r>
            <a:r>
              <a:rPr lang="zh-CN" altLang="en-US" dirty="0"/>
              <a:t>会认为这是新的变量，由于</a:t>
            </a:r>
            <a:r>
              <a:rPr lang="en-US" altLang="zh-CN" dirty="0"/>
              <a:t>bs</a:t>
            </a:r>
            <a:r>
              <a:rPr lang="zh-CN" altLang="en-US" dirty="0"/>
              <a:t>未赋值，所以输出为空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5E9FFA-82EE-4890-8479-B12F0CB6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9" y="3228797"/>
            <a:ext cx="6694150" cy="23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4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D0D94-D954-45EE-89BB-382CD290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间接参数扩展</a:t>
            </a:r>
            <a:r>
              <a:rPr lang="en-US" altLang="zh-CN" dirty="0"/>
              <a:t>:${!var}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9E610-9B4D-4068-BCAA-5E06F66B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a=b</a:t>
            </a:r>
          </a:p>
          <a:p>
            <a:r>
              <a:rPr lang="en-US" altLang="zh-CN" dirty="0"/>
              <a:t>b=123</a:t>
            </a:r>
          </a:p>
          <a:p>
            <a:r>
              <a:rPr lang="en-US" altLang="zh-CN" dirty="0"/>
              <a:t>echo ${a}   #</a:t>
            </a:r>
            <a:r>
              <a:rPr lang="zh-CN" altLang="en-US" dirty="0"/>
              <a:t>基本扩展，输出结果为</a:t>
            </a:r>
            <a:r>
              <a:rPr lang="en-US" altLang="zh-CN" dirty="0"/>
              <a:t>b</a:t>
            </a:r>
          </a:p>
          <a:p>
            <a:r>
              <a:rPr lang="en-US" altLang="zh-CN" dirty="0"/>
              <a:t>echo ${!a}  #</a:t>
            </a:r>
            <a:r>
              <a:rPr lang="zh-CN" altLang="en-US" dirty="0"/>
              <a:t>间接参数扩展，输出结果为</a:t>
            </a:r>
            <a:r>
              <a:rPr lang="en-US" altLang="zh-CN" dirty="0"/>
              <a:t>b</a:t>
            </a:r>
            <a:r>
              <a:rPr lang="zh-CN" altLang="en-US" dirty="0"/>
              <a:t>的值</a:t>
            </a:r>
            <a:r>
              <a:rPr lang="en-US" altLang="zh-CN" dirty="0"/>
              <a:t>123</a:t>
            </a:r>
            <a:r>
              <a:rPr lang="zh-CN" altLang="en-US" dirty="0"/>
              <a:t>，</a:t>
            </a:r>
            <a:r>
              <a:rPr lang="en-US" altLang="zh-CN" dirty="0"/>
              <a:t>${!var}</a:t>
            </a:r>
            <a:r>
              <a:rPr lang="zh-CN" altLang="en-US" dirty="0"/>
              <a:t>将参数扩展为变量的值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C6FDDB-9D76-424C-BD46-B4A3D024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51" y="4031757"/>
            <a:ext cx="5141563" cy="244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9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D8164-A2C4-4516-A2C7-858744B6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大小写修改：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024DF-DDE5-4DC3-AC4C-14D7552C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48" y="2000791"/>
            <a:ext cx="8596668" cy="3880773"/>
          </a:xfrm>
        </p:spPr>
        <p:txBody>
          <a:bodyPr/>
          <a:lstStyle/>
          <a:p>
            <a:r>
              <a:rPr lang="en-US" altLang="zh-CN" dirty="0"/>
              <a:t>a=hello  b=HELLO</a:t>
            </a:r>
          </a:p>
          <a:p>
            <a:r>
              <a:rPr lang="en-US" altLang="zh-CN" dirty="0"/>
              <a:t>echo ${a^}     #</a:t>
            </a:r>
            <a:r>
              <a:rPr lang="zh-CN" altLang="en-US" dirty="0"/>
              <a:t>替换变量</a:t>
            </a:r>
            <a:r>
              <a:rPr lang="en-US" altLang="zh-CN" dirty="0"/>
              <a:t>a</a:t>
            </a:r>
            <a:r>
              <a:rPr lang="zh-CN" altLang="en-US" dirty="0"/>
              <a:t>中的第一个小写字母为大写</a:t>
            </a:r>
            <a:endParaRPr lang="en-US" altLang="zh-CN" dirty="0"/>
          </a:p>
          <a:p>
            <a:r>
              <a:rPr lang="en-US" altLang="zh-CN" dirty="0"/>
              <a:t>echo ${a^^}  #</a:t>
            </a:r>
            <a:r>
              <a:rPr lang="zh-CN" altLang="en-US" dirty="0"/>
              <a:t>替换变量</a:t>
            </a:r>
            <a:r>
              <a:rPr lang="en-US" altLang="zh-CN" dirty="0"/>
              <a:t>a</a:t>
            </a:r>
            <a:r>
              <a:rPr lang="zh-CN" altLang="en-US" dirty="0"/>
              <a:t>中的所有小写字母为大写</a:t>
            </a:r>
            <a:endParaRPr lang="en-US" altLang="zh-CN" dirty="0"/>
          </a:p>
          <a:p>
            <a:r>
              <a:rPr lang="en-US" altLang="zh-CN" dirty="0"/>
              <a:t>echo ${b,}   #</a:t>
            </a:r>
            <a:r>
              <a:rPr lang="zh-CN" altLang="en-US" dirty="0"/>
              <a:t>替换变量</a:t>
            </a:r>
            <a:r>
              <a:rPr lang="en-US" altLang="zh-CN" dirty="0"/>
              <a:t>b</a:t>
            </a:r>
            <a:r>
              <a:rPr lang="zh-CN" altLang="en-US" dirty="0"/>
              <a:t>中的第一个大写字母为小写</a:t>
            </a:r>
            <a:endParaRPr lang="en-US" altLang="zh-CN" dirty="0"/>
          </a:p>
          <a:p>
            <a:r>
              <a:rPr lang="en-US" altLang="zh-CN" dirty="0"/>
              <a:t>echo ${b,,} #</a:t>
            </a:r>
            <a:r>
              <a:rPr lang="zh-CN" altLang="en-US" dirty="0"/>
              <a:t>替换变量</a:t>
            </a:r>
            <a:r>
              <a:rPr lang="en-US" altLang="zh-CN" dirty="0"/>
              <a:t>b</a:t>
            </a:r>
            <a:r>
              <a:rPr lang="zh-CN" altLang="en-US" dirty="0"/>
              <a:t>中的所有大写字母为小写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DE096A-F678-425C-A4EA-E7EEFC50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02" y="4075530"/>
            <a:ext cx="3305996" cy="21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8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AF552-7646-425A-9D5D-524C5C21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67096-5B11-46F2-BFCF-2DFCCFFD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"^"</a:t>
            </a:r>
            <a:r>
              <a:rPr lang="zh-CN" altLang="en-US" dirty="0"/>
              <a:t>和</a:t>
            </a:r>
            <a:r>
              <a:rPr lang="en-US" altLang="zh-CN" dirty="0"/>
              <a:t>","</a:t>
            </a:r>
            <a:r>
              <a:rPr lang="zh-CN" altLang="en-US" dirty="0"/>
              <a:t>可以用</a:t>
            </a:r>
            <a:r>
              <a:rPr lang="en-US" altLang="zh-CN" dirty="0"/>
              <a:t>"~"</a:t>
            </a:r>
            <a:r>
              <a:rPr lang="zh-CN" altLang="en-US" dirty="0"/>
              <a:t>替代</a:t>
            </a:r>
          </a:p>
          <a:p>
            <a:r>
              <a:rPr lang="zh-CN" altLang="en-US" dirty="0"/>
              <a:t>示例：</a:t>
            </a:r>
            <a:r>
              <a:rPr lang="en-US" altLang="zh-CN" dirty="0"/>
              <a:t>a=hello  b=HELLO</a:t>
            </a:r>
          </a:p>
          <a:p>
            <a:r>
              <a:rPr lang="en-US" altLang="zh-CN" dirty="0"/>
              <a:t>echo ${a~}   #</a:t>
            </a:r>
            <a:r>
              <a:rPr lang="zh-CN" altLang="en-US" dirty="0"/>
              <a:t>用</a:t>
            </a:r>
            <a:r>
              <a:rPr lang="en-US" altLang="zh-CN" dirty="0"/>
              <a:t>~</a:t>
            </a:r>
            <a:r>
              <a:rPr lang="zh-CN" altLang="en-US" dirty="0"/>
              <a:t>替代</a:t>
            </a:r>
            <a:r>
              <a:rPr lang="en-US" altLang="zh-CN" dirty="0"/>
              <a:t>^</a:t>
            </a:r>
          </a:p>
          <a:p>
            <a:r>
              <a:rPr lang="en-US" altLang="zh-CN" dirty="0"/>
              <a:t>echo ${a~~}</a:t>
            </a:r>
          </a:p>
          <a:p>
            <a:r>
              <a:rPr lang="en-US" altLang="zh-CN" dirty="0"/>
              <a:t>echo ${b~}   #</a:t>
            </a:r>
            <a:r>
              <a:rPr lang="zh-CN" altLang="en-US" dirty="0"/>
              <a:t>用</a:t>
            </a:r>
            <a:r>
              <a:rPr lang="en-US" altLang="zh-CN" dirty="0"/>
              <a:t>~</a:t>
            </a:r>
            <a:r>
              <a:rPr lang="zh-CN" altLang="en-US" dirty="0"/>
              <a:t>替代 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echo ${b~~}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72F809-0331-480F-8080-39CC2C2F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927" y="3327199"/>
            <a:ext cx="5511075" cy="271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3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05759-66E9-4D65-8269-0FFDA10E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变量名扩展：</a:t>
            </a:r>
            <a:r>
              <a:rPr lang="en-US" altLang="zh-CN" dirty="0"/>
              <a:t>${!var*}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D3065-A79B-4468-B97D-791D5F88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echo ${!BASH*}  #</a:t>
            </a:r>
            <a:r>
              <a:rPr lang="zh-CN" altLang="es-ES" dirty="0"/>
              <a:t>列出所有以</a:t>
            </a:r>
            <a:r>
              <a:rPr lang="es-ES" altLang="zh-CN" dirty="0"/>
              <a:t>BASH</a:t>
            </a:r>
            <a:r>
              <a:rPr lang="zh-CN" altLang="es-ES" dirty="0"/>
              <a:t>开头的变量名，变量名默认用空格分隔。其中*可以用</a:t>
            </a:r>
            <a:r>
              <a:rPr lang="es-ES" altLang="zh-CN" dirty="0"/>
              <a:t>@</a:t>
            </a:r>
            <a:r>
              <a:rPr lang="zh-CN" altLang="es-ES" dirty="0"/>
              <a:t>替代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48A51F-C02B-4D68-A68F-3CEA6D6E3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21" y="3066033"/>
            <a:ext cx="8295488" cy="17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7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900C2-2F7F-4F75-B795-BB8660D4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掐头去尾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41E09-70C5-4D4C-AB02-B6513396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${var#*</a:t>
            </a:r>
            <a:r>
              <a:rPr lang="zh-CN" altLang="en-US" dirty="0"/>
              <a:t>分隔符</a:t>
            </a:r>
            <a:r>
              <a:rPr lang="en-US" altLang="zh-CN" dirty="0"/>
              <a:t>}  ${var##*</a:t>
            </a:r>
            <a:r>
              <a:rPr lang="zh-CN" altLang="en-US" dirty="0"/>
              <a:t>分隔符</a:t>
            </a:r>
            <a:r>
              <a:rPr lang="en-US" altLang="zh-CN" dirty="0"/>
              <a:t>}  ${var%</a:t>
            </a:r>
            <a:r>
              <a:rPr lang="zh-CN" altLang="en-US" dirty="0"/>
              <a:t>分隔符*</a:t>
            </a:r>
            <a:r>
              <a:rPr lang="en-US" altLang="zh-CN" dirty="0"/>
              <a:t>} ${var%</a:t>
            </a:r>
            <a:r>
              <a:rPr lang="zh-CN" altLang="en-US" dirty="0"/>
              <a:t>分隔符*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掐头示例：</a:t>
            </a:r>
            <a:r>
              <a:rPr lang="en-US" altLang="zh-CN" dirty="0"/>
              <a:t>a=`echo ${PATH}`    </a:t>
            </a:r>
          </a:p>
          <a:p>
            <a:r>
              <a:rPr lang="en-US" altLang="zh-CN" dirty="0"/>
              <a:t>echo ${a}</a:t>
            </a:r>
          </a:p>
          <a:p>
            <a:r>
              <a:rPr lang="en-US" altLang="zh-CN" dirty="0"/>
              <a:t>echo${a#*</a:t>
            </a:r>
            <a:r>
              <a:rPr lang="zh-CN" altLang="en-US" dirty="0"/>
              <a:t>：</a:t>
            </a:r>
            <a:r>
              <a:rPr lang="en-US" altLang="zh-CN" dirty="0"/>
              <a:t>}  #</a:t>
            </a:r>
            <a:r>
              <a:rPr lang="zh-CN" altLang="en-US" dirty="0"/>
              <a:t>以</a:t>
            </a:r>
            <a:r>
              <a:rPr lang="en-US" altLang="zh-CN" dirty="0"/>
              <a:t>:</a:t>
            </a:r>
            <a:r>
              <a:rPr lang="zh-CN" altLang="en-US" dirty="0"/>
              <a:t>为分隔符进行最短掐头</a:t>
            </a:r>
          </a:p>
          <a:p>
            <a:r>
              <a:rPr lang="en-US" altLang="zh-CN" dirty="0"/>
              <a:t>echo${a##*</a:t>
            </a:r>
            <a:r>
              <a:rPr lang="zh-CN" altLang="en-US" dirty="0"/>
              <a:t>：</a:t>
            </a:r>
            <a:r>
              <a:rPr lang="en-US" altLang="zh-CN" dirty="0"/>
              <a:t>}  #</a:t>
            </a:r>
            <a:r>
              <a:rPr lang="zh-CN" altLang="en-US" dirty="0"/>
              <a:t>以</a:t>
            </a:r>
            <a:r>
              <a:rPr lang="en-US" altLang="zh-CN" dirty="0"/>
              <a:t>:</a:t>
            </a:r>
            <a:r>
              <a:rPr lang="zh-CN" altLang="en-US" dirty="0"/>
              <a:t>为分隔符进行最长掐头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50116A-CBE9-4B9F-A2EF-9752C3E8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47" y="4224291"/>
            <a:ext cx="7035432" cy="23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B9B63-5AC0-4142-B4B8-F22319B1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391AE-2282-41FF-9367-ACB2A7D6E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去尾示例：</a:t>
            </a:r>
            <a:r>
              <a:rPr lang="en-US" altLang="zh-CN" dirty="0"/>
              <a:t>a=`echo ${PATH}`</a:t>
            </a:r>
          </a:p>
          <a:p>
            <a:r>
              <a:rPr lang="en-US" altLang="zh-CN" dirty="0"/>
              <a:t>echo ${a}</a:t>
            </a:r>
          </a:p>
          <a:p>
            <a:r>
              <a:rPr lang="en-US" altLang="zh-CN" dirty="0"/>
              <a:t>echo ${a%:*}   #</a:t>
            </a:r>
            <a:r>
              <a:rPr lang="zh-CN" altLang="en-US" dirty="0"/>
              <a:t>以</a:t>
            </a:r>
            <a:r>
              <a:rPr lang="en-US" altLang="zh-CN" dirty="0"/>
              <a:t>:</a:t>
            </a:r>
            <a:r>
              <a:rPr lang="zh-CN" altLang="en-US" dirty="0"/>
              <a:t>为分隔符进行最短去尾</a:t>
            </a:r>
          </a:p>
          <a:p>
            <a:r>
              <a:rPr lang="en-US" altLang="zh-CN" dirty="0"/>
              <a:t>echo ${a%%:*}  #</a:t>
            </a:r>
            <a:r>
              <a:rPr lang="zh-CN" altLang="en-US" dirty="0"/>
              <a:t>以</a:t>
            </a:r>
            <a:r>
              <a:rPr lang="en-US" altLang="zh-CN" dirty="0"/>
              <a:t>:</a:t>
            </a:r>
            <a:r>
              <a:rPr lang="zh-CN" altLang="en-US" dirty="0"/>
              <a:t>为分隔符进行最长去尾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E3ABD3-2FB3-4B4E-A211-FF4011DC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754006"/>
            <a:ext cx="6212889" cy="215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4511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513</Words>
  <Application>Microsoft Office PowerPoint</Application>
  <PresentationFormat>宽屏</PresentationFormat>
  <Paragraphs>118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方正姚体</vt:lpstr>
      <vt:lpstr>华文新魏</vt:lpstr>
      <vt:lpstr>Arial</vt:lpstr>
      <vt:lpstr>Trebuchet MS</vt:lpstr>
      <vt:lpstr>Wingdings 3</vt:lpstr>
      <vt:lpstr>平面</vt:lpstr>
      <vt:lpstr>Shell扩展</vt:lpstr>
      <vt:lpstr>1.基本参数扩展</vt:lpstr>
      <vt:lpstr>PowerPoint 演示文稿</vt:lpstr>
      <vt:lpstr>2.间接参数扩展:${!var}</vt:lpstr>
      <vt:lpstr>3.大小写修改：</vt:lpstr>
      <vt:lpstr>PowerPoint 演示文稿</vt:lpstr>
      <vt:lpstr>4.变量名扩展：${!var*}</vt:lpstr>
      <vt:lpstr>5.掐头去尾</vt:lpstr>
      <vt:lpstr>PowerPoint 演示文稿</vt:lpstr>
      <vt:lpstr>6.字串替换</vt:lpstr>
      <vt:lpstr>7.输出字串长度</vt:lpstr>
      <vt:lpstr>8.字串截取</vt:lpstr>
      <vt:lpstr>9.给变量赋临时值</vt:lpstr>
      <vt:lpstr>PowerPoint 演示文稿</vt:lpstr>
      <vt:lpstr>PowerPoint 演示文稿</vt:lpstr>
      <vt:lpstr>10.给变量赋默认值</vt:lpstr>
      <vt:lpstr>PowerPoint 演示文稿</vt:lpstr>
      <vt:lpstr>PowerPoint 演示文稿</vt:lpstr>
      <vt:lpstr>11.使用替代值</vt:lpstr>
      <vt:lpstr>PowerPoint 演示文稿</vt:lpstr>
      <vt:lpstr>PowerPoint 演示文稿</vt:lpstr>
      <vt:lpstr>12：检查变量是否未定义或被定义为null</vt:lpstr>
      <vt:lpstr>PowerPoint 演示文稿</vt:lpstr>
      <vt:lpstr>PowerPoint 演示文稿</vt:lpstr>
      <vt:lpstr>                谢谢大家的聆听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Shell扩展</dc:title>
  <dc:creator>shichenyu</dc:creator>
  <cp:lastModifiedBy>shichenyu</cp:lastModifiedBy>
  <cp:revision>7</cp:revision>
  <dcterms:created xsi:type="dcterms:W3CDTF">2018-09-29T13:24:45Z</dcterms:created>
  <dcterms:modified xsi:type="dcterms:W3CDTF">2018-09-29T14:29:18Z</dcterms:modified>
</cp:coreProperties>
</file>