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15C0D-0BFD-4605-85C3-27D0BE591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和</a:t>
            </a:r>
            <a:r>
              <a:rPr lang="en-US" altLang="zh-CN" dirty="0"/>
              <a:t>Linux</a:t>
            </a:r>
            <a:r>
              <a:rPr lang="zh-CN" altLang="en-US" dirty="0"/>
              <a:t>的区别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747785-3A3A-4556-8B7F-61AC745CF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71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E7902-AB9A-4360-BF26-2F229BFD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界面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45CD8-9887-49DC-B0EF-7C0F5892B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altLang="zh-CN" dirty="0"/>
              <a:t>Windows</a:t>
            </a:r>
            <a:endParaRPr lang="zh-CN" altLang="zh-CN" dirty="0"/>
          </a:p>
          <a:p>
            <a:pPr fontAlgn="ctr"/>
            <a:r>
              <a:rPr lang="zh-CN" altLang="zh-CN" dirty="0"/>
              <a:t>界面统一，外壳程序固定所有</a:t>
            </a:r>
            <a:r>
              <a:rPr lang="en-US" altLang="zh-CN" dirty="0"/>
              <a:t>Windows</a:t>
            </a:r>
            <a:r>
              <a:rPr lang="zh-CN" altLang="zh-CN" dirty="0"/>
              <a:t>程序菜单几乎一致，快捷键也几乎相同</a:t>
            </a:r>
          </a:p>
          <a:p>
            <a:pPr fontAlgn="ctr"/>
            <a:r>
              <a:rPr lang="en-US" altLang="zh-CN" dirty="0"/>
              <a:t>Linux</a:t>
            </a:r>
            <a:endParaRPr lang="zh-CN" altLang="zh-CN" dirty="0"/>
          </a:p>
          <a:p>
            <a:pPr fontAlgn="ctr"/>
            <a:r>
              <a:rPr lang="zh-CN" altLang="zh-CN" dirty="0"/>
              <a:t>图形界面风格依发布版不同而不同，可能互不兼容。</a:t>
            </a:r>
            <a:r>
              <a:rPr lang="en-US" altLang="zh-CN" dirty="0"/>
              <a:t>GNU/Linux</a:t>
            </a:r>
            <a:r>
              <a:rPr lang="zh-CN" altLang="zh-CN" dirty="0"/>
              <a:t>的终端机是从</a:t>
            </a:r>
            <a:r>
              <a:rPr lang="en-US" altLang="zh-CN" dirty="0"/>
              <a:t>UNIX</a:t>
            </a:r>
            <a:r>
              <a:rPr lang="zh-CN" altLang="zh-CN" dirty="0"/>
              <a:t>传承下来，基本命令和操作方法也几乎一致。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38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014CB-1CCA-4F05-84A6-563C59D5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用户操作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C46A8-E780-4F2C-897E-CBB32E93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：普通用户基本都是纯图形界面下操作使用，依靠鼠标和键盘完成一切操作，用户上手容易入门简单；</a:t>
            </a:r>
          </a:p>
          <a:p>
            <a:r>
              <a:rPr lang="en-US" altLang="zh-CN" dirty="0"/>
              <a:t>·Linux</a:t>
            </a:r>
            <a:r>
              <a:rPr lang="zh-CN" altLang="en-US" dirty="0"/>
              <a:t>：兼具图形界面操作和完全的命令行操作，可以只用键盘完成一切操作，新手入门较困难，需要一些学习和指导，一旦熟练之后效率极高。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92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97583-089E-4915-B578-5B193282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深入学习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A67B0-98C2-4BBB-B84A-3BA0142B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</a:p>
          <a:p>
            <a:r>
              <a:rPr lang="zh-CN" altLang="en-US" dirty="0"/>
              <a:t>系统构造复杂、变化频繁，且知识、技能淘汰快，深入学习困难</a:t>
            </a:r>
            <a:endParaRPr lang="en-US" altLang="zh-CN" dirty="0"/>
          </a:p>
          <a:p>
            <a:r>
              <a:rPr lang="en-US" altLang="zh-CN" dirty="0"/>
              <a:t>Linux</a:t>
            </a:r>
          </a:p>
          <a:p>
            <a:r>
              <a:rPr lang="zh-CN" altLang="en-US" dirty="0"/>
              <a:t>系统构造简单、稳定，且知识、技能传承性好，深入学习相对容易。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19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71771-79A5-4BF1-9693-438C26F7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稳定的系统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382BC-AD8A-4A20-9808-6FA916F1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：</a:t>
            </a:r>
            <a:r>
              <a:rPr lang="en-US" altLang="zh-CN" dirty="0" err="1"/>
              <a:t>linux</a:t>
            </a:r>
            <a:r>
              <a:rPr lang="zh-CN" altLang="en-US" dirty="0"/>
              <a:t>的任何程序都是相对独立的，软件的崩溃只是软件的崩溃，很少造成系统的瘫痪（死机）。</a:t>
            </a:r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：</a:t>
            </a:r>
            <a:r>
              <a:rPr lang="en-US" altLang="zh-CN" dirty="0"/>
              <a:t>windows</a:t>
            </a:r>
            <a:r>
              <a:rPr lang="zh-CN" altLang="en-US" dirty="0"/>
              <a:t>系统经常容易黑屏，强行关机之后才恢复。</a:t>
            </a:r>
          </a:p>
        </p:txBody>
      </p:sp>
    </p:spTree>
    <p:extLst>
      <p:ext uri="{BB962C8B-B14F-4D97-AF65-F5344CB8AC3E}">
        <p14:creationId xmlns:p14="http://schemas.microsoft.com/office/powerpoint/2010/main" val="360691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2E0B4-719E-4814-B3F6-F6CA8890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安全性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DFF55-79C4-4CFE-96C8-BE19BB4B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 </a:t>
            </a:r>
            <a:r>
              <a:rPr lang="zh-CN" altLang="en-US" dirty="0"/>
              <a:t>平台：虽然采用的</a:t>
            </a:r>
            <a:r>
              <a:rPr lang="en-US" altLang="zh-CN" dirty="0"/>
              <a:t>ACL</a:t>
            </a:r>
            <a:r>
              <a:rPr lang="zh-CN" altLang="en-US" dirty="0"/>
              <a:t>技术</a:t>
            </a:r>
            <a:r>
              <a:rPr lang="en-US" altLang="zh-CN" dirty="0"/>
              <a:t>,</a:t>
            </a:r>
            <a:r>
              <a:rPr lang="zh-CN" altLang="en-US" dirty="0"/>
              <a:t>更加复杂和严密</a:t>
            </a:r>
            <a:r>
              <a:rPr lang="en-US" altLang="zh-CN" dirty="0"/>
              <a:t>,</a:t>
            </a:r>
            <a:r>
              <a:rPr lang="zh-CN" altLang="en-US" dirty="0"/>
              <a:t>但因为其密码加密步骤过于简单</a:t>
            </a:r>
            <a:r>
              <a:rPr lang="en-US" altLang="zh-CN" dirty="0"/>
              <a:t>,</a:t>
            </a:r>
            <a:r>
              <a:rPr lang="zh-CN" altLang="en-US" dirty="0"/>
              <a:t>密码容易被破解。</a:t>
            </a:r>
            <a:endParaRPr lang="en-US" altLang="zh-CN" dirty="0"/>
          </a:p>
          <a:p>
            <a:r>
              <a:rPr lang="en-US" altLang="zh-CN" dirty="0"/>
              <a:t>Linux </a:t>
            </a:r>
            <a:r>
              <a:rPr lang="zh-CN" altLang="en-US" dirty="0"/>
              <a:t>平台：内核高效稳定。</a:t>
            </a:r>
            <a:r>
              <a:rPr lang="en-US" altLang="zh-CN" dirty="0"/>
              <a:t>Linux</a:t>
            </a:r>
            <a:r>
              <a:rPr lang="zh-CN" altLang="en-US" dirty="0"/>
              <a:t>中大量网络管理、网络服务等方面的功能，可使用户很方便地建立高效稳定的防火墙、路由器、工作站、服务器等。为提高安全性，它还提供了大量的网络管理软件、网络分析软件和网络安全软件等。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41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8A4F7-16BE-4A7C-B319-DF41C11D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软件与支持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FF31A-D48E-4420-A730-55B23854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 </a:t>
            </a:r>
            <a:r>
              <a:rPr lang="zh-CN" altLang="en-US" dirty="0"/>
              <a:t>平台</a:t>
            </a:r>
            <a:r>
              <a:rPr lang="en-US" altLang="zh-CN" dirty="0"/>
              <a:t>:</a:t>
            </a:r>
            <a:r>
              <a:rPr lang="zh-CN" altLang="en-US" dirty="0"/>
              <a:t>数量和质量的优势，不过大部分为收费软件；由微软官方提供重要支持和服务；</a:t>
            </a:r>
          </a:p>
          <a:p>
            <a:r>
              <a:rPr lang="en-US" altLang="zh-CN" dirty="0"/>
              <a:t>·Linux </a:t>
            </a:r>
            <a:r>
              <a:rPr lang="zh-CN" altLang="en-US" dirty="0"/>
              <a:t>平台：大都为开源（开源就是指对外部开放软件源代码）自由软件，用户可以修改定制和再发布，由于基本免费没有资金支持，部分软件质量和体验欠缺；由全球所有的 </a:t>
            </a:r>
            <a:r>
              <a:rPr lang="en-US" altLang="zh-CN" dirty="0"/>
              <a:t>Linux </a:t>
            </a:r>
            <a:r>
              <a:rPr lang="zh-CN" altLang="en-US" dirty="0"/>
              <a:t>开发者和自由软件社区提供支持。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2254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381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华文新魏</vt:lpstr>
      <vt:lpstr>Arial</vt:lpstr>
      <vt:lpstr>Trebuchet MS</vt:lpstr>
      <vt:lpstr>Wingdings 3</vt:lpstr>
      <vt:lpstr>平面</vt:lpstr>
      <vt:lpstr>Windows和Linux的区别</vt:lpstr>
      <vt:lpstr>界面</vt:lpstr>
      <vt:lpstr>用户操作</vt:lpstr>
      <vt:lpstr>深入学习</vt:lpstr>
      <vt:lpstr>稳定的系统</vt:lpstr>
      <vt:lpstr>安全性</vt:lpstr>
      <vt:lpstr>软件与支持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Windows和Linux的区别</dc:title>
  <dc:creator>晨宇 施</dc:creator>
  <cp:lastModifiedBy>晨宇 施</cp:lastModifiedBy>
  <cp:revision>6</cp:revision>
  <dcterms:created xsi:type="dcterms:W3CDTF">2018-10-23T13:30:53Z</dcterms:created>
  <dcterms:modified xsi:type="dcterms:W3CDTF">2018-10-24T01:24:57Z</dcterms:modified>
</cp:coreProperties>
</file>