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862" r:id="rId2"/>
  </p:sldIdLst>
  <p:sldSz cx="6583363" cy="6583363"/>
  <p:notesSz cx="6858000" cy="9144000"/>
  <p:defaultTextStyle>
    <a:defPPr>
      <a:defRPr lang="en-US"/>
    </a:defPPr>
    <a:lvl1pPr marL="0" algn="l" defTabSz="752368" rtl="0" eaLnBrk="1" latinLnBrk="0" hangingPunct="1">
      <a:defRPr sz="1481" kern="1200">
        <a:solidFill>
          <a:schemeClr val="tx1"/>
        </a:solidFill>
        <a:latin typeface="+mn-lt"/>
        <a:ea typeface="+mn-ea"/>
        <a:cs typeface="+mn-cs"/>
      </a:defRPr>
    </a:lvl1pPr>
    <a:lvl2pPr marL="376184" algn="l" defTabSz="752368" rtl="0" eaLnBrk="1" latinLnBrk="0" hangingPunct="1">
      <a:defRPr sz="1481" kern="1200">
        <a:solidFill>
          <a:schemeClr val="tx1"/>
        </a:solidFill>
        <a:latin typeface="+mn-lt"/>
        <a:ea typeface="+mn-ea"/>
        <a:cs typeface="+mn-cs"/>
      </a:defRPr>
    </a:lvl2pPr>
    <a:lvl3pPr marL="752368" algn="l" defTabSz="752368" rtl="0" eaLnBrk="1" latinLnBrk="0" hangingPunct="1">
      <a:defRPr sz="1481" kern="1200">
        <a:solidFill>
          <a:schemeClr val="tx1"/>
        </a:solidFill>
        <a:latin typeface="+mn-lt"/>
        <a:ea typeface="+mn-ea"/>
        <a:cs typeface="+mn-cs"/>
      </a:defRPr>
    </a:lvl3pPr>
    <a:lvl4pPr marL="1128552" algn="l" defTabSz="752368" rtl="0" eaLnBrk="1" latinLnBrk="0" hangingPunct="1">
      <a:defRPr sz="1481" kern="1200">
        <a:solidFill>
          <a:schemeClr val="tx1"/>
        </a:solidFill>
        <a:latin typeface="+mn-lt"/>
        <a:ea typeface="+mn-ea"/>
        <a:cs typeface="+mn-cs"/>
      </a:defRPr>
    </a:lvl4pPr>
    <a:lvl5pPr marL="1504737" algn="l" defTabSz="752368" rtl="0" eaLnBrk="1" latinLnBrk="0" hangingPunct="1">
      <a:defRPr sz="1481" kern="1200">
        <a:solidFill>
          <a:schemeClr val="tx1"/>
        </a:solidFill>
        <a:latin typeface="+mn-lt"/>
        <a:ea typeface="+mn-ea"/>
        <a:cs typeface="+mn-cs"/>
      </a:defRPr>
    </a:lvl5pPr>
    <a:lvl6pPr marL="1880921" algn="l" defTabSz="752368" rtl="0" eaLnBrk="1" latinLnBrk="0" hangingPunct="1">
      <a:defRPr sz="1481" kern="1200">
        <a:solidFill>
          <a:schemeClr val="tx1"/>
        </a:solidFill>
        <a:latin typeface="+mn-lt"/>
        <a:ea typeface="+mn-ea"/>
        <a:cs typeface="+mn-cs"/>
      </a:defRPr>
    </a:lvl6pPr>
    <a:lvl7pPr marL="2257105" algn="l" defTabSz="752368" rtl="0" eaLnBrk="1" latinLnBrk="0" hangingPunct="1">
      <a:defRPr sz="1481" kern="1200">
        <a:solidFill>
          <a:schemeClr val="tx1"/>
        </a:solidFill>
        <a:latin typeface="+mn-lt"/>
        <a:ea typeface="+mn-ea"/>
        <a:cs typeface="+mn-cs"/>
      </a:defRPr>
    </a:lvl7pPr>
    <a:lvl8pPr marL="2633289" algn="l" defTabSz="752368" rtl="0" eaLnBrk="1" latinLnBrk="0" hangingPunct="1">
      <a:defRPr sz="1481" kern="1200">
        <a:solidFill>
          <a:schemeClr val="tx1"/>
        </a:solidFill>
        <a:latin typeface="+mn-lt"/>
        <a:ea typeface="+mn-ea"/>
        <a:cs typeface="+mn-cs"/>
      </a:defRPr>
    </a:lvl8pPr>
    <a:lvl9pPr marL="3009473" algn="l" defTabSz="752368" rtl="0" eaLnBrk="1" latinLnBrk="0" hangingPunct="1">
      <a:defRPr sz="14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9EABF9C-9918-4816-A669-2C8CD55831A0}">
          <p14:sldIdLst>
            <p14:sldId id="8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74" userDrawn="1">
          <p15:clr>
            <a:srgbClr val="A4A3A4"/>
          </p15:clr>
        </p15:guide>
        <p15:guide id="2" pos="20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 Han" initials="JH" lastIdx="2" clrIdx="0">
    <p:extLst>
      <p:ext uri="{19B8F6BF-5375-455C-9EA6-DF929625EA0E}">
        <p15:presenceInfo xmlns:p15="http://schemas.microsoft.com/office/powerpoint/2012/main" userId="bfc80a0201b8c0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66"/>
    <a:srgbClr val="0000FF"/>
    <a:srgbClr val="FFFFCC"/>
    <a:srgbClr val="00FF00"/>
    <a:srgbClr val="FCA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3" autoAdjust="0"/>
    <p:restoredTop sz="95226" autoAdjust="0"/>
  </p:normalViewPr>
  <p:slideViewPr>
    <p:cSldViewPr>
      <p:cViewPr varScale="1">
        <p:scale>
          <a:sx n="77" d="100"/>
          <a:sy n="77" d="100"/>
        </p:scale>
        <p:origin x="610" y="72"/>
      </p:cViewPr>
      <p:guideLst>
        <p:guide orient="horz" pos="2074"/>
        <p:guide pos="20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79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EA126-86E9-4E8C-8200-CAF4D0E62D5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130C9-29A6-435C-B723-8A7B5D3E9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3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2368" rtl="0" eaLnBrk="1" latinLnBrk="0" hangingPunct="1">
      <a:defRPr sz="987" kern="1200">
        <a:solidFill>
          <a:schemeClr val="tx1"/>
        </a:solidFill>
        <a:latin typeface="+mn-lt"/>
        <a:ea typeface="+mn-ea"/>
        <a:cs typeface="+mn-cs"/>
      </a:defRPr>
    </a:lvl1pPr>
    <a:lvl2pPr marL="376184" algn="l" defTabSz="752368" rtl="0" eaLnBrk="1" latinLnBrk="0" hangingPunct="1">
      <a:defRPr sz="987" kern="1200">
        <a:solidFill>
          <a:schemeClr val="tx1"/>
        </a:solidFill>
        <a:latin typeface="+mn-lt"/>
        <a:ea typeface="+mn-ea"/>
        <a:cs typeface="+mn-cs"/>
      </a:defRPr>
    </a:lvl2pPr>
    <a:lvl3pPr marL="752368" algn="l" defTabSz="752368" rtl="0" eaLnBrk="1" latinLnBrk="0" hangingPunct="1">
      <a:defRPr sz="987" kern="1200">
        <a:solidFill>
          <a:schemeClr val="tx1"/>
        </a:solidFill>
        <a:latin typeface="+mn-lt"/>
        <a:ea typeface="+mn-ea"/>
        <a:cs typeface="+mn-cs"/>
      </a:defRPr>
    </a:lvl3pPr>
    <a:lvl4pPr marL="1128552" algn="l" defTabSz="752368" rtl="0" eaLnBrk="1" latinLnBrk="0" hangingPunct="1">
      <a:defRPr sz="987" kern="1200">
        <a:solidFill>
          <a:schemeClr val="tx1"/>
        </a:solidFill>
        <a:latin typeface="+mn-lt"/>
        <a:ea typeface="+mn-ea"/>
        <a:cs typeface="+mn-cs"/>
      </a:defRPr>
    </a:lvl4pPr>
    <a:lvl5pPr marL="1504737" algn="l" defTabSz="752368" rtl="0" eaLnBrk="1" latinLnBrk="0" hangingPunct="1">
      <a:defRPr sz="987" kern="1200">
        <a:solidFill>
          <a:schemeClr val="tx1"/>
        </a:solidFill>
        <a:latin typeface="+mn-lt"/>
        <a:ea typeface="+mn-ea"/>
        <a:cs typeface="+mn-cs"/>
      </a:defRPr>
    </a:lvl5pPr>
    <a:lvl6pPr marL="1880921" algn="l" defTabSz="752368" rtl="0" eaLnBrk="1" latinLnBrk="0" hangingPunct="1">
      <a:defRPr sz="987" kern="1200">
        <a:solidFill>
          <a:schemeClr val="tx1"/>
        </a:solidFill>
        <a:latin typeface="+mn-lt"/>
        <a:ea typeface="+mn-ea"/>
        <a:cs typeface="+mn-cs"/>
      </a:defRPr>
    </a:lvl6pPr>
    <a:lvl7pPr marL="2257105" algn="l" defTabSz="752368" rtl="0" eaLnBrk="1" latinLnBrk="0" hangingPunct="1">
      <a:defRPr sz="987" kern="1200">
        <a:solidFill>
          <a:schemeClr val="tx1"/>
        </a:solidFill>
        <a:latin typeface="+mn-lt"/>
        <a:ea typeface="+mn-ea"/>
        <a:cs typeface="+mn-cs"/>
      </a:defRPr>
    </a:lvl7pPr>
    <a:lvl8pPr marL="2633289" algn="l" defTabSz="752368" rtl="0" eaLnBrk="1" latinLnBrk="0" hangingPunct="1">
      <a:defRPr sz="987" kern="1200">
        <a:solidFill>
          <a:schemeClr val="tx1"/>
        </a:solidFill>
        <a:latin typeface="+mn-lt"/>
        <a:ea typeface="+mn-ea"/>
        <a:cs typeface="+mn-cs"/>
      </a:defRPr>
    </a:lvl8pPr>
    <a:lvl9pPr marL="3009473" algn="l" defTabSz="752368" rtl="0" eaLnBrk="1" latinLnBrk="0" hangingPunct="1">
      <a:defRPr sz="9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52" y="2045110"/>
            <a:ext cx="5595859" cy="14111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505" y="3730572"/>
            <a:ext cx="4608354" cy="16824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93FB-6EC7-4300-80B8-C6F0CB6CD65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9064-8F99-452F-B71F-E57E44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7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93FB-6EC7-4300-80B8-C6F0CB6CD65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9064-8F99-452F-B71F-E57E44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6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2938" y="263640"/>
            <a:ext cx="1481257" cy="56171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68" y="263640"/>
            <a:ext cx="4334047" cy="56171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93FB-6EC7-4300-80B8-C6F0CB6CD65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9064-8F99-452F-B71F-E57E44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5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93FB-6EC7-4300-80B8-C6F0CB6CD65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9064-8F99-452F-B71F-E57E44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6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40" y="4230421"/>
            <a:ext cx="5595859" cy="130752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040" y="2790311"/>
            <a:ext cx="5595859" cy="144011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93FB-6EC7-4300-80B8-C6F0CB6CD65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9064-8F99-452F-B71F-E57E44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68" y="1536119"/>
            <a:ext cx="2907652" cy="43447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6543" y="1536119"/>
            <a:ext cx="2907652" cy="43447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93FB-6EC7-4300-80B8-C6F0CB6CD65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9064-8F99-452F-B71F-E57E44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3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68" y="1473637"/>
            <a:ext cx="2908795" cy="61414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168" y="2087779"/>
            <a:ext cx="2908795" cy="37930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44257" y="1473637"/>
            <a:ext cx="2909938" cy="61414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44257" y="2087779"/>
            <a:ext cx="2909938" cy="37930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93FB-6EC7-4300-80B8-C6F0CB6CD65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9064-8F99-452F-B71F-E57E44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5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93FB-6EC7-4300-80B8-C6F0CB6CD65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9064-8F99-452F-B71F-E57E44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9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93FB-6EC7-4300-80B8-C6F0CB6CD65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9064-8F99-452F-B71F-E57E44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1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69" y="262116"/>
            <a:ext cx="2165881" cy="11155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3912" y="262116"/>
            <a:ext cx="3680283" cy="56187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169" y="1377630"/>
            <a:ext cx="2165881" cy="45032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93FB-6EC7-4300-80B8-C6F0CB6CD65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9064-8F99-452F-B71F-E57E44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1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385" y="4608354"/>
            <a:ext cx="3950018" cy="5440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0385" y="588236"/>
            <a:ext cx="3950018" cy="39500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385" y="5152397"/>
            <a:ext cx="3950018" cy="772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93FB-6EC7-4300-80B8-C6F0CB6CD65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9064-8F99-452F-B71F-E57E44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1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168" y="263640"/>
            <a:ext cx="5925027" cy="1097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68" y="1536119"/>
            <a:ext cx="5925027" cy="4344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9168" y="6101803"/>
            <a:ext cx="1536118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C93FB-6EC7-4300-80B8-C6F0CB6CD65C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9316" y="6101803"/>
            <a:ext cx="2084732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8077" y="6101803"/>
            <a:ext cx="1536118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9064-8F99-452F-B71F-E57E44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0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27EEEF5-132F-447C-8B51-74249969142D}"/>
              </a:ext>
            </a:extLst>
          </p:cNvPr>
          <p:cNvGrpSpPr/>
          <p:nvPr/>
        </p:nvGrpSpPr>
        <p:grpSpPr>
          <a:xfrm>
            <a:off x="365760" y="4754880"/>
            <a:ext cx="5486400" cy="1828800"/>
            <a:chOff x="182880" y="4023360"/>
            <a:chExt cx="5486400" cy="1828800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AA05A41-C057-46BA-8277-E17B77A96068}"/>
                </a:ext>
              </a:extLst>
            </p:cNvPr>
            <p:cNvSpPr txBox="1"/>
            <p:nvPr/>
          </p:nvSpPr>
          <p:spPr>
            <a:xfrm>
              <a:off x="548640" y="5486400"/>
              <a:ext cx="5120640" cy="36576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2800" b="1" i="1" dirty="0">
                  <a:latin typeface="+mj-lt"/>
                  <a:cs typeface="Arial" panose="020B0604020202020204" pitchFamily="34" charset="0"/>
                </a:rPr>
                <a:t>y</a:t>
              </a:r>
              <a:r>
                <a:rPr lang="en-US" sz="2800" b="1" dirty="0">
                  <a:latin typeface="+mj-lt"/>
                  <a:cs typeface="Arial" panose="020B0604020202020204" pitchFamily="34" charset="0"/>
                </a:rPr>
                <a:t>/</a:t>
              </a:r>
              <a:r>
                <a:rPr lang="en-US" sz="2800" b="1" i="1" dirty="0">
                  <a:latin typeface="+mj-lt"/>
                  <a:cs typeface="Arial" panose="020B0604020202020204" pitchFamily="34" charset="0"/>
                </a:rPr>
                <a:t>L</a:t>
              </a:r>
              <a:endParaRPr lang="en-US" sz="2800" b="1" i="1" baseline="-250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C603283-65D4-40D8-B1D8-2BFA9C394508}"/>
                </a:ext>
              </a:extLst>
            </p:cNvPr>
            <p:cNvSpPr>
              <a:spLocks/>
            </p:cNvSpPr>
            <p:nvPr/>
          </p:nvSpPr>
          <p:spPr>
            <a:xfrm>
              <a:off x="548640" y="4023360"/>
              <a:ext cx="5120640" cy="1463040"/>
            </a:xfrm>
            <a:prstGeom prst="rect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4599BA3-BB25-469A-A4BA-6E0FBF043BEE}"/>
                </a:ext>
              </a:extLst>
            </p:cNvPr>
            <p:cNvGrpSpPr/>
            <p:nvPr/>
          </p:nvGrpSpPr>
          <p:grpSpPr>
            <a:xfrm>
              <a:off x="548640" y="4153960"/>
              <a:ext cx="5120640" cy="796783"/>
              <a:chOff x="0" y="97950"/>
              <a:chExt cx="2743200" cy="597587"/>
            </a:xfrm>
          </p:grpSpPr>
          <p:sp>
            <p:nvSpPr>
              <p:cNvPr id="201" name="Freeform 33">
                <a:extLst>
                  <a:ext uri="{FF2B5EF4-FFF2-40B4-BE49-F238E27FC236}">
                    <a16:creationId xmlns:a16="http://schemas.microsoft.com/office/drawing/2014/main" id="{9AB1A953-1C1C-4121-8EA5-9E7EB3239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00166"/>
                <a:ext cx="2743200" cy="533843"/>
              </a:xfrm>
              <a:custGeom>
                <a:avLst/>
                <a:gdLst>
                  <a:gd name="T0" fmla="*/ 19 w 1844"/>
                  <a:gd name="T1" fmla="*/ 71 h 469"/>
                  <a:gd name="T2" fmla="*/ 56 w 1844"/>
                  <a:gd name="T3" fmla="*/ 138 h 469"/>
                  <a:gd name="T4" fmla="*/ 93 w 1844"/>
                  <a:gd name="T5" fmla="*/ 186 h 469"/>
                  <a:gd name="T6" fmla="*/ 130 w 1844"/>
                  <a:gd name="T7" fmla="*/ 224 h 469"/>
                  <a:gd name="T8" fmla="*/ 166 w 1844"/>
                  <a:gd name="T9" fmla="*/ 257 h 469"/>
                  <a:gd name="T10" fmla="*/ 203 w 1844"/>
                  <a:gd name="T11" fmla="*/ 284 h 469"/>
                  <a:gd name="T12" fmla="*/ 240 w 1844"/>
                  <a:gd name="T13" fmla="*/ 309 h 469"/>
                  <a:gd name="T14" fmla="*/ 277 w 1844"/>
                  <a:gd name="T15" fmla="*/ 330 h 469"/>
                  <a:gd name="T16" fmla="*/ 314 w 1844"/>
                  <a:gd name="T17" fmla="*/ 349 h 469"/>
                  <a:gd name="T18" fmla="*/ 351 w 1844"/>
                  <a:gd name="T19" fmla="*/ 366 h 469"/>
                  <a:gd name="T20" fmla="*/ 387 w 1844"/>
                  <a:gd name="T21" fmla="*/ 381 h 469"/>
                  <a:gd name="T22" fmla="*/ 424 w 1844"/>
                  <a:gd name="T23" fmla="*/ 394 h 469"/>
                  <a:gd name="T24" fmla="*/ 461 w 1844"/>
                  <a:gd name="T25" fmla="*/ 406 h 469"/>
                  <a:gd name="T26" fmla="*/ 498 w 1844"/>
                  <a:gd name="T27" fmla="*/ 416 h 469"/>
                  <a:gd name="T28" fmla="*/ 535 w 1844"/>
                  <a:gd name="T29" fmla="*/ 426 h 469"/>
                  <a:gd name="T30" fmla="*/ 572 w 1844"/>
                  <a:gd name="T31" fmla="*/ 434 h 469"/>
                  <a:gd name="T32" fmla="*/ 609 w 1844"/>
                  <a:gd name="T33" fmla="*/ 441 h 469"/>
                  <a:gd name="T34" fmla="*/ 646 w 1844"/>
                  <a:gd name="T35" fmla="*/ 448 h 469"/>
                  <a:gd name="T36" fmla="*/ 682 w 1844"/>
                  <a:gd name="T37" fmla="*/ 453 h 469"/>
                  <a:gd name="T38" fmla="*/ 719 w 1844"/>
                  <a:gd name="T39" fmla="*/ 457 h 469"/>
                  <a:gd name="T40" fmla="*/ 756 w 1844"/>
                  <a:gd name="T41" fmla="*/ 461 h 469"/>
                  <a:gd name="T42" fmla="*/ 793 w 1844"/>
                  <a:gd name="T43" fmla="*/ 464 h 469"/>
                  <a:gd name="T44" fmla="*/ 830 w 1844"/>
                  <a:gd name="T45" fmla="*/ 466 h 469"/>
                  <a:gd name="T46" fmla="*/ 867 w 1844"/>
                  <a:gd name="T47" fmla="*/ 468 h 469"/>
                  <a:gd name="T48" fmla="*/ 904 w 1844"/>
                  <a:gd name="T49" fmla="*/ 469 h 469"/>
                  <a:gd name="T50" fmla="*/ 940 w 1844"/>
                  <a:gd name="T51" fmla="*/ 469 h 469"/>
                  <a:gd name="T52" fmla="*/ 977 w 1844"/>
                  <a:gd name="T53" fmla="*/ 469 h 469"/>
                  <a:gd name="T54" fmla="*/ 1014 w 1844"/>
                  <a:gd name="T55" fmla="*/ 469 h 469"/>
                  <a:gd name="T56" fmla="*/ 1051 w 1844"/>
                  <a:gd name="T57" fmla="*/ 468 h 469"/>
                  <a:gd name="T58" fmla="*/ 1088 w 1844"/>
                  <a:gd name="T59" fmla="*/ 466 h 469"/>
                  <a:gd name="T60" fmla="*/ 1125 w 1844"/>
                  <a:gd name="T61" fmla="*/ 463 h 469"/>
                  <a:gd name="T62" fmla="*/ 1162 w 1844"/>
                  <a:gd name="T63" fmla="*/ 461 h 469"/>
                  <a:gd name="T64" fmla="*/ 1198 w 1844"/>
                  <a:gd name="T65" fmla="*/ 457 h 469"/>
                  <a:gd name="T66" fmla="*/ 1235 w 1844"/>
                  <a:gd name="T67" fmla="*/ 452 h 469"/>
                  <a:gd name="T68" fmla="*/ 1272 w 1844"/>
                  <a:gd name="T69" fmla="*/ 446 h 469"/>
                  <a:gd name="T70" fmla="*/ 1309 w 1844"/>
                  <a:gd name="T71" fmla="*/ 439 h 469"/>
                  <a:gd name="T72" fmla="*/ 1346 w 1844"/>
                  <a:gd name="T73" fmla="*/ 431 h 469"/>
                  <a:gd name="T74" fmla="*/ 1383 w 1844"/>
                  <a:gd name="T75" fmla="*/ 422 h 469"/>
                  <a:gd name="T76" fmla="*/ 1420 w 1844"/>
                  <a:gd name="T77" fmla="*/ 412 h 469"/>
                  <a:gd name="T78" fmla="*/ 1457 w 1844"/>
                  <a:gd name="T79" fmla="*/ 400 h 469"/>
                  <a:gd name="T80" fmla="*/ 1493 w 1844"/>
                  <a:gd name="T81" fmla="*/ 387 h 469"/>
                  <a:gd name="T82" fmla="*/ 1530 w 1844"/>
                  <a:gd name="T83" fmla="*/ 371 h 469"/>
                  <a:gd name="T84" fmla="*/ 1567 w 1844"/>
                  <a:gd name="T85" fmla="*/ 354 h 469"/>
                  <a:gd name="T86" fmla="*/ 1604 w 1844"/>
                  <a:gd name="T87" fmla="*/ 334 h 469"/>
                  <a:gd name="T88" fmla="*/ 1641 w 1844"/>
                  <a:gd name="T89" fmla="*/ 311 h 469"/>
                  <a:gd name="T90" fmla="*/ 1678 w 1844"/>
                  <a:gd name="T91" fmla="*/ 284 h 469"/>
                  <a:gd name="T92" fmla="*/ 1714 w 1844"/>
                  <a:gd name="T93" fmla="*/ 253 h 469"/>
                  <a:gd name="T94" fmla="*/ 1751 w 1844"/>
                  <a:gd name="T95" fmla="*/ 214 h 469"/>
                  <a:gd name="T96" fmla="*/ 1788 w 1844"/>
                  <a:gd name="T97" fmla="*/ 162 h 469"/>
                  <a:gd name="T98" fmla="*/ 1825 w 1844"/>
                  <a:gd name="T99" fmla="*/ 66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44" h="469">
                    <a:moveTo>
                      <a:pt x="0" y="0"/>
                    </a:moveTo>
                    <a:lnTo>
                      <a:pt x="19" y="71"/>
                    </a:lnTo>
                    <a:lnTo>
                      <a:pt x="37" y="103"/>
                    </a:lnTo>
                    <a:lnTo>
                      <a:pt x="56" y="138"/>
                    </a:lnTo>
                    <a:lnTo>
                      <a:pt x="74" y="161"/>
                    </a:lnTo>
                    <a:lnTo>
                      <a:pt x="93" y="186"/>
                    </a:lnTo>
                    <a:lnTo>
                      <a:pt x="111" y="205"/>
                    </a:lnTo>
                    <a:lnTo>
                      <a:pt x="130" y="224"/>
                    </a:lnTo>
                    <a:lnTo>
                      <a:pt x="148" y="240"/>
                    </a:lnTo>
                    <a:lnTo>
                      <a:pt x="166" y="257"/>
                    </a:lnTo>
                    <a:lnTo>
                      <a:pt x="185" y="270"/>
                    </a:lnTo>
                    <a:lnTo>
                      <a:pt x="203" y="284"/>
                    </a:lnTo>
                    <a:lnTo>
                      <a:pt x="222" y="296"/>
                    </a:lnTo>
                    <a:lnTo>
                      <a:pt x="240" y="309"/>
                    </a:lnTo>
                    <a:lnTo>
                      <a:pt x="259" y="319"/>
                    </a:lnTo>
                    <a:lnTo>
                      <a:pt x="277" y="330"/>
                    </a:lnTo>
                    <a:lnTo>
                      <a:pt x="295" y="339"/>
                    </a:lnTo>
                    <a:lnTo>
                      <a:pt x="314" y="349"/>
                    </a:lnTo>
                    <a:lnTo>
                      <a:pt x="332" y="357"/>
                    </a:lnTo>
                    <a:lnTo>
                      <a:pt x="351" y="366"/>
                    </a:lnTo>
                    <a:lnTo>
                      <a:pt x="369" y="373"/>
                    </a:lnTo>
                    <a:lnTo>
                      <a:pt x="387" y="381"/>
                    </a:lnTo>
                    <a:lnTo>
                      <a:pt x="406" y="387"/>
                    </a:lnTo>
                    <a:lnTo>
                      <a:pt x="424" y="394"/>
                    </a:lnTo>
                    <a:lnTo>
                      <a:pt x="443" y="400"/>
                    </a:lnTo>
                    <a:lnTo>
                      <a:pt x="461" y="406"/>
                    </a:lnTo>
                    <a:lnTo>
                      <a:pt x="479" y="411"/>
                    </a:lnTo>
                    <a:lnTo>
                      <a:pt x="498" y="416"/>
                    </a:lnTo>
                    <a:lnTo>
                      <a:pt x="516" y="421"/>
                    </a:lnTo>
                    <a:lnTo>
                      <a:pt x="535" y="426"/>
                    </a:lnTo>
                    <a:lnTo>
                      <a:pt x="553" y="430"/>
                    </a:lnTo>
                    <a:lnTo>
                      <a:pt x="572" y="434"/>
                    </a:lnTo>
                    <a:lnTo>
                      <a:pt x="590" y="438"/>
                    </a:lnTo>
                    <a:lnTo>
                      <a:pt x="609" y="441"/>
                    </a:lnTo>
                    <a:lnTo>
                      <a:pt x="627" y="444"/>
                    </a:lnTo>
                    <a:lnTo>
                      <a:pt x="646" y="448"/>
                    </a:lnTo>
                    <a:lnTo>
                      <a:pt x="664" y="450"/>
                    </a:lnTo>
                    <a:lnTo>
                      <a:pt x="682" y="453"/>
                    </a:lnTo>
                    <a:lnTo>
                      <a:pt x="701" y="455"/>
                    </a:lnTo>
                    <a:lnTo>
                      <a:pt x="719" y="457"/>
                    </a:lnTo>
                    <a:lnTo>
                      <a:pt x="738" y="459"/>
                    </a:lnTo>
                    <a:lnTo>
                      <a:pt x="756" y="461"/>
                    </a:lnTo>
                    <a:lnTo>
                      <a:pt x="775" y="462"/>
                    </a:lnTo>
                    <a:lnTo>
                      <a:pt x="793" y="464"/>
                    </a:lnTo>
                    <a:lnTo>
                      <a:pt x="812" y="464"/>
                    </a:lnTo>
                    <a:lnTo>
                      <a:pt x="830" y="466"/>
                    </a:lnTo>
                    <a:lnTo>
                      <a:pt x="848" y="466"/>
                    </a:lnTo>
                    <a:lnTo>
                      <a:pt x="867" y="468"/>
                    </a:lnTo>
                    <a:lnTo>
                      <a:pt x="885" y="468"/>
                    </a:lnTo>
                    <a:lnTo>
                      <a:pt x="904" y="469"/>
                    </a:lnTo>
                    <a:lnTo>
                      <a:pt x="922" y="469"/>
                    </a:lnTo>
                    <a:lnTo>
                      <a:pt x="940" y="469"/>
                    </a:lnTo>
                    <a:lnTo>
                      <a:pt x="959" y="469"/>
                    </a:lnTo>
                    <a:lnTo>
                      <a:pt x="977" y="469"/>
                    </a:lnTo>
                    <a:lnTo>
                      <a:pt x="996" y="469"/>
                    </a:lnTo>
                    <a:lnTo>
                      <a:pt x="1014" y="469"/>
                    </a:lnTo>
                    <a:lnTo>
                      <a:pt x="1032" y="468"/>
                    </a:lnTo>
                    <a:lnTo>
                      <a:pt x="1051" y="468"/>
                    </a:lnTo>
                    <a:lnTo>
                      <a:pt x="1069" y="466"/>
                    </a:lnTo>
                    <a:lnTo>
                      <a:pt x="1088" y="466"/>
                    </a:lnTo>
                    <a:lnTo>
                      <a:pt x="1106" y="464"/>
                    </a:lnTo>
                    <a:lnTo>
                      <a:pt x="1125" y="463"/>
                    </a:lnTo>
                    <a:lnTo>
                      <a:pt x="1143" y="462"/>
                    </a:lnTo>
                    <a:lnTo>
                      <a:pt x="1162" y="461"/>
                    </a:lnTo>
                    <a:lnTo>
                      <a:pt x="1180" y="458"/>
                    </a:lnTo>
                    <a:lnTo>
                      <a:pt x="1198" y="457"/>
                    </a:lnTo>
                    <a:lnTo>
                      <a:pt x="1217" y="454"/>
                    </a:lnTo>
                    <a:lnTo>
                      <a:pt x="1235" y="452"/>
                    </a:lnTo>
                    <a:lnTo>
                      <a:pt x="1254" y="449"/>
                    </a:lnTo>
                    <a:lnTo>
                      <a:pt x="1272" y="446"/>
                    </a:lnTo>
                    <a:lnTo>
                      <a:pt x="1291" y="442"/>
                    </a:lnTo>
                    <a:lnTo>
                      <a:pt x="1309" y="439"/>
                    </a:lnTo>
                    <a:lnTo>
                      <a:pt x="1328" y="435"/>
                    </a:lnTo>
                    <a:lnTo>
                      <a:pt x="1346" y="431"/>
                    </a:lnTo>
                    <a:lnTo>
                      <a:pt x="1365" y="427"/>
                    </a:lnTo>
                    <a:lnTo>
                      <a:pt x="1383" y="422"/>
                    </a:lnTo>
                    <a:lnTo>
                      <a:pt x="1401" y="417"/>
                    </a:lnTo>
                    <a:lnTo>
                      <a:pt x="1420" y="412"/>
                    </a:lnTo>
                    <a:lnTo>
                      <a:pt x="1438" y="406"/>
                    </a:lnTo>
                    <a:lnTo>
                      <a:pt x="1457" y="400"/>
                    </a:lnTo>
                    <a:lnTo>
                      <a:pt x="1475" y="393"/>
                    </a:lnTo>
                    <a:lnTo>
                      <a:pt x="1493" y="387"/>
                    </a:lnTo>
                    <a:lnTo>
                      <a:pt x="1512" y="379"/>
                    </a:lnTo>
                    <a:lnTo>
                      <a:pt x="1530" y="371"/>
                    </a:lnTo>
                    <a:lnTo>
                      <a:pt x="1549" y="363"/>
                    </a:lnTo>
                    <a:lnTo>
                      <a:pt x="1567" y="354"/>
                    </a:lnTo>
                    <a:lnTo>
                      <a:pt x="1585" y="344"/>
                    </a:lnTo>
                    <a:lnTo>
                      <a:pt x="1604" y="334"/>
                    </a:lnTo>
                    <a:lnTo>
                      <a:pt x="1622" y="323"/>
                    </a:lnTo>
                    <a:lnTo>
                      <a:pt x="1641" y="311"/>
                    </a:lnTo>
                    <a:lnTo>
                      <a:pt x="1659" y="298"/>
                    </a:lnTo>
                    <a:lnTo>
                      <a:pt x="1678" y="284"/>
                    </a:lnTo>
                    <a:lnTo>
                      <a:pt x="1696" y="269"/>
                    </a:lnTo>
                    <a:lnTo>
                      <a:pt x="1714" y="253"/>
                    </a:lnTo>
                    <a:lnTo>
                      <a:pt x="1733" y="234"/>
                    </a:lnTo>
                    <a:lnTo>
                      <a:pt x="1751" y="214"/>
                    </a:lnTo>
                    <a:lnTo>
                      <a:pt x="1770" y="191"/>
                    </a:lnTo>
                    <a:lnTo>
                      <a:pt x="1788" y="162"/>
                    </a:lnTo>
                    <a:lnTo>
                      <a:pt x="1807" y="130"/>
                    </a:lnTo>
                    <a:lnTo>
                      <a:pt x="1825" y="66"/>
                    </a:lnTo>
                    <a:lnTo>
                      <a:pt x="1844" y="0"/>
                    </a:lnTo>
                  </a:path>
                </a:pathLst>
              </a:custGeom>
              <a:noFill/>
              <a:ln w="3175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+mj-lt"/>
                </a:endParaRPr>
              </a:p>
            </p:txBody>
          </p:sp>
          <p:sp>
            <p:nvSpPr>
              <p:cNvPr id="202" name="Freeform 34">
                <a:extLst>
                  <a:ext uri="{FF2B5EF4-FFF2-40B4-BE49-F238E27FC236}">
                    <a16:creationId xmlns:a16="http://schemas.microsoft.com/office/drawing/2014/main" id="{3A9AFAB9-CCE5-4436-9B6B-5B17F0C48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97950"/>
                <a:ext cx="2743200" cy="560023"/>
              </a:xfrm>
              <a:custGeom>
                <a:avLst/>
                <a:gdLst>
                  <a:gd name="T0" fmla="*/ 19 w 1844"/>
                  <a:gd name="T1" fmla="*/ 73 h 492"/>
                  <a:gd name="T2" fmla="*/ 56 w 1844"/>
                  <a:gd name="T3" fmla="*/ 141 h 492"/>
                  <a:gd name="T4" fmla="*/ 93 w 1844"/>
                  <a:gd name="T5" fmla="*/ 191 h 492"/>
                  <a:gd name="T6" fmla="*/ 130 w 1844"/>
                  <a:gd name="T7" fmla="*/ 231 h 492"/>
                  <a:gd name="T8" fmla="*/ 166 w 1844"/>
                  <a:gd name="T9" fmla="*/ 264 h 492"/>
                  <a:gd name="T10" fmla="*/ 203 w 1844"/>
                  <a:gd name="T11" fmla="*/ 293 h 492"/>
                  <a:gd name="T12" fmla="*/ 240 w 1844"/>
                  <a:gd name="T13" fmla="*/ 318 h 492"/>
                  <a:gd name="T14" fmla="*/ 277 w 1844"/>
                  <a:gd name="T15" fmla="*/ 341 h 492"/>
                  <a:gd name="T16" fmla="*/ 314 w 1844"/>
                  <a:gd name="T17" fmla="*/ 361 h 492"/>
                  <a:gd name="T18" fmla="*/ 351 w 1844"/>
                  <a:gd name="T19" fmla="*/ 378 h 492"/>
                  <a:gd name="T20" fmla="*/ 387 w 1844"/>
                  <a:gd name="T21" fmla="*/ 394 h 492"/>
                  <a:gd name="T22" fmla="*/ 424 w 1844"/>
                  <a:gd name="T23" fmla="*/ 409 h 492"/>
                  <a:gd name="T24" fmla="*/ 461 w 1844"/>
                  <a:gd name="T25" fmla="*/ 422 h 492"/>
                  <a:gd name="T26" fmla="*/ 498 w 1844"/>
                  <a:gd name="T27" fmla="*/ 433 h 492"/>
                  <a:gd name="T28" fmla="*/ 535 w 1844"/>
                  <a:gd name="T29" fmla="*/ 443 h 492"/>
                  <a:gd name="T30" fmla="*/ 572 w 1844"/>
                  <a:gd name="T31" fmla="*/ 452 h 492"/>
                  <a:gd name="T32" fmla="*/ 609 w 1844"/>
                  <a:gd name="T33" fmla="*/ 460 h 492"/>
                  <a:gd name="T34" fmla="*/ 646 w 1844"/>
                  <a:gd name="T35" fmla="*/ 467 h 492"/>
                  <a:gd name="T36" fmla="*/ 682 w 1844"/>
                  <a:gd name="T37" fmla="*/ 473 h 492"/>
                  <a:gd name="T38" fmla="*/ 719 w 1844"/>
                  <a:gd name="T39" fmla="*/ 478 h 492"/>
                  <a:gd name="T40" fmla="*/ 756 w 1844"/>
                  <a:gd name="T41" fmla="*/ 482 h 492"/>
                  <a:gd name="T42" fmla="*/ 793 w 1844"/>
                  <a:gd name="T43" fmla="*/ 486 h 492"/>
                  <a:gd name="T44" fmla="*/ 830 w 1844"/>
                  <a:gd name="T45" fmla="*/ 488 h 492"/>
                  <a:gd name="T46" fmla="*/ 867 w 1844"/>
                  <a:gd name="T47" fmla="*/ 490 h 492"/>
                  <a:gd name="T48" fmla="*/ 904 w 1844"/>
                  <a:gd name="T49" fmla="*/ 491 h 492"/>
                  <a:gd name="T50" fmla="*/ 940 w 1844"/>
                  <a:gd name="T51" fmla="*/ 492 h 492"/>
                  <a:gd name="T52" fmla="*/ 977 w 1844"/>
                  <a:gd name="T53" fmla="*/ 492 h 492"/>
                  <a:gd name="T54" fmla="*/ 1014 w 1844"/>
                  <a:gd name="T55" fmla="*/ 491 h 492"/>
                  <a:gd name="T56" fmla="*/ 1051 w 1844"/>
                  <a:gd name="T57" fmla="*/ 490 h 492"/>
                  <a:gd name="T58" fmla="*/ 1088 w 1844"/>
                  <a:gd name="T59" fmla="*/ 488 h 492"/>
                  <a:gd name="T60" fmla="*/ 1125 w 1844"/>
                  <a:gd name="T61" fmla="*/ 485 h 492"/>
                  <a:gd name="T62" fmla="*/ 1162 w 1844"/>
                  <a:gd name="T63" fmla="*/ 482 h 492"/>
                  <a:gd name="T64" fmla="*/ 1198 w 1844"/>
                  <a:gd name="T65" fmla="*/ 477 h 492"/>
                  <a:gd name="T66" fmla="*/ 1235 w 1844"/>
                  <a:gd name="T67" fmla="*/ 472 h 492"/>
                  <a:gd name="T68" fmla="*/ 1272 w 1844"/>
                  <a:gd name="T69" fmla="*/ 465 h 492"/>
                  <a:gd name="T70" fmla="*/ 1309 w 1844"/>
                  <a:gd name="T71" fmla="*/ 457 h 492"/>
                  <a:gd name="T72" fmla="*/ 1346 w 1844"/>
                  <a:gd name="T73" fmla="*/ 449 h 492"/>
                  <a:gd name="T74" fmla="*/ 1383 w 1844"/>
                  <a:gd name="T75" fmla="*/ 439 h 492"/>
                  <a:gd name="T76" fmla="*/ 1420 w 1844"/>
                  <a:gd name="T77" fmla="*/ 427 h 492"/>
                  <a:gd name="T78" fmla="*/ 1457 w 1844"/>
                  <a:gd name="T79" fmla="*/ 414 h 492"/>
                  <a:gd name="T80" fmla="*/ 1493 w 1844"/>
                  <a:gd name="T81" fmla="*/ 400 h 492"/>
                  <a:gd name="T82" fmla="*/ 1530 w 1844"/>
                  <a:gd name="T83" fmla="*/ 384 h 492"/>
                  <a:gd name="T84" fmla="*/ 1567 w 1844"/>
                  <a:gd name="T85" fmla="*/ 365 h 492"/>
                  <a:gd name="T86" fmla="*/ 1604 w 1844"/>
                  <a:gd name="T87" fmla="*/ 344 h 492"/>
                  <a:gd name="T88" fmla="*/ 1641 w 1844"/>
                  <a:gd name="T89" fmla="*/ 320 h 492"/>
                  <a:gd name="T90" fmla="*/ 1678 w 1844"/>
                  <a:gd name="T91" fmla="*/ 293 h 492"/>
                  <a:gd name="T92" fmla="*/ 1714 w 1844"/>
                  <a:gd name="T93" fmla="*/ 259 h 492"/>
                  <a:gd name="T94" fmla="*/ 1751 w 1844"/>
                  <a:gd name="T95" fmla="*/ 219 h 492"/>
                  <a:gd name="T96" fmla="*/ 1788 w 1844"/>
                  <a:gd name="T97" fmla="*/ 166 h 492"/>
                  <a:gd name="T98" fmla="*/ 1825 w 1844"/>
                  <a:gd name="T99" fmla="*/ 68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44" h="492">
                    <a:moveTo>
                      <a:pt x="0" y="0"/>
                    </a:moveTo>
                    <a:lnTo>
                      <a:pt x="19" y="73"/>
                    </a:lnTo>
                    <a:lnTo>
                      <a:pt x="37" y="106"/>
                    </a:lnTo>
                    <a:lnTo>
                      <a:pt x="56" y="141"/>
                    </a:lnTo>
                    <a:lnTo>
                      <a:pt x="74" y="165"/>
                    </a:lnTo>
                    <a:lnTo>
                      <a:pt x="93" y="191"/>
                    </a:lnTo>
                    <a:lnTo>
                      <a:pt x="111" y="210"/>
                    </a:lnTo>
                    <a:lnTo>
                      <a:pt x="130" y="231"/>
                    </a:lnTo>
                    <a:lnTo>
                      <a:pt x="148" y="247"/>
                    </a:lnTo>
                    <a:lnTo>
                      <a:pt x="166" y="264"/>
                    </a:lnTo>
                    <a:lnTo>
                      <a:pt x="185" y="278"/>
                    </a:lnTo>
                    <a:lnTo>
                      <a:pt x="203" y="293"/>
                    </a:lnTo>
                    <a:lnTo>
                      <a:pt x="222" y="305"/>
                    </a:lnTo>
                    <a:lnTo>
                      <a:pt x="240" y="318"/>
                    </a:lnTo>
                    <a:lnTo>
                      <a:pt x="259" y="329"/>
                    </a:lnTo>
                    <a:lnTo>
                      <a:pt x="277" y="341"/>
                    </a:lnTo>
                    <a:lnTo>
                      <a:pt x="295" y="350"/>
                    </a:lnTo>
                    <a:lnTo>
                      <a:pt x="314" y="361"/>
                    </a:lnTo>
                    <a:lnTo>
                      <a:pt x="332" y="369"/>
                    </a:lnTo>
                    <a:lnTo>
                      <a:pt x="351" y="378"/>
                    </a:lnTo>
                    <a:lnTo>
                      <a:pt x="369" y="386"/>
                    </a:lnTo>
                    <a:lnTo>
                      <a:pt x="387" y="394"/>
                    </a:lnTo>
                    <a:lnTo>
                      <a:pt x="406" y="401"/>
                    </a:lnTo>
                    <a:lnTo>
                      <a:pt x="424" y="409"/>
                    </a:lnTo>
                    <a:lnTo>
                      <a:pt x="443" y="415"/>
                    </a:lnTo>
                    <a:lnTo>
                      <a:pt x="461" y="422"/>
                    </a:lnTo>
                    <a:lnTo>
                      <a:pt x="479" y="427"/>
                    </a:lnTo>
                    <a:lnTo>
                      <a:pt x="498" y="433"/>
                    </a:lnTo>
                    <a:lnTo>
                      <a:pt x="516" y="438"/>
                    </a:lnTo>
                    <a:lnTo>
                      <a:pt x="535" y="443"/>
                    </a:lnTo>
                    <a:lnTo>
                      <a:pt x="553" y="448"/>
                    </a:lnTo>
                    <a:lnTo>
                      <a:pt x="572" y="452"/>
                    </a:lnTo>
                    <a:lnTo>
                      <a:pt x="590" y="456"/>
                    </a:lnTo>
                    <a:lnTo>
                      <a:pt x="609" y="460"/>
                    </a:lnTo>
                    <a:lnTo>
                      <a:pt x="627" y="463"/>
                    </a:lnTo>
                    <a:lnTo>
                      <a:pt x="646" y="467"/>
                    </a:lnTo>
                    <a:lnTo>
                      <a:pt x="664" y="470"/>
                    </a:lnTo>
                    <a:lnTo>
                      <a:pt x="682" y="473"/>
                    </a:lnTo>
                    <a:lnTo>
                      <a:pt x="701" y="475"/>
                    </a:lnTo>
                    <a:lnTo>
                      <a:pt x="719" y="478"/>
                    </a:lnTo>
                    <a:lnTo>
                      <a:pt x="738" y="480"/>
                    </a:lnTo>
                    <a:lnTo>
                      <a:pt x="756" y="482"/>
                    </a:lnTo>
                    <a:lnTo>
                      <a:pt x="775" y="484"/>
                    </a:lnTo>
                    <a:lnTo>
                      <a:pt x="793" y="486"/>
                    </a:lnTo>
                    <a:lnTo>
                      <a:pt x="812" y="487"/>
                    </a:lnTo>
                    <a:lnTo>
                      <a:pt x="830" y="488"/>
                    </a:lnTo>
                    <a:lnTo>
                      <a:pt x="848" y="489"/>
                    </a:lnTo>
                    <a:lnTo>
                      <a:pt x="867" y="490"/>
                    </a:lnTo>
                    <a:lnTo>
                      <a:pt x="885" y="491"/>
                    </a:lnTo>
                    <a:lnTo>
                      <a:pt x="904" y="491"/>
                    </a:lnTo>
                    <a:lnTo>
                      <a:pt x="922" y="491"/>
                    </a:lnTo>
                    <a:lnTo>
                      <a:pt x="940" y="492"/>
                    </a:lnTo>
                    <a:lnTo>
                      <a:pt x="959" y="492"/>
                    </a:lnTo>
                    <a:lnTo>
                      <a:pt x="977" y="492"/>
                    </a:lnTo>
                    <a:lnTo>
                      <a:pt x="996" y="491"/>
                    </a:lnTo>
                    <a:lnTo>
                      <a:pt x="1014" y="491"/>
                    </a:lnTo>
                    <a:lnTo>
                      <a:pt x="1032" y="490"/>
                    </a:lnTo>
                    <a:lnTo>
                      <a:pt x="1051" y="490"/>
                    </a:lnTo>
                    <a:lnTo>
                      <a:pt x="1069" y="489"/>
                    </a:lnTo>
                    <a:lnTo>
                      <a:pt x="1088" y="488"/>
                    </a:lnTo>
                    <a:lnTo>
                      <a:pt x="1106" y="486"/>
                    </a:lnTo>
                    <a:lnTo>
                      <a:pt x="1125" y="485"/>
                    </a:lnTo>
                    <a:lnTo>
                      <a:pt x="1143" y="483"/>
                    </a:lnTo>
                    <a:lnTo>
                      <a:pt x="1162" y="482"/>
                    </a:lnTo>
                    <a:lnTo>
                      <a:pt x="1180" y="479"/>
                    </a:lnTo>
                    <a:lnTo>
                      <a:pt x="1198" y="477"/>
                    </a:lnTo>
                    <a:lnTo>
                      <a:pt x="1217" y="474"/>
                    </a:lnTo>
                    <a:lnTo>
                      <a:pt x="1235" y="472"/>
                    </a:lnTo>
                    <a:lnTo>
                      <a:pt x="1254" y="468"/>
                    </a:lnTo>
                    <a:lnTo>
                      <a:pt x="1272" y="465"/>
                    </a:lnTo>
                    <a:lnTo>
                      <a:pt x="1291" y="461"/>
                    </a:lnTo>
                    <a:lnTo>
                      <a:pt x="1309" y="457"/>
                    </a:lnTo>
                    <a:lnTo>
                      <a:pt x="1328" y="453"/>
                    </a:lnTo>
                    <a:lnTo>
                      <a:pt x="1346" y="449"/>
                    </a:lnTo>
                    <a:lnTo>
                      <a:pt x="1365" y="444"/>
                    </a:lnTo>
                    <a:lnTo>
                      <a:pt x="1383" y="439"/>
                    </a:lnTo>
                    <a:lnTo>
                      <a:pt x="1401" y="433"/>
                    </a:lnTo>
                    <a:lnTo>
                      <a:pt x="1420" y="427"/>
                    </a:lnTo>
                    <a:lnTo>
                      <a:pt x="1438" y="421"/>
                    </a:lnTo>
                    <a:lnTo>
                      <a:pt x="1457" y="414"/>
                    </a:lnTo>
                    <a:lnTo>
                      <a:pt x="1475" y="407"/>
                    </a:lnTo>
                    <a:lnTo>
                      <a:pt x="1493" y="400"/>
                    </a:lnTo>
                    <a:lnTo>
                      <a:pt x="1512" y="392"/>
                    </a:lnTo>
                    <a:lnTo>
                      <a:pt x="1530" y="384"/>
                    </a:lnTo>
                    <a:lnTo>
                      <a:pt x="1549" y="375"/>
                    </a:lnTo>
                    <a:lnTo>
                      <a:pt x="1567" y="365"/>
                    </a:lnTo>
                    <a:lnTo>
                      <a:pt x="1585" y="355"/>
                    </a:lnTo>
                    <a:lnTo>
                      <a:pt x="1604" y="344"/>
                    </a:lnTo>
                    <a:lnTo>
                      <a:pt x="1622" y="332"/>
                    </a:lnTo>
                    <a:lnTo>
                      <a:pt x="1641" y="320"/>
                    </a:lnTo>
                    <a:lnTo>
                      <a:pt x="1659" y="306"/>
                    </a:lnTo>
                    <a:lnTo>
                      <a:pt x="1678" y="293"/>
                    </a:lnTo>
                    <a:lnTo>
                      <a:pt x="1696" y="277"/>
                    </a:lnTo>
                    <a:lnTo>
                      <a:pt x="1714" y="259"/>
                    </a:lnTo>
                    <a:lnTo>
                      <a:pt x="1733" y="241"/>
                    </a:lnTo>
                    <a:lnTo>
                      <a:pt x="1751" y="219"/>
                    </a:lnTo>
                    <a:lnTo>
                      <a:pt x="1770" y="196"/>
                    </a:lnTo>
                    <a:lnTo>
                      <a:pt x="1788" y="166"/>
                    </a:lnTo>
                    <a:lnTo>
                      <a:pt x="1807" y="133"/>
                    </a:lnTo>
                    <a:lnTo>
                      <a:pt x="1825" y="68"/>
                    </a:lnTo>
                    <a:lnTo>
                      <a:pt x="1844" y="0"/>
                    </a:lnTo>
                  </a:path>
                </a:pathLst>
              </a:custGeom>
              <a:noFill/>
              <a:ln w="31750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+mj-lt"/>
                </a:endParaRPr>
              </a:p>
            </p:txBody>
          </p:sp>
          <p:sp>
            <p:nvSpPr>
              <p:cNvPr id="203" name="Freeform 35">
                <a:extLst>
                  <a:ext uri="{FF2B5EF4-FFF2-40B4-BE49-F238E27FC236}">
                    <a16:creationId xmlns:a16="http://schemas.microsoft.com/office/drawing/2014/main" id="{BF01D78B-AF2C-4983-BF6E-55FC8192F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97950"/>
                <a:ext cx="2743200" cy="578234"/>
              </a:xfrm>
              <a:custGeom>
                <a:avLst/>
                <a:gdLst>
                  <a:gd name="T0" fmla="*/ 19 w 1844"/>
                  <a:gd name="T1" fmla="*/ 74 h 508"/>
                  <a:gd name="T2" fmla="*/ 56 w 1844"/>
                  <a:gd name="T3" fmla="*/ 143 h 508"/>
                  <a:gd name="T4" fmla="*/ 93 w 1844"/>
                  <a:gd name="T5" fmla="*/ 194 h 508"/>
                  <a:gd name="T6" fmla="*/ 130 w 1844"/>
                  <a:gd name="T7" fmla="*/ 234 h 508"/>
                  <a:gd name="T8" fmla="*/ 166 w 1844"/>
                  <a:gd name="T9" fmla="*/ 269 h 508"/>
                  <a:gd name="T10" fmla="*/ 203 w 1844"/>
                  <a:gd name="T11" fmla="*/ 298 h 508"/>
                  <a:gd name="T12" fmla="*/ 240 w 1844"/>
                  <a:gd name="T13" fmla="*/ 324 h 508"/>
                  <a:gd name="T14" fmla="*/ 277 w 1844"/>
                  <a:gd name="T15" fmla="*/ 347 h 508"/>
                  <a:gd name="T16" fmla="*/ 314 w 1844"/>
                  <a:gd name="T17" fmla="*/ 368 h 508"/>
                  <a:gd name="T18" fmla="*/ 351 w 1844"/>
                  <a:gd name="T19" fmla="*/ 387 h 508"/>
                  <a:gd name="T20" fmla="*/ 387 w 1844"/>
                  <a:gd name="T21" fmla="*/ 403 h 508"/>
                  <a:gd name="T22" fmla="*/ 424 w 1844"/>
                  <a:gd name="T23" fmla="*/ 418 h 508"/>
                  <a:gd name="T24" fmla="*/ 461 w 1844"/>
                  <a:gd name="T25" fmla="*/ 432 h 508"/>
                  <a:gd name="T26" fmla="*/ 498 w 1844"/>
                  <a:gd name="T27" fmla="*/ 444 h 508"/>
                  <a:gd name="T28" fmla="*/ 535 w 1844"/>
                  <a:gd name="T29" fmla="*/ 455 h 508"/>
                  <a:gd name="T30" fmla="*/ 572 w 1844"/>
                  <a:gd name="T31" fmla="*/ 464 h 508"/>
                  <a:gd name="T32" fmla="*/ 609 w 1844"/>
                  <a:gd name="T33" fmla="*/ 473 h 508"/>
                  <a:gd name="T34" fmla="*/ 646 w 1844"/>
                  <a:gd name="T35" fmla="*/ 480 h 508"/>
                  <a:gd name="T36" fmla="*/ 682 w 1844"/>
                  <a:gd name="T37" fmla="*/ 486 h 508"/>
                  <a:gd name="T38" fmla="*/ 719 w 1844"/>
                  <a:gd name="T39" fmla="*/ 492 h 508"/>
                  <a:gd name="T40" fmla="*/ 756 w 1844"/>
                  <a:gd name="T41" fmla="*/ 497 h 508"/>
                  <a:gd name="T42" fmla="*/ 793 w 1844"/>
                  <a:gd name="T43" fmla="*/ 500 h 508"/>
                  <a:gd name="T44" fmla="*/ 830 w 1844"/>
                  <a:gd name="T45" fmla="*/ 503 h 508"/>
                  <a:gd name="T46" fmla="*/ 867 w 1844"/>
                  <a:gd name="T47" fmla="*/ 506 h 508"/>
                  <a:gd name="T48" fmla="*/ 904 w 1844"/>
                  <a:gd name="T49" fmla="*/ 507 h 508"/>
                  <a:gd name="T50" fmla="*/ 940 w 1844"/>
                  <a:gd name="T51" fmla="*/ 508 h 508"/>
                  <a:gd name="T52" fmla="*/ 977 w 1844"/>
                  <a:gd name="T53" fmla="*/ 508 h 508"/>
                  <a:gd name="T54" fmla="*/ 1014 w 1844"/>
                  <a:gd name="T55" fmla="*/ 507 h 508"/>
                  <a:gd name="T56" fmla="*/ 1051 w 1844"/>
                  <a:gd name="T57" fmla="*/ 505 h 508"/>
                  <a:gd name="T58" fmla="*/ 1088 w 1844"/>
                  <a:gd name="T59" fmla="*/ 503 h 508"/>
                  <a:gd name="T60" fmla="*/ 1125 w 1844"/>
                  <a:gd name="T61" fmla="*/ 499 h 508"/>
                  <a:gd name="T62" fmla="*/ 1162 w 1844"/>
                  <a:gd name="T63" fmla="*/ 496 h 508"/>
                  <a:gd name="T64" fmla="*/ 1198 w 1844"/>
                  <a:gd name="T65" fmla="*/ 491 h 508"/>
                  <a:gd name="T66" fmla="*/ 1235 w 1844"/>
                  <a:gd name="T67" fmla="*/ 485 h 508"/>
                  <a:gd name="T68" fmla="*/ 1272 w 1844"/>
                  <a:gd name="T69" fmla="*/ 477 h 508"/>
                  <a:gd name="T70" fmla="*/ 1309 w 1844"/>
                  <a:gd name="T71" fmla="*/ 469 h 508"/>
                  <a:gd name="T72" fmla="*/ 1346 w 1844"/>
                  <a:gd name="T73" fmla="*/ 460 h 508"/>
                  <a:gd name="T74" fmla="*/ 1383 w 1844"/>
                  <a:gd name="T75" fmla="*/ 450 h 508"/>
                  <a:gd name="T76" fmla="*/ 1420 w 1844"/>
                  <a:gd name="T77" fmla="*/ 438 h 508"/>
                  <a:gd name="T78" fmla="*/ 1457 w 1844"/>
                  <a:gd name="T79" fmla="*/ 424 h 508"/>
                  <a:gd name="T80" fmla="*/ 1493 w 1844"/>
                  <a:gd name="T81" fmla="*/ 409 h 508"/>
                  <a:gd name="T82" fmla="*/ 1530 w 1844"/>
                  <a:gd name="T83" fmla="*/ 392 h 508"/>
                  <a:gd name="T84" fmla="*/ 1567 w 1844"/>
                  <a:gd name="T85" fmla="*/ 373 h 508"/>
                  <a:gd name="T86" fmla="*/ 1604 w 1844"/>
                  <a:gd name="T87" fmla="*/ 351 h 508"/>
                  <a:gd name="T88" fmla="*/ 1641 w 1844"/>
                  <a:gd name="T89" fmla="*/ 326 h 508"/>
                  <a:gd name="T90" fmla="*/ 1678 w 1844"/>
                  <a:gd name="T91" fmla="*/ 298 h 508"/>
                  <a:gd name="T92" fmla="*/ 1714 w 1844"/>
                  <a:gd name="T93" fmla="*/ 264 h 508"/>
                  <a:gd name="T94" fmla="*/ 1751 w 1844"/>
                  <a:gd name="T95" fmla="*/ 223 h 508"/>
                  <a:gd name="T96" fmla="*/ 1788 w 1844"/>
                  <a:gd name="T97" fmla="*/ 168 h 508"/>
                  <a:gd name="T98" fmla="*/ 1825 w 1844"/>
                  <a:gd name="T99" fmla="*/ 69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44" h="508">
                    <a:moveTo>
                      <a:pt x="0" y="0"/>
                    </a:moveTo>
                    <a:lnTo>
                      <a:pt x="19" y="74"/>
                    </a:lnTo>
                    <a:lnTo>
                      <a:pt x="37" y="108"/>
                    </a:lnTo>
                    <a:lnTo>
                      <a:pt x="56" y="143"/>
                    </a:lnTo>
                    <a:lnTo>
                      <a:pt x="74" y="168"/>
                    </a:lnTo>
                    <a:lnTo>
                      <a:pt x="93" y="194"/>
                    </a:lnTo>
                    <a:lnTo>
                      <a:pt x="111" y="214"/>
                    </a:lnTo>
                    <a:lnTo>
                      <a:pt x="130" y="234"/>
                    </a:lnTo>
                    <a:lnTo>
                      <a:pt x="148" y="251"/>
                    </a:lnTo>
                    <a:lnTo>
                      <a:pt x="166" y="269"/>
                    </a:lnTo>
                    <a:lnTo>
                      <a:pt x="185" y="283"/>
                    </a:lnTo>
                    <a:lnTo>
                      <a:pt x="203" y="298"/>
                    </a:lnTo>
                    <a:lnTo>
                      <a:pt x="222" y="311"/>
                    </a:lnTo>
                    <a:lnTo>
                      <a:pt x="240" y="324"/>
                    </a:lnTo>
                    <a:lnTo>
                      <a:pt x="259" y="336"/>
                    </a:lnTo>
                    <a:lnTo>
                      <a:pt x="277" y="347"/>
                    </a:lnTo>
                    <a:lnTo>
                      <a:pt x="295" y="357"/>
                    </a:lnTo>
                    <a:lnTo>
                      <a:pt x="314" y="368"/>
                    </a:lnTo>
                    <a:lnTo>
                      <a:pt x="332" y="377"/>
                    </a:lnTo>
                    <a:lnTo>
                      <a:pt x="351" y="387"/>
                    </a:lnTo>
                    <a:lnTo>
                      <a:pt x="369" y="395"/>
                    </a:lnTo>
                    <a:lnTo>
                      <a:pt x="387" y="403"/>
                    </a:lnTo>
                    <a:lnTo>
                      <a:pt x="406" y="411"/>
                    </a:lnTo>
                    <a:lnTo>
                      <a:pt x="424" y="418"/>
                    </a:lnTo>
                    <a:lnTo>
                      <a:pt x="443" y="425"/>
                    </a:lnTo>
                    <a:lnTo>
                      <a:pt x="461" y="432"/>
                    </a:lnTo>
                    <a:lnTo>
                      <a:pt x="479" y="438"/>
                    </a:lnTo>
                    <a:lnTo>
                      <a:pt x="498" y="444"/>
                    </a:lnTo>
                    <a:lnTo>
                      <a:pt x="516" y="449"/>
                    </a:lnTo>
                    <a:lnTo>
                      <a:pt x="535" y="455"/>
                    </a:lnTo>
                    <a:lnTo>
                      <a:pt x="553" y="459"/>
                    </a:lnTo>
                    <a:lnTo>
                      <a:pt x="572" y="464"/>
                    </a:lnTo>
                    <a:lnTo>
                      <a:pt x="590" y="468"/>
                    </a:lnTo>
                    <a:lnTo>
                      <a:pt x="609" y="473"/>
                    </a:lnTo>
                    <a:lnTo>
                      <a:pt x="627" y="476"/>
                    </a:lnTo>
                    <a:lnTo>
                      <a:pt x="646" y="480"/>
                    </a:lnTo>
                    <a:lnTo>
                      <a:pt x="664" y="483"/>
                    </a:lnTo>
                    <a:lnTo>
                      <a:pt x="682" y="486"/>
                    </a:lnTo>
                    <a:lnTo>
                      <a:pt x="701" y="489"/>
                    </a:lnTo>
                    <a:lnTo>
                      <a:pt x="719" y="492"/>
                    </a:lnTo>
                    <a:lnTo>
                      <a:pt x="738" y="494"/>
                    </a:lnTo>
                    <a:lnTo>
                      <a:pt x="756" y="497"/>
                    </a:lnTo>
                    <a:lnTo>
                      <a:pt x="775" y="498"/>
                    </a:lnTo>
                    <a:lnTo>
                      <a:pt x="793" y="500"/>
                    </a:lnTo>
                    <a:lnTo>
                      <a:pt x="812" y="502"/>
                    </a:lnTo>
                    <a:lnTo>
                      <a:pt x="830" y="503"/>
                    </a:lnTo>
                    <a:lnTo>
                      <a:pt x="848" y="504"/>
                    </a:lnTo>
                    <a:lnTo>
                      <a:pt x="867" y="506"/>
                    </a:lnTo>
                    <a:lnTo>
                      <a:pt x="885" y="506"/>
                    </a:lnTo>
                    <a:lnTo>
                      <a:pt x="904" y="507"/>
                    </a:lnTo>
                    <a:lnTo>
                      <a:pt x="922" y="507"/>
                    </a:lnTo>
                    <a:lnTo>
                      <a:pt x="940" y="508"/>
                    </a:lnTo>
                    <a:lnTo>
                      <a:pt x="959" y="507"/>
                    </a:lnTo>
                    <a:lnTo>
                      <a:pt x="977" y="508"/>
                    </a:lnTo>
                    <a:lnTo>
                      <a:pt x="996" y="507"/>
                    </a:lnTo>
                    <a:lnTo>
                      <a:pt x="1014" y="507"/>
                    </a:lnTo>
                    <a:lnTo>
                      <a:pt x="1032" y="506"/>
                    </a:lnTo>
                    <a:lnTo>
                      <a:pt x="1051" y="505"/>
                    </a:lnTo>
                    <a:lnTo>
                      <a:pt x="1069" y="504"/>
                    </a:lnTo>
                    <a:lnTo>
                      <a:pt x="1088" y="503"/>
                    </a:lnTo>
                    <a:lnTo>
                      <a:pt x="1106" y="501"/>
                    </a:lnTo>
                    <a:lnTo>
                      <a:pt x="1125" y="499"/>
                    </a:lnTo>
                    <a:lnTo>
                      <a:pt x="1143" y="498"/>
                    </a:lnTo>
                    <a:lnTo>
                      <a:pt x="1162" y="496"/>
                    </a:lnTo>
                    <a:lnTo>
                      <a:pt x="1180" y="493"/>
                    </a:lnTo>
                    <a:lnTo>
                      <a:pt x="1198" y="491"/>
                    </a:lnTo>
                    <a:lnTo>
                      <a:pt x="1217" y="487"/>
                    </a:lnTo>
                    <a:lnTo>
                      <a:pt x="1235" y="485"/>
                    </a:lnTo>
                    <a:lnTo>
                      <a:pt x="1254" y="481"/>
                    </a:lnTo>
                    <a:lnTo>
                      <a:pt x="1272" y="477"/>
                    </a:lnTo>
                    <a:lnTo>
                      <a:pt x="1291" y="474"/>
                    </a:lnTo>
                    <a:lnTo>
                      <a:pt x="1309" y="469"/>
                    </a:lnTo>
                    <a:lnTo>
                      <a:pt x="1328" y="465"/>
                    </a:lnTo>
                    <a:lnTo>
                      <a:pt x="1346" y="460"/>
                    </a:lnTo>
                    <a:lnTo>
                      <a:pt x="1365" y="455"/>
                    </a:lnTo>
                    <a:lnTo>
                      <a:pt x="1383" y="450"/>
                    </a:lnTo>
                    <a:lnTo>
                      <a:pt x="1401" y="443"/>
                    </a:lnTo>
                    <a:lnTo>
                      <a:pt x="1420" y="438"/>
                    </a:lnTo>
                    <a:lnTo>
                      <a:pt x="1438" y="431"/>
                    </a:lnTo>
                    <a:lnTo>
                      <a:pt x="1457" y="424"/>
                    </a:lnTo>
                    <a:lnTo>
                      <a:pt x="1475" y="416"/>
                    </a:lnTo>
                    <a:lnTo>
                      <a:pt x="1493" y="409"/>
                    </a:lnTo>
                    <a:lnTo>
                      <a:pt x="1512" y="401"/>
                    </a:lnTo>
                    <a:lnTo>
                      <a:pt x="1530" y="392"/>
                    </a:lnTo>
                    <a:lnTo>
                      <a:pt x="1549" y="382"/>
                    </a:lnTo>
                    <a:lnTo>
                      <a:pt x="1567" y="373"/>
                    </a:lnTo>
                    <a:lnTo>
                      <a:pt x="1585" y="362"/>
                    </a:lnTo>
                    <a:lnTo>
                      <a:pt x="1604" y="351"/>
                    </a:lnTo>
                    <a:lnTo>
                      <a:pt x="1622" y="339"/>
                    </a:lnTo>
                    <a:lnTo>
                      <a:pt x="1641" y="326"/>
                    </a:lnTo>
                    <a:lnTo>
                      <a:pt x="1659" y="312"/>
                    </a:lnTo>
                    <a:lnTo>
                      <a:pt x="1678" y="298"/>
                    </a:lnTo>
                    <a:lnTo>
                      <a:pt x="1696" y="282"/>
                    </a:lnTo>
                    <a:lnTo>
                      <a:pt x="1714" y="264"/>
                    </a:lnTo>
                    <a:lnTo>
                      <a:pt x="1733" y="245"/>
                    </a:lnTo>
                    <a:lnTo>
                      <a:pt x="1751" y="223"/>
                    </a:lnTo>
                    <a:lnTo>
                      <a:pt x="1770" y="199"/>
                    </a:lnTo>
                    <a:lnTo>
                      <a:pt x="1788" y="168"/>
                    </a:lnTo>
                    <a:lnTo>
                      <a:pt x="1807" y="135"/>
                    </a:lnTo>
                    <a:lnTo>
                      <a:pt x="1825" y="69"/>
                    </a:lnTo>
                    <a:lnTo>
                      <a:pt x="1844" y="0"/>
                    </a:lnTo>
                  </a:path>
                </a:pathLst>
              </a:custGeom>
              <a:noFill/>
              <a:ln w="31750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+mj-lt"/>
                </a:endParaRPr>
              </a:p>
            </p:txBody>
          </p:sp>
          <p:sp>
            <p:nvSpPr>
              <p:cNvPr id="204" name="Freeform 36">
                <a:extLst>
                  <a:ext uri="{FF2B5EF4-FFF2-40B4-BE49-F238E27FC236}">
                    <a16:creationId xmlns:a16="http://schemas.microsoft.com/office/drawing/2014/main" id="{B724B43B-8E93-411A-8F10-A716376EE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97950"/>
                <a:ext cx="2743200" cy="589618"/>
              </a:xfrm>
              <a:custGeom>
                <a:avLst/>
                <a:gdLst>
                  <a:gd name="T0" fmla="*/ 19 w 1844"/>
                  <a:gd name="T1" fmla="*/ 75 h 518"/>
                  <a:gd name="T2" fmla="*/ 56 w 1844"/>
                  <a:gd name="T3" fmla="*/ 145 h 518"/>
                  <a:gd name="T4" fmla="*/ 93 w 1844"/>
                  <a:gd name="T5" fmla="*/ 196 h 518"/>
                  <a:gd name="T6" fmla="*/ 130 w 1844"/>
                  <a:gd name="T7" fmla="*/ 237 h 518"/>
                  <a:gd name="T8" fmla="*/ 166 w 1844"/>
                  <a:gd name="T9" fmla="*/ 272 h 518"/>
                  <a:gd name="T10" fmla="*/ 203 w 1844"/>
                  <a:gd name="T11" fmla="*/ 302 h 518"/>
                  <a:gd name="T12" fmla="*/ 240 w 1844"/>
                  <a:gd name="T13" fmla="*/ 329 h 518"/>
                  <a:gd name="T14" fmla="*/ 277 w 1844"/>
                  <a:gd name="T15" fmla="*/ 352 h 518"/>
                  <a:gd name="T16" fmla="*/ 314 w 1844"/>
                  <a:gd name="T17" fmla="*/ 373 h 518"/>
                  <a:gd name="T18" fmla="*/ 351 w 1844"/>
                  <a:gd name="T19" fmla="*/ 392 h 518"/>
                  <a:gd name="T20" fmla="*/ 387 w 1844"/>
                  <a:gd name="T21" fmla="*/ 409 h 518"/>
                  <a:gd name="T22" fmla="*/ 424 w 1844"/>
                  <a:gd name="T23" fmla="*/ 425 h 518"/>
                  <a:gd name="T24" fmla="*/ 461 w 1844"/>
                  <a:gd name="T25" fmla="*/ 438 h 518"/>
                  <a:gd name="T26" fmla="*/ 498 w 1844"/>
                  <a:gd name="T27" fmla="*/ 451 h 518"/>
                  <a:gd name="T28" fmla="*/ 535 w 1844"/>
                  <a:gd name="T29" fmla="*/ 462 h 518"/>
                  <a:gd name="T30" fmla="*/ 572 w 1844"/>
                  <a:gd name="T31" fmla="*/ 472 h 518"/>
                  <a:gd name="T32" fmla="*/ 609 w 1844"/>
                  <a:gd name="T33" fmla="*/ 481 h 518"/>
                  <a:gd name="T34" fmla="*/ 646 w 1844"/>
                  <a:gd name="T35" fmla="*/ 489 h 518"/>
                  <a:gd name="T36" fmla="*/ 682 w 1844"/>
                  <a:gd name="T37" fmla="*/ 496 h 518"/>
                  <a:gd name="T38" fmla="*/ 719 w 1844"/>
                  <a:gd name="T39" fmla="*/ 501 h 518"/>
                  <a:gd name="T40" fmla="*/ 756 w 1844"/>
                  <a:gd name="T41" fmla="*/ 507 h 518"/>
                  <a:gd name="T42" fmla="*/ 793 w 1844"/>
                  <a:gd name="T43" fmla="*/ 510 h 518"/>
                  <a:gd name="T44" fmla="*/ 830 w 1844"/>
                  <a:gd name="T45" fmla="*/ 513 h 518"/>
                  <a:gd name="T46" fmla="*/ 867 w 1844"/>
                  <a:gd name="T47" fmla="*/ 516 h 518"/>
                  <a:gd name="T48" fmla="*/ 904 w 1844"/>
                  <a:gd name="T49" fmla="*/ 517 h 518"/>
                  <a:gd name="T50" fmla="*/ 940 w 1844"/>
                  <a:gd name="T51" fmla="*/ 518 h 518"/>
                  <a:gd name="T52" fmla="*/ 977 w 1844"/>
                  <a:gd name="T53" fmla="*/ 518 h 518"/>
                  <a:gd name="T54" fmla="*/ 1014 w 1844"/>
                  <a:gd name="T55" fmla="*/ 517 h 518"/>
                  <a:gd name="T56" fmla="*/ 1051 w 1844"/>
                  <a:gd name="T57" fmla="*/ 515 h 518"/>
                  <a:gd name="T58" fmla="*/ 1088 w 1844"/>
                  <a:gd name="T59" fmla="*/ 513 h 518"/>
                  <a:gd name="T60" fmla="*/ 1125 w 1844"/>
                  <a:gd name="T61" fmla="*/ 509 h 518"/>
                  <a:gd name="T62" fmla="*/ 1162 w 1844"/>
                  <a:gd name="T63" fmla="*/ 505 h 518"/>
                  <a:gd name="T64" fmla="*/ 1198 w 1844"/>
                  <a:gd name="T65" fmla="*/ 499 h 518"/>
                  <a:gd name="T66" fmla="*/ 1235 w 1844"/>
                  <a:gd name="T67" fmla="*/ 493 h 518"/>
                  <a:gd name="T68" fmla="*/ 1272 w 1844"/>
                  <a:gd name="T69" fmla="*/ 486 h 518"/>
                  <a:gd name="T70" fmla="*/ 1309 w 1844"/>
                  <a:gd name="T71" fmla="*/ 477 h 518"/>
                  <a:gd name="T72" fmla="*/ 1346 w 1844"/>
                  <a:gd name="T73" fmla="*/ 468 h 518"/>
                  <a:gd name="T74" fmla="*/ 1383 w 1844"/>
                  <a:gd name="T75" fmla="*/ 457 h 518"/>
                  <a:gd name="T76" fmla="*/ 1420 w 1844"/>
                  <a:gd name="T77" fmla="*/ 444 h 518"/>
                  <a:gd name="T78" fmla="*/ 1457 w 1844"/>
                  <a:gd name="T79" fmla="*/ 430 h 518"/>
                  <a:gd name="T80" fmla="*/ 1493 w 1844"/>
                  <a:gd name="T81" fmla="*/ 415 h 518"/>
                  <a:gd name="T82" fmla="*/ 1530 w 1844"/>
                  <a:gd name="T83" fmla="*/ 397 h 518"/>
                  <a:gd name="T84" fmla="*/ 1567 w 1844"/>
                  <a:gd name="T85" fmla="*/ 378 h 518"/>
                  <a:gd name="T86" fmla="*/ 1604 w 1844"/>
                  <a:gd name="T87" fmla="*/ 355 h 518"/>
                  <a:gd name="T88" fmla="*/ 1641 w 1844"/>
                  <a:gd name="T89" fmla="*/ 330 h 518"/>
                  <a:gd name="T90" fmla="*/ 1678 w 1844"/>
                  <a:gd name="T91" fmla="*/ 301 h 518"/>
                  <a:gd name="T92" fmla="*/ 1714 w 1844"/>
                  <a:gd name="T93" fmla="*/ 267 h 518"/>
                  <a:gd name="T94" fmla="*/ 1751 w 1844"/>
                  <a:gd name="T95" fmla="*/ 225 h 518"/>
                  <a:gd name="T96" fmla="*/ 1788 w 1844"/>
                  <a:gd name="T97" fmla="*/ 170 h 518"/>
                  <a:gd name="T98" fmla="*/ 1825 w 1844"/>
                  <a:gd name="T99" fmla="*/ 7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44" h="518">
                    <a:moveTo>
                      <a:pt x="0" y="0"/>
                    </a:moveTo>
                    <a:lnTo>
                      <a:pt x="19" y="75"/>
                    </a:lnTo>
                    <a:lnTo>
                      <a:pt x="37" y="109"/>
                    </a:lnTo>
                    <a:lnTo>
                      <a:pt x="56" y="145"/>
                    </a:lnTo>
                    <a:lnTo>
                      <a:pt x="74" y="170"/>
                    </a:lnTo>
                    <a:lnTo>
                      <a:pt x="93" y="196"/>
                    </a:lnTo>
                    <a:lnTo>
                      <a:pt x="111" y="216"/>
                    </a:lnTo>
                    <a:lnTo>
                      <a:pt x="130" y="237"/>
                    </a:lnTo>
                    <a:lnTo>
                      <a:pt x="148" y="254"/>
                    </a:lnTo>
                    <a:lnTo>
                      <a:pt x="166" y="272"/>
                    </a:lnTo>
                    <a:lnTo>
                      <a:pt x="185" y="287"/>
                    </a:lnTo>
                    <a:lnTo>
                      <a:pt x="203" y="302"/>
                    </a:lnTo>
                    <a:lnTo>
                      <a:pt x="222" y="315"/>
                    </a:lnTo>
                    <a:lnTo>
                      <a:pt x="240" y="329"/>
                    </a:lnTo>
                    <a:lnTo>
                      <a:pt x="259" y="340"/>
                    </a:lnTo>
                    <a:lnTo>
                      <a:pt x="277" y="352"/>
                    </a:lnTo>
                    <a:lnTo>
                      <a:pt x="295" y="362"/>
                    </a:lnTo>
                    <a:lnTo>
                      <a:pt x="314" y="373"/>
                    </a:lnTo>
                    <a:lnTo>
                      <a:pt x="332" y="382"/>
                    </a:lnTo>
                    <a:lnTo>
                      <a:pt x="351" y="392"/>
                    </a:lnTo>
                    <a:lnTo>
                      <a:pt x="369" y="401"/>
                    </a:lnTo>
                    <a:lnTo>
                      <a:pt x="387" y="409"/>
                    </a:lnTo>
                    <a:lnTo>
                      <a:pt x="406" y="417"/>
                    </a:lnTo>
                    <a:lnTo>
                      <a:pt x="424" y="425"/>
                    </a:lnTo>
                    <a:lnTo>
                      <a:pt x="443" y="431"/>
                    </a:lnTo>
                    <a:lnTo>
                      <a:pt x="461" y="438"/>
                    </a:lnTo>
                    <a:lnTo>
                      <a:pt x="479" y="445"/>
                    </a:lnTo>
                    <a:lnTo>
                      <a:pt x="498" y="451"/>
                    </a:lnTo>
                    <a:lnTo>
                      <a:pt x="516" y="456"/>
                    </a:lnTo>
                    <a:lnTo>
                      <a:pt x="535" y="462"/>
                    </a:lnTo>
                    <a:lnTo>
                      <a:pt x="553" y="467"/>
                    </a:lnTo>
                    <a:lnTo>
                      <a:pt x="572" y="472"/>
                    </a:lnTo>
                    <a:lnTo>
                      <a:pt x="590" y="476"/>
                    </a:lnTo>
                    <a:lnTo>
                      <a:pt x="609" y="481"/>
                    </a:lnTo>
                    <a:lnTo>
                      <a:pt x="627" y="485"/>
                    </a:lnTo>
                    <a:lnTo>
                      <a:pt x="646" y="489"/>
                    </a:lnTo>
                    <a:lnTo>
                      <a:pt x="664" y="492"/>
                    </a:lnTo>
                    <a:lnTo>
                      <a:pt x="682" y="496"/>
                    </a:lnTo>
                    <a:lnTo>
                      <a:pt x="701" y="498"/>
                    </a:lnTo>
                    <a:lnTo>
                      <a:pt x="719" y="501"/>
                    </a:lnTo>
                    <a:lnTo>
                      <a:pt x="738" y="504"/>
                    </a:lnTo>
                    <a:lnTo>
                      <a:pt x="756" y="507"/>
                    </a:lnTo>
                    <a:lnTo>
                      <a:pt x="775" y="508"/>
                    </a:lnTo>
                    <a:lnTo>
                      <a:pt x="793" y="510"/>
                    </a:lnTo>
                    <a:lnTo>
                      <a:pt x="812" y="512"/>
                    </a:lnTo>
                    <a:lnTo>
                      <a:pt x="830" y="513"/>
                    </a:lnTo>
                    <a:lnTo>
                      <a:pt x="848" y="514"/>
                    </a:lnTo>
                    <a:lnTo>
                      <a:pt x="867" y="516"/>
                    </a:lnTo>
                    <a:lnTo>
                      <a:pt x="885" y="516"/>
                    </a:lnTo>
                    <a:lnTo>
                      <a:pt x="904" y="517"/>
                    </a:lnTo>
                    <a:lnTo>
                      <a:pt x="922" y="517"/>
                    </a:lnTo>
                    <a:lnTo>
                      <a:pt x="940" y="518"/>
                    </a:lnTo>
                    <a:lnTo>
                      <a:pt x="959" y="518"/>
                    </a:lnTo>
                    <a:lnTo>
                      <a:pt x="977" y="518"/>
                    </a:lnTo>
                    <a:lnTo>
                      <a:pt x="996" y="517"/>
                    </a:lnTo>
                    <a:lnTo>
                      <a:pt x="1014" y="517"/>
                    </a:lnTo>
                    <a:lnTo>
                      <a:pt x="1032" y="516"/>
                    </a:lnTo>
                    <a:lnTo>
                      <a:pt x="1051" y="515"/>
                    </a:lnTo>
                    <a:lnTo>
                      <a:pt x="1069" y="514"/>
                    </a:lnTo>
                    <a:lnTo>
                      <a:pt x="1088" y="513"/>
                    </a:lnTo>
                    <a:lnTo>
                      <a:pt x="1106" y="511"/>
                    </a:lnTo>
                    <a:lnTo>
                      <a:pt x="1125" y="509"/>
                    </a:lnTo>
                    <a:lnTo>
                      <a:pt x="1143" y="507"/>
                    </a:lnTo>
                    <a:lnTo>
                      <a:pt x="1162" y="505"/>
                    </a:lnTo>
                    <a:lnTo>
                      <a:pt x="1180" y="502"/>
                    </a:lnTo>
                    <a:lnTo>
                      <a:pt x="1198" y="499"/>
                    </a:lnTo>
                    <a:lnTo>
                      <a:pt x="1217" y="496"/>
                    </a:lnTo>
                    <a:lnTo>
                      <a:pt x="1235" y="493"/>
                    </a:lnTo>
                    <a:lnTo>
                      <a:pt x="1254" y="489"/>
                    </a:lnTo>
                    <a:lnTo>
                      <a:pt x="1272" y="486"/>
                    </a:lnTo>
                    <a:lnTo>
                      <a:pt x="1291" y="482"/>
                    </a:lnTo>
                    <a:lnTo>
                      <a:pt x="1309" y="477"/>
                    </a:lnTo>
                    <a:lnTo>
                      <a:pt x="1328" y="473"/>
                    </a:lnTo>
                    <a:lnTo>
                      <a:pt x="1346" y="468"/>
                    </a:lnTo>
                    <a:lnTo>
                      <a:pt x="1365" y="462"/>
                    </a:lnTo>
                    <a:lnTo>
                      <a:pt x="1383" y="457"/>
                    </a:lnTo>
                    <a:lnTo>
                      <a:pt x="1401" y="450"/>
                    </a:lnTo>
                    <a:lnTo>
                      <a:pt x="1420" y="444"/>
                    </a:lnTo>
                    <a:lnTo>
                      <a:pt x="1438" y="437"/>
                    </a:lnTo>
                    <a:lnTo>
                      <a:pt x="1457" y="430"/>
                    </a:lnTo>
                    <a:lnTo>
                      <a:pt x="1475" y="423"/>
                    </a:lnTo>
                    <a:lnTo>
                      <a:pt x="1493" y="415"/>
                    </a:lnTo>
                    <a:lnTo>
                      <a:pt x="1512" y="406"/>
                    </a:lnTo>
                    <a:lnTo>
                      <a:pt x="1530" y="397"/>
                    </a:lnTo>
                    <a:lnTo>
                      <a:pt x="1549" y="388"/>
                    </a:lnTo>
                    <a:lnTo>
                      <a:pt x="1567" y="378"/>
                    </a:lnTo>
                    <a:lnTo>
                      <a:pt x="1585" y="366"/>
                    </a:lnTo>
                    <a:lnTo>
                      <a:pt x="1604" y="355"/>
                    </a:lnTo>
                    <a:lnTo>
                      <a:pt x="1622" y="343"/>
                    </a:lnTo>
                    <a:lnTo>
                      <a:pt x="1641" y="330"/>
                    </a:lnTo>
                    <a:lnTo>
                      <a:pt x="1659" y="316"/>
                    </a:lnTo>
                    <a:lnTo>
                      <a:pt x="1678" y="301"/>
                    </a:lnTo>
                    <a:lnTo>
                      <a:pt x="1696" y="285"/>
                    </a:lnTo>
                    <a:lnTo>
                      <a:pt x="1714" y="267"/>
                    </a:lnTo>
                    <a:lnTo>
                      <a:pt x="1733" y="247"/>
                    </a:lnTo>
                    <a:lnTo>
                      <a:pt x="1751" y="225"/>
                    </a:lnTo>
                    <a:lnTo>
                      <a:pt x="1770" y="201"/>
                    </a:lnTo>
                    <a:lnTo>
                      <a:pt x="1788" y="170"/>
                    </a:lnTo>
                    <a:lnTo>
                      <a:pt x="1807" y="137"/>
                    </a:lnTo>
                    <a:lnTo>
                      <a:pt x="1825" y="70"/>
                    </a:lnTo>
                    <a:lnTo>
                      <a:pt x="1844" y="0"/>
                    </a:lnTo>
                  </a:path>
                </a:pathLst>
              </a:custGeom>
              <a:noFill/>
              <a:ln w="31750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+mj-lt"/>
                </a:endParaRPr>
              </a:p>
            </p:txBody>
          </p:sp>
          <p:sp>
            <p:nvSpPr>
              <p:cNvPr id="205" name="Freeform 37">
                <a:extLst>
                  <a:ext uri="{FF2B5EF4-FFF2-40B4-BE49-F238E27FC236}">
                    <a16:creationId xmlns:a16="http://schemas.microsoft.com/office/drawing/2014/main" id="{FBE542E9-F1FC-431A-881F-570292D5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97950"/>
                <a:ext cx="2743200" cy="597587"/>
              </a:xfrm>
              <a:custGeom>
                <a:avLst/>
                <a:gdLst>
                  <a:gd name="T0" fmla="*/ 19 w 1844"/>
                  <a:gd name="T1" fmla="*/ 75 h 525"/>
                  <a:gd name="T2" fmla="*/ 56 w 1844"/>
                  <a:gd name="T3" fmla="*/ 146 h 525"/>
                  <a:gd name="T4" fmla="*/ 93 w 1844"/>
                  <a:gd name="T5" fmla="*/ 198 h 525"/>
                  <a:gd name="T6" fmla="*/ 130 w 1844"/>
                  <a:gd name="T7" fmla="*/ 239 h 525"/>
                  <a:gd name="T8" fmla="*/ 166 w 1844"/>
                  <a:gd name="T9" fmla="*/ 274 h 525"/>
                  <a:gd name="T10" fmla="*/ 203 w 1844"/>
                  <a:gd name="T11" fmla="*/ 305 h 525"/>
                  <a:gd name="T12" fmla="*/ 240 w 1844"/>
                  <a:gd name="T13" fmla="*/ 331 h 525"/>
                  <a:gd name="T14" fmla="*/ 277 w 1844"/>
                  <a:gd name="T15" fmla="*/ 355 h 525"/>
                  <a:gd name="T16" fmla="*/ 314 w 1844"/>
                  <a:gd name="T17" fmla="*/ 377 h 525"/>
                  <a:gd name="T18" fmla="*/ 351 w 1844"/>
                  <a:gd name="T19" fmla="*/ 396 h 525"/>
                  <a:gd name="T20" fmla="*/ 387 w 1844"/>
                  <a:gd name="T21" fmla="*/ 413 h 525"/>
                  <a:gd name="T22" fmla="*/ 424 w 1844"/>
                  <a:gd name="T23" fmla="*/ 429 h 525"/>
                  <a:gd name="T24" fmla="*/ 461 w 1844"/>
                  <a:gd name="T25" fmla="*/ 443 h 525"/>
                  <a:gd name="T26" fmla="*/ 498 w 1844"/>
                  <a:gd name="T27" fmla="*/ 456 h 525"/>
                  <a:gd name="T28" fmla="*/ 535 w 1844"/>
                  <a:gd name="T29" fmla="*/ 467 h 525"/>
                  <a:gd name="T30" fmla="*/ 572 w 1844"/>
                  <a:gd name="T31" fmla="*/ 477 h 525"/>
                  <a:gd name="T32" fmla="*/ 609 w 1844"/>
                  <a:gd name="T33" fmla="*/ 486 h 525"/>
                  <a:gd name="T34" fmla="*/ 646 w 1844"/>
                  <a:gd name="T35" fmla="*/ 495 h 525"/>
                  <a:gd name="T36" fmla="*/ 682 w 1844"/>
                  <a:gd name="T37" fmla="*/ 502 h 525"/>
                  <a:gd name="T38" fmla="*/ 719 w 1844"/>
                  <a:gd name="T39" fmla="*/ 508 h 525"/>
                  <a:gd name="T40" fmla="*/ 756 w 1844"/>
                  <a:gd name="T41" fmla="*/ 513 h 525"/>
                  <a:gd name="T42" fmla="*/ 793 w 1844"/>
                  <a:gd name="T43" fmla="*/ 517 h 525"/>
                  <a:gd name="T44" fmla="*/ 830 w 1844"/>
                  <a:gd name="T45" fmla="*/ 520 h 525"/>
                  <a:gd name="T46" fmla="*/ 867 w 1844"/>
                  <a:gd name="T47" fmla="*/ 522 h 525"/>
                  <a:gd name="T48" fmla="*/ 904 w 1844"/>
                  <a:gd name="T49" fmla="*/ 524 h 525"/>
                  <a:gd name="T50" fmla="*/ 940 w 1844"/>
                  <a:gd name="T51" fmla="*/ 525 h 525"/>
                  <a:gd name="T52" fmla="*/ 977 w 1844"/>
                  <a:gd name="T53" fmla="*/ 524 h 525"/>
                  <a:gd name="T54" fmla="*/ 1014 w 1844"/>
                  <a:gd name="T55" fmla="*/ 523 h 525"/>
                  <a:gd name="T56" fmla="*/ 1051 w 1844"/>
                  <a:gd name="T57" fmla="*/ 522 h 525"/>
                  <a:gd name="T58" fmla="*/ 1088 w 1844"/>
                  <a:gd name="T59" fmla="*/ 519 h 525"/>
                  <a:gd name="T60" fmla="*/ 1125 w 1844"/>
                  <a:gd name="T61" fmla="*/ 516 h 525"/>
                  <a:gd name="T62" fmla="*/ 1162 w 1844"/>
                  <a:gd name="T63" fmla="*/ 511 h 525"/>
                  <a:gd name="T64" fmla="*/ 1198 w 1844"/>
                  <a:gd name="T65" fmla="*/ 506 h 525"/>
                  <a:gd name="T66" fmla="*/ 1235 w 1844"/>
                  <a:gd name="T67" fmla="*/ 499 h 525"/>
                  <a:gd name="T68" fmla="*/ 1272 w 1844"/>
                  <a:gd name="T69" fmla="*/ 491 h 525"/>
                  <a:gd name="T70" fmla="*/ 1309 w 1844"/>
                  <a:gd name="T71" fmla="*/ 483 h 525"/>
                  <a:gd name="T72" fmla="*/ 1346 w 1844"/>
                  <a:gd name="T73" fmla="*/ 473 h 525"/>
                  <a:gd name="T74" fmla="*/ 1383 w 1844"/>
                  <a:gd name="T75" fmla="*/ 462 h 525"/>
                  <a:gd name="T76" fmla="*/ 1420 w 1844"/>
                  <a:gd name="T77" fmla="*/ 449 h 525"/>
                  <a:gd name="T78" fmla="*/ 1457 w 1844"/>
                  <a:gd name="T79" fmla="*/ 435 h 525"/>
                  <a:gd name="T80" fmla="*/ 1493 w 1844"/>
                  <a:gd name="T81" fmla="*/ 419 h 525"/>
                  <a:gd name="T82" fmla="*/ 1530 w 1844"/>
                  <a:gd name="T83" fmla="*/ 401 h 525"/>
                  <a:gd name="T84" fmla="*/ 1567 w 1844"/>
                  <a:gd name="T85" fmla="*/ 381 h 525"/>
                  <a:gd name="T86" fmla="*/ 1604 w 1844"/>
                  <a:gd name="T87" fmla="*/ 358 h 525"/>
                  <a:gd name="T88" fmla="*/ 1641 w 1844"/>
                  <a:gd name="T89" fmla="*/ 333 h 525"/>
                  <a:gd name="T90" fmla="*/ 1678 w 1844"/>
                  <a:gd name="T91" fmla="*/ 304 h 525"/>
                  <a:gd name="T92" fmla="*/ 1714 w 1844"/>
                  <a:gd name="T93" fmla="*/ 269 h 525"/>
                  <a:gd name="T94" fmla="*/ 1751 w 1844"/>
                  <a:gd name="T95" fmla="*/ 227 h 525"/>
                  <a:gd name="T96" fmla="*/ 1788 w 1844"/>
                  <a:gd name="T97" fmla="*/ 171 h 525"/>
                  <a:gd name="T98" fmla="*/ 1825 w 1844"/>
                  <a:gd name="T99" fmla="*/ 7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44" h="525">
                    <a:moveTo>
                      <a:pt x="0" y="0"/>
                    </a:moveTo>
                    <a:lnTo>
                      <a:pt x="19" y="75"/>
                    </a:lnTo>
                    <a:lnTo>
                      <a:pt x="37" y="110"/>
                    </a:lnTo>
                    <a:lnTo>
                      <a:pt x="56" y="146"/>
                    </a:lnTo>
                    <a:lnTo>
                      <a:pt x="74" y="171"/>
                    </a:lnTo>
                    <a:lnTo>
                      <a:pt x="93" y="198"/>
                    </a:lnTo>
                    <a:lnTo>
                      <a:pt x="111" y="218"/>
                    </a:lnTo>
                    <a:lnTo>
                      <a:pt x="130" y="239"/>
                    </a:lnTo>
                    <a:lnTo>
                      <a:pt x="148" y="256"/>
                    </a:lnTo>
                    <a:lnTo>
                      <a:pt x="166" y="274"/>
                    </a:lnTo>
                    <a:lnTo>
                      <a:pt x="185" y="289"/>
                    </a:lnTo>
                    <a:lnTo>
                      <a:pt x="203" y="305"/>
                    </a:lnTo>
                    <a:lnTo>
                      <a:pt x="222" y="318"/>
                    </a:lnTo>
                    <a:lnTo>
                      <a:pt x="240" y="331"/>
                    </a:lnTo>
                    <a:lnTo>
                      <a:pt x="259" y="343"/>
                    </a:lnTo>
                    <a:lnTo>
                      <a:pt x="277" y="355"/>
                    </a:lnTo>
                    <a:lnTo>
                      <a:pt x="295" y="366"/>
                    </a:lnTo>
                    <a:lnTo>
                      <a:pt x="314" y="377"/>
                    </a:lnTo>
                    <a:lnTo>
                      <a:pt x="332" y="386"/>
                    </a:lnTo>
                    <a:lnTo>
                      <a:pt x="351" y="396"/>
                    </a:lnTo>
                    <a:lnTo>
                      <a:pt x="369" y="404"/>
                    </a:lnTo>
                    <a:lnTo>
                      <a:pt x="387" y="413"/>
                    </a:lnTo>
                    <a:lnTo>
                      <a:pt x="406" y="421"/>
                    </a:lnTo>
                    <a:lnTo>
                      <a:pt x="424" y="429"/>
                    </a:lnTo>
                    <a:lnTo>
                      <a:pt x="443" y="436"/>
                    </a:lnTo>
                    <a:lnTo>
                      <a:pt x="461" y="443"/>
                    </a:lnTo>
                    <a:lnTo>
                      <a:pt x="479" y="449"/>
                    </a:lnTo>
                    <a:lnTo>
                      <a:pt x="498" y="456"/>
                    </a:lnTo>
                    <a:lnTo>
                      <a:pt x="516" y="462"/>
                    </a:lnTo>
                    <a:lnTo>
                      <a:pt x="535" y="467"/>
                    </a:lnTo>
                    <a:lnTo>
                      <a:pt x="553" y="472"/>
                    </a:lnTo>
                    <a:lnTo>
                      <a:pt x="572" y="477"/>
                    </a:lnTo>
                    <a:lnTo>
                      <a:pt x="590" y="482"/>
                    </a:lnTo>
                    <a:lnTo>
                      <a:pt x="609" y="486"/>
                    </a:lnTo>
                    <a:lnTo>
                      <a:pt x="627" y="490"/>
                    </a:lnTo>
                    <a:lnTo>
                      <a:pt x="646" y="495"/>
                    </a:lnTo>
                    <a:lnTo>
                      <a:pt x="664" y="498"/>
                    </a:lnTo>
                    <a:lnTo>
                      <a:pt x="682" y="502"/>
                    </a:lnTo>
                    <a:lnTo>
                      <a:pt x="701" y="505"/>
                    </a:lnTo>
                    <a:lnTo>
                      <a:pt x="719" y="508"/>
                    </a:lnTo>
                    <a:lnTo>
                      <a:pt x="738" y="510"/>
                    </a:lnTo>
                    <a:lnTo>
                      <a:pt x="756" y="513"/>
                    </a:lnTo>
                    <a:lnTo>
                      <a:pt x="775" y="515"/>
                    </a:lnTo>
                    <a:lnTo>
                      <a:pt x="793" y="517"/>
                    </a:lnTo>
                    <a:lnTo>
                      <a:pt x="812" y="518"/>
                    </a:lnTo>
                    <a:lnTo>
                      <a:pt x="830" y="520"/>
                    </a:lnTo>
                    <a:lnTo>
                      <a:pt x="848" y="521"/>
                    </a:lnTo>
                    <a:lnTo>
                      <a:pt x="867" y="522"/>
                    </a:lnTo>
                    <a:lnTo>
                      <a:pt x="885" y="523"/>
                    </a:lnTo>
                    <a:lnTo>
                      <a:pt x="904" y="524"/>
                    </a:lnTo>
                    <a:lnTo>
                      <a:pt x="922" y="524"/>
                    </a:lnTo>
                    <a:lnTo>
                      <a:pt x="940" y="525"/>
                    </a:lnTo>
                    <a:lnTo>
                      <a:pt x="959" y="524"/>
                    </a:lnTo>
                    <a:lnTo>
                      <a:pt x="977" y="524"/>
                    </a:lnTo>
                    <a:lnTo>
                      <a:pt x="996" y="524"/>
                    </a:lnTo>
                    <a:lnTo>
                      <a:pt x="1014" y="523"/>
                    </a:lnTo>
                    <a:lnTo>
                      <a:pt x="1032" y="522"/>
                    </a:lnTo>
                    <a:lnTo>
                      <a:pt x="1051" y="522"/>
                    </a:lnTo>
                    <a:lnTo>
                      <a:pt x="1069" y="520"/>
                    </a:lnTo>
                    <a:lnTo>
                      <a:pt x="1088" y="519"/>
                    </a:lnTo>
                    <a:lnTo>
                      <a:pt x="1106" y="517"/>
                    </a:lnTo>
                    <a:lnTo>
                      <a:pt x="1125" y="516"/>
                    </a:lnTo>
                    <a:lnTo>
                      <a:pt x="1143" y="513"/>
                    </a:lnTo>
                    <a:lnTo>
                      <a:pt x="1162" y="511"/>
                    </a:lnTo>
                    <a:lnTo>
                      <a:pt x="1180" y="508"/>
                    </a:lnTo>
                    <a:lnTo>
                      <a:pt x="1198" y="506"/>
                    </a:lnTo>
                    <a:lnTo>
                      <a:pt x="1217" y="502"/>
                    </a:lnTo>
                    <a:lnTo>
                      <a:pt x="1235" y="499"/>
                    </a:lnTo>
                    <a:lnTo>
                      <a:pt x="1254" y="495"/>
                    </a:lnTo>
                    <a:lnTo>
                      <a:pt x="1272" y="491"/>
                    </a:lnTo>
                    <a:lnTo>
                      <a:pt x="1291" y="487"/>
                    </a:lnTo>
                    <a:lnTo>
                      <a:pt x="1309" y="483"/>
                    </a:lnTo>
                    <a:lnTo>
                      <a:pt x="1328" y="477"/>
                    </a:lnTo>
                    <a:lnTo>
                      <a:pt x="1346" y="473"/>
                    </a:lnTo>
                    <a:lnTo>
                      <a:pt x="1365" y="467"/>
                    </a:lnTo>
                    <a:lnTo>
                      <a:pt x="1383" y="462"/>
                    </a:lnTo>
                    <a:lnTo>
                      <a:pt x="1401" y="455"/>
                    </a:lnTo>
                    <a:lnTo>
                      <a:pt x="1420" y="449"/>
                    </a:lnTo>
                    <a:lnTo>
                      <a:pt x="1438" y="441"/>
                    </a:lnTo>
                    <a:lnTo>
                      <a:pt x="1457" y="435"/>
                    </a:lnTo>
                    <a:lnTo>
                      <a:pt x="1475" y="426"/>
                    </a:lnTo>
                    <a:lnTo>
                      <a:pt x="1493" y="419"/>
                    </a:lnTo>
                    <a:lnTo>
                      <a:pt x="1512" y="410"/>
                    </a:lnTo>
                    <a:lnTo>
                      <a:pt x="1530" y="401"/>
                    </a:lnTo>
                    <a:lnTo>
                      <a:pt x="1549" y="391"/>
                    </a:lnTo>
                    <a:lnTo>
                      <a:pt x="1567" y="381"/>
                    </a:lnTo>
                    <a:lnTo>
                      <a:pt x="1585" y="370"/>
                    </a:lnTo>
                    <a:lnTo>
                      <a:pt x="1604" y="358"/>
                    </a:lnTo>
                    <a:lnTo>
                      <a:pt x="1622" y="346"/>
                    </a:lnTo>
                    <a:lnTo>
                      <a:pt x="1641" y="333"/>
                    </a:lnTo>
                    <a:lnTo>
                      <a:pt x="1659" y="318"/>
                    </a:lnTo>
                    <a:lnTo>
                      <a:pt x="1678" y="304"/>
                    </a:lnTo>
                    <a:lnTo>
                      <a:pt x="1696" y="287"/>
                    </a:lnTo>
                    <a:lnTo>
                      <a:pt x="1714" y="269"/>
                    </a:lnTo>
                    <a:lnTo>
                      <a:pt x="1733" y="249"/>
                    </a:lnTo>
                    <a:lnTo>
                      <a:pt x="1751" y="227"/>
                    </a:lnTo>
                    <a:lnTo>
                      <a:pt x="1770" y="202"/>
                    </a:lnTo>
                    <a:lnTo>
                      <a:pt x="1788" y="171"/>
                    </a:lnTo>
                    <a:lnTo>
                      <a:pt x="1807" y="138"/>
                    </a:lnTo>
                    <a:lnTo>
                      <a:pt x="1825" y="70"/>
                    </a:lnTo>
                    <a:lnTo>
                      <a:pt x="1844" y="0"/>
                    </a:lnTo>
                  </a:path>
                </a:pathLst>
              </a:custGeom>
              <a:noFill/>
              <a:ln w="31750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+mj-lt"/>
                </a:endParaRPr>
              </a:p>
            </p:txBody>
          </p:sp>
          <p:sp>
            <p:nvSpPr>
              <p:cNvPr id="206" name="Freeform 28">
                <a:extLst>
                  <a:ext uri="{FF2B5EF4-FFF2-40B4-BE49-F238E27FC236}">
                    <a16:creationId xmlns:a16="http://schemas.microsoft.com/office/drawing/2014/main" id="{8EE1916C-BD4F-4667-89E1-98CEEDDF1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00166"/>
                <a:ext cx="2743200" cy="153666"/>
              </a:xfrm>
              <a:custGeom>
                <a:avLst/>
                <a:gdLst>
                  <a:gd name="T0" fmla="*/ 19 w 1844"/>
                  <a:gd name="T1" fmla="*/ 39 h 135"/>
                  <a:gd name="T2" fmla="*/ 56 w 1844"/>
                  <a:gd name="T3" fmla="*/ 69 h 135"/>
                  <a:gd name="T4" fmla="*/ 93 w 1844"/>
                  <a:gd name="T5" fmla="*/ 88 h 135"/>
                  <a:gd name="T6" fmla="*/ 130 w 1844"/>
                  <a:gd name="T7" fmla="*/ 100 h 135"/>
                  <a:gd name="T8" fmla="*/ 166 w 1844"/>
                  <a:gd name="T9" fmla="*/ 108 h 135"/>
                  <a:gd name="T10" fmla="*/ 203 w 1844"/>
                  <a:gd name="T11" fmla="*/ 114 h 135"/>
                  <a:gd name="T12" fmla="*/ 240 w 1844"/>
                  <a:gd name="T13" fmla="*/ 118 h 135"/>
                  <a:gd name="T14" fmla="*/ 277 w 1844"/>
                  <a:gd name="T15" fmla="*/ 121 h 135"/>
                  <a:gd name="T16" fmla="*/ 314 w 1844"/>
                  <a:gd name="T17" fmla="*/ 124 h 135"/>
                  <a:gd name="T18" fmla="*/ 351 w 1844"/>
                  <a:gd name="T19" fmla="*/ 126 h 135"/>
                  <a:gd name="T20" fmla="*/ 387 w 1844"/>
                  <a:gd name="T21" fmla="*/ 127 h 135"/>
                  <a:gd name="T22" fmla="*/ 424 w 1844"/>
                  <a:gd name="T23" fmla="*/ 128 h 135"/>
                  <a:gd name="T24" fmla="*/ 461 w 1844"/>
                  <a:gd name="T25" fmla="*/ 129 h 135"/>
                  <a:gd name="T26" fmla="*/ 498 w 1844"/>
                  <a:gd name="T27" fmla="*/ 130 h 135"/>
                  <a:gd name="T28" fmla="*/ 535 w 1844"/>
                  <a:gd name="T29" fmla="*/ 131 h 135"/>
                  <a:gd name="T30" fmla="*/ 572 w 1844"/>
                  <a:gd name="T31" fmla="*/ 132 h 135"/>
                  <a:gd name="T32" fmla="*/ 609 w 1844"/>
                  <a:gd name="T33" fmla="*/ 132 h 135"/>
                  <a:gd name="T34" fmla="*/ 646 w 1844"/>
                  <a:gd name="T35" fmla="*/ 133 h 135"/>
                  <a:gd name="T36" fmla="*/ 682 w 1844"/>
                  <a:gd name="T37" fmla="*/ 133 h 135"/>
                  <a:gd name="T38" fmla="*/ 719 w 1844"/>
                  <a:gd name="T39" fmla="*/ 134 h 135"/>
                  <a:gd name="T40" fmla="*/ 756 w 1844"/>
                  <a:gd name="T41" fmla="*/ 134 h 135"/>
                  <a:gd name="T42" fmla="*/ 793 w 1844"/>
                  <a:gd name="T43" fmla="*/ 134 h 135"/>
                  <a:gd name="T44" fmla="*/ 830 w 1844"/>
                  <a:gd name="T45" fmla="*/ 135 h 135"/>
                  <a:gd name="T46" fmla="*/ 867 w 1844"/>
                  <a:gd name="T47" fmla="*/ 135 h 135"/>
                  <a:gd name="T48" fmla="*/ 904 w 1844"/>
                  <a:gd name="T49" fmla="*/ 135 h 135"/>
                  <a:gd name="T50" fmla="*/ 940 w 1844"/>
                  <a:gd name="T51" fmla="*/ 135 h 135"/>
                  <a:gd name="T52" fmla="*/ 977 w 1844"/>
                  <a:gd name="T53" fmla="*/ 135 h 135"/>
                  <a:gd name="T54" fmla="*/ 1014 w 1844"/>
                  <a:gd name="T55" fmla="*/ 135 h 135"/>
                  <a:gd name="T56" fmla="*/ 1051 w 1844"/>
                  <a:gd name="T57" fmla="*/ 135 h 135"/>
                  <a:gd name="T58" fmla="*/ 1088 w 1844"/>
                  <a:gd name="T59" fmla="*/ 135 h 135"/>
                  <a:gd name="T60" fmla="*/ 1125 w 1844"/>
                  <a:gd name="T61" fmla="*/ 135 h 135"/>
                  <a:gd name="T62" fmla="*/ 1162 w 1844"/>
                  <a:gd name="T63" fmla="*/ 135 h 135"/>
                  <a:gd name="T64" fmla="*/ 1198 w 1844"/>
                  <a:gd name="T65" fmla="*/ 134 h 135"/>
                  <a:gd name="T66" fmla="*/ 1235 w 1844"/>
                  <a:gd name="T67" fmla="*/ 134 h 135"/>
                  <a:gd name="T68" fmla="*/ 1272 w 1844"/>
                  <a:gd name="T69" fmla="*/ 134 h 135"/>
                  <a:gd name="T70" fmla="*/ 1309 w 1844"/>
                  <a:gd name="T71" fmla="*/ 133 h 135"/>
                  <a:gd name="T72" fmla="*/ 1346 w 1844"/>
                  <a:gd name="T73" fmla="*/ 133 h 135"/>
                  <a:gd name="T74" fmla="*/ 1383 w 1844"/>
                  <a:gd name="T75" fmla="*/ 132 h 135"/>
                  <a:gd name="T76" fmla="*/ 1420 w 1844"/>
                  <a:gd name="T77" fmla="*/ 131 h 135"/>
                  <a:gd name="T78" fmla="*/ 1457 w 1844"/>
                  <a:gd name="T79" fmla="*/ 131 h 135"/>
                  <a:gd name="T80" fmla="*/ 1493 w 1844"/>
                  <a:gd name="T81" fmla="*/ 129 h 135"/>
                  <a:gd name="T82" fmla="*/ 1530 w 1844"/>
                  <a:gd name="T83" fmla="*/ 128 h 135"/>
                  <a:gd name="T84" fmla="*/ 1567 w 1844"/>
                  <a:gd name="T85" fmla="*/ 126 h 135"/>
                  <a:gd name="T86" fmla="*/ 1604 w 1844"/>
                  <a:gd name="T87" fmla="*/ 124 h 135"/>
                  <a:gd name="T88" fmla="*/ 1641 w 1844"/>
                  <a:gd name="T89" fmla="*/ 121 h 135"/>
                  <a:gd name="T90" fmla="*/ 1678 w 1844"/>
                  <a:gd name="T91" fmla="*/ 117 h 135"/>
                  <a:gd name="T92" fmla="*/ 1714 w 1844"/>
                  <a:gd name="T93" fmla="*/ 111 h 135"/>
                  <a:gd name="T94" fmla="*/ 1751 w 1844"/>
                  <a:gd name="T95" fmla="*/ 100 h 135"/>
                  <a:gd name="T96" fmla="*/ 1788 w 1844"/>
                  <a:gd name="T97" fmla="*/ 81 h 135"/>
                  <a:gd name="T98" fmla="*/ 1825 w 1844"/>
                  <a:gd name="T99" fmla="*/ 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44" h="135">
                    <a:moveTo>
                      <a:pt x="0" y="0"/>
                    </a:moveTo>
                    <a:lnTo>
                      <a:pt x="19" y="39"/>
                    </a:lnTo>
                    <a:lnTo>
                      <a:pt x="37" y="54"/>
                    </a:lnTo>
                    <a:lnTo>
                      <a:pt x="56" y="69"/>
                    </a:lnTo>
                    <a:lnTo>
                      <a:pt x="74" y="78"/>
                    </a:lnTo>
                    <a:lnTo>
                      <a:pt x="93" y="88"/>
                    </a:lnTo>
                    <a:lnTo>
                      <a:pt x="111" y="93"/>
                    </a:lnTo>
                    <a:lnTo>
                      <a:pt x="130" y="100"/>
                    </a:lnTo>
                    <a:lnTo>
                      <a:pt x="148" y="103"/>
                    </a:lnTo>
                    <a:lnTo>
                      <a:pt x="166" y="108"/>
                    </a:lnTo>
                    <a:lnTo>
                      <a:pt x="185" y="110"/>
                    </a:lnTo>
                    <a:lnTo>
                      <a:pt x="203" y="114"/>
                    </a:lnTo>
                    <a:lnTo>
                      <a:pt x="222" y="115"/>
                    </a:lnTo>
                    <a:lnTo>
                      <a:pt x="240" y="118"/>
                    </a:lnTo>
                    <a:lnTo>
                      <a:pt x="259" y="119"/>
                    </a:lnTo>
                    <a:lnTo>
                      <a:pt x="277" y="121"/>
                    </a:lnTo>
                    <a:lnTo>
                      <a:pt x="295" y="122"/>
                    </a:lnTo>
                    <a:lnTo>
                      <a:pt x="314" y="124"/>
                    </a:lnTo>
                    <a:lnTo>
                      <a:pt x="332" y="124"/>
                    </a:lnTo>
                    <a:lnTo>
                      <a:pt x="351" y="126"/>
                    </a:lnTo>
                    <a:lnTo>
                      <a:pt x="369" y="126"/>
                    </a:lnTo>
                    <a:lnTo>
                      <a:pt x="387" y="127"/>
                    </a:lnTo>
                    <a:lnTo>
                      <a:pt x="406" y="127"/>
                    </a:lnTo>
                    <a:lnTo>
                      <a:pt x="424" y="128"/>
                    </a:lnTo>
                    <a:lnTo>
                      <a:pt x="443" y="129"/>
                    </a:lnTo>
                    <a:lnTo>
                      <a:pt x="461" y="129"/>
                    </a:lnTo>
                    <a:lnTo>
                      <a:pt x="479" y="130"/>
                    </a:lnTo>
                    <a:lnTo>
                      <a:pt x="498" y="130"/>
                    </a:lnTo>
                    <a:lnTo>
                      <a:pt x="516" y="131"/>
                    </a:lnTo>
                    <a:lnTo>
                      <a:pt x="535" y="131"/>
                    </a:lnTo>
                    <a:lnTo>
                      <a:pt x="553" y="131"/>
                    </a:lnTo>
                    <a:lnTo>
                      <a:pt x="572" y="132"/>
                    </a:lnTo>
                    <a:lnTo>
                      <a:pt x="590" y="132"/>
                    </a:lnTo>
                    <a:lnTo>
                      <a:pt x="609" y="132"/>
                    </a:lnTo>
                    <a:lnTo>
                      <a:pt x="627" y="133"/>
                    </a:lnTo>
                    <a:lnTo>
                      <a:pt x="646" y="133"/>
                    </a:lnTo>
                    <a:lnTo>
                      <a:pt x="664" y="133"/>
                    </a:lnTo>
                    <a:lnTo>
                      <a:pt x="682" y="133"/>
                    </a:lnTo>
                    <a:lnTo>
                      <a:pt x="701" y="133"/>
                    </a:lnTo>
                    <a:lnTo>
                      <a:pt x="719" y="134"/>
                    </a:lnTo>
                    <a:lnTo>
                      <a:pt x="738" y="134"/>
                    </a:lnTo>
                    <a:lnTo>
                      <a:pt x="756" y="134"/>
                    </a:lnTo>
                    <a:lnTo>
                      <a:pt x="775" y="134"/>
                    </a:lnTo>
                    <a:lnTo>
                      <a:pt x="793" y="134"/>
                    </a:lnTo>
                    <a:lnTo>
                      <a:pt x="812" y="134"/>
                    </a:lnTo>
                    <a:lnTo>
                      <a:pt x="830" y="135"/>
                    </a:lnTo>
                    <a:lnTo>
                      <a:pt x="848" y="135"/>
                    </a:lnTo>
                    <a:lnTo>
                      <a:pt x="867" y="135"/>
                    </a:lnTo>
                    <a:lnTo>
                      <a:pt x="885" y="135"/>
                    </a:lnTo>
                    <a:lnTo>
                      <a:pt x="904" y="135"/>
                    </a:lnTo>
                    <a:lnTo>
                      <a:pt x="922" y="135"/>
                    </a:lnTo>
                    <a:lnTo>
                      <a:pt x="940" y="135"/>
                    </a:lnTo>
                    <a:lnTo>
                      <a:pt x="959" y="135"/>
                    </a:lnTo>
                    <a:lnTo>
                      <a:pt x="977" y="135"/>
                    </a:lnTo>
                    <a:lnTo>
                      <a:pt x="996" y="135"/>
                    </a:lnTo>
                    <a:lnTo>
                      <a:pt x="1014" y="135"/>
                    </a:lnTo>
                    <a:lnTo>
                      <a:pt x="1032" y="135"/>
                    </a:lnTo>
                    <a:lnTo>
                      <a:pt x="1051" y="135"/>
                    </a:lnTo>
                    <a:lnTo>
                      <a:pt x="1069" y="135"/>
                    </a:lnTo>
                    <a:lnTo>
                      <a:pt x="1088" y="135"/>
                    </a:lnTo>
                    <a:lnTo>
                      <a:pt x="1106" y="135"/>
                    </a:lnTo>
                    <a:lnTo>
                      <a:pt x="1125" y="135"/>
                    </a:lnTo>
                    <a:lnTo>
                      <a:pt x="1143" y="135"/>
                    </a:lnTo>
                    <a:lnTo>
                      <a:pt x="1162" y="135"/>
                    </a:lnTo>
                    <a:lnTo>
                      <a:pt x="1180" y="135"/>
                    </a:lnTo>
                    <a:lnTo>
                      <a:pt x="1198" y="134"/>
                    </a:lnTo>
                    <a:lnTo>
                      <a:pt x="1217" y="134"/>
                    </a:lnTo>
                    <a:lnTo>
                      <a:pt x="1235" y="134"/>
                    </a:lnTo>
                    <a:lnTo>
                      <a:pt x="1254" y="134"/>
                    </a:lnTo>
                    <a:lnTo>
                      <a:pt x="1272" y="134"/>
                    </a:lnTo>
                    <a:lnTo>
                      <a:pt x="1291" y="134"/>
                    </a:lnTo>
                    <a:lnTo>
                      <a:pt x="1309" y="133"/>
                    </a:lnTo>
                    <a:lnTo>
                      <a:pt x="1328" y="133"/>
                    </a:lnTo>
                    <a:lnTo>
                      <a:pt x="1346" y="133"/>
                    </a:lnTo>
                    <a:lnTo>
                      <a:pt x="1365" y="132"/>
                    </a:lnTo>
                    <a:lnTo>
                      <a:pt x="1383" y="132"/>
                    </a:lnTo>
                    <a:lnTo>
                      <a:pt x="1401" y="132"/>
                    </a:lnTo>
                    <a:lnTo>
                      <a:pt x="1420" y="131"/>
                    </a:lnTo>
                    <a:lnTo>
                      <a:pt x="1438" y="131"/>
                    </a:lnTo>
                    <a:lnTo>
                      <a:pt x="1457" y="131"/>
                    </a:lnTo>
                    <a:lnTo>
                      <a:pt x="1475" y="130"/>
                    </a:lnTo>
                    <a:lnTo>
                      <a:pt x="1493" y="129"/>
                    </a:lnTo>
                    <a:lnTo>
                      <a:pt x="1512" y="129"/>
                    </a:lnTo>
                    <a:lnTo>
                      <a:pt x="1530" y="128"/>
                    </a:lnTo>
                    <a:lnTo>
                      <a:pt x="1549" y="127"/>
                    </a:lnTo>
                    <a:lnTo>
                      <a:pt x="1567" y="126"/>
                    </a:lnTo>
                    <a:lnTo>
                      <a:pt x="1585" y="126"/>
                    </a:lnTo>
                    <a:lnTo>
                      <a:pt x="1604" y="124"/>
                    </a:lnTo>
                    <a:lnTo>
                      <a:pt x="1622" y="123"/>
                    </a:lnTo>
                    <a:lnTo>
                      <a:pt x="1641" y="121"/>
                    </a:lnTo>
                    <a:lnTo>
                      <a:pt x="1659" y="119"/>
                    </a:lnTo>
                    <a:lnTo>
                      <a:pt x="1678" y="117"/>
                    </a:lnTo>
                    <a:lnTo>
                      <a:pt x="1696" y="114"/>
                    </a:lnTo>
                    <a:lnTo>
                      <a:pt x="1714" y="111"/>
                    </a:lnTo>
                    <a:lnTo>
                      <a:pt x="1733" y="106"/>
                    </a:lnTo>
                    <a:lnTo>
                      <a:pt x="1751" y="100"/>
                    </a:lnTo>
                    <a:lnTo>
                      <a:pt x="1770" y="92"/>
                    </a:lnTo>
                    <a:lnTo>
                      <a:pt x="1788" y="81"/>
                    </a:lnTo>
                    <a:lnTo>
                      <a:pt x="1807" y="67"/>
                    </a:lnTo>
                    <a:lnTo>
                      <a:pt x="1825" y="35"/>
                    </a:lnTo>
                    <a:lnTo>
                      <a:pt x="1844" y="0"/>
                    </a:lnTo>
                  </a:path>
                </a:pathLst>
              </a:custGeom>
              <a:noFill/>
              <a:ln w="31750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+mj-lt"/>
                </a:endParaRPr>
              </a:p>
            </p:txBody>
          </p:sp>
          <p:sp>
            <p:nvSpPr>
              <p:cNvPr id="207" name="Freeform 29">
                <a:extLst>
                  <a:ext uri="{FF2B5EF4-FFF2-40B4-BE49-F238E27FC236}">
                    <a16:creationId xmlns:a16="http://schemas.microsoft.com/office/drawing/2014/main" id="{246F075D-B76A-4D99-BA7C-0F4E70DBB9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00166"/>
                <a:ext cx="2743200" cy="276598"/>
              </a:xfrm>
              <a:custGeom>
                <a:avLst/>
                <a:gdLst>
                  <a:gd name="T0" fmla="*/ 19 w 1844"/>
                  <a:gd name="T1" fmla="*/ 52 h 243"/>
                  <a:gd name="T2" fmla="*/ 56 w 1844"/>
                  <a:gd name="T3" fmla="*/ 97 h 243"/>
                  <a:gd name="T4" fmla="*/ 93 w 1844"/>
                  <a:gd name="T5" fmla="*/ 128 h 243"/>
                  <a:gd name="T6" fmla="*/ 130 w 1844"/>
                  <a:gd name="T7" fmla="*/ 151 h 243"/>
                  <a:gd name="T8" fmla="*/ 166 w 1844"/>
                  <a:gd name="T9" fmla="*/ 168 h 243"/>
                  <a:gd name="T10" fmla="*/ 203 w 1844"/>
                  <a:gd name="T11" fmla="*/ 182 h 243"/>
                  <a:gd name="T12" fmla="*/ 240 w 1844"/>
                  <a:gd name="T13" fmla="*/ 193 h 243"/>
                  <a:gd name="T14" fmla="*/ 277 w 1844"/>
                  <a:gd name="T15" fmla="*/ 202 h 243"/>
                  <a:gd name="T16" fmla="*/ 314 w 1844"/>
                  <a:gd name="T17" fmla="*/ 209 h 243"/>
                  <a:gd name="T18" fmla="*/ 351 w 1844"/>
                  <a:gd name="T19" fmla="*/ 215 h 243"/>
                  <a:gd name="T20" fmla="*/ 387 w 1844"/>
                  <a:gd name="T21" fmla="*/ 220 h 243"/>
                  <a:gd name="T22" fmla="*/ 424 w 1844"/>
                  <a:gd name="T23" fmla="*/ 224 h 243"/>
                  <a:gd name="T24" fmla="*/ 461 w 1844"/>
                  <a:gd name="T25" fmla="*/ 227 h 243"/>
                  <a:gd name="T26" fmla="*/ 498 w 1844"/>
                  <a:gd name="T27" fmla="*/ 230 h 243"/>
                  <a:gd name="T28" fmla="*/ 535 w 1844"/>
                  <a:gd name="T29" fmla="*/ 233 h 243"/>
                  <a:gd name="T30" fmla="*/ 572 w 1844"/>
                  <a:gd name="T31" fmla="*/ 234 h 243"/>
                  <a:gd name="T32" fmla="*/ 609 w 1844"/>
                  <a:gd name="T33" fmla="*/ 236 h 243"/>
                  <a:gd name="T34" fmla="*/ 646 w 1844"/>
                  <a:gd name="T35" fmla="*/ 237 h 243"/>
                  <a:gd name="T36" fmla="*/ 682 w 1844"/>
                  <a:gd name="T37" fmla="*/ 239 h 243"/>
                  <a:gd name="T38" fmla="*/ 719 w 1844"/>
                  <a:gd name="T39" fmla="*/ 240 h 243"/>
                  <a:gd name="T40" fmla="*/ 756 w 1844"/>
                  <a:gd name="T41" fmla="*/ 240 h 243"/>
                  <a:gd name="T42" fmla="*/ 793 w 1844"/>
                  <a:gd name="T43" fmla="*/ 241 h 243"/>
                  <a:gd name="T44" fmla="*/ 830 w 1844"/>
                  <a:gd name="T45" fmla="*/ 242 h 243"/>
                  <a:gd name="T46" fmla="*/ 867 w 1844"/>
                  <a:gd name="T47" fmla="*/ 242 h 243"/>
                  <a:gd name="T48" fmla="*/ 904 w 1844"/>
                  <a:gd name="T49" fmla="*/ 242 h 243"/>
                  <a:gd name="T50" fmla="*/ 940 w 1844"/>
                  <a:gd name="T51" fmla="*/ 243 h 243"/>
                  <a:gd name="T52" fmla="*/ 977 w 1844"/>
                  <a:gd name="T53" fmla="*/ 243 h 243"/>
                  <a:gd name="T54" fmla="*/ 1014 w 1844"/>
                  <a:gd name="T55" fmla="*/ 243 h 243"/>
                  <a:gd name="T56" fmla="*/ 1051 w 1844"/>
                  <a:gd name="T57" fmla="*/ 243 h 243"/>
                  <a:gd name="T58" fmla="*/ 1088 w 1844"/>
                  <a:gd name="T59" fmla="*/ 242 h 243"/>
                  <a:gd name="T60" fmla="*/ 1125 w 1844"/>
                  <a:gd name="T61" fmla="*/ 242 h 243"/>
                  <a:gd name="T62" fmla="*/ 1162 w 1844"/>
                  <a:gd name="T63" fmla="*/ 241 h 243"/>
                  <a:gd name="T64" fmla="*/ 1198 w 1844"/>
                  <a:gd name="T65" fmla="*/ 241 h 243"/>
                  <a:gd name="T66" fmla="*/ 1235 w 1844"/>
                  <a:gd name="T67" fmla="*/ 240 h 243"/>
                  <a:gd name="T68" fmla="*/ 1272 w 1844"/>
                  <a:gd name="T69" fmla="*/ 239 h 243"/>
                  <a:gd name="T70" fmla="*/ 1309 w 1844"/>
                  <a:gd name="T71" fmla="*/ 237 h 243"/>
                  <a:gd name="T72" fmla="*/ 1346 w 1844"/>
                  <a:gd name="T73" fmla="*/ 235 h 243"/>
                  <a:gd name="T74" fmla="*/ 1383 w 1844"/>
                  <a:gd name="T75" fmla="*/ 234 h 243"/>
                  <a:gd name="T76" fmla="*/ 1420 w 1844"/>
                  <a:gd name="T77" fmla="*/ 231 h 243"/>
                  <a:gd name="T78" fmla="*/ 1457 w 1844"/>
                  <a:gd name="T79" fmla="*/ 228 h 243"/>
                  <a:gd name="T80" fmla="*/ 1493 w 1844"/>
                  <a:gd name="T81" fmla="*/ 225 h 243"/>
                  <a:gd name="T82" fmla="*/ 1530 w 1844"/>
                  <a:gd name="T83" fmla="*/ 220 h 243"/>
                  <a:gd name="T84" fmla="*/ 1567 w 1844"/>
                  <a:gd name="T85" fmla="*/ 215 h 243"/>
                  <a:gd name="T86" fmla="*/ 1604 w 1844"/>
                  <a:gd name="T87" fmla="*/ 208 h 243"/>
                  <a:gd name="T88" fmla="*/ 1641 w 1844"/>
                  <a:gd name="T89" fmla="*/ 198 h 243"/>
                  <a:gd name="T90" fmla="*/ 1678 w 1844"/>
                  <a:gd name="T91" fmla="*/ 186 h 243"/>
                  <a:gd name="T92" fmla="*/ 1714 w 1844"/>
                  <a:gd name="T93" fmla="*/ 169 h 243"/>
                  <a:gd name="T94" fmla="*/ 1751 w 1844"/>
                  <a:gd name="T95" fmla="*/ 147 h 243"/>
                  <a:gd name="T96" fmla="*/ 1788 w 1844"/>
                  <a:gd name="T97" fmla="*/ 114 h 243"/>
                  <a:gd name="T98" fmla="*/ 1825 w 1844"/>
                  <a:gd name="T99" fmla="*/ 47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44" h="243">
                    <a:moveTo>
                      <a:pt x="0" y="0"/>
                    </a:moveTo>
                    <a:lnTo>
                      <a:pt x="19" y="52"/>
                    </a:lnTo>
                    <a:lnTo>
                      <a:pt x="37" y="74"/>
                    </a:lnTo>
                    <a:lnTo>
                      <a:pt x="56" y="97"/>
                    </a:lnTo>
                    <a:lnTo>
                      <a:pt x="74" y="112"/>
                    </a:lnTo>
                    <a:lnTo>
                      <a:pt x="93" y="128"/>
                    </a:lnTo>
                    <a:lnTo>
                      <a:pt x="111" y="139"/>
                    </a:lnTo>
                    <a:lnTo>
                      <a:pt x="130" y="151"/>
                    </a:lnTo>
                    <a:lnTo>
                      <a:pt x="148" y="159"/>
                    </a:lnTo>
                    <a:lnTo>
                      <a:pt x="166" y="168"/>
                    </a:lnTo>
                    <a:lnTo>
                      <a:pt x="185" y="175"/>
                    </a:lnTo>
                    <a:lnTo>
                      <a:pt x="203" y="182"/>
                    </a:lnTo>
                    <a:lnTo>
                      <a:pt x="222" y="187"/>
                    </a:lnTo>
                    <a:lnTo>
                      <a:pt x="240" y="193"/>
                    </a:lnTo>
                    <a:lnTo>
                      <a:pt x="259" y="197"/>
                    </a:lnTo>
                    <a:lnTo>
                      <a:pt x="277" y="202"/>
                    </a:lnTo>
                    <a:lnTo>
                      <a:pt x="295" y="205"/>
                    </a:lnTo>
                    <a:lnTo>
                      <a:pt x="314" y="209"/>
                    </a:lnTo>
                    <a:lnTo>
                      <a:pt x="332" y="212"/>
                    </a:lnTo>
                    <a:lnTo>
                      <a:pt x="351" y="215"/>
                    </a:lnTo>
                    <a:lnTo>
                      <a:pt x="369" y="217"/>
                    </a:lnTo>
                    <a:lnTo>
                      <a:pt x="387" y="220"/>
                    </a:lnTo>
                    <a:lnTo>
                      <a:pt x="406" y="222"/>
                    </a:lnTo>
                    <a:lnTo>
                      <a:pt x="424" y="224"/>
                    </a:lnTo>
                    <a:lnTo>
                      <a:pt x="443" y="225"/>
                    </a:lnTo>
                    <a:lnTo>
                      <a:pt x="461" y="227"/>
                    </a:lnTo>
                    <a:lnTo>
                      <a:pt x="479" y="228"/>
                    </a:lnTo>
                    <a:lnTo>
                      <a:pt x="498" y="230"/>
                    </a:lnTo>
                    <a:lnTo>
                      <a:pt x="516" y="231"/>
                    </a:lnTo>
                    <a:lnTo>
                      <a:pt x="535" y="233"/>
                    </a:lnTo>
                    <a:lnTo>
                      <a:pt x="553" y="233"/>
                    </a:lnTo>
                    <a:lnTo>
                      <a:pt x="572" y="234"/>
                    </a:lnTo>
                    <a:lnTo>
                      <a:pt x="590" y="235"/>
                    </a:lnTo>
                    <a:lnTo>
                      <a:pt x="609" y="236"/>
                    </a:lnTo>
                    <a:lnTo>
                      <a:pt x="627" y="236"/>
                    </a:lnTo>
                    <a:lnTo>
                      <a:pt x="646" y="237"/>
                    </a:lnTo>
                    <a:lnTo>
                      <a:pt x="664" y="238"/>
                    </a:lnTo>
                    <a:lnTo>
                      <a:pt x="682" y="239"/>
                    </a:lnTo>
                    <a:lnTo>
                      <a:pt x="701" y="239"/>
                    </a:lnTo>
                    <a:lnTo>
                      <a:pt x="719" y="240"/>
                    </a:lnTo>
                    <a:lnTo>
                      <a:pt x="738" y="240"/>
                    </a:lnTo>
                    <a:lnTo>
                      <a:pt x="756" y="240"/>
                    </a:lnTo>
                    <a:lnTo>
                      <a:pt x="775" y="241"/>
                    </a:lnTo>
                    <a:lnTo>
                      <a:pt x="793" y="241"/>
                    </a:lnTo>
                    <a:lnTo>
                      <a:pt x="812" y="241"/>
                    </a:lnTo>
                    <a:lnTo>
                      <a:pt x="830" y="242"/>
                    </a:lnTo>
                    <a:lnTo>
                      <a:pt x="848" y="242"/>
                    </a:lnTo>
                    <a:lnTo>
                      <a:pt x="867" y="242"/>
                    </a:lnTo>
                    <a:lnTo>
                      <a:pt x="885" y="242"/>
                    </a:lnTo>
                    <a:lnTo>
                      <a:pt x="904" y="242"/>
                    </a:lnTo>
                    <a:lnTo>
                      <a:pt x="922" y="242"/>
                    </a:lnTo>
                    <a:lnTo>
                      <a:pt x="940" y="243"/>
                    </a:lnTo>
                    <a:lnTo>
                      <a:pt x="959" y="242"/>
                    </a:lnTo>
                    <a:lnTo>
                      <a:pt x="977" y="243"/>
                    </a:lnTo>
                    <a:lnTo>
                      <a:pt x="996" y="243"/>
                    </a:lnTo>
                    <a:lnTo>
                      <a:pt x="1014" y="243"/>
                    </a:lnTo>
                    <a:lnTo>
                      <a:pt x="1032" y="243"/>
                    </a:lnTo>
                    <a:lnTo>
                      <a:pt x="1051" y="243"/>
                    </a:lnTo>
                    <a:lnTo>
                      <a:pt x="1069" y="242"/>
                    </a:lnTo>
                    <a:lnTo>
                      <a:pt x="1088" y="242"/>
                    </a:lnTo>
                    <a:lnTo>
                      <a:pt x="1106" y="242"/>
                    </a:lnTo>
                    <a:lnTo>
                      <a:pt x="1125" y="242"/>
                    </a:lnTo>
                    <a:lnTo>
                      <a:pt x="1143" y="241"/>
                    </a:lnTo>
                    <a:lnTo>
                      <a:pt x="1162" y="241"/>
                    </a:lnTo>
                    <a:lnTo>
                      <a:pt x="1180" y="241"/>
                    </a:lnTo>
                    <a:lnTo>
                      <a:pt x="1198" y="241"/>
                    </a:lnTo>
                    <a:lnTo>
                      <a:pt x="1217" y="240"/>
                    </a:lnTo>
                    <a:lnTo>
                      <a:pt x="1235" y="240"/>
                    </a:lnTo>
                    <a:lnTo>
                      <a:pt x="1254" y="239"/>
                    </a:lnTo>
                    <a:lnTo>
                      <a:pt x="1272" y="239"/>
                    </a:lnTo>
                    <a:lnTo>
                      <a:pt x="1291" y="238"/>
                    </a:lnTo>
                    <a:lnTo>
                      <a:pt x="1309" y="237"/>
                    </a:lnTo>
                    <a:lnTo>
                      <a:pt x="1328" y="236"/>
                    </a:lnTo>
                    <a:lnTo>
                      <a:pt x="1346" y="235"/>
                    </a:lnTo>
                    <a:lnTo>
                      <a:pt x="1365" y="234"/>
                    </a:lnTo>
                    <a:lnTo>
                      <a:pt x="1383" y="234"/>
                    </a:lnTo>
                    <a:lnTo>
                      <a:pt x="1401" y="233"/>
                    </a:lnTo>
                    <a:lnTo>
                      <a:pt x="1420" y="231"/>
                    </a:lnTo>
                    <a:lnTo>
                      <a:pt x="1438" y="230"/>
                    </a:lnTo>
                    <a:lnTo>
                      <a:pt x="1457" y="228"/>
                    </a:lnTo>
                    <a:lnTo>
                      <a:pt x="1475" y="227"/>
                    </a:lnTo>
                    <a:lnTo>
                      <a:pt x="1493" y="225"/>
                    </a:lnTo>
                    <a:lnTo>
                      <a:pt x="1512" y="222"/>
                    </a:lnTo>
                    <a:lnTo>
                      <a:pt x="1530" y="220"/>
                    </a:lnTo>
                    <a:lnTo>
                      <a:pt x="1549" y="218"/>
                    </a:lnTo>
                    <a:lnTo>
                      <a:pt x="1567" y="215"/>
                    </a:lnTo>
                    <a:lnTo>
                      <a:pt x="1585" y="211"/>
                    </a:lnTo>
                    <a:lnTo>
                      <a:pt x="1604" y="208"/>
                    </a:lnTo>
                    <a:lnTo>
                      <a:pt x="1622" y="203"/>
                    </a:lnTo>
                    <a:lnTo>
                      <a:pt x="1641" y="198"/>
                    </a:lnTo>
                    <a:lnTo>
                      <a:pt x="1659" y="192"/>
                    </a:lnTo>
                    <a:lnTo>
                      <a:pt x="1678" y="186"/>
                    </a:lnTo>
                    <a:lnTo>
                      <a:pt x="1696" y="178"/>
                    </a:lnTo>
                    <a:lnTo>
                      <a:pt x="1714" y="169"/>
                    </a:lnTo>
                    <a:lnTo>
                      <a:pt x="1733" y="159"/>
                    </a:lnTo>
                    <a:lnTo>
                      <a:pt x="1751" y="147"/>
                    </a:lnTo>
                    <a:lnTo>
                      <a:pt x="1770" y="133"/>
                    </a:lnTo>
                    <a:lnTo>
                      <a:pt x="1788" y="114"/>
                    </a:lnTo>
                    <a:lnTo>
                      <a:pt x="1807" y="92"/>
                    </a:lnTo>
                    <a:lnTo>
                      <a:pt x="1825" y="47"/>
                    </a:lnTo>
                    <a:lnTo>
                      <a:pt x="1844" y="0"/>
                    </a:lnTo>
                  </a:path>
                </a:pathLst>
              </a:custGeom>
              <a:noFill/>
              <a:ln w="3175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+mj-lt"/>
                </a:endParaRPr>
              </a:p>
            </p:txBody>
          </p:sp>
          <p:sp>
            <p:nvSpPr>
              <p:cNvPr id="208" name="Freeform 30">
                <a:extLst>
                  <a:ext uri="{FF2B5EF4-FFF2-40B4-BE49-F238E27FC236}">
                    <a16:creationId xmlns:a16="http://schemas.microsoft.com/office/drawing/2014/main" id="{A3692391-EF6A-43C5-9C25-076CE5696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00166"/>
                <a:ext cx="2743200" cy="372210"/>
              </a:xfrm>
              <a:custGeom>
                <a:avLst/>
                <a:gdLst>
                  <a:gd name="T0" fmla="*/ 19 w 1844"/>
                  <a:gd name="T1" fmla="*/ 60 h 327"/>
                  <a:gd name="T2" fmla="*/ 56 w 1844"/>
                  <a:gd name="T3" fmla="*/ 114 h 327"/>
                  <a:gd name="T4" fmla="*/ 93 w 1844"/>
                  <a:gd name="T5" fmla="*/ 152 h 327"/>
                  <a:gd name="T6" fmla="*/ 130 w 1844"/>
                  <a:gd name="T7" fmla="*/ 182 h 327"/>
                  <a:gd name="T8" fmla="*/ 166 w 1844"/>
                  <a:gd name="T9" fmla="*/ 206 h 327"/>
                  <a:gd name="T10" fmla="*/ 203 w 1844"/>
                  <a:gd name="T11" fmla="*/ 225 h 327"/>
                  <a:gd name="T12" fmla="*/ 240 w 1844"/>
                  <a:gd name="T13" fmla="*/ 242 h 327"/>
                  <a:gd name="T14" fmla="*/ 277 w 1844"/>
                  <a:gd name="T15" fmla="*/ 256 h 327"/>
                  <a:gd name="T16" fmla="*/ 314 w 1844"/>
                  <a:gd name="T17" fmla="*/ 267 h 327"/>
                  <a:gd name="T18" fmla="*/ 351 w 1844"/>
                  <a:gd name="T19" fmla="*/ 277 h 327"/>
                  <a:gd name="T20" fmla="*/ 387 w 1844"/>
                  <a:gd name="T21" fmla="*/ 285 h 327"/>
                  <a:gd name="T22" fmla="*/ 424 w 1844"/>
                  <a:gd name="T23" fmla="*/ 293 h 327"/>
                  <a:gd name="T24" fmla="*/ 461 w 1844"/>
                  <a:gd name="T25" fmla="*/ 298 h 327"/>
                  <a:gd name="T26" fmla="*/ 498 w 1844"/>
                  <a:gd name="T27" fmla="*/ 304 h 327"/>
                  <a:gd name="T28" fmla="*/ 535 w 1844"/>
                  <a:gd name="T29" fmla="*/ 308 h 327"/>
                  <a:gd name="T30" fmla="*/ 572 w 1844"/>
                  <a:gd name="T31" fmla="*/ 312 h 327"/>
                  <a:gd name="T32" fmla="*/ 609 w 1844"/>
                  <a:gd name="T33" fmla="*/ 315 h 327"/>
                  <a:gd name="T34" fmla="*/ 646 w 1844"/>
                  <a:gd name="T35" fmla="*/ 318 h 327"/>
                  <a:gd name="T36" fmla="*/ 682 w 1844"/>
                  <a:gd name="T37" fmla="*/ 319 h 327"/>
                  <a:gd name="T38" fmla="*/ 719 w 1844"/>
                  <a:gd name="T39" fmla="*/ 321 h 327"/>
                  <a:gd name="T40" fmla="*/ 756 w 1844"/>
                  <a:gd name="T41" fmla="*/ 323 h 327"/>
                  <a:gd name="T42" fmla="*/ 793 w 1844"/>
                  <a:gd name="T43" fmla="*/ 324 h 327"/>
                  <a:gd name="T44" fmla="*/ 830 w 1844"/>
                  <a:gd name="T45" fmla="*/ 325 h 327"/>
                  <a:gd name="T46" fmla="*/ 867 w 1844"/>
                  <a:gd name="T47" fmla="*/ 326 h 327"/>
                  <a:gd name="T48" fmla="*/ 904 w 1844"/>
                  <a:gd name="T49" fmla="*/ 326 h 327"/>
                  <a:gd name="T50" fmla="*/ 940 w 1844"/>
                  <a:gd name="T51" fmla="*/ 326 h 327"/>
                  <a:gd name="T52" fmla="*/ 977 w 1844"/>
                  <a:gd name="T53" fmla="*/ 327 h 327"/>
                  <a:gd name="T54" fmla="*/ 1014 w 1844"/>
                  <a:gd name="T55" fmla="*/ 326 h 327"/>
                  <a:gd name="T56" fmla="*/ 1051 w 1844"/>
                  <a:gd name="T57" fmla="*/ 326 h 327"/>
                  <a:gd name="T58" fmla="*/ 1088 w 1844"/>
                  <a:gd name="T59" fmla="*/ 325 h 327"/>
                  <a:gd name="T60" fmla="*/ 1125 w 1844"/>
                  <a:gd name="T61" fmla="*/ 325 h 327"/>
                  <a:gd name="T62" fmla="*/ 1162 w 1844"/>
                  <a:gd name="T63" fmla="*/ 324 h 327"/>
                  <a:gd name="T64" fmla="*/ 1198 w 1844"/>
                  <a:gd name="T65" fmla="*/ 322 h 327"/>
                  <a:gd name="T66" fmla="*/ 1235 w 1844"/>
                  <a:gd name="T67" fmla="*/ 320 h 327"/>
                  <a:gd name="T68" fmla="*/ 1272 w 1844"/>
                  <a:gd name="T69" fmla="*/ 318 h 327"/>
                  <a:gd name="T70" fmla="*/ 1309 w 1844"/>
                  <a:gd name="T71" fmla="*/ 316 h 327"/>
                  <a:gd name="T72" fmla="*/ 1346 w 1844"/>
                  <a:gd name="T73" fmla="*/ 313 h 327"/>
                  <a:gd name="T74" fmla="*/ 1383 w 1844"/>
                  <a:gd name="T75" fmla="*/ 309 h 327"/>
                  <a:gd name="T76" fmla="*/ 1420 w 1844"/>
                  <a:gd name="T77" fmla="*/ 304 h 327"/>
                  <a:gd name="T78" fmla="*/ 1457 w 1844"/>
                  <a:gd name="T79" fmla="*/ 298 h 327"/>
                  <a:gd name="T80" fmla="*/ 1493 w 1844"/>
                  <a:gd name="T81" fmla="*/ 292 h 327"/>
                  <a:gd name="T82" fmla="*/ 1530 w 1844"/>
                  <a:gd name="T83" fmla="*/ 283 h 327"/>
                  <a:gd name="T84" fmla="*/ 1567 w 1844"/>
                  <a:gd name="T85" fmla="*/ 273 h 327"/>
                  <a:gd name="T86" fmla="*/ 1604 w 1844"/>
                  <a:gd name="T87" fmla="*/ 261 h 327"/>
                  <a:gd name="T88" fmla="*/ 1641 w 1844"/>
                  <a:gd name="T89" fmla="*/ 246 h 327"/>
                  <a:gd name="T90" fmla="*/ 1678 w 1844"/>
                  <a:gd name="T91" fmla="*/ 227 h 327"/>
                  <a:gd name="T92" fmla="*/ 1714 w 1844"/>
                  <a:gd name="T93" fmla="*/ 204 h 327"/>
                  <a:gd name="T94" fmla="*/ 1751 w 1844"/>
                  <a:gd name="T95" fmla="*/ 174 h 327"/>
                  <a:gd name="T96" fmla="*/ 1788 w 1844"/>
                  <a:gd name="T97" fmla="*/ 134 h 327"/>
                  <a:gd name="T98" fmla="*/ 1825 w 1844"/>
                  <a:gd name="T99" fmla="*/ 55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44" h="327">
                    <a:moveTo>
                      <a:pt x="0" y="0"/>
                    </a:moveTo>
                    <a:lnTo>
                      <a:pt x="19" y="60"/>
                    </a:lnTo>
                    <a:lnTo>
                      <a:pt x="37" y="86"/>
                    </a:lnTo>
                    <a:lnTo>
                      <a:pt x="56" y="114"/>
                    </a:lnTo>
                    <a:lnTo>
                      <a:pt x="74" y="133"/>
                    </a:lnTo>
                    <a:lnTo>
                      <a:pt x="93" y="152"/>
                    </a:lnTo>
                    <a:lnTo>
                      <a:pt x="111" y="167"/>
                    </a:lnTo>
                    <a:lnTo>
                      <a:pt x="130" y="182"/>
                    </a:lnTo>
                    <a:lnTo>
                      <a:pt x="148" y="193"/>
                    </a:lnTo>
                    <a:lnTo>
                      <a:pt x="166" y="206"/>
                    </a:lnTo>
                    <a:lnTo>
                      <a:pt x="185" y="215"/>
                    </a:lnTo>
                    <a:lnTo>
                      <a:pt x="203" y="225"/>
                    </a:lnTo>
                    <a:lnTo>
                      <a:pt x="222" y="233"/>
                    </a:lnTo>
                    <a:lnTo>
                      <a:pt x="240" y="242"/>
                    </a:lnTo>
                    <a:lnTo>
                      <a:pt x="259" y="248"/>
                    </a:lnTo>
                    <a:lnTo>
                      <a:pt x="277" y="256"/>
                    </a:lnTo>
                    <a:lnTo>
                      <a:pt x="295" y="261"/>
                    </a:lnTo>
                    <a:lnTo>
                      <a:pt x="314" y="267"/>
                    </a:lnTo>
                    <a:lnTo>
                      <a:pt x="332" y="271"/>
                    </a:lnTo>
                    <a:lnTo>
                      <a:pt x="351" y="277"/>
                    </a:lnTo>
                    <a:lnTo>
                      <a:pt x="369" y="281"/>
                    </a:lnTo>
                    <a:lnTo>
                      <a:pt x="387" y="285"/>
                    </a:lnTo>
                    <a:lnTo>
                      <a:pt x="406" y="289"/>
                    </a:lnTo>
                    <a:lnTo>
                      <a:pt x="424" y="293"/>
                    </a:lnTo>
                    <a:lnTo>
                      <a:pt x="443" y="295"/>
                    </a:lnTo>
                    <a:lnTo>
                      <a:pt x="461" y="298"/>
                    </a:lnTo>
                    <a:lnTo>
                      <a:pt x="479" y="301"/>
                    </a:lnTo>
                    <a:lnTo>
                      <a:pt x="498" y="304"/>
                    </a:lnTo>
                    <a:lnTo>
                      <a:pt x="516" y="306"/>
                    </a:lnTo>
                    <a:lnTo>
                      <a:pt x="535" y="308"/>
                    </a:lnTo>
                    <a:lnTo>
                      <a:pt x="553" y="309"/>
                    </a:lnTo>
                    <a:lnTo>
                      <a:pt x="572" y="312"/>
                    </a:lnTo>
                    <a:lnTo>
                      <a:pt x="590" y="313"/>
                    </a:lnTo>
                    <a:lnTo>
                      <a:pt x="609" y="315"/>
                    </a:lnTo>
                    <a:lnTo>
                      <a:pt x="627" y="316"/>
                    </a:lnTo>
                    <a:lnTo>
                      <a:pt x="646" y="318"/>
                    </a:lnTo>
                    <a:lnTo>
                      <a:pt x="664" y="318"/>
                    </a:lnTo>
                    <a:lnTo>
                      <a:pt x="682" y="319"/>
                    </a:lnTo>
                    <a:lnTo>
                      <a:pt x="701" y="320"/>
                    </a:lnTo>
                    <a:lnTo>
                      <a:pt x="719" y="321"/>
                    </a:lnTo>
                    <a:lnTo>
                      <a:pt x="738" y="322"/>
                    </a:lnTo>
                    <a:lnTo>
                      <a:pt x="756" y="323"/>
                    </a:lnTo>
                    <a:lnTo>
                      <a:pt x="775" y="323"/>
                    </a:lnTo>
                    <a:lnTo>
                      <a:pt x="793" y="324"/>
                    </a:lnTo>
                    <a:lnTo>
                      <a:pt x="812" y="324"/>
                    </a:lnTo>
                    <a:lnTo>
                      <a:pt x="830" y="325"/>
                    </a:lnTo>
                    <a:lnTo>
                      <a:pt x="848" y="325"/>
                    </a:lnTo>
                    <a:lnTo>
                      <a:pt x="867" y="326"/>
                    </a:lnTo>
                    <a:lnTo>
                      <a:pt x="885" y="326"/>
                    </a:lnTo>
                    <a:lnTo>
                      <a:pt x="904" y="326"/>
                    </a:lnTo>
                    <a:lnTo>
                      <a:pt x="922" y="326"/>
                    </a:lnTo>
                    <a:lnTo>
                      <a:pt x="940" y="326"/>
                    </a:lnTo>
                    <a:lnTo>
                      <a:pt x="959" y="326"/>
                    </a:lnTo>
                    <a:lnTo>
                      <a:pt x="977" y="327"/>
                    </a:lnTo>
                    <a:lnTo>
                      <a:pt x="996" y="326"/>
                    </a:lnTo>
                    <a:lnTo>
                      <a:pt x="1014" y="326"/>
                    </a:lnTo>
                    <a:lnTo>
                      <a:pt x="1032" y="326"/>
                    </a:lnTo>
                    <a:lnTo>
                      <a:pt x="1051" y="326"/>
                    </a:lnTo>
                    <a:lnTo>
                      <a:pt x="1069" y="326"/>
                    </a:lnTo>
                    <a:lnTo>
                      <a:pt x="1088" y="325"/>
                    </a:lnTo>
                    <a:lnTo>
                      <a:pt x="1106" y="325"/>
                    </a:lnTo>
                    <a:lnTo>
                      <a:pt x="1125" y="325"/>
                    </a:lnTo>
                    <a:lnTo>
                      <a:pt x="1143" y="324"/>
                    </a:lnTo>
                    <a:lnTo>
                      <a:pt x="1162" y="324"/>
                    </a:lnTo>
                    <a:lnTo>
                      <a:pt x="1180" y="323"/>
                    </a:lnTo>
                    <a:lnTo>
                      <a:pt x="1198" y="322"/>
                    </a:lnTo>
                    <a:lnTo>
                      <a:pt x="1217" y="321"/>
                    </a:lnTo>
                    <a:lnTo>
                      <a:pt x="1235" y="320"/>
                    </a:lnTo>
                    <a:lnTo>
                      <a:pt x="1254" y="319"/>
                    </a:lnTo>
                    <a:lnTo>
                      <a:pt x="1272" y="318"/>
                    </a:lnTo>
                    <a:lnTo>
                      <a:pt x="1291" y="317"/>
                    </a:lnTo>
                    <a:lnTo>
                      <a:pt x="1309" y="316"/>
                    </a:lnTo>
                    <a:lnTo>
                      <a:pt x="1328" y="314"/>
                    </a:lnTo>
                    <a:lnTo>
                      <a:pt x="1346" y="313"/>
                    </a:lnTo>
                    <a:lnTo>
                      <a:pt x="1365" y="311"/>
                    </a:lnTo>
                    <a:lnTo>
                      <a:pt x="1383" y="309"/>
                    </a:lnTo>
                    <a:lnTo>
                      <a:pt x="1401" y="306"/>
                    </a:lnTo>
                    <a:lnTo>
                      <a:pt x="1420" y="304"/>
                    </a:lnTo>
                    <a:lnTo>
                      <a:pt x="1438" y="301"/>
                    </a:lnTo>
                    <a:lnTo>
                      <a:pt x="1457" y="298"/>
                    </a:lnTo>
                    <a:lnTo>
                      <a:pt x="1475" y="295"/>
                    </a:lnTo>
                    <a:lnTo>
                      <a:pt x="1493" y="292"/>
                    </a:lnTo>
                    <a:lnTo>
                      <a:pt x="1512" y="287"/>
                    </a:lnTo>
                    <a:lnTo>
                      <a:pt x="1530" y="283"/>
                    </a:lnTo>
                    <a:lnTo>
                      <a:pt x="1549" y="278"/>
                    </a:lnTo>
                    <a:lnTo>
                      <a:pt x="1567" y="273"/>
                    </a:lnTo>
                    <a:lnTo>
                      <a:pt x="1585" y="267"/>
                    </a:lnTo>
                    <a:lnTo>
                      <a:pt x="1604" y="261"/>
                    </a:lnTo>
                    <a:lnTo>
                      <a:pt x="1622" y="254"/>
                    </a:lnTo>
                    <a:lnTo>
                      <a:pt x="1641" y="246"/>
                    </a:lnTo>
                    <a:lnTo>
                      <a:pt x="1659" y="237"/>
                    </a:lnTo>
                    <a:lnTo>
                      <a:pt x="1678" y="227"/>
                    </a:lnTo>
                    <a:lnTo>
                      <a:pt x="1696" y="217"/>
                    </a:lnTo>
                    <a:lnTo>
                      <a:pt x="1714" y="204"/>
                    </a:lnTo>
                    <a:lnTo>
                      <a:pt x="1733" y="191"/>
                    </a:lnTo>
                    <a:lnTo>
                      <a:pt x="1751" y="174"/>
                    </a:lnTo>
                    <a:lnTo>
                      <a:pt x="1770" y="157"/>
                    </a:lnTo>
                    <a:lnTo>
                      <a:pt x="1788" y="134"/>
                    </a:lnTo>
                    <a:lnTo>
                      <a:pt x="1807" y="108"/>
                    </a:lnTo>
                    <a:lnTo>
                      <a:pt x="1825" y="55"/>
                    </a:lnTo>
                    <a:lnTo>
                      <a:pt x="1844" y="0"/>
                    </a:lnTo>
                  </a:path>
                </a:pathLst>
              </a:custGeom>
              <a:noFill/>
              <a:ln w="31750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+mj-lt"/>
                </a:endParaRPr>
              </a:p>
            </p:txBody>
          </p:sp>
          <p:sp>
            <p:nvSpPr>
              <p:cNvPr id="209" name="Freeform 31">
                <a:extLst>
                  <a:ext uri="{FF2B5EF4-FFF2-40B4-BE49-F238E27FC236}">
                    <a16:creationId xmlns:a16="http://schemas.microsoft.com/office/drawing/2014/main" id="{36240EF3-4EC9-485F-BBED-6D5E40F95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00166"/>
                <a:ext cx="2743200" cy="443921"/>
              </a:xfrm>
              <a:custGeom>
                <a:avLst/>
                <a:gdLst>
                  <a:gd name="T0" fmla="*/ 19 w 1844"/>
                  <a:gd name="T1" fmla="*/ 65 h 390"/>
                  <a:gd name="T2" fmla="*/ 56 w 1844"/>
                  <a:gd name="T3" fmla="*/ 125 h 390"/>
                  <a:gd name="T4" fmla="*/ 93 w 1844"/>
                  <a:gd name="T5" fmla="*/ 168 h 390"/>
                  <a:gd name="T6" fmla="*/ 130 w 1844"/>
                  <a:gd name="T7" fmla="*/ 202 h 390"/>
                  <a:gd name="T8" fmla="*/ 166 w 1844"/>
                  <a:gd name="T9" fmla="*/ 230 h 390"/>
                  <a:gd name="T10" fmla="*/ 203 w 1844"/>
                  <a:gd name="T11" fmla="*/ 253 h 390"/>
                  <a:gd name="T12" fmla="*/ 240 w 1844"/>
                  <a:gd name="T13" fmla="*/ 273 h 390"/>
                  <a:gd name="T14" fmla="*/ 277 w 1844"/>
                  <a:gd name="T15" fmla="*/ 291 h 390"/>
                  <a:gd name="T16" fmla="*/ 314 w 1844"/>
                  <a:gd name="T17" fmla="*/ 306 h 390"/>
                  <a:gd name="T18" fmla="*/ 351 w 1844"/>
                  <a:gd name="T19" fmla="*/ 319 h 390"/>
                  <a:gd name="T20" fmla="*/ 387 w 1844"/>
                  <a:gd name="T21" fmla="*/ 330 h 390"/>
                  <a:gd name="T22" fmla="*/ 424 w 1844"/>
                  <a:gd name="T23" fmla="*/ 340 h 390"/>
                  <a:gd name="T24" fmla="*/ 461 w 1844"/>
                  <a:gd name="T25" fmla="*/ 348 h 390"/>
                  <a:gd name="T26" fmla="*/ 498 w 1844"/>
                  <a:gd name="T27" fmla="*/ 356 h 390"/>
                  <a:gd name="T28" fmla="*/ 535 w 1844"/>
                  <a:gd name="T29" fmla="*/ 362 h 390"/>
                  <a:gd name="T30" fmla="*/ 572 w 1844"/>
                  <a:gd name="T31" fmla="*/ 368 h 390"/>
                  <a:gd name="T32" fmla="*/ 609 w 1844"/>
                  <a:gd name="T33" fmla="*/ 372 h 390"/>
                  <a:gd name="T34" fmla="*/ 646 w 1844"/>
                  <a:gd name="T35" fmla="*/ 376 h 390"/>
                  <a:gd name="T36" fmla="*/ 682 w 1844"/>
                  <a:gd name="T37" fmla="*/ 379 h 390"/>
                  <a:gd name="T38" fmla="*/ 719 w 1844"/>
                  <a:gd name="T39" fmla="*/ 382 h 390"/>
                  <a:gd name="T40" fmla="*/ 756 w 1844"/>
                  <a:gd name="T41" fmla="*/ 385 h 390"/>
                  <a:gd name="T42" fmla="*/ 793 w 1844"/>
                  <a:gd name="T43" fmla="*/ 386 h 390"/>
                  <a:gd name="T44" fmla="*/ 830 w 1844"/>
                  <a:gd name="T45" fmla="*/ 388 h 390"/>
                  <a:gd name="T46" fmla="*/ 867 w 1844"/>
                  <a:gd name="T47" fmla="*/ 389 h 390"/>
                  <a:gd name="T48" fmla="*/ 904 w 1844"/>
                  <a:gd name="T49" fmla="*/ 389 h 390"/>
                  <a:gd name="T50" fmla="*/ 940 w 1844"/>
                  <a:gd name="T51" fmla="*/ 390 h 390"/>
                  <a:gd name="T52" fmla="*/ 977 w 1844"/>
                  <a:gd name="T53" fmla="*/ 390 h 390"/>
                  <a:gd name="T54" fmla="*/ 1014 w 1844"/>
                  <a:gd name="T55" fmla="*/ 390 h 390"/>
                  <a:gd name="T56" fmla="*/ 1051 w 1844"/>
                  <a:gd name="T57" fmla="*/ 389 h 390"/>
                  <a:gd name="T58" fmla="*/ 1088 w 1844"/>
                  <a:gd name="T59" fmla="*/ 388 h 390"/>
                  <a:gd name="T60" fmla="*/ 1125 w 1844"/>
                  <a:gd name="T61" fmla="*/ 387 h 390"/>
                  <a:gd name="T62" fmla="*/ 1162 w 1844"/>
                  <a:gd name="T63" fmla="*/ 385 h 390"/>
                  <a:gd name="T64" fmla="*/ 1198 w 1844"/>
                  <a:gd name="T65" fmla="*/ 383 h 390"/>
                  <a:gd name="T66" fmla="*/ 1235 w 1844"/>
                  <a:gd name="T67" fmla="*/ 380 h 390"/>
                  <a:gd name="T68" fmla="*/ 1272 w 1844"/>
                  <a:gd name="T69" fmla="*/ 377 h 390"/>
                  <a:gd name="T70" fmla="*/ 1309 w 1844"/>
                  <a:gd name="T71" fmla="*/ 373 h 390"/>
                  <a:gd name="T72" fmla="*/ 1346 w 1844"/>
                  <a:gd name="T73" fmla="*/ 367 h 390"/>
                  <a:gd name="T74" fmla="*/ 1383 w 1844"/>
                  <a:gd name="T75" fmla="*/ 362 h 390"/>
                  <a:gd name="T76" fmla="*/ 1420 w 1844"/>
                  <a:gd name="T77" fmla="*/ 354 h 390"/>
                  <a:gd name="T78" fmla="*/ 1457 w 1844"/>
                  <a:gd name="T79" fmla="*/ 346 h 390"/>
                  <a:gd name="T80" fmla="*/ 1493 w 1844"/>
                  <a:gd name="T81" fmla="*/ 336 h 390"/>
                  <a:gd name="T82" fmla="*/ 1530 w 1844"/>
                  <a:gd name="T83" fmla="*/ 325 h 390"/>
                  <a:gd name="T84" fmla="*/ 1567 w 1844"/>
                  <a:gd name="T85" fmla="*/ 311 h 390"/>
                  <a:gd name="T86" fmla="*/ 1604 w 1844"/>
                  <a:gd name="T87" fmla="*/ 295 h 390"/>
                  <a:gd name="T88" fmla="*/ 1641 w 1844"/>
                  <a:gd name="T89" fmla="*/ 277 h 390"/>
                  <a:gd name="T90" fmla="*/ 1678 w 1844"/>
                  <a:gd name="T91" fmla="*/ 254 h 390"/>
                  <a:gd name="T92" fmla="*/ 1714 w 1844"/>
                  <a:gd name="T93" fmla="*/ 227 h 390"/>
                  <a:gd name="T94" fmla="*/ 1751 w 1844"/>
                  <a:gd name="T95" fmla="*/ 193 h 390"/>
                  <a:gd name="T96" fmla="*/ 1788 w 1844"/>
                  <a:gd name="T97" fmla="*/ 147 h 390"/>
                  <a:gd name="T98" fmla="*/ 1825 w 1844"/>
                  <a:gd name="T99" fmla="*/ 6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44" h="390">
                    <a:moveTo>
                      <a:pt x="0" y="0"/>
                    </a:moveTo>
                    <a:lnTo>
                      <a:pt x="19" y="65"/>
                    </a:lnTo>
                    <a:lnTo>
                      <a:pt x="37" y="94"/>
                    </a:lnTo>
                    <a:lnTo>
                      <a:pt x="56" y="125"/>
                    </a:lnTo>
                    <a:lnTo>
                      <a:pt x="74" y="146"/>
                    </a:lnTo>
                    <a:lnTo>
                      <a:pt x="93" y="168"/>
                    </a:lnTo>
                    <a:lnTo>
                      <a:pt x="111" y="185"/>
                    </a:lnTo>
                    <a:lnTo>
                      <a:pt x="130" y="202"/>
                    </a:lnTo>
                    <a:lnTo>
                      <a:pt x="148" y="215"/>
                    </a:lnTo>
                    <a:lnTo>
                      <a:pt x="166" y="230"/>
                    </a:lnTo>
                    <a:lnTo>
                      <a:pt x="185" y="241"/>
                    </a:lnTo>
                    <a:lnTo>
                      <a:pt x="203" y="253"/>
                    </a:lnTo>
                    <a:lnTo>
                      <a:pt x="222" y="263"/>
                    </a:lnTo>
                    <a:lnTo>
                      <a:pt x="240" y="273"/>
                    </a:lnTo>
                    <a:lnTo>
                      <a:pt x="259" y="282"/>
                    </a:lnTo>
                    <a:lnTo>
                      <a:pt x="277" y="291"/>
                    </a:lnTo>
                    <a:lnTo>
                      <a:pt x="295" y="298"/>
                    </a:lnTo>
                    <a:lnTo>
                      <a:pt x="314" y="306"/>
                    </a:lnTo>
                    <a:lnTo>
                      <a:pt x="332" y="312"/>
                    </a:lnTo>
                    <a:lnTo>
                      <a:pt x="351" y="319"/>
                    </a:lnTo>
                    <a:lnTo>
                      <a:pt x="369" y="324"/>
                    </a:lnTo>
                    <a:lnTo>
                      <a:pt x="387" y="330"/>
                    </a:lnTo>
                    <a:lnTo>
                      <a:pt x="406" y="335"/>
                    </a:lnTo>
                    <a:lnTo>
                      <a:pt x="424" y="340"/>
                    </a:lnTo>
                    <a:lnTo>
                      <a:pt x="443" y="344"/>
                    </a:lnTo>
                    <a:lnTo>
                      <a:pt x="461" y="348"/>
                    </a:lnTo>
                    <a:lnTo>
                      <a:pt x="479" y="352"/>
                    </a:lnTo>
                    <a:lnTo>
                      <a:pt x="498" y="356"/>
                    </a:lnTo>
                    <a:lnTo>
                      <a:pt x="516" y="359"/>
                    </a:lnTo>
                    <a:lnTo>
                      <a:pt x="535" y="362"/>
                    </a:lnTo>
                    <a:lnTo>
                      <a:pt x="553" y="365"/>
                    </a:lnTo>
                    <a:lnTo>
                      <a:pt x="572" y="368"/>
                    </a:lnTo>
                    <a:lnTo>
                      <a:pt x="590" y="370"/>
                    </a:lnTo>
                    <a:lnTo>
                      <a:pt x="609" y="372"/>
                    </a:lnTo>
                    <a:lnTo>
                      <a:pt x="627" y="374"/>
                    </a:lnTo>
                    <a:lnTo>
                      <a:pt x="646" y="376"/>
                    </a:lnTo>
                    <a:lnTo>
                      <a:pt x="664" y="378"/>
                    </a:lnTo>
                    <a:lnTo>
                      <a:pt x="682" y="379"/>
                    </a:lnTo>
                    <a:lnTo>
                      <a:pt x="701" y="381"/>
                    </a:lnTo>
                    <a:lnTo>
                      <a:pt x="719" y="382"/>
                    </a:lnTo>
                    <a:lnTo>
                      <a:pt x="738" y="383"/>
                    </a:lnTo>
                    <a:lnTo>
                      <a:pt x="756" y="385"/>
                    </a:lnTo>
                    <a:lnTo>
                      <a:pt x="775" y="385"/>
                    </a:lnTo>
                    <a:lnTo>
                      <a:pt x="793" y="386"/>
                    </a:lnTo>
                    <a:lnTo>
                      <a:pt x="812" y="387"/>
                    </a:lnTo>
                    <a:lnTo>
                      <a:pt x="830" y="388"/>
                    </a:lnTo>
                    <a:lnTo>
                      <a:pt x="848" y="388"/>
                    </a:lnTo>
                    <a:lnTo>
                      <a:pt x="867" y="389"/>
                    </a:lnTo>
                    <a:lnTo>
                      <a:pt x="885" y="389"/>
                    </a:lnTo>
                    <a:lnTo>
                      <a:pt x="904" y="389"/>
                    </a:lnTo>
                    <a:lnTo>
                      <a:pt x="922" y="389"/>
                    </a:lnTo>
                    <a:lnTo>
                      <a:pt x="940" y="390"/>
                    </a:lnTo>
                    <a:lnTo>
                      <a:pt x="959" y="390"/>
                    </a:lnTo>
                    <a:lnTo>
                      <a:pt x="977" y="390"/>
                    </a:lnTo>
                    <a:lnTo>
                      <a:pt x="996" y="390"/>
                    </a:lnTo>
                    <a:lnTo>
                      <a:pt x="1014" y="390"/>
                    </a:lnTo>
                    <a:lnTo>
                      <a:pt x="1032" y="389"/>
                    </a:lnTo>
                    <a:lnTo>
                      <a:pt x="1051" y="389"/>
                    </a:lnTo>
                    <a:lnTo>
                      <a:pt x="1069" y="389"/>
                    </a:lnTo>
                    <a:lnTo>
                      <a:pt x="1088" y="388"/>
                    </a:lnTo>
                    <a:lnTo>
                      <a:pt x="1106" y="387"/>
                    </a:lnTo>
                    <a:lnTo>
                      <a:pt x="1125" y="387"/>
                    </a:lnTo>
                    <a:lnTo>
                      <a:pt x="1143" y="386"/>
                    </a:lnTo>
                    <a:lnTo>
                      <a:pt x="1162" y="385"/>
                    </a:lnTo>
                    <a:lnTo>
                      <a:pt x="1180" y="384"/>
                    </a:lnTo>
                    <a:lnTo>
                      <a:pt x="1198" y="383"/>
                    </a:lnTo>
                    <a:lnTo>
                      <a:pt x="1217" y="381"/>
                    </a:lnTo>
                    <a:lnTo>
                      <a:pt x="1235" y="380"/>
                    </a:lnTo>
                    <a:lnTo>
                      <a:pt x="1254" y="378"/>
                    </a:lnTo>
                    <a:lnTo>
                      <a:pt x="1272" y="377"/>
                    </a:lnTo>
                    <a:lnTo>
                      <a:pt x="1291" y="375"/>
                    </a:lnTo>
                    <a:lnTo>
                      <a:pt x="1309" y="373"/>
                    </a:lnTo>
                    <a:lnTo>
                      <a:pt x="1328" y="370"/>
                    </a:lnTo>
                    <a:lnTo>
                      <a:pt x="1346" y="367"/>
                    </a:lnTo>
                    <a:lnTo>
                      <a:pt x="1365" y="365"/>
                    </a:lnTo>
                    <a:lnTo>
                      <a:pt x="1383" y="362"/>
                    </a:lnTo>
                    <a:lnTo>
                      <a:pt x="1401" y="358"/>
                    </a:lnTo>
                    <a:lnTo>
                      <a:pt x="1420" y="354"/>
                    </a:lnTo>
                    <a:lnTo>
                      <a:pt x="1438" y="351"/>
                    </a:lnTo>
                    <a:lnTo>
                      <a:pt x="1457" y="346"/>
                    </a:lnTo>
                    <a:lnTo>
                      <a:pt x="1475" y="342"/>
                    </a:lnTo>
                    <a:lnTo>
                      <a:pt x="1493" y="336"/>
                    </a:lnTo>
                    <a:lnTo>
                      <a:pt x="1512" y="331"/>
                    </a:lnTo>
                    <a:lnTo>
                      <a:pt x="1530" y="325"/>
                    </a:lnTo>
                    <a:lnTo>
                      <a:pt x="1549" y="318"/>
                    </a:lnTo>
                    <a:lnTo>
                      <a:pt x="1567" y="311"/>
                    </a:lnTo>
                    <a:lnTo>
                      <a:pt x="1585" y="304"/>
                    </a:lnTo>
                    <a:lnTo>
                      <a:pt x="1604" y="295"/>
                    </a:lnTo>
                    <a:lnTo>
                      <a:pt x="1622" y="286"/>
                    </a:lnTo>
                    <a:lnTo>
                      <a:pt x="1641" y="277"/>
                    </a:lnTo>
                    <a:lnTo>
                      <a:pt x="1659" y="266"/>
                    </a:lnTo>
                    <a:lnTo>
                      <a:pt x="1678" y="254"/>
                    </a:lnTo>
                    <a:lnTo>
                      <a:pt x="1696" y="242"/>
                    </a:lnTo>
                    <a:lnTo>
                      <a:pt x="1714" y="227"/>
                    </a:lnTo>
                    <a:lnTo>
                      <a:pt x="1733" y="211"/>
                    </a:lnTo>
                    <a:lnTo>
                      <a:pt x="1751" y="193"/>
                    </a:lnTo>
                    <a:lnTo>
                      <a:pt x="1770" y="173"/>
                    </a:lnTo>
                    <a:lnTo>
                      <a:pt x="1788" y="147"/>
                    </a:lnTo>
                    <a:lnTo>
                      <a:pt x="1807" y="118"/>
                    </a:lnTo>
                    <a:lnTo>
                      <a:pt x="1825" y="60"/>
                    </a:lnTo>
                    <a:lnTo>
                      <a:pt x="1844" y="0"/>
                    </a:lnTo>
                  </a:path>
                </a:pathLst>
              </a:custGeom>
              <a:noFill/>
              <a:ln w="3175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+mj-lt"/>
                </a:endParaRPr>
              </a:p>
            </p:txBody>
          </p:sp>
          <p:sp>
            <p:nvSpPr>
              <p:cNvPr id="210" name="Freeform 32">
                <a:extLst>
                  <a:ext uri="{FF2B5EF4-FFF2-40B4-BE49-F238E27FC236}">
                    <a16:creationId xmlns:a16="http://schemas.microsoft.com/office/drawing/2014/main" id="{9B3C5F53-D634-440D-A24A-6C797816B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00166"/>
                <a:ext cx="2743200" cy="496280"/>
              </a:xfrm>
              <a:custGeom>
                <a:avLst/>
                <a:gdLst>
                  <a:gd name="T0" fmla="*/ 19 w 1844"/>
                  <a:gd name="T1" fmla="*/ 68 h 436"/>
                  <a:gd name="T2" fmla="*/ 56 w 1844"/>
                  <a:gd name="T3" fmla="*/ 133 h 436"/>
                  <a:gd name="T4" fmla="*/ 93 w 1844"/>
                  <a:gd name="T5" fmla="*/ 179 h 436"/>
                  <a:gd name="T6" fmla="*/ 130 w 1844"/>
                  <a:gd name="T7" fmla="*/ 215 h 436"/>
                  <a:gd name="T8" fmla="*/ 166 w 1844"/>
                  <a:gd name="T9" fmla="*/ 246 h 436"/>
                  <a:gd name="T10" fmla="*/ 203 w 1844"/>
                  <a:gd name="T11" fmla="*/ 272 h 436"/>
                  <a:gd name="T12" fmla="*/ 240 w 1844"/>
                  <a:gd name="T13" fmla="*/ 294 h 436"/>
                  <a:gd name="T14" fmla="*/ 277 w 1844"/>
                  <a:gd name="T15" fmla="*/ 314 h 436"/>
                  <a:gd name="T16" fmla="*/ 314 w 1844"/>
                  <a:gd name="T17" fmla="*/ 331 h 436"/>
                  <a:gd name="T18" fmla="*/ 351 w 1844"/>
                  <a:gd name="T19" fmla="*/ 347 h 436"/>
                  <a:gd name="T20" fmla="*/ 387 w 1844"/>
                  <a:gd name="T21" fmla="*/ 360 h 436"/>
                  <a:gd name="T22" fmla="*/ 424 w 1844"/>
                  <a:gd name="T23" fmla="*/ 372 h 436"/>
                  <a:gd name="T24" fmla="*/ 461 w 1844"/>
                  <a:gd name="T25" fmla="*/ 383 h 436"/>
                  <a:gd name="T26" fmla="*/ 498 w 1844"/>
                  <a:gd name="T27" fmla="*/ 392 h 436"/>
                  <a:gd name="T28" fmla="*/ 535 w 1844"/>
                  <a:gd name="T29" fmla="*/ 400 h 436"/>
                  <a:gd name="T30" fmla="*/ 572 w 1844"/>
                  <a:gd name="T31" fmla="*/ 407 h 436"/>
                  <a:gd name="T32" fmla="*/ 609 w 1844"/>
                  <a:gd name="T33" fmla="*/ 413 h 436"/>
                  <a:gd name="T34" fmla="*/ 646 w 1844"/>
                  <a:gd name="T35" fmla="*/ 418 h 436"/>
                  <a:gd name="T36" fmla="*/ 682 w 1844"/>
                  <a:gd name="T37" fmla="*/ 423 h 436"/>
                  <a:gd name="T38" fmla="*/ 719 w 1844"/>
                  <a:gd name="T39" fmla="*/ 426 h 436"/>
                  <a:gd name="T40" fmla="*/ 756 w 1844"/>
                  <a:gd name="T41" fmla="*/ 429 h 436"/>
                  <a:gd name="T42" fmla="*/ 793 w 1844"/>
                  <a:gd name="T43" fmla="*/ 432 h 436"/>
                  <a:gd name="T44" fmla="*/ 830 w 1844"/>
                  <a:gd name="T45" fmla="*/ 434 h 436"/>
                  <a:gd name="T46" fmla="*/ 867 w 1844"/>
                  <a:gd name="T47" fmla="*/ 435 h 436"/>
                  <a:gd name="T48" fmla="*/ 904 w 1844"/>
                  <a:gd name="T49" fmla="*/ 436 h 436"/>
                  <a:gd name="T50" fmla="*/ 940 w 1844"/>
                  <a:gd name="T51" fmla="*/ 436 h 436"/>
                  <a:gd name="T52" fmla="*/ 977 w 1844"/>
                  <a:gd name="T53" fmla="*/ 436 h 436"/>
                  <a:gd name="T54" fmla="*/ 1014 w 1844"/>
                  <a:gd name="T55" fmla="*/ 436 h 436"/>
                  <a:gd name="T56" fmla="*/ 1051 w 1844"/>
                  <a:gd name="T57" fmla="*/ 435 h 436"/>
                  <a:gd name="T58" fmla="*/ 1088 w 1844"/>
                  <a:gd name="T59" fmla="*/ 434 h 436"/>
                  <a:gd name="T60" fmla="*/ 1125 w 1844"/>
                  <a:gd name="T61" fmla="*/ 432 h 436"/>
                  <a:gd name="T62" fmla="*/ 1162 w 1844"/>
                  <a:gd name="T63" fmla="*/ 429 h 436"/>
                  <a:gd name="T64" fmla="*/ 1198 w 1844"/>
                  <a:gd name="T65" fmla="*/ 426 h 436"/>
                  <a:gd name="T66" fmla="*/ 1235 w 1844"/>
                  <a:gd name="T67" fmla="*/ 423 h 436"/>
                  <a:gd name="T68" fmla="*/ 1272 w 1844"/>
                  <a:gd name="T69" fmla="*/ 418 h 436"/>
                  <a:gd name="T70" fmla="*/ 1309 w 1844"/>
                  <a:gd name="T71" fmla="*/ 412 h 436"/>
                  <a:gd name="T72" fmla="*/ 1346 w 1844"/>
                  <a:gd name="T73" fmla="*/ 406 h 436"/>
                  <a:gd name="T74" fmla="*/ 1383 w 1844"/>
                  <a:gd name="T75" fmla="*/ 398 h 436"/>
                  <a:gd name="T76" fmla="*/ 1420 w 1844"/>
                  <a:gd name="T77" fmla="*/ 389 h 436"/>
                  <a:gd name="T78" fmla="*/ 1457 w 1844"/>
                  <a:gd name="T79" fmla="*/ 378 h 436"/>
                  <a:gd name="T80" fmla="*/ 1493 w 1844"/>
                  <a:gd name="T81" fmla="*/ 366 h 436"/>
                  <a:gd name="T82" fmla="*/ 1530 w 1844"/>
                  <a:gd name="T83" fmla="*/ 353 h 436"/>
                  <a:gd name="T84" fmla="*/ 1567 w 1844"/>
                  <a:gd name="T85" fmla="*/ 337 h 436"/>
                  <a:gd name="T86" fmla="*/ 1604 w 1844"/>
                  <a:gd name="T87" fmla="*/ 318 h 436"/>
                  <a:gd name="T88" fmla="*/ 1641 w 1844"/>
                  <a:gd name="T89" fmla="*/ 297 h 436"/>
                  <a:gd name="T90" fmla="*/ 1678 w 1844"/>
                  <a:gd name="T91" fmla="*/ 272 h 436"/>
                  <a:gd name="T92" fmla="*/ 1714 w 1844"/>
                  <a:gd name="T93" fmla="*/ 242 h 436"/>
                  <a:gd name="T94" fmla="*/ 1751 w 1844"/>
                  <a:gd name="T95" fmla="*/ 205 h 436"/>
                  <a:gd name="T96" fmla="*/ 1788 w 1844"/>
                  <a:gd name="T97" fmla="*/ 156 h 436"/>
                  <a:gd name="T98" fmla="*/ 1825 w 1844"/>
                  <a:gd name="T99" fmla="*/ 64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44" h="436">
                    <a:moveTo>
                      <a:pt x="0" y="0"/>
                    </a:moveTo>
                    <a:lnTo>
                      <a:pt x="19" y="68"/>
                    </a:lnTo>
                    <a:lnTo>
                      <a:pt x="37" y="100"/>
                    </a:lnTo>
                    <a:lnTo>
                      <a:pt x="56" y="133"/>
                    </a:lnTo>
                    <a:lnTo>
                      <a:pt x="74" y="155"/>
                    </a:lnTo>
                    <a:lnTo>
                      <a:pt x="93" y="179"/>
                    </a:lnTo>
                    <a:lnTo>
                      <a:pt x="111" y="197"/>
                    </a:lnTo>
                    <a:lnTo>
                      <a:pt x="130" y="215"/>
                    </a:lnTo>
                    <a:lnTo>
                      <a:pt x="148" y="230"/>
                    </a:lnTo>
                    <a:lnTo>
                      <a:pt x="166" y="246"/>
                    </a:lnTo>
                    <a:lnTo>
                      <a:pt x="185" y="258"/>
                    </a:lnTo>
                    <a:lnTo>
                      <a:pt x="203" y="272"/>
                    </a:lnTo>
                    <a:lnTo>
                      <a:pt x="222" y="283"/>
                    </a:lnTo>
                    <a:lnTo>
                      <a:pt x="240" y="294"/>
                    </a:lnTo>
                    <a:lnTo>
                      <a:pt x="259" y="304"/>
                    </a:lnTo>
                    <a:lnTo>
                      <a:pt x="277" y="314"/>
                    </a:lnTo>
                    <a:lnTo>
                      <a:pt x="295" y="323"/>
                    </a:lnTo>
                    <a:lnTo>
                      <a:pt x="314" y="331"/>
                    </a:lnTo>
                    <a:lnTo>
                      <a:pt x="332" y="339"/>
                    </a:lnTo>
                    <a:lnTo>
                      <a:pt x="351" y="347"/>
                    </a:lnTo>
                    <a:lnTo>
                      <a:pt x="369" y="354"/>
                    </a:lnTo>
                    <a:lnTo>
                      <a:pt x="387" y="360"/>
                    </a:lnTo>
                    <a:lnTo>
                      <a:pt x="406" y="366"/>
                    </a:lnTo>
                    <a:lnTo>
                      <a:pt x="424" y="372"/>
                    </a:lnTo>
                    <a:lnTo>
                      <a:pt x="443" y="377"/>
                    </a:lnTo>
                    <a:lnTo>
                      <a:pt x="461" y="383"/>
                    </a:lnTo>
                    <a:lnTo>
                      <a:pt x="479" y="387"/>
                    </a:lnTo>
                    <a:lnTo>
                      <a:pt x="498" y="392"/>
                    </a:lnTo>
                    <a:lnTo>
                      <a:pt x="516" y="396"/>
                    </a:lnTo>
                    <a:lnTo>
                      <a:pt x="535" y="400"/>
                    </a:lnTo>
                    <a:lnTo>
                      <a:pt x="553" y="403"/>
                    </a:lnTo>
                    <a:lnTo>
                      <a:pt x="572" y="407"/>
                    </a:lnTo>
                    <a:lnTo>
                      <a:pt x="590" y="410"/>
                    </a:lnTo>
                    <a:lnTo>
                      <a:pt x="609" y="413"/>
                    </a:lnTo>
                    <a:lnTo>
                      <a:pt x="627" y="415"/>
                    </a:lnTo>
                    <a:lnTo>
                      <a:pt x="646" y="418"/>
                    </a:lnTo>
                    <a:lnTo>
                      <a:pt x="664" y="420"/>
                    </a:lnTo>
                    <a:lnTo>
                      <a:pt x="682" y="423"/>
                    </a:lnTo>
                    <a:lnTo>
                      <a:pt x="701" y="424"/>
                    </a:lnTo>
                    <a:lnTo>
                      <a:pt x="719" y="426"/>
                    </a:lnTo>
                    <a:lnTo>
                      <a:pt x="738" y="427"/>
                    </a:lnTo>
                    <a:lnTo>
                      <a:pt x="756" y="429"/>
                    </a:lnTo>
                    <a:lnTo>
                      <a:pt x="775" y="430"/>
                    </a:lnTo>
                    <a:lnTo>
                      <a:pt x="793" y="432"/>
                    </a:lnTo>
                    <a:lnTo>
                      <a:pt x="812" y="432"/>
                    </a:lnTo>
                    <a:lnTo>
                      <a:pt x="830" y="434"/>
                    </a:lnTo>
                    <a:lnTo>
                      <a:pt x="848" y="434"/>
                    </a:lnTo>
                    <a:lnTo>
                      <a:pt x="867" y="435"/>
                    </a:lnTo>
                    <a:lnTo>
                      <a:pt x="885" y="435"/>
                    </a:lnTo>
                    <a:lnTo>
                      <a:pt x="904" y="436"/>
                    </a:lnTo>
                    <a:lnTo>
                      <a:pt x="922" y="436"/>
                    </a:lnTo>
                    <a:lnTo>
                      <a:pt x="940" y="436"/>
                    </a:lnTo>
                    <a:lnTo>
                      <a:pt x="959" y="436"/>
                    </a:lnTo>
                    <a:lnTo>
                      <a:pt x="977" y="436"/>
                    </a:lnTo>
                    <a:lnTo>
                      <a:pt x="996" y="436"/>
                    </a:lnTo>
                    <a:lnTo>
                      <a:pt x="1014" y="436"/>
                    </a:lnTo>
                    <a:lnTo>
                      <a:pt x="1032" y="435"/>
                    </a:lnTo>
                    <a:lnTo>
                      <a:pt x="1051" y="435"/>
                    </a:lnTo>
                    <a:lnTo>
                      <a:pt x="1069" y="434"/>
                    </a:lnTo>
                    <a:lnTo>
                      <a:pt x="1088" y="434"/>
                    </a:lnTo>
                    <a:lnTo>
                      <a:pt x="1106" y="433"/>
                    </a:lnTo>
                    <a:lnTo>
                      <a:pt x="1125" y="432"/>
                    </a:lnTo>
                    <a:lnTo>
                      <a:pt x="1143" y="430"/>
                    </a:lnTo>
                    <a:lnTo>
                      <a:pt x="1162" y="429"/>
                    </a:lnTo>
                    <a:lnTo>
                      <a:pt x="1180" y="428"/>
                    </a:lnTo>
                    <a:lnTo>
                      <a:pt x="1198" y="426"/>
                    </a:lnTo>
                    <a:lnTo>
                      <a:pt x="1217" y="425"/>
                    </a:lnTo>
                    <a:lnTo>
                      <a:pt x="1235" y="423"/>
                    </a:lnTo>
                    <a:lnTo>
                      <a:pt x="1254" y="420"/>
                    </a:lnTo>
                    <a:lnTo>
                      <a:pt x="1272" y="418"/>
                    </a:lnTo>
                    <a:lnTo>
                      <a:pt x="1291" y="415"/>
                    </a:lnTo>
                    <a:lnTo>
                      <a:pt x="1309" y="412"/>
                    </a:lnTo>
                    <a:lnTo>
                      <a:pt x="1328" y="409"/>
                    </a:lnTo>
                    <a:lnTo>
                      <a:pt x="1346" y="406"/>
                    </a:lnTo>
                    <a:lnTo>
                      <a:pt x="1365" y="402"/>
                    </a:lnTo>
                    <a:lnTo>
                      <a:pt x="1383" y="398"/>
                    </a:lnTo>
                    <a:lnTo>
                      <a:pt x="1401" y="393"/>
                    </a:lnTo>
                    <a:lnTo>
                      <a:pt x="1420" y="389"/>
                    </a:lnTo>
                    <a:lnTo>
                      <a:pt x="1438" y="384"/>
                    </a:lnTo>
                    <a:lnTo>
                      <a:pt x="1457" y="378"/>
                    </a:lnTo>
                    <a:lnTo>
                      <a:pt x="1475" y="373"/>
                    </a:lnTo>
                    <a:lnTo>
                      <a:pt x="1493" y="366"/>
                    </a:lnTo>
                    <a:lnTo>
                      <a:pt x="1512" y="360"/>
                    </a:lnTo>
                    <a:lnTo>
                      <a:pt x="1530" y="353"/>
                    </a:lnTo>
                    <a:lnTo>
                      <a:pt x="1549" y="345"/>
                    </a:lnTo>
                    <a:lnTo>
                      <a:pt x="1567" y="337"/>
                    </a:lnTo>
                    <a:lnTo>
                      <a:pt x="1585" y="328"/>
                    </a:lnTo>
                    <a:lnTo>
                      <a:pt x="1604" y="318"/>
                    </a:lnTo>
                    <a:lnTo>
                      <a:pt x="1622" y="308"/>
                    </a:lnTo>
                    <a:lnTo>
                      <a:pt x="1641" y="297"/>
                    </a:lnTo>
                    <a:lnTo>
                      <a:pt x="1659" y="285"/>
                    </a:lnTo>
                    <a:lnTo>
                      <a:pt x="1678" y="272"/>
                    </a:lnTo>
                    <a:lnTo>
                      <a:pt x="1696" y="258"/>
                    </a:lnTo>
                    <a:lnTo>
                      <a:pt x="1714" y="242"/>
                    </a:lnTo>
                    <a:lnTo>
                      <a:pt x="1733" y="225"/>
                    </a:lnTo>
                    <a:lnTo>
                      <a:pt x="1751" y="205"/>
                    </a:lnTo>
                    <a:lnTo>
                      <a:pt x="1770" y="184"/>
                    </a:lnTo>
                    <a:lnTo>
                      <a:pt x="1788" y="156"/>
                    </a:lnTo>
                    <a:lnTo>
                      <a:pt x="1807" y="126"/>
                    </a:lnTo>
                    <a:lnTo>
                      <a:pt x="1825" y="64"/>
                    </a:lnTo>
                    <a:lnTo>
                      <a:pt x="1844" y="0"/>
                    </a:lnTo>
                  </a:path>
                </a:pathLst>
              </a:custGeom>
              <a:noFill/>
              <a:ln w="31750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+mj-lt"/>
                </a:endParaRP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2DC9B2FE-58B6-4CA7-89A2-067B799942B1}"/>
                </a:ext>
              </a:extLst>
            </p:cNvPr>
            <p:cNvGrpSpPr/>
            <p:nvPr/>
          </p:nvGrpSpPr>
          <p:grpSpPr>
            <a:xfrm>
              <a:off x="548640" y="4023360"/>
              <a:ext cx="5120640" cy="1462903"/>
              <a:chOff x="0" y="0"/>
              <a:chExt cx="5120640" cy="1097177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AB037C0B-6641-4115-86C4-A913DA379DAC}"/>
                  </a:ext>
                </a:extLst>
              </p:cNvPr>
              <p:cNvSpPr/>
              <p:nvPr/>
            </p:nvSpPr>
            <p:spPr>
              <a:xfrm>
                <a:off x="0" y="0"/>
                <a:ext cx="5120640" cy="109717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DEF009C3-9A4F-4447-BF0C-B9A1C76B39CB}"/>
                  </a:ext>
                </a:extLst>
              </p:cNvPr>
              <p:cNvCxnSpPr/>
              <p:nvPr/>
            </p:nvCxnSpPr>
            <p:spPr>
              <a:xfrm>
                <a:off x="0" y="97950"/>
                <a:ext cx="51206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76F59B2-0B97-4D4A-B01C-9D834E7FEFA4}"/>
                </a:ext>
              </a:extLst>
            </p:cNvPr>
            <p:cNvSpPr txBox="1"/>
            <p:nvPr/>
          </p:nvSpPr>
          <p:spPr>
            <a:xfrm flipV="1">
              <a:off x="182880" y="4023360"/>
              <a:ext cx="274320" cy="1463040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2800" b="1" i="1" dirty="0">
                  <a:latin typeface="+mj-lt"/>
                  <a:cs typeface="Arial" panose="020B0604020202020204" pitchFamily="34" charset="0"/>
                </a:rPr>
                <a:t>z</a:t>
              </a:r>
              <a:r>
                <a:rPr lang="en-US" sz="2800" b="1" dirty="0">
                  <a:latin typeface="+mj-lt"/>
                  <a:cs typeface="Arial" panose="020B0604020202020204" pitchFamily="34" charset="0"/>
                </a:rPr>
                <a:t>/</a:t>
              </a:r>
              <a:r>
                <a:rPr lang="en-US" sz="2800" b="1" i="1" dirty="0">
                  <a:latin typeface="+mj-lt"/>
                  <a:cs typeface="Arial" panose="020B0604020202020204" pitchFamily="34" charset="0"/>
                </a:rPr>
                <a:t>L</a:t>
              </a:r>
              <a:endParaRPr lang="en-US" sz="2800" b="1" i="1" baseline="-25000" dirty="0">
                <a:latin typeface="+mj-lt"/>
                <a:cs typeface="Arial" panose="020B0604020202020204" pitchFamily="34" charset="0"/>
              </a:endParaRPr>
            </a:p>
          </p:txBody>
        </p: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8AD23D8-F7A6-4D24-A904-77ABAA5B601E}"/>
              </a:ext>
            </a:extLst>
          </p:cNvPr>
          <p:cNvCxnSpPr/>
          <p:nvPr/>
        </p:nvCxnSpPr>
        <p:spPr>
          <a:xfrm>
            <a:off x="731520" y="548640"/>
            <a:ext cx="512064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FB5B2D7-799F-4528-9368-C95E102E278C}"/>
              </a:ext>
            </a:extLst>
          </p:cNvPr>
          <p:cNvCxnSpPr/>
          <p:nvPr/>
        </p:nvCxnSpPr>
        <p:spPr>
          <a:xfrm>
            <a:off x="182880" y="91440"/>
            <a:ext cx="548640" cy="457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A1BC4D5-9A39-4F16-AA4C-5187697D62D1}"/>
              </a:ext>
            </a:extLst>
          </p:cNvPr>
          <p:cNvCxnSpPr/>
          <p:nvPr/>
        </p:nvCxnSpPr>
        <p:spPr>
          <a:xfrm flipV="1">
            <a:off x="182880" y="548640"/>
            <a:ext cx="548640" cy="457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44A7982-26FC-4815-9745-C77689A69A6A}"/>
              </a:ext>
            </a:extLst>
          </p:cNvPr>
          <p:cNvCxnSpPr/>
          <p:nvPr/>
        </p:nvCxnSpPr>
        <p:spPr>
          <a:xfrm flipV="1">
            <a:off x="5852160" y="91440"/>
            <a:ext cx="548640" cy="457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64AD931-ED53-43DC-84FD-79F591390FAB}"/>
              </a:ext>
            </a:extLst>
          </p:cNvPr>
          <p:cNvCxnSpPr/>
          <p:nvPr/>
        </p:nvCxnSpPr>
        <p:spPr>
          <a:xfrm>
            <a:off x="5852160" y="548640"/>
            <a:ext cx="548640" cy="457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63156030-5D2C-4475-9CEC-DEDFDB96E50B}"/>
              </a:ext>
            </a:extLst>
          </p:cNvPr>
          <p:cNvSpPr>
            <a:spLocks noChangeAspect="1"/>
          </p:cNvSpPr>
          <p:nvPr/>
        </p:nvSpPr>
        <p:spPr>
          <a:xfrm>
            <a:off x="640080" y="457200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j-lt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A6D96FC-1359-4ACB-892B-9716210582AA}"/>
              </a:ext>
            </a:extLst>
          </p:cNvPr>
          <p:cNvSpPr>
            <a:spLocks noChangeAspect="1"/>
          </p:cNvSpPr>
          <p:nvPr/>
        </p:nvSpPr>
        <p:spPr>
          <a:xfrm>
            <a:off x="5760720" y="457200"/>
            <a:ext cx="182880" cy="182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j-lt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610C3F3-6704-4E1D-8B5C-C267C061F10F}"/>
              </a:ext>
            </a:extLst>
          </p:cNvPr>
          <p:cNvSpPr txBox="1"/>
          <p:nvPr/>
        </p:nvSpPr>
        <p:spPr>
          <a:xfrm>
            <a:off x="2926080" y="182880"/>
            <a:ext cx="731520" cy="3657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800" b="1" dirty="0">
                <a:latin typeface="+mj-lt"/>
                <a:cs typeface="Arial" panose="020B0604020202020204" pitchFamily="34" charset="0"/>
              </a:rPr>
              <a:t>GB</a:t>
            </a:r>
            <a:endParaRPr lang="en-US" sz="2800" b="1" i="1" baseline="30000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02A009F-D1BA-49B4-8D4A-EEA6CF65CFB6}"/>
              </a:ext>
            </a:extLst>
          </p:cNvPr>
          <p:cNvGrpSpPr/>
          <p:nvPr/>
        </p:nvGrpSpPr>
        <p:grpSpPr>
          <a:xfrm>
            <a:off x="731520" y="0"/>
            <a:ext cx="548640" cy="548640"/>
            <a:chOff x="731520" y="4937760"/>
            <a:chExt cx="548640" cy="54864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C76E56F-A1A5-4861-8A24-AFA1A78E7E24}"/>
                </a:ext>
              </a:extLst>
            </p:cNvPr>
            <p:cNvCxnSpPr/>
            <p:nvPr/>
          </p:nvCxnSpPr>
          <p:spPr>
            <a:xfrm>
              <a:off x="731520" y="5486400"/>
              <a:ext cx="548640" cy="0"/>
            </a:xfrm>
            <a:prstGeom prst="line">
              <a:avLst/>
            </a:prstGeom>
            <a:ln w="508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0C8A4F1-DEDA-45F1-AD18-F8DFD85D09F7}"/>
                </a:ext>
              </a:extLst>
            </p:cNvPr>
            <p:cNvCxnSpPr/>
            <p:nvPr/>
          </p:nvCxnSpPr>
          <p:spPr>
            <a:xfrm flipV="1">
              <a:off x="731520" y="4937760"/>
              <a:ext cx="0" cy="548640"/>
            </a:xfrm>
            <a:prstGeom prst="line">
              <a:avLst/>
            </a:prstGeom>
            <a:ln w="508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7BE0E547-ABB8-4433-A508-CACC0EB00C27}"/>
              </a:ext>
            </a:extLst>
          </p:cNvPr>
          <p:cNvSpPr txBox="1"/>
          <p:nvPr/>
        </p:nvSpPr>
        <p:spPr>
          <a:xfrm>
            <a:off x="1188720" y="457200"/>
            <a:ext cx="365760" cy="3657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b="1" i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y</a:t>
            </a:r>
            <a:endParaRPr lang="en-US" sz="2400" b="1" baseline="-25000" dirty="0">
              <a:solidFill>
                <a:srgbClr val="00B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1A9775C-3A45-4B6F-A081-6E754C8FA810}"/>
              </a:ext>
            </a:extLst>
          </p:cNvPr>
          <p:cNvSpPr txBox="1"/>
          <p:nvPr/>
        </p:nvSpPr>
        <p:spPr>
          <a:xfrm>
            <a:off x="365760" y="731520"/>
            <a:ext cx="731520" cy="3657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b="1" i="1" dirty="0">
                <a:latin typeface="+mj-lt"/>
                <a:cs typeface="Arial" panose="020B0604020202020204" pitchFamily="34" charset="0"/>
              </a:rPr>
              <a:t>y</a:t>
            </a:r>
            <a:r>
              <a:rPr lang="en-US" sz="2400" b="1" dirty="0">
                <a:latin typeface="+mj-lt"/>
                <a:cs typeface="Arial" panose="020B0604020202020204" pitchFamily="34" charset="0"/>
              </a:rPr>
              <a:t>=0</a:t>
            </a:r>
            <a:endParaRPr lang="en-US" sz="2400" b="1" i="1" baseline="30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7D540B-822A-48A0-9FAC-84F7ABF87141}"/>
              </a:ext>
            </a:extLst>
          </p:cNvPr>
          <p:cNvSpPr txBox="1"/>
          <p:nvPr/>
        </p:nvSpPr>
        <p:spPr>
          <a:xfrm>
            <a:off x="182880" y="365760"/>
            <a:ext cx="182880" cy="365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2800" b="1" dirty="0">
                <a:latin typeface="+mj-lt"/>
                <a:cs typeface="Arial" panose="020B0604020202020204" pitchFamily="34" charset="0"/>
              </a:rPr>
              <a:t>TJ</a:t>
            </a:r>
            <a:endParaRPr lang="en-US" sz="2800" b="1" baseline="30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E87A47-8CE7-43A9-A7B9-AD24E3DB8C57}"/>
              </a:ext>
            </a:extLst>
          </p:cNvPr>
          <p:cNvSpPr txBox="1"/>
          <p:nvPr/>
        </p:nvSpPr>
        <p:spPr>
          <a:xfrm>
            <a:off x="6217920" y="365760"/>
            <a:ext cx="182880" cy="365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2800" b="1" dirty="0">
                <a:latin typeface="+mj-lt"/>
                <a:cs typeface="Arial" panose="020B0604020202020204" pitchFamily="34" charset="0"/>
              </a:rPr>
              <a:t>TJ</a:t>
            </a:r>
            <a:endParaRPr lang="en-US" sz="2800" b="1" baseline="30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8017AF1-4458-4288-8B22-7561E47E6766}"/>
              </a:ext>
            </a:extLst>
          </p:cNvPr>
          <p:cNvSpPr txBox="1"/>
          <p:nvPr/>
        </p:nvSpPr>
        <p:spPr>
          <a:xfrm>
            <a:off x="731520" y="0"/>
            <a:ext cx="365760" cy="3657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b="1" i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z</a:t>
            </a:r>
            <a:endParaRPr lang="en-US" sz="2400" b="1" baseline="-25000" dirty="0">
              <a:solidFill>
                <a:srgbClr val="00B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AFC69B3-6466-4A85-BAB5-4569394C9835}"/>
              </a:ext>
            </a:extLst>
          </p:cNvPr>
          <p:cNvSpPr txBox="1"/>
          <p:nvPr/>
        </p:nvSpPr>
        <p:spPr>
          <a:xfrm>
            <a:off x="5486400" y="731520"/>
            <a:ext cx="731520" cy="3657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b="1" i="1" dirty="0">
                <a:latin typeface="+mj-lt"/>
                <a:cs typeface="Arial" panose="020B0604020202020204" pitchFamily="34" charset="0"/>
              </a:rPr>
              <a:t>y</a:t>
            </a:r>
            <a:r>
              <a:rPr lang="en-US" sz="2400" b="1" dirty="0">
                <a:latin typeface="+mj-lt"/>
                <a:cs typeface="Arial" panose="020B0604020202020204" pitchFamily="34" charset="0"/>
              </a:rPr>
              <a:t>=</a:t>
            </a:r>
            <a:r>
              <a:rPr lang="en-US" sz="2400" b="1" i="1" dirty="0">
                <a:latin typeface="+mj-lt"/>
                <a:cs typeface="Arial" panose="020B0604020202020204" pitchFamily="34" charset="0"/>
              </a:rPr>
              <a:t>L</a:t>
            </a:r>
            <a:endParaRPr lang="en-US" sz="2400" b="1" i="1" baseline="30000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86162E4-2B04-424B-9367-A8F63FA86B1B}"/>
              </a:ext>
            </a:extLst>
          </p:cNvPr>
          <p:cNvGrpSpPr/>
          <p:nvPr/>
        </p:nvGrpSpPr>
        <p:grpSpPr>
          <a:xfrm>
            <a:off x="182880" y="1188720"/>
            <a:ext cx="6217920" cy="1554480"/>
            <a:chOff x="0" y="1463040"/>
            <a:chExt cx="6217920" cy="1554480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624DBAB-785F-485C-B84F-6950E7BDE57A}"/>
                </a:ext>
              </a:extLst>
            </p:cNvPr>
            <p:cNvSpPr txBox="1"/>
            <p:nvPr/>
          </p:nvSpPr>
          <p:spPr>
            <a:xfrm>
              <a:off x="2834640" y="1554480"/>
              <a:ext cx="548640" cy="3657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l-GR" sz="2400" b="1" i="1" dirty="0">
                  <a:ln w="6350">
                    <a:noFill/>
                    <a:miter lim="800000"/>
                  </a:ln>
                  <a:latin typeface="+mj-lt"/>
                  <a:cs typeface="Times New Roman" panose="02020603050405020304" pitchFamily="18" charset="0"/>
                </a:rPr>
                <a:t>τ</a:t>
              </a:r>
              <a:endParaRPr lang="en-US" sz="2400" b="1" baseline="-25000" dirty="0">
                <a:ln w="6350">
                  <a:noFill/>
                  <a:miter lim="800000"/>
                </a:ln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4E6B839-8393-44EB-BE8F-339B0F77A24F}"/>
                </a:ext>
              </a:extLst>
            </p:cNvPr>
            <p:cNvCxnSpPr/>
            <p:nvPr/>
          </p:nvCxnSpPr>
          <p:spPr>
            <a:xfrm>
              <a:off x="0" y="1463040"/>
              <a:ext cx="548640" cy="457200"/>
            </a:xfrm>
            <a:prstGeom prst="line">
              <a:avLst/>
            </a:prstGeom>
            <a:ln w="508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75C61EC-7219-4E84-96FD-9D947F95EF04}"/>
                </a:ext>
              </a:extLst>
            </p:cNvPr>
            <p:cNvCxnSpPr/>
            <p:nvPr/>
          </p:nvCxnSpPr>
          <p:spPr>
            <a:xfrm flipV="1">
              <a:off x="0" y="1920240"/>
              <a:ext cx="548640" cy="457200"/>
            </a:xfrm>
            <a:prstGeom prst="line">
              <a:avLst/>
            </a:prstGeom>
            <a:ln w="508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EFEF829-8EB5-4727-9AA8-4E831948FCB5}"/>
                </a:ext>
              </a:extLst>
            </p:cNvPr>
            <p:cNvCxnSpPr/>
            <p:nvPr/>
          </p:nvCxnSpPr>
          <p:spPr>
            <a:xfrm flipV="1">
              <a:off x="5669280" y="1463040"/>
              <a:ext cx="548640" cy="457200"/>
            </a:xfrm>
            <a:prstGeom prst="line">
              <a:avLst/>
            </a:prstGeom>
            <a:ln w="508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589D793-B012-4252-A5C8-8339FC680289}"/>
                </a:ext>
              </a:extLst>
            </p:cNvPr>
            <p:cNvCxnSpPr/>
            <p:nvPr/>
          </p:nvCxnSpPr>
          <p:spPr>
            <a:xfrm>
              <a:off x="5669280" y="1920240"/>
              <a:ext cx="548640" cy="457200"/>
            </a:xfrm>
            <a:prstGeom prst="line">
              <a:avLst/>
            </a:prstGeom>
            <a:ln w="508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E8CB02A-9229-462E-B48B-8F772077D2FF}"/>
                </a:ext>
              </a:extLst>
            </p:cNvPr>
            <p:cNvGrpSpPr/>
            <p:nvPr/>
          </p:nvGrpSpPr>
          <p:grpSpPr>
            <a:xfrm>
              <a:off x="3657600" y="2377440"/>
              <a:ext cx="365760" cy="182880"/>
              <a:chOff x="8138160" y="6126480"/>
              <a:chExt cx="182880" cy="91440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05003AF8-9870-4858-B121-8B3FFFA4BB0F}"/>
                  </a:ext>
                </a:extLst>
              </p:cNvPr>
              <p:cNvCxnSpPr/>
              <p:nvPr/>
            </p:nvCxnSpPr>
            <p:spPr>
              <a:xfrm>
                <a:off x="8229600" y="6126480"/>
                <a:ext cx="0" cy="91440"/>
              </a:xfrm>
              <a:prstGeom prst="line">
                <a:avLst/>
              </a:prstGeom>
              <a:ln w="889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C95A8D20-79A8-47B0-98A1-04BE5A2101C4}"/>
                  </a:ext>
                </a:extLst>
              </p:cNvPr>
              <p:cNvCxnSpPr/>
              <p:nvPr/>
            </p:nvCxnSpPr>
            <p:spPr>
              <a:xfrm flipH="1">
                <a:off x="8138160" y="6217920"/>
                <a:ext cx="182880" cy="0"/>
              </a:xfrm>
              <a:prstGeom prst="line">
                <a:avLst/>
              </a:prstGeom>
              <a:ln w="889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EC17E89-37BE-4D90-9FC8-0DFE842B78EE}"/>
                </a:ext>
              </a:extLst>
            </p:cNvPr>
            <p:cNvGrpSpPr/>
            <p:nvPr/>
          </p:nvGrpSpPr>
          <p:grpSpPr>
            <a:xfrm>
              <a:off x="4389120" y="2286000"/>
              <a:ext cx="365760" cy="182880"/>
              <a:chOff x="8138160" y="6126480"/>
              <a:chExt cx="182880" cy="91440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0D48F2B3-AB0C-4982-9B75-44CEEA42435B}"/>
                  </a:ext>
                </a:extLst>
              </p:cNvPr>
              <p:cNvCxnSpPr/>
              <p:nvPr/>
            </p:nvCxnSpPr>
            <p:spPr>
              <a:xfrm>
                <a:off x="8229600" y="6126480"/>
                <a:ext cx="0" cy="91440"/>
              </a:xfrm>
              <a:prstGeom prst="line">
                <a:avLst/>
              </a:prstGeom>
              <a:ln w="889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F93D7EA7-7FBB-4DAA-8CAA-7036D32B1239}"/>
                  </a:ext>
                </a:extLst>
              </p:cNvPr>
              <p:cNvCxnSpPr/>
              <p:nvPr/>
            </p:nvCxnSpPr>
            <p:spPr>
              <a:xfrm flipH="1">
                <a:off x="8138160" y="6217920"/>
                <a:ext cx="182880" cy="0"/>
              </a:xfrm>
              <a:prstGeom prst="line">
                <a:avLst/>
              </a:prstGeom>
              <a:ln w="889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9BC0354F-AE7B-4BAB-9573-F068D6C96135}"/>
                </a:ext>
              </a:extLst>
            </p:cNvPr>
            <p:cNvGrpSpPr/>
            <p:nvPr/>
          </p:nvGrpSpPr>
          <p:grpSpPr>
            <a:xfrm>
              <a:off x="4937760" y="2194560"/>
              <a:ext cx="365760" cy="182880"/>
              <a:chOff x="8138160" y="6126480"/>
              <a:chExt cx="182880" cy="91440"/>
            </a:xfrm>
          </p:grpSpPr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C027614F-E070-42FA-B845-5F8581589230}"/>
                  </a:ext>
                </a:extLst>
              </p:cNvPr>
              <p:cNvCxnSpPr/>
              <p:nvPr/>
            </p:nvCxnSpPr>
            <p:spPr>
              <a:xfrm>
                <a:off x="8229600" y="6126480"/>
                <a:ext cx="0" cy="91440"/>
              </a:xfrm>
              <a:prstGeom prst="line">
                <a:avLst/>
              </a:prstGeom>
              <a:ln w="889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4FE432-4FFD-4B58-8979-A74807BC85D4}"/>
                  </a:ext>
                </a:extLst>
              </p:cNvPr>
              <p:cNvCxnSpPr/>
              <p:nvPr/>
            </p:nvCxnSpPr>
            <p:spPr>
              <a:xfrm flipH="1">
                <a:off x="8138160" y="6217920"/>
                <a:ext cx="182880" cy="0"/>
              </a:xfrm>
              <a:prstGeom prst="line">
                <a:avLst/>
              </a:prstGeom>
              <a:ln w="889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8474589-AF12-4934-A89A-D5EF31838B83}"/>
                </a:ext>
              </a:extLst>
            </p:cNvPr>
            <p:cNvGrpSpPr/>
            <p:nvPr/>
          </p:nvGrpSpPr>
          <p:grpSpPr>
            <a:xfrm>
              <a:off x="5303520" y="2103120"/>
              <a:ext cx="365760" cy="182880"/>
              <a:chOff x="8138160" y="6126480"/>
              <a:chExt cx="182880" cy="91440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C04F19E8-206F-4FA8-ADE2-C5B70E2BC56F}"/>
                  </a:ext>
                </a:extLst>
              </p:cNvPr>
              <p:cNvCxnSpPr/>
              <p:nvPr/>
            </p:nvCxnSpPr>
            <p:spPr>
              <a:xfrm>
                <a:off x="8229600" y="6126480"/>
                <a:ext cx="0" cy="91440"/>
              </a:xfrm>
              <a:prstGeom prst="line">
                <a:avLst/>
              </a:prstGeom>
              <a:ln w="889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3EBE7D17-45B5-486A-B320-EC69F90EA1B3}"/>
                  </a:ext>
                </a:extLst>
              </p:cNvPr>
              <p:cNvCxnSpPr/>
              <p:nvPr/>
            </p:nvCxnSpPr>
            <p:spPr>
              <a:xfrm flipH="1">
                <a:off x="8138160" y="6217920"/>
                <a:ext cx="182880" cy="0"/>
              </a:xfrm>
              <a:prstGeom prst="line">
                <a:avLst/>
              </a:prstGeom>
              <a:ln w="889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96C25C5-35EF-43E7-BC0F-7CEB34A6FCF5}"/>
                </a:ext>
              </a:extLst>
            </p:cNvPr>
            <p:cNvGrpSpPr/>
            <p:nvPr/>
          </p:nvGrpSpPr>
          <p:grpSpPr>
            <a:xfrm>
              <a:off x="548640" y="2194560"/>
              <a:ext cx="365760" cy="182880"/>
              <a:chOff x="6192588" y="6050280"/>
              <a:chExt cx="182880" cy="91440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311CB3BC-0258-448E-8AC5-B0FDE65575D8}"/>
                  </a:ext>
                </a:extLst>
              </p:cNvPr>
              <p:cNvCxnSpPr/>
              <p:nvPr/>
            </p:nvCxnSpPr>
            <p:spPr>
              <a:xfrm flipV="1">
                <a:off x="6284028" y="6050280"/>
                <a:ext cx="0" cy="91440"/>
              </a:xfrm>
              <a:prstGeom prst="line">
                <a:avLst/>
              </a:prstGeom>
              <a:ln w="889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3B2787D9-8DB0-4091-B37E-C26FF9EC2379}"/>
                  </a:ext>
                </a:extLst>
              </p:cNvPr>
              <p:cNvCxnSpPr/>
              <p:nvPr/>
            </p:nvCxnSpPr>
            <p:spPr>
              <a:xfrm flipH="1" flipV="1">
                <a:off x="6192588" y="6050280"/>
                <a:ext cx="182880" cy="0"/>
              </a:xfrm>
              <a:prstGeom prst="line">
                <a:avLst/>
              </a:prstGeom>
              <a:ln w="889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420E46A-652C-47CF-AF13-B777C91E43C9}"/>
                </a:ext>
              </a:extLst>
            </p:cNvPr>
            <p:cNvGrpSpPr/>
            <p:nvPr/>
          </p:nvGrpSpPr>
          <p:grpSpPr>
            <a:xfrm>
              <a:off x="914400" y="2286000"/>
              <a:ext cx="365760" cy="182880"/>
              <a:chOff x="6192588" y="6050280"/>
              <a:chExt cx="182880" cy="91440"/>
            </a:xfrm>
          </p:grpSpPr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05D47A84-DAC1-4F04-9761-FF51E19A22DF}"/>
                  </a:ext>
                </a:extLst>
              </p:cNvPr>
              <p:cNvCxnSpPr/>
              <p:nvPr/>
            </p:nvCxnSpPr>
            <p:spPr>
              <a:xfrm flipV="1">
                <a:off x="6284028" y="6050280"/>
                <a:ext cx="0" cy="91440"/>
              </a:xfrm>
              <a:prstGeom prst="line">
                <a:avLst/>
              </a:prstGeom>
              <a:ln w="889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74681505-E63C-46DC-88A5-3AFAA1D19F07}"/>
                  </a:ext>
                </a:extLst>
              </p:cNvPr>
              <p:cNvCxnSpPr/>
              <p:nvPr/>
            </p:nvCxnSpPr>
            <p:spPr>
              <a:xfrm flipH="1" flipV="1">
                <a:off x="6192588" y="6050280"/>
                <a:ext cx="182880" cy="0"/>
              </a:xfrm>
              <a:prstGeom prst="line">
                <a:avLst/>
              </a:prstGeom>
              <a:ln w="889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01B4EDC-184A-4AA7-AA63-140E3E66E3D6}"/>
                </a:ext>
              </a:extLst>
            </p:cNvPr>
            <p:cNvGrpSpPr/>
            <p:nvPr/>
          </p:nvGrpSpPr>
          <p:grpSpPr>
            <a:xfrm>
              <a:off x="1463040" y="2377440"/>
              <a:ext cx="365760" cy="182880"/>
              <a:chOff x="6192588" y="6050280"/>
              <a:chExt cx="182880" cy="9144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4FA76F-96C6-4C50-ACE1-9BD52C6B1B18}"/>
                  </a:ext>
                </a:extLst>
              </p:cNvPr>
              <p:cNvCxnSpPr/>
              <p:nvPr/>
            </p:nvCxnSpPr>
            <p:spPr>
              <a:xfrm flipV="1">
                <a:off x="6284028" y="6050280"/>
                <a:ext cx="0" cy="91440"/>
              </a:xfrm>
              <a:prstGeom prst="line">
                <a:avLst/>
              </a:prstGeom>
              <a:ln w="889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0C739801-7380-4A28-A183-17B4EDFFC73A}"/>
                  </a:ext>
                </a:extLst>
              </p:cNvPr>
              <p:cNvCxnSpPr/>
              <p:nvPr/>
            </p:nvCxnSpPr>
            <p:spPr>
              <a:xfrm flipH="1" flipV="1">
                <a:off x="6192588" y="6050280"/>
                <a:ext cx="182880" cy="0"/>
              </a:xfrm>
              <a:prstGeom prst="line">
                <a:avLst/>
              </a:prstGeom>
              <a:ln w="889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2118B95-C695-4E4B-AA1A-3617205ABE03}"/>
                </a:ext>
              </a:extLst>
            </p:cNvPr>
            <p:cNvGrpSpPr/>
            <p:nvPr/>
          </p:nvGrpSpPr>
          <p:grpSpPr>
            <a:xfrm>
              <a:off x="2194560" y="2468880"/>
              <a:ext cx="365760" cy="182880"/>
              <a:chOff x="6192588" y="6050280"/>
              <a:chExt cx="182880" cy="91440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D343BD19-9C1F-4BD5-8D78-5C53394C9075}"/>
                  </a:ext>
                </a:extLst>
              </p:cNvPr>
              <p:cNvCxnSpPr/>
              <p:nvPr/>
            </p:nvCxnSpPr>
            <p:spPr>
              <a:xfrm flipV="1">
                <a:off x="6284028" y="6050280"/>
                <a:ext cx="0" cy="91440"/>
              </a:xfrm>
              <a:prstGeom prst="line">
                <a:avLst/>
              </a:prstGeom>
              <a:ln w="889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A2C2342C-344E-4B57-8845-ED89037D9189}"/>
                  </a:ext>
                </a:extLst>
              </p:cNvPr>
              <p:cNvCxnSpPr/>
              <p:nvPr/>
            </p:nvCxnSpPr>
            <p:spPr>
              <a:xfrm flipH="1" flipV="1">
                <a:off x="6192588" y="6050280"/>
                <a:ext cx="182880" cy="0"/>
              </a:xfrm>
              <a:prstGeom prst="line">
                <a:avLst/>
              </a:prstGeom>
              <a:ln w="889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7A70B8-32F1-4BE8-A58A-16B8DEC957E6}"/>
                </a:ext>
              </a:extLst>
            </p:cNvPr>
            <p:cNvCxnSpPr/>
            <p:nvPr/>
          </p:nvCxnSpPr>
          <p:spPr>
            <a:xfrm>
              <a:off x="548640" y="1920240"/>
              <a:ext cx="182880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8BA0C22-AB70-40CE-87B2-94CC66FF79B8}"/>
                </a:ext>
              </a:extLst>
            </p:cNvPr>
            <p:cNvCxnSpPr/>
            <p:nvPr/>
          </p:nvCxnSpPr>
          <p:spPr>
            <a:xfrm>
              <a:off x="731520" y="1920240"/>
              <a:ext cx="0" cy="91440"/>
            </a:xfrm>
            <a:prstGeom prst="line">
              <a:avLst/>
            </a:prstGeom>
            <a:ln w="508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AF179B8-E33C-40BB-BDC4-7041995CD2C6}"/>
                </a:ext>
              </a:extLst>
            </p:cNvPr>
            <p:cNvCxnSpPr/>
            <p:nvPr/>
          </p:nvCxnSpPr>
          <p:spPr>
            <a:xfrm>
              <a:off x="731520" y="2011680"/>
              <a:ext cx="365760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16C45EE-0925-40BF-BE2D-9283FFD99ADA}"/>
                </a:ext>
              </a:extLst>
            </p:cNvPr>
            <p:cNvCxnSpPr/>
            <p:nvPr/>
          </p:nvCxnSpPr>
          <p:spPr>
            <a:xfrm>
              <a:off x="1097280" y="2011680"/>
              <a:ext cx="0" cy="91440"/>
            </a:xfrm>
            <a:prstGeom prst="line">
              <a:avLst/>
            </a:prstGeom>
            <a:ln w="508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CAA58E5-FA0C-4484-9E31-3D5A5B0AB182}"/>
                </a:ext>
              </a:extLst>
            </p:cNvPr>
            <p:cNvCxnSpPr/>
            <p:nvPr/>
          </p:nvCxnSpPr>
          <p:spPr>
            <a:xfrm>
              <a:off x="1097280" y="2103120"/>
              <a:ext cx="548640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93248CD-3DE4-40AD-9D04-AC2C531D6305}"/>
                </a:ext>
              </a:extLst>
            </p:cNvPr>
            <p:cNvCxnSpPr/>
            <p:nvPr/>
          </p:nvCxnSpPr>
          <p:spPr>
            <a:xfrm>
              <a:off x="1645920" y="2103120"/>
              <a:ext cx="0" cy="91440"/>
            </a:xfrm>
            <a:prstGeom prst="line">
              <a:avLst/>
            </a:prstGeom>
            <a:ln w="508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52DC672-F1A6-40A1-B8E7-8B4A43027AF2}"/>
                </a:ext>
              </a:extLst>
            </p:cNvPr>
            <p:cNvCxnSpPr/>
            <p:nvPr/>
          </p:nvCxnSpPr>
          <p:spPr>
            <a:xfrm>
              <a:off x="1645920" y="2194560"/>
              <a:ext cx="731520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8EFB140-D2B2-4367-B19C-CCD9E10F205D}"/>
                </a:ext>
              </a:extLst>
            </p:cNvPr>
            <p:cNvCxnSpPr/>
            <p:nvPr/>
          </p:nvCxnSpPr>
          <p:spPr>
            <a:xfrm>
              <a:off x="2377440" y="2194560"/>
              <a:ext cx="0" cy="91440"/>
            </a:xfrm>
            <a:prstGeom prst="line">
              <a:avLst/>
            </a:prstGeom>
            <a:ln w="508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BD33C06-2D3C-4588-9622-EA4C81E19545}"/>
                </a:ext>
              </a:extLst>
            </p:cNvPr>
            <p:cNvCxnSpPr/>
            <p:nvPr/>
          </p:nvCxnSpPr>
          <p:spPr>
            <a:xfrm>
              <a:off x="2377440" y="2286000"/>
              <a:ext cx="1463040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1B8FA46-C3E8-494B-ADDD-C67CB1ACD075}"/>
                </a:ext>
              </a:extLst>
            </p:cNvPr>
            <p:cNvCxnSpPr/>
            <p:nvPr/>
          </p:nvCxnSpPr>
          <p:spPr>
            <a:xfrm>
              <a:off x="5486400" y="1920240"/>
              <a:ext cx="182880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3F97663-1E39-41A0-86D2-558988CC218E}"/>
                </a:ext>
              </a:extLst>
            </p:cNvPr>
            <p:cNvCxnSpPr/>
            <p:nvPr/>
          </p:nvCxnSpPr>
          <p:spPr>
            <a:xfrm>
              <a:off x="5486400" y="1920240"/>
              <a:ext cx="0" cy="91440"/>
            </a:xfrm>
            <a:prstGeom prst="line">
              <a:avLst/>
            </a:prstGeom>
            <a:ln w="508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843D661-2E49-47CA-A2EF-E2EB8FC6DAA5}"/>
                </a:ext>
              </a:extLst>
            </p:cNvPr>
            <p:cNvCxnSpPr/>
            <p:nvPr/>
          </p:nvCxnSpPr>
          <p:spPr>
            <a:xfrm>
              <a:off x="5120640" y="2011680"/>
              <a:ext cx="365760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F5BB42F-F126-45A7-8414-1A0AAA2A4175}"/>
                </a:ext>
              </a:extLst>
            </p:cNvPr>
            <p:cNvCxnSpPr/>
            <p:nvPr/>
          </p:nvCxnSpPr>
          <p:spPr>
            <a:xfrm>
              <a:off x="4572000" y="2103120"/>
              <a:ext cx="548640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E89B8CE-E609-4340-9BD2-8B0F2190B516}"/>
                </a:ext>
              </a:extLst>
            </p:cNvPr>
            <p:cNvCxnSpPr/>
            <p:nvPr/>
          </p:nvCxnSpPr>
          <p:spPr>
            <a:xfrm>
              <a:off x="3840480" y="2194560"/>
              <a:ext cx="731520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31C5EC2-50B3-4D03-82A9-831A40A816D2}"/>
                </a:ext>
              </a:extLst>
            </p:cNvPr>
            <p:cNvCxnSpPr/>
            <p:nvPr/>
          </p:nvCxnSpPr>
          <p:spPr>
            <a:xfrm>
              <a:off x="5120640" y="2011680"/>
              <a:ext cx="0" cy="91440"/>
            </a:xfrm>
            <a:prstGeom prst="line">
              <a:avLst/>
            </a:prstGeom>
            <a:ln w="508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1023D8E-3155-48F4-967F-EC1E09664233}"/>
                </a:ext>
              </a:extLst>
            </p:cNvPr>
            <p:cNvCxnSpPr/>
            <p:nvPr/>
          </p:nvCxnSpPr>
          <p:spPr>
            <a:xfrm>
              <a:off x="4572000" y="2103120"/>
              <a:ext cx="0" cy="91440"/>
            </a:xfrm>
            <a:prstGeom prst="line">
              <a:avLst/>
            </a:prstGeom>
            <a:ln w="508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AA645FE-6308-4325-95ED-E67C1B67EFCC}"/>
                </a:ext>
              </a:extLst>
            </p:cNvPr>
            <p:cNvCxnSpPr/>
            <p:nvPr/>
          </p:nvCxnSpPr>
          <p:spPr>
            <a:xfrm>
              <a:off x="3840480" y="2194560"/>
              <a:ext cx="0" cy="91440"/>
            </a:xfrm>
            <a:prstGeom prst="line">
              <a:avLst/>
            </a:prstGeom>
            <a:ln w="508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3C24B41E-0EFE-4AD4-B408-3DDB87944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200" y="1828800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10BB426-D082-4E4E-8D8D-8F02D0064C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7840" y="1828800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+mj-lt"/>
              </a:endParaRP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8FF439F1-573B-47AF-9989-519602ABBCEA}"/>
                </a:ext>
              </a:extLst>
            </p:cNvPr>
            <p:cNvCxnSpPr/>
            <p:nvPr/>
          </p:nvCxnSpPr>
          <p:spPr>
            <a:xfrm>
              <a:off x="2834640" y="1920240"/>
              <a:ext cx="54864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18B6849E-0466-481D-8506-14A04812FCB2}"/>
                </a:ext>
              </a:extLst>
            </p:cNvPr>
            <p:cNvCxnSpPr/>
            <p:nvPr/>
          </p:nvCxnSpPr>
          <p:spPr>
            <a:xfrm>
              <a:off x="2834640" y="2651760"/>
              <a:ext cx="54864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2BB38DA-A42D-47B9-9E20-A9234A46D99E}"/>
                </a:ext>
              </a:extLst>
            </p:cNvPr>
            <p:cNvSpPr txBox="1"/>
            <p:nvPr/>
          </p:nvSpPr>
          <p:spPr>
            <a:xfrm>
              <a:off x="2834640" y="2651760"/>
              <a:ext cx="548640" cy="3657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l-GR" sz="2400" b="1" i="1" dirty="0">
                  <a:ln w="6350">
                    <a:noFill/>
                    <a:miter lim="800000"/>
                  </a:ln>
                  <a:latin typeface="+mj-lt"/>
                  <a:cs typeface="Times New Roman" panose="02020603050405020304" pitchFamily="18" charset="0"/>
                </a:rPr>
                <a:t>τ</a:t>
              </a:r>
              <a:endParaRPr lang="en-US" sz="2400" b="1" baseline="-25000" dirty="0">
                <a:ln w="6350">
                  <a:noFill/>
                  <a:miter lim="800000"/>
                </a:ln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5491EB5-77D9-4D3C-A54F-65B0CC37153C}"/>
                </a:ext>
              </a:extLst>
            </p:cNvPr>
            <p:cNvSpPr txBox="1"/>
            <p:nvPr/>
          </p:nvSpPr>
          <p:spPr>
            <a:xfrm>
              <a:off x="0" y="1737360"/>
              <a:ext cx="182880" cy="365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800" b="1" dirty="0">
                  <a:latin typeface="+mj-lt"/>
                  <a:cs typeface="Arial" panose="020B0604020202020204" pitchFamily="34" charset="0"/>
                </a:rPr>
                <a:t>TJ</a:t>
              </a:r>
              <a:endParaRPr lang="en-US" sz="2800" b="1" baseline="300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45713AC-763B-4326-8AE0-5816C2BE13A1}"/>
                </a:ext>
              </a:extLst>
            </p:cNvPr>
            <p:cNvSpPr txBox="1"/>
            <p:nvPr/>
          </p:nvSpPr>
          <p:spPr>
            <a:xfrm>
              <a:off x="6035040" y="1737360"/>
              <a:ext cx="182880" cy="365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800" b="1" dirty="0">
                  <a:latin typeface="+mj-lt"/>
                  <a:cs typeface="Arial" panose="020B0604020202020204" pitchFamily="34" charset="0"/>
                </a:rPr>
                <a:t>TJ</a:t>
              </a:r>
              <a:endParaRPr lang="en-US" sz="2800" b="1" baseline="30000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D9CE52C-BF59-4F77-88BD-28054724EA02}"/>
              </a:ext>
            </a:extLst>
          </p:cNvPr>
          <p:cNvSpPr/>
          <p:nvPr/>
        </p:nvSpPr>
        <p:spPr>
          <a:xfrm>
            <a:off x="182880" y="3200400"/>
            <a:ext cx="6217920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i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z</a:t>
            </a:r>
            <a:r>
              <a:rPr lang="en-US" sz="2800" b="1" baseline="-25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,</a:t>
            </a:r>
            <a:r>
              <a:rPr lang="en-US" sz="2800" b="1" i="1" baseline="-25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</a:t>
            </a:r>
            <a:r>
              <a:rPr lang="en-US" sz="2800" b="1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= </a:t>
            </a:r>
            <a:r>
              <a:rPr lang="en-US" sz="28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–</a:t>
            </a:r>
            <a:r>
              <a:rPr lang="en-US" sz="2800" b="1" i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</a:t>
            </a:r>
            <a:r>
              <a:rPr lang="en-US" sz="2800" b="1" baseline="-25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l-GR" sz="2800" b="1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ρ</a:t>
            </a:r>
            <a:r>
              <a:rPr lang="en-US" sz="2800" b="1" baseline="-25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</a:t>
            </a:r>
            <a:r>
              <a:rPr lang="en-US" sz="2800" b="1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= </a:t>
            </a:r>
            <a:r>
              <a:rPr lang="en-US" sz="28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–</a:t>
            </a:r>
            <a:r>
              <a:rPr lang="en-US" sz="2800" b="1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US" sz="2800" b="1" baseline="-25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 </a:t>
            </a:r>
            <a:r>
              <a:rPr lang="en-US" sz="28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el-GR" sz="2800" b="1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τ</a:t>
            </a:r>
            <a:r>
              <a:rPr lang="en-US" sz="2800" b="1" i="1" dirty="0">
                <a:solidFill>
                  <a:schemeClr val="tx1"/>
                </a:solidFill>
                <a:latin typeface="+mj-lt"/>
                <a:cs typeface="Arial"/>
              </a:rPr>
              <a:t>b</a:t>
            </a:r>
            <a:r>
              <a:rPr lang="en-US" sz="2800" b="1" dirty="0">
                <a:solidFill>
                  <a:schemeClr val="tx1"/>
                </a:solidFill>
                <a:latin typeface="+mj-lt"/>
                <a:cs typeface="Arial"/>
              </a:rPr>
              <a:t> + </a:t>
            </a:r>
            <a:r>
              <a:rPr lang="el-GR" sz="2800" b="1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ψ</a:t>
            </a:r>
            <a:r>
              <a:rPr lang="en-US" sz="2800" b="1" i="1" dirty="0">
                <a:solidFill>
                  <a:schemeClr val="tx1"/>
                </a:solidFill>
                <a:latin typeface="+mj-lt"/>
                <a:cs typeface="Arial"/>
              </a:rPr>
              <a:t>h</a:t>
            </a:r>
            <a:r>
              <a:rPr lang="en-US" sz="28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) (|</a:t>
            </a:r>
            <a:r>
              <a:rPr lang="en-US" sz="2800" b="1" i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z</a:t>
            </a:r>
            <a:r>
              <a:rPr lang="en-US" sz="2800" b="1" baseline="-25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,</a:t>
            </a:r>
            <a:r>
              <a:rPr lang="en-US" sz="2800" b="1" i="1" baseline="-25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y</a:t>
            </a:r>
            <a:r>
              <a:rPr lang="en-US" sz="28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|</a:t>
            </a:r>
            <a:r>
              <a:rPr lang="en-US" sz="2800" b="1" i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+ </a:t>
            </a:r>
            <a:r>
              <a:rPr lang="el-GR" sz="2800" b="1" i="1" dirty="0">
                <a:solidFill>
                  <a:schemeClr val="tx1"/>
                </a:solidFill>
                <a:latin typeface="+mj-lt"/>
                <a:cs typeface="Arial"/>
              </a:rPr>
              <a:t>η</a:t>
            </a:r>
            <a:r>
              <a:rPr lang="en-US" sz="28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3796EAC-957D-4046-8887-72C12026A7CD}"/>
              </a:ext>
            </a:extLst>
          </p:cNvPr>
          <p:cNvSpPr txBox="1"/>
          <p:nvPr/>
        </p:nvSpPr>
        <p:spPr>
          <a:xfrm>
            <a:off x="731520" y="4206240"/>
            <a:ext cx="5120640" cy="5486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800" b="1" dirty="0">
                <a:latin typeface="+mj-lt"/>
                <a:cs typeface="Arial" panose="020B0604020202020204" pitchFamily="34" charset="0"/>
              </a:rPr>
              <a:t>Numerical result</a:t>
            </a:r>
            <a:endParaRPr lang="en-US" sz="2800" b="1" i="1" baseline="30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A381CFB-4672-48C5-AADD-30E64EE53302}"/>
              </a:ext>
            </a:extLst>
          </p:cNvPr>
          <p:cNvSpPr txBox="1"/>
          <p:nvPr/>
        </p:nvSpPr>
        <p:spPr>
          <a:xfrm>
            <a:off x="731520" y="2651760"/>
            <a:ext cx="5120640" cy="5486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800" b="1" dirty="0">
                <a:latin typeface="+mj-lt"/>
                <a:cs typeface="Arial" panose="020B0604020202020204" pitchFamily="34" charset="0"/>
              </a:rPr>
              <a:t>Equation of GB motion</a:t>
            </a:r>
            <a:endParaRPr lang="en-US" sz="2800" b="1" i="1" baseline="300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E35E82E9-9BA6-444B-A4B9-C5FA6EF2DE24}"/>
              </a:ext>
            </a:extLst>
          </p:cNvPr>
          <p:cNvCxnSpPr>
            <a:cxnSpLocks/>
          </p:cNvCxnSpPr>
          <p:nvPr/>
        </p:nvCxnSpPr>
        <p:spPr>
          <a:xfrm flipV="1">
            <a:off x="3291840" y="4937760"/>
            <a:ext cx="0" cy="73152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B3087A4C-C757-474D-BCF9-0D590079BC70}"/>
              </a:ext>
            </a:extLst>
          </p:cNvPr>
          <p:cNvSpPr txBox="1"/>
          <p:nvPr/>
        </p:nvSpPr>
        <p:spPr>
          <a:xfrm>
            <a:off x="3200400" y="5029200"/>
            <a:ext cx="822960" cy="3657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t ↑</a:t>
            </a:r>
            <a:endParaRPr lang="en-US" sz="2800" b="1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10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33801</TotalTime>
  <Words>55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</dc:creator>
  <cp:lastModifiedBy>Jian Han</cp:lastModifiedBy>
  <cp:revision>960</cp:revision>
  <dcterms:created xsi:type="dcterms:W3CDTF">2017-04-11T13:56:23Z</dcterms:created>
  <dcterms:modified xsi:type="dcterms:W3CDTF">2019-12-01T05:12:19Z</dcterms:modified>
</cp:coreProperties>
</file>