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5486400" cy="5486400"/>
  <p:notesSz cx="6858000" cy="9144000"/>
  <p:defaultTextStyle>
    <a:defPPr>
      <a:defRPr lang="en-US"/>
    </a:defPPr>
    <a:lvl1pPr marL="0" algn="l" defTabSz="626895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1pPr>
    <a:lvl2pPr marL="313447" algn="l" defTabSz="626895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2pPr>
    <a:lvl3pPr marL="626895" algn="l" defTabSz="626895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3pPr>
    <a:lvl4pPr marL="940342" algn="l" defTabSz="626895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4pPr>
    <a:lvl5pPr marL="1253791" algn="l" defTabSz="626895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5pPr>
    <a:lvl6pPr marL="1567238" algn="l" defTabSz="626895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6pPr>
    <a:lvl7pPr marL="1880686" algn="l" defTabSz="626895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7pPr>
    <a:lvl8pPr marL="2194133" algn="l" defTabSz="626895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8pPr>
    <a:lvl9pPr marL="2507580" algn="l" defTabSz="626895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378" y="178"/>
      </p:cViewPr>
      <p:guideLst>
        <p:guide orient="horz" pos="1728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04341"/>
            <a:ext cx="4663440" cy="117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108960"/>
            <a:ext cx="384048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3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6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6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F31F-0C87-44B9-A6EE-C01441EEFCA1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7C43-F80B-400A-92DC-1D91DFC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F31F-0C87-44B9-A6EE-C01441EEFCA1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7C43-F80B-400A-92DC-1D91DFC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2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219711"/>
            <a:ext cx="1234440" cy="4681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219711"/>
            <a:ext cx="3611880" cy="4681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F31F-0C87-44B9-A6EE-C01441EEFCA1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7C43-F80B-400A-92DC-1D91DFC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F31F-0C87-44B9-A6EE-C01441EEFCA1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7C43-F80B-400A-92DC-1D91DFC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4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3525521"/>
            <a:ext cx="4663440" cy="1089660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325371"/>
            <a:ext cx="4663440" cy="12001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44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88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834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778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723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668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613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557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F31F-0C87-44B9-A6EE-C01441EEFCA1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7C43-F80B-400A-92DC-1D91DFC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5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80161"/>
            <a:ext cx="2423160" cy="36207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1280161"/>
            <a:ext cx="2423160" cy="36207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F31F-0C87-44B9-A6EE-C01441EEFCA1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7C43-F80B-400A-92DC-1D91DFC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4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28090"/>
            <a:ext cx="2424113" cy="51180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4472" indent="0">
              <a:buNone/>
              <a:defRPr sz="1700" b="1"/>
            </a:lvl2pPr>
            <a:lvl3pPr marL="788944" indent="0">
              <a:buNone/>
              <a:defRPr sz="1600" b="1"/>
            </a:lvl3pPr>
            <a:lvl4pPr marL="1183416" indent="0">
              <a:buNone/>
              <a:defRPr sz="1400" b="1"/>
            </a:lvl4pPr>
            <a:lvl5pPr marL="1577889" indent="0">
              <a:buNone/>
              <a:defRPr sz="1400" b="1"/>
            </a:lvl5pPr>
            <a:lvl6pPr marL="1972361" indent="0">
              <a:buNone/>
              <a:defRPr sz="1400" b="1"/>
            </a:lvl6pPr>
            <a:lvl7pPr marL="2366833" indent="0">
              <a:buNone/>
              <a:defRPr sz="1400" b="1"/>
            </a:lvl7pPr>
            <a:lvl8pPr marL="2761305" indent="0">
              <a:buNone/>
              <a:defRPr sz="1400" b="1"/>
            </a:lvl8pPr>
            <a:lvl9pPr marL="3155777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9899"/>
            <a:ext cx="2424113" cy="316103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6" y="1228090"/>
            <a:ext cx="2425065" cy="51180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4472" indent="0">
              <a:buNone/>
              <a:defRPr sz="1700" b="1"/>
            </a:lvl2pPr>
            <a:lvl3pPr marL="788944" indent="0">
              <a:buNone/>
              <a:defRPr sz="1600" b="1"/>
            </a:lvl3pPr>
            <a:lvl4pPr marL="1183416" indent="0">
              <a:buNone/>
              <a:defRPr sz="1400" b="1"/>
            </a:lvl4pPr>
            <a:lvl5pPr marL="1577889" indent="0">
              <a:buNone/>
              <a:defRPr sz="1400" b="1"/>
            </a:lvl5pPr>
            <a:lvl6pPr marL="1972361" indent="0">
              <a:buNone/>
              <a:defRPr sz="1400" b="1"/>
            </a:lvl6pPr>
            <a:lvl7pPr marL="2366833" indent="0">
              <a:buNone/>
              <a:defRPr sz="1400" b="1"/>
            </a:lvl7pPr>
            <a:lvl8pPr marL="2761305" indent="0">
              <a:buNone/>
              <a:defRPr sz="1400" b="1"/>
            </a:lvl8pPr>
            <a:lvl9pPr marL="3155777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6" y="1739899"/>
            <a:ext cx="2425065" cy="316103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F31F-0C87-44B9-A6EE-C01441EEFCA1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7C43-F80B-400A-92DC-1D91DFC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8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F31F-0C87-44B9-A6EE-C01441EEFCA1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7C43-F80B-400A-92DC-1D91DFC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6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F31F-0C87-44B9-A6EE-C01441EEFCA1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7C43-F80B-400A-92DC-1D91DFC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0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18440"/>
            <a:ext cx="1804988" cy="92964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18441"/>
            <a:ext cx="3067050" cy="46824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1148081"/>
            <a:ext cx="1804988" cy="3752850"/>
          </a:xfrm>
        </p:spPr>
        <p:txBody>
          <a:bodyPr/>
          <a:lstStyle>
            <a:lvl1pPr marL="0" indent="0">
              <a:buNone/>
              <a:defRPr sz="1200"/>
            </a:lvl1pPr>
            <a:lvl2pPr marL="394472" indent="0">
              <a:buNone/>
              <a:defRPr sz="1000"/>
            </a:lvl2pPr>
            <a:lvl3pPr marL="788944" indent="0">
              <a:buNone/>
              <a:defRPr sz="900"/>
            </a:lvl3pPr>
            <a:lvl4pPr marL="1183416" indent="0">
              <a:buNone/>
              <a:defRPr sz="800"/>
            </a:lvl4pPr>
            <a:lvl5pPr marL="1577889" indent="0">
              <a:buNone/>
              <a:defRPr sz="800"/>
            </a:lvl5pPr>
            <a:lvl6pPr marL="1972361" indent="0">
              <a:buNone/>
              <a:defRPr sz="800"/>
            </a:lvl6pPr>
            <a:lvl7pPr marL="2366833" indent="0">
              <a:buNone/>
              <a:defRPr sz="800"/>
            </a:lvl7pPr>
            <a:lvl8pPr marL="2761305" indent="0">
              <a:buNone/>
              <a:defRPr sz="800"/>
            </a:lvl8pPr>
            <a:lvl9pPr marL="315577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F31F-0C87-44B9-A6EE-C01441EEFCA1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7C43-F80B-400A-92DC-1D91DFC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3840481"/>
            <a:ext cx="3291840" cy="4533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490220"/>
            <a:ext cx="3291840" cy="3291840"/>
          </a:xfrm>
        </p:spPr>
        <p:txBody>
          <a:bodyPr/>
          <a:lstStyle>
            <a:lvl1pPr marL="0" indent="0">
              <a:buNone/>
              <a:defRPr sz="2800"/>
            </a:lvl1pPr>
            <a:lvl2pPr marL="394472" indent="0">
              <a:buNone/>
              <a:defRPr sz="2400"/>
            </a:lvl2pPr>
            <a:lvl3pPr marL="788944" indent="0">
              <a:buNone/>
              <a:defRPr sz="2100"/>
            </a:lvl3pPr>
            <a:lvl4pPr marL="1183416" indent="0">
              <a:buNone/>
              <a:defRPr sz="1700"/>
            </a:lvl4pPr>
            <a:lvl5pPr marL="1577889" indent="0">
              <a:buNone/>
              <a:defRPr sz="1700"/>
            </a:lvl5pPr>
            <a:lvl6pPr marL="1972361" indent="0">
              <a:buNone/>
              <a:defRPr sz="1700"/>
            </a:lvl6pPr>
            <a:lvl7pPr marL="2366833" indent="0">
              <a:buNone/>
              <a:defRPr sz="1700"/>
            </a:lvl7pPr>
            <a:lvl8pPr marL="2761305" indent="0">
              <a:buNone/>
              <a:defRPr sz="1700"/>
            </a:lvl8pPr>
            <a:lvl9pPr marL="3155777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4293871"/>
            <a:ext cx="3291840" cy="643890"/>
          </a:xfrm>
        </p:spPr>
        <p:txBody>
          <a:bodyPr/>
          <a:lstStyle>
            <a:lvl1pPr marL="0" indent="0">
              <a:buNone/>
              <a:defRPr sz="1200"/>
            </a:lvl1pPr>
            <a:lvl2pPr marL="394472" indent="0">
              <a:buNone/>
              <a:defRPr sz="1000"/>
            </a:lvl2pPr>
            <a:lvl3pPr marL="788944" indent="0">
              <a:buNone/>
              <a:defRPr sz="900"/>
            </a:lvl3pPr>
            <a:lvl4pPr marL="1183416" indent="0">
              <a:buNone/>
              <a:defRPr sz="800"/>
            </a:lvl4pPr>
            <a:lvl5pPr marL="1577889" indent="0">
              <a:buNone/>
              <a:defRPr sz="800"/>
            </a:lvl5pPr>
            <a:lvl6pPr marL="1972361" indent="0">
              <a:buNone/>
              <a:defRPr sz="800"/>
            </a:lvl6pPr>
            <a:lvl7pPr marL="2366833" indent="0">
              <a:buNone/>
              <a:defRPr sz="800"/>
            </a:lvl7pPr>
            <a:lvl8pPr marL="2761305" indent="0">
              <a:buNone/>
              <a:defRPr sz="800"/>
            </a:lvl8pPr>
            <a:lvl9pPr marL="315577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F31F-0C87-44B9-A6EE-C01441EEFCA1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7C43-F80B-400A-92DC-1D91DFC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19711"/>
            <a:ext cx="4937760" cy="914400"/>
          </a:xfrm>
          <a:prstGeom prst="rect">
            <a:avLst/>
          </a:prstGeom>
        </p:spPr>
        <p:txBody>
          <a:bodyPr vert="horz" lIns="78894" tIns="39447" rIns="78894" bIns="3944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80161"/>
            <a:ext cx="4937760" cy="3620770"/>
          </a:xfrm>
          <a:prstGeom prst="rect">
            <a:avLst/>
          </a:prstGeom>
        </p:spPr>
        <p:txBody>
          <a:bodyPr vert="horz" lIns="78894" tIns="39447" rIns="78894" bIns="3944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5085080"/>
            <a:ext cx="1280160" cy="292100"/>
          </a:xfrm>
          <a:prstGeom prst="rect">
            <a:avLst/>
          </a:prstGeom>
        </p:spPr>
        <p:txBody>
          <a:bodyPr vert="horz" lIns="78894" tIns="39447" rIns="78894" bIns="3944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F31F-0C87-44B9-A6EE-C01441EEFCA1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5085080"/>
            <a:ext cx="1737360" cy="292100"/>
          </a:xfrm>
          <a:prstGeom prst="rect">
            <a:avLst/>
          </a:prstGeom>
        </p:spPr>
        <p:txBody>
          <a:bodyPr vert="horz" lIns="78894" tIns="39447" rIns="78894" bIns="3944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5085080"/>
            <a:ext cx="1280160" cy="292100"/>
          </a:xfrm>
          <a:prstGeom prst="rect">
            <a:avLst/>
          </a:prstGeom>
        </p:spPr>
        <p:txBody>
          <a:bodyPr vert="horz" lIns="78894" tIns="39447" rIns="78894" bIns="3944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7C43-F80B-400A-92DC-1D91DFC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8944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854" indent="-295854" algn="l" defTabSz="788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1017" indent="-246545" algn="l" defTabSz="7889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86180" indent="-197236" algn="l" defTabSz="788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653" indent="-197236" algn="l" defTabSz="788944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75125" indent="-197236" algn="l" defTabSz="788944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9597" indent="-197236" algn="l" defTabSz="788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4069" indent="-197236" algn="l" defTabSz="788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8541" indent="-197236" algn="l" defTabSz="788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3013" indent="-197236" algn="l" defTabSz="788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4472" algn="l" defTabSz="78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88944" algn="l" defTabSz="78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416" algn="l" defTabSz="78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77889" algn="l" defTabSz="78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72361" algn="l" defTabSz="78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66833" algn="l" defTabSz="78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61305" algn="l" defTabSz="78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5777" algn="l" defTabSz="788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98B5F1A2-38B2-4DCE-B379-4DE9415584AA}"/>
              </a:ext>
            </a:extLst>
          </p:cNvPr>
          <p:cNvSpPr/>
          <p:nvPr/>
        </p:nvSpPr>
        <p:spPr>
          <a:xfrm>
            <a:off x="457200" y="91440"/>
            <a:ext cx="2194560" cy="2194560"/>
          </a:xfrm>
          <a:prstGeom prst="rect">
            <a:avLst/>
          </a:prstGeom>
          <a:gradFill>
            <a:gsLst>
              <a:gs pos="60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rect">
              <a:fillToRect l="50000" t="50000" r="50000" b="50000"/>
            </a:path>
          </a:gradFill>
          <a:ln w="381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732DDF3-7AD1-4D3C-A5D2-8DFA5FEA5210}"/>
              </a:ext>
            </a:extLst>
          </p:cNvPr>
          <p:cNvSpPr txBox="1"/>
          <p:nvPr/>
        </p:nvSpPr>
        <p:spPr>
          <a:xfrm>
            <a:off x="457200" y="5120640"/>
            <a:ext cx="2194560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b="1" dirty="0" err="1">
                <a:latin typeface="+mj-lt"/>
                <a:cs typeface="Arial"/>
              </a:rPr>
              <a:t>Peierls</a:t>
            </a:r>
            <a:r>
              <a:rPr lang="en-US" sz="2400" b="1" dirty="0">
                <a:latin typeface="+mj-lt"/>
                <a:cs typeface="Arial"/>
              </a:rPr>
              <a:t> stress</a:t>
            </a:r>
            <a:endParaRPr lang="en-US" sz="2400" b="1" dirty="0">
              <a:latin typeface="+mj-lt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DDDDD21-9F4C-46FB-A72F-C4F0F639DA8E}"/>
              </a:ext>
            </a:extLst>
          </p:cNvPr>
          <p:cNvSpPr txBox="1"/>
          <p:nvPr/>
        </p:nvSpPr>
        <p:spPr>
          <a:xfrm flipH="1" flipV="1">
            <a:off x="0" y="91440"/>
            <a:ext cx="274320" cy="493776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pPr algn="ctr"/>
            <a:r>
              <a:rPr lang="en-US" sz="2400" b="1" dirty="0">
                <a:latin typeface="+mj-lt"/>
                <a:cs typeface="Arial" panose="020B0604020202020204" pitchFamily="34" charset="0"/>
              </a:rPr>
              <a:t>Probability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162582F-139A-4C28-B161-AF20BC3D3E4F}"/>
              </a:ext>
            </a:extLst>
          </p:cNvPr>
          <p:cNvGrpSpPr/>
          <p:nvPr/>
        </p:nvGrpSpPr>
        <p:grpSpPr>
          <a:xfrm>
            <a:off x="457200" y="91440"/>
            <a:ext cx="2194560" cy="2194560"/>
            <a:chOff x="0" y="0"/>
            <a:chExt cx="2560320" cy="2194560"/>
          </a:xfrm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DFD71EA1-5ED0-41F5-BCB6-F3E6B7E0730C}"/>
                </a:ext>
              </a:extLst>
            </p:cNvPr>
            <p:cNvGrpSpPr/>
            <p:nvPr/>
          </p:nvGrpSpPr>
          <p:grpSpPr>
            <a:xfrm>
              <a:off x="0" y="0"/>
              <a:ext cx="2558879" cy="2194560"/>
              <a:chOff x="0" y="0"/>
              <a:chExt cx="2558879" cy="2194560"/>
            </a:xfrm>
          </p:grpSpPr>
          <p:sp>
            <p:nvSpPr>
              <p:cNvPr id="291" name="Freeform 70">
                <a:extLst>
                  <a:ext uri="{FF2B5EF4-FFF2-40B4-BE49-F238E27FC236}">
                    <a16:creationId xmlns:a16="http://schemas.microsoft.com/office/drawing/2014/main" id="{10EDA2B0-A846-48CF-8F4A-9636711EA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51040" cy="2194559"/>
              </a:xfrm>
              <a:custGeom>
                <a:avLst/>
                <a:gdLst>
                  <a:gd name="T0" fmla="*/ 0 w 1806"/>
                  <a:gd name="T1" fmla="*/ 4070 h 4070"/>
                  <a:gd name="T2" fmla="*/ 1806 w 1806"/>
                  <a:gd name="T3" fmla="*/ 4070 h 4070"/>
                  <a:gd name="T4" fmla="*/ 1806 w 1806"/>
                  <a:gd name="T5" fmla="*/ 0 h 4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6" h="4070">
                    <a:moveTo>
                      <a:pt x="0" y="4070"/>
                    </a:moveTo>
                    <a:lnTo>
                      <a:pt x="1806" y="4070"/>
                    </a:lnTo>
                    <a:lnTo>
                      <a:pt x="1806" y="0"/>
                    </a:lnTo>
                  </a:path>
                </a:pathLst>
              </a:custGeom>
              <a:noFill/>
              <a:ln w="444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71">
                <a:extLst>
                  <a:ext uri="{FF2B5EF4-FFF2-40B4-BE49-F238E27FC236}">
                    <a16:creationId xmlns:a16="http://schemas.microsoft.com/office/drawing/2014/main" id="{B35C728D-6EE8-41C9-A5D7-CF7E61852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480" y="0"/>
                <a:ext cx="1706399" cy="2194559"/>
              </a:xfrm>
              <a:custGeom>
                <a:avLst/>
                <a:gdLst>
                  <a:gd name="T0" fmla="*/ 0 w 3619"/>
                  <a:gd name="T1" fmla="*/ 0 h 4070"/>
                  <a:gd name="T2" fmla="*/ 0 w 3619"/>
                  <a:gd name="T3" fmla="*/ 4070 h 4070"/>
                  <a:gd name="T4" fmla="*/ 3619 w 3619"/>
                  <a:gd name="T5" fmla="*/ 4070 h 4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19" h="4070">
                    <a:moveTo>
                      <a:pt x="0" y="0"/>
                    </a:moveTo>
                    <a:lnTo>
                      <a:pt x="0" y="4070"/>
                    </a:lnTo>
                    <a:lnTo>
                      <a:pt x="3619" y="4070"/>
                    </a:lnTo>
                  </a:path>
                </a:pathLst>
              </a:custGeom>
              <a:noFill/>
              <a:ln w="444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72">
                <a:extLst>
                  <a:ext uri="{FF2B5EF4-FFF2-40B4-BE49-F238E27FC236}">
                    <a16:creationId xmlns:a16="http://schemas.microsoft.com/office/drawing/2014/main" id="{60F000E4-A516-4EE2-BB66-C4C8400DD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91620"/>
                <a:ext cx="2558879" cy="1902940"/>
              </a:xfrm>
              <a:custGeom>
                <a:avLst/>
                <a:gdLst>
                  <a:gd name="T0" fmla="*/ 622 w 5429"/>
                  <a:gd name="T1" fmla="*/ 3527 h 3527"/>
                  <a:gd name="T2" fmla="*/ 700 w 5429"/>
                  <a:gd name="T3" fmla="*/ 3526 h 3527"/>
                  <a:gd name="T4" fmla="*/ 778 w 5429"/>
                  <a:gd name="T5" fmla="*/ 3524 h 3527"/>
                  <a:gd name="T6" fmla="*/ 856 w 5429"/>
                  <a:gd name="T7" fmla="*/ 3514 h 3527"/>
                  <a:gd name="T8" fmla="*/ 934 w 5429"/>
                  <a:gd name="T9" fmla="*/ 3488 h 3527"/>
                  <a:gd name="T10" fmla="*/ 1012 w 5429"/>
                  <a:gd name="T11" fmla="*/ 3426 h 3527"/>
                  <a:gd name="T12" fmla="*/ 1089 w 5429"/>
                  <a:gd name="T13" fmla="*/ 3302 h 3527"/>
                  <a:gd name="T14" fmla="*/ 1167 w 5429"/>
                  <a:gd name="T15" fmla="*/ 3087 h 3527"/>
                  <a:gd name="T16" fmla="*/ 1245 w 5429"/>
                  <a:gd name="T17" fmla="*/ 2759 h 3527"/>
                  <a:gd name="T18" fmla="*/ 1323 w 5429"/>
                  <a:gd name="T19" fmla="*/ 2317 h 3527"/>
                  <a:gd name="T20" fmla="*/ 1401 w 5429"/>
                  <a:gd name="T21" fmla="*/ 1790 h 3527"/>
                  <a:gd name="T22" fmla="*/ 1479 w 5429"/>
                  <a:gd name="T23" fmla="*/ 1230 h 3527"/>
                  <a:gd name="T24" fmla="*/ 1556 w 5429"/>
                  <a:gd name="T25" fmla="*/ 709 h 3527"/>
                  <a:gd name="T26" fmla="*/ 1634 w 5429"/>
                  <a:gd name="T27" fmla="*/ 300 h 3527"/>
                  <a:gd name="T28" fmla="*/ 1712 w 5429"/>
                  <a:gd name="T29" fmla="*/ 57 h 3527"/>
                  <a:gd name="T30" fmla="*/ 1790 w 5429"/>
                  <a:gd name="T31" fmla="*/ 6 h 3527"/>
                  <a:gd name="T32" fmla="*/ 1868 w 5429"/>
                  <a:gd name="T33" fmla="*/ 140 h 3527"/>
                  <a:gd name="T34" fmla="*/ 1946 w 5429"/>
                  <a:gd name="T35" fmla="*/ 428 h 3527"/>
                  <a:gd name="T36" fmla="*/ 2023 w 5429"/>
                  <a:gd name="T37" fmla="*/ 819 h 3527"/>
                  <a:gd name="T38" fmla="*/ 2101 w 5429"/>
                  <a:gd name="T39" fmla="*/ 1262 h 3527"/>
                  <a:gd name="T40" fmla="*/ 2179 w 5429"/>
                  <a:gd name="T41" fmla="*/ 1707 h 3527"/>
                  <a:gd name="T42" fmla="*/ 2257 w 5429"/>
                  <a:gd name="T43" fmla="*/ 2120 h 3527"/>
                  <a:gd name="T44" fmla="*/ 2335 w 5429"/>
                  <a:gd name="T45" fmla="*/ 2478 h 3527"/>
                  <a:gd name="T46" fmla="*/ 2413 w 5429"/>
                  <a:gd name="T47" fmla="*/ 2771 h 3527"/>
                  <a:gd name="T48" fmla="*/ 2490 w 5429"/>
                  <a:gd name="T49" fmla="*/ 2999 h 3527"/>
                  <a:gd name="T50" fmla="*/ 2568 w 5429"/>
                  <a:gd name="T51" fmla="*/ 3170 h 3527"/>
                  <a:gd name="T52" fmla="*/ 2646 w 5429"/>
                  <a:gd name="T53" fmla="*/ 3292 h 3527"/>
                  <a:gd name="T54" fmla="*/ 2724 w 5429"/>
                  <a:gd name="T55" fmla="*/ 3377 h 3527"/>
                  <a:gd name="T56" fmla="*/ 2802 w 5429"/>
                  <a:gd name="T57" fmla="*/ 3433 h 3527"/>
                  <a:gd name="T58" fmla="*/ 2880 w 5429"/>
                  <a:gd name="T59" fmla="*/ 3470 h 3527"/>
                  <a:gd name="T60" fmla="*/ 2957 w 5429"/>
                  <a:gd name="T61" fmla="*/ 3493 h 3527"/>
                  <a:gd name="T62" fmla="*/ 3035 w 5429"/>
                  <a:gd name="T63" fmla="*/ 3507 h 3527"/>
                  <a:gd name="T64" fmla="*/ 3113 w 5429"/>
                  <a:gd name="T65" fmla="*/ 3516 h 3527"/>
                  <a:gd name="T66" fmla="*/ 3191 w 5429"/>
                  <a:gd name="T67" fmla="*/ 3521 h 3527"/>
                  <a:gd name="T68" fmla="*/ 3269 w 5429"/>
                  <a:gd name="T69" fmla="*/ 3524 h 3527"/>
                  <a:gd name="T70" fmla="*/ 3346 w 5429"/>
                  <a:gd name="T71" fmla="*/ 3525 h 3527"/>
                  <a:gd name="T72" fmla="*/ 3424 w 5429"/>
                  <a:gd name="T73" fmla="*/ 3526 h 3527"/>
                  <a:gd name="T74" fmla="*/ 3502 w 5429"/>
                  <a:gd name="T75" fmla="*/ 3527 h 3527"/>
                  <a:gd name="T76" fmla="*/ 3580 w 5429"/>
                  <a:gd name="T77" fmla="*/ 3527 h 3527"/>
                  <a:gd name="T78" fmla="*/ 3658 w 5429"/>
                  <a:gd name="T79" fmla="*/ 3527 h 3527"/>
                  <a:gd name="T80" fmla="*/ 3736 w 5429"/>
                  <a:gd name="T81" fmla="*/ 3527 h 3527"/>
                  <a:gd name="T82" fmla="*/ 3813 w 5429"/>
                  <a:gd name="T83" fmla="*/ 3527 h 3527"/>
                  <a:gd name="T84" fmla="*/ 3891 w 5429"/>
                  <a:gd name="T85" fmla="*/ 3527 h 3527"/>
                  <a:gd name="T86" fmla="*/ 3969 w 5429"/>
                  <a:gd name="T87" fmla="*/ 3527 h 3527"/>
                  <a:gd name="T88" fmla="*/ 4047 w 5429"/>
                  <a:gd name="T89" fmla="*/ 3527 h 3527"/>
                  <a:gd name="T90" fmla="*/ 4125 w 5429"/>
                  <a:gd name="T91" fmla="*/ 3527 h 3527"/>
                  <a:gd name="T92" fmla="*/ 4203 w 5429"/>
                  <a:gd name="T93" fmla="*/ 3527 h 3527"/>
                  <a:gd name="T94" fmla="*/ 4280 w 5429"/>
                  <a:gd name="T95" fmla="*/ 3527 h 3527"/>
                  <a:gd name="T96" fmla="*/ 4358 w 5429"/>
                  <a:gd name="T97" fmla="*/ 3527 h 3527"/>
                  <a:gd name="T98" fmla="*/ 4436 w 5429"/>
                  <a:gd name="T99" fmla="*/ 3527 h 3527"/>
                  <a:gd name="T100" fmla="*/ 4514 w 5429"/>
                  <a:gd name="T101" fmla="*/ 3527 h 3527"/>
                  <a:gd name="T102" fmla="*/ 4592 w 5429"/>
                  <a:gd name="T103" fmla="*/ 3527 h 3527"/>
                  <a:gd name="T104" fmla="*/ 4670 w 5429"/>
                  <a:gd name="T105" fmla="*/ 3527 h 3527"/>
                  <a:gd name="T106" fmla="*/ 4747 w 5429"/>
                  <a:gd name="T107" fmla="*/ 3527 h 3527"/>
                  <a:gd name="T108" fmla="*/ 4825 w 5429"/>
                  <a:gd name="T109" fmla="*/ 3527 h 3527"/>
                  <a:gd name="T110" fmla="*/ 4903 w 5429"/>
                  <a:gd name="T111" fmla="*/ 3527 h 3527"/>
                  <a:gd name="T112" fmla="*/ 4981 w 5429"/>
                  <a:gd name="T113" fmla="*/ 3527 h 3527"/>
                  <a:gd name="T114" fmla="*/ 5059 w 5429"/>
                  <a:gd name="T115" fmla="*/ 3527 h 3527"/>
                  <a:gd name="T116" fmla="*/ 5137 w 5429"/>
                  <a:gd name="T117" fmla="*/ 3527 h 3527"/>
                  <a:gd name="T118" fmla="*/ 5214 w 5429"/>
                  <a:gd name="T119" fmla="*/ 3527 h 3527"/>
                  <a:gd name="T120" fmla="*/ 5292 w 5429"/>
                  <a:gd name="T121" fmla="*/ 3527 h 3527"/>
                  <a:gd name="T122" fmla="*/ 5370 w 5429"/>
                  <a:gd name="T123" fmla="*/ 3527 h 3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29" h="3527">
                    <a:moveTo>
                      <a:pt x="0" y="3527"/>
                    </a:moveTo>
                    <a:lnTo>
                      <a:pt x="519" y="3527"/>
                    </a:lnTo>
                    <a:lnTo>
                      <a:pt x="521" y="3527"/>
                    </a:lnTo>
                    <a:lnTo>
                      <a:pt x="552" y="3527"/>
                    </a:lnTo>
                    <a:lnTo>
                      <a:pt x="554" y="3527"/>
                    </a:lnTo>
                    <a:lnTo>
                      <a:pt x="555" y="3527"/>
                    </a:lnTo>
                    <a:lnTo>
                      <a:pt x="557" y="3527"/>
                    </a:lnTo>
                    <a:lnTo>
                      <a:pt x="559" y="3527"/>
                    </a:lnTo>
                    <a:lnTo>
                      <a:pt x="561" y="3527"/>
                    </a:lnTo>
                    <a:lnTo>
                      <a:pt x="563" y="3527"/>
                    </a:lnTo>
                    <a:lnTo>
                      <a:pt x="565" y="3527"/>
                    </a:lnTo>
                    <a:lnTo>
                      <a:pt x="566" y="3527"/>
                    </a:lnTo>
                    <a:lnTo>
                      <a:pt x="568" y="3527"/>
                    </a:lnTo>
                    <a:lnTo>
                      <a:pt x="570" y="3527"/>
                    </a:lnTo>
                    <a:lnTo>
                      <a:pt x="572" y="3527"/>
                    </a:lnTo>
                    <a:lnTo>
                      <a:pt x="574" y="3527"/>
                    </a:lnTo>
                    <a:lnTo>
                      <a:pt x="575" y="3527"/>
                    </a:lnTo>
                    <a:lnTo>
                      <a:pt x="577" y="3527"/>
                    </a:lnTo>
                    <a:lnTo>
                      <a:pt x="579" y="3527"/>
                    </a:lnTo>
                    <a:lnTo>
                      <a:pt x="581" y="3527"/>
                    </a:lnTo>
                    <a:lnTo>
                      <a:pt x="583" y="3527"/>
                    </a:lnTo>
                    <a:lnTo>
                      <a:pt x="584" y="3527"/>
                    </a:lnTo>
                    <a:lnTo>
                      <a:pt x="586" y="3527"/>
                    </a:lnTo>
                    <a:lnTo>
                      <a:pt x="588" y="3527"/>
                    </a:lnTo>
                    <a:lnTo>
                      <a:pt x="590" y="3527"/>
                    </a:lnTo>
                    <a:lnTo>
                      <a:pt x="592" y="3527"/>
                    </a:lnTo>
                    <a:lnTo>
                      <a:pt x="593" y="3527"/>
                    </a:lnTo>
                    <a:lnTo>
                      <a:pt x="595" y="3527"/>
                    </a:lnTo>
                    <a:lnTo>
                      <a:pt x="597" y="3527"/>
                    </a:lnTo>
                    <a:lnTo>
                      <a:pt x="599" y="3527"/>
                    </a:lnTo>
                    <a:lnTo>
                      <a:pt x="601" y="3527"/>
                    </a:lnTo>
                    <a:lnTo>
                      <a:pt x="603" y="3527"/>
                    </a:lnTo>
                    <a:lnTo>
                      <a:pt x="604" y="3527"/>
                    </a:lnTo>
                    <a:lnTo>
                      <a:pt x="606" y="3527"/>
                    </a:lnTo>
                    <a:lnTo>
                      <a:pt x="608" y="3527"/>
                    </a:lnTo>
                    <a:lnTo>
                      <a:pt x="610" y="3527"/>
                    </a:lnTo>
                    <a:lnTo>
                      <a:pt x="612" y="3527"/>
                    </a:lnTo>
                    <a:lnTo>
                      <a:pt x="613" y="3527"/>
                    </a:lnTo>
                    <a:lnTo>
                      <a:pt x="615" y="3527"/>
                    </a:lnTo>
                    <a:lnTo>
                      <a:pt x="617" y="3527"/>
                    </a:lnTo>
                    <a:lnTo>
                      <a:pt x="619" y="3527"/>
                    </a:lnTo>
                    <a:lnTo>
                      <a:pt x="621" y="3527"/>
                    </a:lnTo>
                    <a:lnTo>
                      <a:pt x="622" y="3527"/>
                    </a:lnTo>
                    <a:lnTo>
                      <a:pt x="624" y="3527"/>
                    </a:lnTo>
                    <a:lnTo>
                      <a:pt x="626" y="3527"/>
                    </a:lnTo>
                    <a:lnTo>
                      <a:pt x="628" y="3527"/>
                    </a:lnTo>
                    <a:lnTo>
                      <a:pt x="630" y="3527"/>
                    </a:lnTo>
                    <a:lnTo>
                      <a:pt x="632" y="3527"/>
                    </a:lnTo>
                    <a:lnTo>
                      <a:pt x="633" y="3527"/>
                    </a:lnTo>
                    <a:lnTo>
                      <a:pt x="635" y="3527"/>
                    </a:lnTo>
                    <a:lnTo>
                      <a:pt x="637" y="3527"/>
                    </a:lnTo>
                    <a:lnTo>
                      <a:pt x="639" y="3527"/>
                    </a:lnTo>
                    <a:lnTo>
                      <a:pt x="641" y="3527"/>
                    </a:lnTo>
                    <a:lnTo>
                      <a:pt x="642" y="3527"/>
                    </a:lnTo>
                    <a:lnTo>
                      <a:pt x="644" y="3527"/>
                    </a:lnTo>
                    <a:lnTo>
                      <a:pt x="646" y="3527"/>
                    </a:lnTo>
                    <a:lnTo>
                      <a:pt x="648" y="3527"/>
                    </a:lnTo>
                    <a:lnTo>
                      <a:pt x="650" y="3527"/>
                    </a:lnTo>
                    <a:lnTo>
                      <a:pt x="651" y="3527"/>
                    </a:lnTo>
                    <a:lnTo>
                      <a:pt x="653" y="3527"/>
                    </a:lnTo>
                    <a:lnTo>
                      <a:pt x="655" y="3527"/>
                    </a:lnTo>
                    <a:lnTo>
                      <a:pt x="657" y="3527"/>
                    </a:lnTo>
                    <a:lnTo>
                      <a:pt x="659" y="3527"/>
                    </a:lnTo>
                    <a:lnTo>
                      <a:pt x="660" y="3527"/>
                    </a:lnTo>
                    <a:lnTo>
                      <a:pt x="662" y="3527"/>
                    </a:lnTo>
                    <a:lnTo>
                      <a:pt x="664" y="3527"/>
                    </a:lnTo>
                    <a:lnTo>
                      <a:pt x="666" y="3527"/>
                    </a:lnTo>
                    <a:lnTo>
                      <a:pt x="668" y="3527"/>
                    </a:lnTo>
                    <a:lnTo>
                      <a:pt x="670" y="3527"/>
                    </a:lnTo>
                    <a:lnTo>
                      <a:pt x="671" y="3527"/>
                    </a:lnTo>
                    <a:lnTo>
                      <a:pt x="673" y="3527"/>
                    </a:lnTo>
                    <a:lnTo>
                      <a:pt x="675" y="3527"/>
                    </a:lnTo>
                    <a:lnTo>
                      <a:pt x="677" y="3527"/>
                    </a:lnTo>
                    <a:lnTo>
                      <a:pt x="679" y="3527"/>
                    </a:lnTo>
                    <a:lnTo>
                      <a:pt x="680" y="3527"/>
                    </a:lnTo>
                    <a:lnTo>
                      <a:pt x="682" y="3527"/>
                    </a:lnTo>
                    <a:lnTo>
                      <a:pt x="684" y="3527"/>
                    </a:lnTo>
                    <a:lnTo>
                      <a:pt x="686" y="3526"/>
                    </a:lnTo>
                    <a:lnTo>
                      <a:pt x="688" y="3526"/>
                    </a:lnTo>
                    <a:lnTo>
                      <a:pt x="689" y="3526"/>
                    </a:lnTo>
                    <a:lnTo>
                      <a:pt x="691" y="3526"/>
                    </a:lnTo>
                    <a:lnTo>
                      <a:pt x="693" y="3526"/>
                    </a:lnTo>
                    <a:lnTo>
                      <a:pt x="695" y="3526"/>
                    </a:lnTo>
                    <a:lnTo>
                      <a:pt x="697" y="3526"/>
                    </a:lnTo>
                    <a:lnTo>
                      <a:pt x="698" y="3526"/>
                    </a:lnTo>
                    <a:lnTo>
                      <a:pt x="700" y="3526"/>
                    </a:lnTo>
                    <a:lnTo>
                      <a:pt x="702" y="3526"/>
                    </a:lnTo>
                    <a:lnTo>
                      <a:pt x="704" y="3526"/>
                    </a:lnTo>
                    <a:lnTo>
                      <a:pt x="706" y="3526"/>
                    </a:lnTo>
                    <a:lnTo>
                      <a:pt x="708" y="3526"/>
                    </a:lnTo>
                    <a:lnTo>
                      <a:pt x="709" y="3526"/>
                    </a:lnTo>
                    <a:lnTo>
                      <a:pt x="711" y="3526"/>
                    </a:lnTo>
                    <a:lnTo>
                      <a:pt x="713" y="3526"/>
                    </a:lnTo>
                    <a:lnTo>
                      <a:pt x="715" y="3526"/>
                    </a:lnTo>
                    <a:lnTo>
                      <a:pt x="717" y="3526"/>
                    </a:lnTo>
                    <a:lnTo>
                      <a:pt x="718" y="3526"/>
                    </a:lnTo>
                    <a:lnTo>
                      <a:pt x="720" y="3526"/>
                    </a:lnTo>
                    <a:lnTo>
                      <a:pt x="722" y="3526"/>
                    </a:lnTo>
                    <a:lnTo>
                      <a:pt x="724" y="3526"/>
                    </a:lnTo>
                    <a:lnTo>
                      <a:pt x="726" y="3526"/>
                    </a:lnTo>
                    <a:lnTo>
                      <a:pt x="727" y="3526"/>
                    </a:lnTo>
                    <a:lnTo>
                      <a:pt x="729" y="3526"/>
                    </a:lnTo>
                    <a:lnTo>
                      <a:pt x="731" y="3526"/>
                    </a:lnTo>
                    <a:lnTo>
                      <a:pt x="733" y="3526"/>
                    </a:lnTo>
                    <a:lnTo>
                      <a:pt x="735" y="3526"/>
                    </a:lnTo>
                    <a:lnTo>
                      <a:pt x="736" y="3526"/>
                    </a:lnTo>
                    <a:lnTo>
                      <a:pt x="738" y="3525"/>
                    </a:lnTo>
                    <a:lnTo>
                      <a:pt x="740" y="3525"/>
                    </a:lnTo>
                    <a:lnTo>
                      <a:pt x="742" y="3525"/>
                    </a:lnTo>
                    <a:lnTo>
                      <a:pt x="744" y="3525"/>
                    </a:lnTo>
                    <a:lnTo>
                      <a:pt x="746" y="3525"/>
                    </a:lnTo>
                    <a:lnTo>
                      <a:pt x="747" y="3525"/>
                    </a:lnTo>
                    <a:lnTo>
                      <a:pt x="749" y="3525"/>
                    </a:lnTo>
                    <a:lnTo>
                      <a:pt x="751" y="3525"/>
                    </a:lnTo>
                    <a:lnTo>
                      <a:pt x="753" y="3525"/>
                    </a:lnTo>
                    <a:lnTo>
                      <a:pt x="755" y="3525"/>
                    </a:lnTo>
                    <a:lnTo>
                      <a:pt x="756" y="3525"/>
                    </a:lnTo>
                    <a:lnTo>
                      <a:pt x="758" y="3525"/>
                    </a:lnTo>
                    <a:lnTo>
                      <a:pt x="760" y="3525"/>
                    </a:lnTo>
                    <a:lnTo>
                      <a:pt x="762" y="3525"/>
                    </a:lnTo>
                    <a:lnTo>
                      <a:pt x="764" y="3524"/>
                    </a:lnTo>
                    <a:lnTo>
                      <a:pt x="765" y="3524"/>
                    </a:lnTo>
                    <a:lnTo>
                      <a:pt x="767" y="3524"/>
                    </a:lnTo>
                    <a:lnTo>
                      <a:pt x="769" y="3524"/>
                    </a:lnTo>
                    <a:lnTo>
                      <a:pt x="771" y="3524"/>
                    </a:lnTo>
                    <a:lnTo>
                      <a:pt x="773" y="3524"/>
                    </a:lnTo>
                    <a:lnTo>
                      <a:pt x="774" y="3524"/>
                    </a:lnTo>
                    <a:lnTo>
                      <a:pt x="776" y="3524"/>
                    </a:lnTo>
                    <a:lnTo>
                      <a:pt x="778" y="3524"/>
                    </a:lnTo>
                    <a:lnTo>
                      <a:pt x="780" y="3524"/>
                    </a:lnTo>
                    <a:lnTo>
                      <a:pt x="782" y="3523"/>
                    </a:lnTo>
                    <a:lnTo>
                      <a:pt x="784" y="3523"/>
                    </a:lnTo>
                    <a:lnTo>
                      <a:pt x="785" y="3523"/>
                    </a:lnTo>
                    <a:lnTo>
                      <a:pt x="787" y="3523"/>
                    </a:lnTo>
                    <a:lnTo>
                      <a:pt x="789" y="3523"/>
                    </a:lnTo>
                    <a:lnTo>
                      <a:pt x="791" y="3523"/>
                    </a:lnTo>
                    <a:lnTo>
                      <a:pt x="793" y="3523"/>
                    </a:lnTo>
                    <a:lnTo>
                      <a:pt x="794" y="3523"/>
                    </a:lnTo>
                    <a:lnTo>
                      <a:pt x="796" y="3522"/>
                    </a:lnTo>
                    <a:lnTo>
                      <a:pt x="798" y="3522"/>
                    </a:lnTo>
                    <a:lnTo>
                      <a:pt x="800" y="3522"/>
                    </a:lnTo>
                    <a:lnTo>
                      <a:pt x="802" y="3522"/>
                    </a:lnTo>
                    <a:lnTo>
                      <a:pt x="803" y="3522"/>
                    </a:lnTo>
                    <a:lnTo>
                      <a:pt x="805" y="3522"/>
                    </a:lnTo>
                    <a:lnTo>
                      <a:pt x="807" y="3521"/>
                    </a:lnTo>
                    <a:lnTo>
                      <a:pt x="809" y="3521"/>
                    </a:lnTo>
                    <a:lnTo>
                      <a:pt x="811" y="3521"/>
                    </a:lnTo>
                    <a:lnTo>
                      <a:pt x="812" y="3521"/>
                    </a:lnTo>
                    <a:lnTo>
                      <a:pt x="814" y="3521"/>
                    </a:lnTo>
                    <a:lnTo>
                      <a:pt x="816" y="3520"/>
                    </a:lnTo>
                    <a:lnTo>
                      <a:pt x="818" y="3520"/>
                    </a:lnTo>
                    <a:lnTo>
                      <a:pt x="820" y="3520"/>
                    </a:lnTo>
                    <a:lnTo>
                      <a:pt x="822" y="3520"/>
                    </a:lnTo>
                    <a:lnTo>
                      <a:pt x="823" y="3520"/>
                    </a:lnTo>
                    <a:lnTo>
                      <a:pt x="825" y="3519"/>
                    </a:lnTo>
                    <a:lnTo>
                      <a:pt x="827" y="3519"/>
                    </a:lnTo>
                    <a:lnTo>
                      <a:pt x="829" y="3519"/>
                    </a:lnTo>
                    <a:lnTo>
                      <a:pt x="831" y="3519"/>
                    </a:lnTo>
                    <a:lnTo>
                      <a:pt x="832" y="3518"/>
                    </a:lnTo>
                    <a:lnTo>
                      <a:pt x="834" y="3518"/>
                    </a:lnTo>
                    <a:lnTo>
                      <a:pt x="836" y="3518"/>
                    </a:lnTo>
                    <a:lnTo>
                      <a:pt x="838" y="3518"/>
                    </a:lnTo>
                    <a:lnTo>
                      <a:pt x="840" y="3517"/>
                    </a:lnTo>
                    <a:lnTo>
                      <a:pt x="841" y="3517"/>
                    </a:lnTo>
                    <a:lnTo>
                      <a:pt x="843" y="3517"/>
                    </a:lnTo>
                    <a:lnTo>
                      <a:pt x="845" y="3516"/>
                    </a:lnTo>
                    <a:lnTo>
                      <a:pt x="847" y="3516"/>
                    </a:lnTo>
                    <a:lnTo>
                      <a:pt x="849" y="3516"/>
                    </a:lnTo>
                    <a:lnTo>
                      <a:pt x="851" y="3515"/>
                    </a:lnTo>
                    <a:lnTo>
                      <a:pt x="852" y="3515"/>
                    </a:lnTo>
                    <a:lnTo>
                      <a:pt x="854" y="3515"/>
                    </a:lnTo>
                    <a:lnTo>
                      <a:pt x="856" y="3514"/>
                    </a:lnTo>
                    <a:lnTo>
                      <a:pt x="858" y="3514"/>
                    </a:lnTo>
                    <a:lnTo>
                      <a:pt x="860" y="3514"/>
                    </a:lnTo>
                    <a:lnTo>
                      <a:pt x="861" y="3513"/>
                    </a:lnTo>
                    <a:lnTo>
                      <a:pt x="863" y="3513"/>
                    </a:lnTo>
                    <a:lnTo>
                      <a:pt x="865" y="3512"/>
                    </a:lnTo>
                    <a:lnTo>
                      <a:pt x="867" y="3512"/>
                    </a:lnTo>
                    <a:lnTo>
                      <a:pt x="869" y="3512"/>
                    </a:lnTo>
                    <a:lnTo>
                      <a:pt x="870" y="3511"/>
                    </a:lnTo>
                    <a:lnTo>
                      <a:pt x="872" y="3511"/>
                    </a:lnTo>
                    <a:lnTo>
                      <a:pt x="874" y="3510"/>
                    </a:lnTo>
                    <a:lnTo>
                      <a:pt x="876" y="3510"/>
                    </a:lnTo>
                    <a:lnTo>
                      <a:pt x="878" y="3509"/>
                    </a:lnTo>
                    <a:lnTo>
                      <a:pt x="879" y="3509"/>
                    </a:lnTo>
                    <a:lnTo>
                      <a:pt x="881" y="3508"/>
                    </a:lnTo>
                    <a:lnTo>
                      <a:pt x="883" y="3508"/>
                    </a:lnTo>
                    <a:lnTo>
                      <a:pt x="885" y="3507"/>
                    </a:lnTo>
                    <a:lnTo>
                      <a:pt x="887" y="3507"/>
                    </a:lnTo>
                    <a:lnTo>
                      <a:pt x="889" y="3506"/>
                    </a:lnTo>
                    <a:lnTo>
                      <a:pt x="890" y="3506"/>
                    </a:lnTo>
                    <a:lnTo>
                      <a:pt x="892" y="3505"/>
                    </a:lnTo>
                    <a:lnTo>
                      <a:pt x="894" y="3505"/>
                    </a:lnTo>
                    <a:lnTo>
                      <a:pt x="896" y="3504"/>
                    </a:lnTo>
                    <a:lnTo>
                      <a:pt x="898" y="3503"/>
                    </a:lnTo>
                    <a:lnTo>
                      <a:pt x="899" y="3503"/>
                    </a:lnTo>
                    <a:lnTo>
                      <a:pt x="901" y="3502"/>
                    </a:lnTo>
                    <a:lnTo>
                      <a:pt x="903" y="3501"/>
                    </a:lnTo>
                    <a:lnTo>
                      <a:pt x="905" y="3501"/>
                    </a:lnTo>
                    <a:lnTo>
                      <a:pt x="907" y="3500"/>
                    </a:lnTo>
                    <a:lnTo>
                      <a:pt x="908" y="3499"/>
                    </a:lnTo>
                    <a:lnTo>
                      <a:pt x="910" y="3499"/>
                    </a:lnTo>
                    <a:lnTo>
                      <a:pt x="912" y="3498"/>
                    </a:lnTo>
                    <a:lnTo>
                      <a:pt x="914" y="3497"/>
                    </a:lnTo>
                    <a:lnTo>
                      <a:pt x="916" y="3497"/>
                    </a:lnTo>
                    <a:lnTo>
                      <a:pt x="917" y="3496"/>
                    </a:lnTo>
                    <a:lnTo>
                      <a:pt x="919" y="3495"/>
                    </a:lnTo>
                    <a:lnTo>
                      <a:pt x="921" y="3494"/>
                    </a:lnTo>
                    <a:lnTo>
                      <a:pt x="923" y="3493"/>
                    </a:lnTo>
                    <a:lnTo>
                      <a:pt x="925" y="3493"/>
                    </a:lnTo>
                    <a:lnTo>
                      <a:pt x="927" y="3492"/>
                    </a:lnTo>
                    <a:lnTo>
                      <a:pt x="928" y="3491"/>
                    </a:lnTo>
                    <a:lnTo>
                      <a:pt x="930" y="3490"/>
                    </a:lnTo>
                    <a:lnTo>
                      <a:pt x="932" y="3489"/>
                    </a:lnTo>
                    <a:lnTo>
                      <a:pt x="934" y="3488"/>
                    </a:lnTo>
                    <a:lnTo>
                      <a:pt x="936" y="3487"/>
                    </a:lnTo>
                    <a:lnTo>
                      <a:pt x="937" y="3486"/>
                    </a:lnTo>
                    <a:lnTo>
                      <a:pt x="939" y="3485"/>
                    </a:lnTo>
                    <a:lnTo>
                      <a:pt x="941" y="3484"/>
                    </a:lnTo>
                    <a:lnTo>
                      <a:pt x="943" y="3483"/>
                    </a:lnTo>
                    <a:lnTo>
                      <a:pt x="945" y="3482"/>
                    </a:lnTo>
                    <a:lnTo>
                      <a:pt x="946" y="3481"/>
                    </a:lnTo>
                    <a:lnTo>
                      <a:pt x="948" y="3480"/>
                    </a:lnTo>
                    <a:lnTo>
                      <a:pt x="950" y="3479"/>
                    </a:lnTo>
                    <a:lnTo>
                      <a:pt x="952" y="3478"/>
                    </a:lnTo>
                    <a:lnTo>
                      <a:pt x="954" y="3477"/>
                    </a:lnTo>
                    <a:lnTo>
                      <a:pt x="955" y="3475"/>
                    </a:lnTo>
                    <a:lnTo>
                      <a:pt x="957" y="3474"/>
                    </a:lnTo>
                    <a:lnTo>
                      <a:pt x="959" y="3473"/>
                    </a:lnTo>
                    <a:lnTo>
                      <a:pt x="961" y="3472"/>
                    </a:lnTo>
                    <a:lnTo>
                      <a:pt x="963" y="3470"/>
                    </a:lnTo>
                    <a:lnTo>
                      <a:pt x="965" y="3469"/>
                    </a:lnTo>
                    <a:lnTo>
                      <a:pt x="966" y="3468"/>
                    </a:lnTo>
                    <a:lnTo>
                      <a:pt x="968" y="3467"/>
                    </a:lnTo>
                    <a:lnTo>
                      <a:pt x="970" y="3465"/>
                    </a:lnTo>
                    <a:lnTo>
                      <a:pt x="972" y="3464"/>
                    </a:lnTo>
                    <a:lnTo>
                      <a:pt x="974" y="3462"/>
                    </a:lnTo>
                    <a:lnTo>
                      <a:pt x="975" y="3461"/>
                    </a:lnTo>
                    <a:lnTo>
                      <a:pt x="977" y="3459"/>
                    </a:lnTo>
                    <a:lnTo>
                      <a:pt x="979" y="3458"/>
                    </a:lnTo>
                    <a:lnTo>
                      <a:pt x="981" y="3456"/>
                    </a:lnTo>
                    <a:lnTo>
                      <a:pt x="983" y="3455"/>
                    </a:lnTo>
                    <a:lnTo>
                      <a:pt x="984" y="3453"/>
                    </a:lnTo>
                    <a:lnTo>
                      <a:pt x="986" y="3452"/>
                    </a:lnTo>
                    <a:lnTo>
                      <a:pt x="988" y="3450"/>
                    </a:lnTo>
                    <a:lnTo>
                      <a:pt x="990" y="3448"/>
                    </a:lnTo>
                    <a:lnTo>
                      <a:pt x="992" y="3447"/>
                    </a:lnTo>
                    <a:lnTo>
                      <a:pt x="993" y="3445"/>
                    </a:lnTo>
                    <a:lnTo>
                      <a:pt x="995" y="3443"/>
                    </a:lnTo>
                    <a:lnTo>
                      <a:pt x="997" y="3441"/>
                    </a:lnTo>
                    <a:lnTo>
                      <a:pt x="999" y="3440"/>
                    </a:lnTo>
                    <a:lnTo>
                      <a:pt x="1001" y="3438"/>
                    </a:lnTo>
                    <a:lnTo>
                      <a:pt x="1003" y="3436"/>
                    </a:lnTo>
                    <a:lnTo>
                      <a:pt x="1004" y="3434"/>
                    </a:lnTo>
                    <a:lnTo>
                      <a:pt x="1006" y="3432"/>
                    </a:lnTo>
                    <a:lnTo>
                      <a:pt x="1008" y="3430"/>
                    </a:lnTo>
                    <a:lnTo>
                      <a:pt x="1010" y="3428"/>
                    </a:lnTo>
                    <a:lnTo>
                      <a:pt x="1012" y="3426"/>
                    </a:lnTo>
                    <a:lnTo>
                      <a:pt x="1013" y="3424"/>
                    </a:lnTo>
                    <a:lnTo>
                      <a:pt x="1015" y="3422"/>
                    </a:lnTo>
                    <a:lnTo>
                      <a:pt x="1017" y="3420"/>
                    </a:lnTo>
                    <a:lnTo>
                      <a:pt x="1019" y="3418"/>
                    </a:lnTo>
                    <a:lnTo>
                      <a:pt x="1021" y="3415"/>
                    </a:lnTo>
                    <a:lnTo>
                      <a:pt x="1022" y="3413"/>
                    </a:lnTo>
                    <a:lnTo>
                      <a:pt x="1024" y="3411"/>
                    </a:lnTo>
                    <a:lnTo>
                      <a:pt x="1026" y="3409"/>
                    </a:lnTo>
                    <a:lnTo>
                      <a:pt x="1028" y="3406"/>
                    </a:lnTo>
                    <a:lnTo>
                      <a:pt x="1030" y="3404"/>
                    </a:lnTo>
                    <a:lnTo>
                      <a:pt x="1032" y="3401"/>
                    </a:lnTo>
                    <a:lnTo>
                      <a:pt x="1033" y="3399"/>
                    </a:lnTo>
                    <a:lnTo>
                      <a:pt x="1035" y="3397"/>
                    </a:lnTo>
                    <a:lnTo>
                      <a:pt x="1037" y="3394"/>
                    </a:lnTo>
                    <a:lnTo>
                      <a:pt x="1039" y="3391"/>
                    </a:lnTo>
                    <a:lnTo>
                      <a:pt x="1041" y="3389"/>
                    </a:lnTo>
                    <a:lnTo>
                      <a:pt x="1042" y="3386"/>
                    </a:lnTo>
                    <a:lnTo>
                      <a:pt x="1044" y="3383"/>
                    </a:lnTo>
                    <a:lnTo>
                      <a:pt x="1046" y="3381"/>
                    </a:lnTo>
                    <a:lnTo>
                      <a:pt x="1048" y="3378"/>
                    </a:lnTo>
                    <a:lnTo>
                      <a:pt x="1050" y="3375"/>
                    </a:lnTo>
                    <a:lnTo>
                      <a:pt x="1051" y="3372"/>
                    </a:lnTo>
                    <a:lnTo>
                      <a:pt x="1053" y="3369"/>
                    </a:lnTo>
                    <a:lnTo>
                      <a:pt x="1055" y="3366"/>
                    </a:lnTo>
                    <a:lnTo>
                      <a:pt x="1057" y="3363"/>
                    </a:lnTo>
                    <a:lnTo>
                      <a:pt x="1059" y="3360"/>
                    </a:lnTo>
                    <a:lnTo>
                      <a:pt x="1060" y="3357"/>
                    </a:lnTo>
                    <a:lnTo>
                      <a:pt x="1062" y="3354"/>
                    </a:lnTo>
                    <a:lnTo>
                      <a:pt x="1064" y="3351"/>
                    </a:lnTo>
                    <a:lnTo>
                      <a:pt x="1066" y="3348"/>
                    </a:lnTo>
                    <a:lnTo>
                      <a:pt x="1068" y="3345"/>
                    </a:lnTo>
                    <a:lnTo>
                      <a:pt x="1070" y="3341"/>
                    </a:lnTo>
                    <a:lnTo>
                      <a:pt x="1071" y="3338"/>
                    </a:lnTo>
                    <a:lnTo>
                      <a:pt x="1073" y="3335"/>
                    </a:lnTo>
                    <a:lnTo>
                      <a:pt x="1075" y="3331"/>
                    </a:lnTo>
                    <a:lnTo>
                      <a:pt x="1077" y="3328"/>
                    </a:lnTo>
                    <a:lnTo>
                      <a:pt x="1079" y="3324"/>
                    </a:lnTo>
                    <a:lnTo>
                      <a:pt x="1080" y="3321"/>
                    </a:lnTo>
                    <a:lnTo>
                      <a:pt x="1082" y="3317"/>
                    </a:lnTo>
                    <a:lnTo>
                      <a:pt x="1084" y="3313"/>
                    </a:lnTo>
                    <a:lnTo>
                      <a:pt x="1086" y="3310"/>
                    </a:lnTo>
                    <a:lnTo>
                      <a:pt x="1088" y="3306"/>
                    </a:lnTo>
                    <a:lnTo>
                      <a:pt x="1089" y="3302"/>
                    </a:lnTo>
                    <a:lnTo>
                      <a:pt x="1091" y="3298"/>
                    </a:lnTo>
                    <a:lnTo>
                      <a:pt x="1093" y="3294"/>
                    </a:lnTo>
                    <a:lnTo>
                      <a:pt x="1095" y="3290"/>
                    </a:lnTo>
                    <a:lnTo>
                      <a:pt x="1097" y="3286"/>
                    </a:lnTo>
                    <a:lnTo>
                      <a:pt x="1098" y="3282"/>
                    </a:lnTo>
                    <a:lnTo>
                      <a:pt x="1100" y="3278"/>
                    </a:lnTo>
                    <a:lnTo>
                      <a:pt x="1102" y="3274"/>
                    </a:lnTo>
                    <a:lnTo>
                      <a:pt x="1104" y="3270"/>
                    </a:lnTo>
                    <a:lnTo>
                      <a:pt x="1106" y="3265"/>
                    </a:lnTo>
                    <a:lnTo>
                      <a:pt x="1108" y="3261"/>
                    </a:lnTo>
                    <a:lnTo>
                      <a:pt x="1109" y="3257"/>
                    </a:lnTo>
                    <a:lnTo>
                      <a:pt x="1111" y="3252"/>
                    </a:lnTo>
                    <a:lnTo>
                      <a:pt x="1113" y="3248"/>
                    </a:lnTo>
                    <a:lnTo>
                      <a:pt x="1115" y="3243"/>
                    </a:lnTo>
                    <a:lnTo>
                      <a:pt x="1117" y="3239"/>
                    </a:lnTo>
                    <a:lnTo>
                      <a:pt x="1118" y="3234"/>
                    </a:lnTo>
                    <a:lnTo>
                      <a:pt x="1120" y="3229"/>
                    </a:lnTo>
                    <a:lnTo>
                      <a:pt x="1122" y="3224"/>
                    </a:lnTo>
                    <a:lnTo>
                      <a:pt x="1124" y="3220"/>
                    </a:lnTo>
                    <a:lnTo>
                      <a:pt x="1126" y="3215"/>
                    </a:lnTo>
                    <a:lnTo>
                      <a:pt x="1127" y="3210"/>
                    </a:lnTo>
                    <a:lnTo>
                      <a:pt x="1129" y="3205"/>
                    </a:lnTo>
                    <a:lnTo>
                      <a:pt x="1131" y="3200"/>
                    </a:lnTo>
                    <a:lnTo>
                      <a:pt x="1133" y="3195"/>
                    </a:lnTo>
                    <a:lnTo>
                      <a:pt x="1135" y="3190"/>
                    </a:lnTo>
                    <a:lnTo>
                      <a:pt x="1136" y="3184"/>
                    </a:lnTo>
                    <a:lnTo>
                      <a:pt x="1138" y="3179"/>
                    </a:lnTo>
                    <a:lnTo>
                      <a:pt x="1140" y="3174"/>
                    </a:lnTo>
                    <a:lnTo>
                      <a:pt x="1142" y="3168"/>
                    </a:lnTo>
                    <a:lnTo>
                      <a:pt x="1144" y="3163"/>
                    </a:lnTo>
                    <a:lnTo>
                      <a:pt x="1146" y="3157"/>
                    </a:lnTo>
                    <a:lnTo>
                      <a:pt x="1147" y="3152"/>
                    </a:lnTo>
                    <a:lnTo>
                      <a:pt x="1149" y="3146"/>
                    </a:lnTo>
                    <a:lnTo>
                      <a:pt x="1151" y="3140"/>
                    </a:lnTo>
                    <a:lnTo>
                      <a:pt x="1153" y="3135"/>
                    </a:lnTo>
                    <a:lnTo>
                      <a:pt x="1155" y="3129"/>
                    </a:lnTo>
                    <a:lnTo>
                      <a:pt x="1156" y="3123"/>
                    </a:lnTo>
                    <a:lnTo>
                      <a:pt x="1158" y="3117"/>
                    </a:lnTo>
                    <a:lnTo>
                      <a:pt x="1160" y="3111"/>
                    </a:lnTo>
                    <a:lnTo>
                      <a:pt x="1162" y="3105"/>
                    </a:lnTo>
                    <a:lnTo>
                      <a:pt x="1164" y="3099"/>
                    </a:lnTo>
                    <a:lnTo>
                      <a:pt x="1165" y="3093"/>
                    </a:lnTo>
                    <a:lnTo>
                      <a:pt x="1167" y="3087"/>
                    </a:lnTo>
                    <a:lnTo>
                      <a:pt x="1169" y="3080"/>
                    </a:lnTo>
                    <a:lnTo>
                      <a:pt x="1171" y="3074"/>
                    </a:lnTo>
                    <a:lnTo>
                      <a:pt x="1173" y="3068"/>
                    </a:lnTo>
                    <a:lnTo>
                      <a:pt x="1174" y="3061"/>
                    </a:lnTo>
                    <a:lnTo>
                      <a:pt x="1176" y="3054"/>
                    </a:lnTo>
                    <a:lnTo>
                      <a:pt x="1178" y="3048"/>
                    </a:lnTo>
                    <a:lnTo>
                      <a:pt x="1180" y="3041"/>
                    </a:lnTo>
                    <a:lnTo>
                      <a:pt x="1182" y="3034"/>
                    </a:lnTo>
                    <a:lnTo>
                      <a:pt x="1184" y="3028"/>
                    </a:lnTo>
                    <a:lnTo>
                      <a:pt x="1185" y="3021"/>
                    </a:lnTo>
                    <a:lnTo>
                      <a:pt x="1187" y="3014"/>
                    </a:lnTo>
                    <a:lnTo>
                      <a:pt x="1189" y="3007"/>
                    </a:lnTo>
                    <a:lnTo>
                      <a:pt x="1191" y="3000"/>
                    </a:lnTo>
                    <a:lnTo>
                      <a:pt x="1193" y="2993"/>
                    </a:lnTo>
                    <a:lnTo>
                      <a:pt x="1194" y="2986"/>
                    </a:lnTo>
                    <a:lnTo>
                      <a:pt x="1196" y="2978"/>
                    </a:lnTo>
                    <a:lnTo>
                      <a:pt x="1198" y="2971"/>
                    </a:lnTo>
                    <a:lnTo>
                      <a:pt x="1200" y="2964"/>
                    </a:lnTo>
                    <a:lnTo>
                      <a:pt x="1202" y="2956"/>
                    </a:lnTo>
                    <a:lnTo>
                      <a:pt x="1203" y="2949"/>
                    </a:lnTo>
                    <a:lnTo>
                      <a:pt x="1205" y="2941"/>
                    </a:lnTo>
                    <a:lnTo>
                      <a:pt x="1207" y="2934"/>
                    </a:lnTo>
                    <a:lnTo>
                      <a:pt x="1209" y="2926"/>
                    </a:lnTo>
                    <a:lnTo>
                      <a:pt x="1211" y="2918"/>
                    </a:lnTo>
                    <a:lnTo>
                      <a:pt x="1213" y="2910"/>
                    </a:lnTo>
                    <a:lnTo>
                      <a:pt x="1214" y="2902"/>
                    </a:lnTo>
                    <a:lnTo>
                      <a:pt x="1216" y="2894"/>
                    </a:lnTo>
                    <a:lnTo>
                      <a:pt x="1218" y="2886"/>
                    </a:lnTo>
                    <a:lnTo>
                      <a:pt x="1220" y="2878"/>
                    </a:lnTo>
                    <a:lnTo>
                      <a:pt x="1222" y="2870"/>
                    </a:lnTo>
                    <a:lnTo>
                      <a:pt x="1223" y="2862"/>
                    </a:lnTo>
                    <a:lnTo>
                      <a:pt x="1225" y="2854"/>
                    </a:lnTo>
                    <a:lnTo>
                      <a:pt x="1227" y="2846"/>
                    </a:lnTo>
                    <a:lnTo>
                      <a:pt x="1229" y="2837"/>
                    </a:lnTo>
                    <a:lnTo>
                      <a:pt x="1231" y="2829"/>
                    </a:lnTo>
                    <a:lnTo>
                      <a:pt x="1232" y="2820"/>
                    </a:lnTo>
                    <a:lnTo>
                      <a:pt x="1234" y="2812"/>
                    </a:lnTo>
                    <a:lnTo>
                      <a:pt x="1236" y="2803"/>
                    </a:lnTo>
                    <a:lnTo>
                      <a:pt x="1238" y="2794"/>
                    </a:lnTo>
                    <a:lnTo>
                      <a:pt x="1240" y="2785"/>
                    </a:lnTo>
                    <a:lnTo>
                      <a:pt x="1241" y="2777"/>
                    </a:lnTo>
                    <a:lnTo>
                      <a:pt x="1243" y="2768"/>
                    </a:lnTo>
                    <a:lnTo>
                      <a:pt x="1245" y="2759"/>
                    </a:lnTo>
                    <a:lnTo>
                      <a:pt x="1247" y="2750"/>
                    </a:lnTo>
                    <a:lnTo>
                      <a:pt x="1249" y="2741"/>
                    </a:lnTo>
                    <a:lnTo>
                      <a:pt x="1251" y="2731"/>
                    </a:lnTo>
                    <a:lnTo>
                      <a:pt x="1252" y="2722"/>
                    </a:lnTo>
                    <a:lnTo>
                      <a:pt x="1254" y="2713"/>
                    </a:lnTo>
                    <a:lnTo>
                      <a:pt x="1256" y="2704"/>
                    </a:lnTo>
                    <a:lnTo>
                      <a:pt x="1258" y="2694"/>
                    </a:lnTo>
                    <a:lnTo>
                      <a:pt x="1260" y="2685"/>
                    </a:lnTo>
                    <a:lnTo>
                      <a:pt x="1261" y="2675"/>
                    </a:lnTo>
                    <a:lnTo>
                      <a:pt x="1263" y="2666"/>
                    </a:lnTo>
                    <a:lnTo>
                      <a:pt x="1265" y="2656"/>
                    </a:lnTo>
                    <a:lnTo>
                      <a:pt x="1267" y="2646"/>
                    </a:lnTo>
                    <a:lnTo>
                      <a:pt x="1269" y="2637"/>
                    </a:lnTo>
                    <a:lnTo>
                      <a:pt x="1270" y="2627"/>
                    </a:lnTo>
                    <a:lnTo>
                      <a:pt x="1272" y="2617"/>
                    </a:lnTo>
                    <a:lnTo>
                      <a:pt x="1274" y="2607"/>
                    </a:lnTo>
                    <a:lnTo>
                      <a:pt x="1276" y="2597"/>
                    </a:lnTo>
                    <a:lnTo>
                      <a:pt x="1278" y="2587"/>
                    </a:lnTo>
                    <a:lnTo>
                      <a:pt x="1279" y="2577"/>
                    </a:lnTo>
                    <a:lnTo>
                      <a:pt x="1281" y="2567"/>
                    </a:lnTo>
                    <a:lnTo>
                      <a:pt x="1283" y="2556"/>
                    </a:lnTo>
                    <a:lnTo>
                      <a:pt x="1285" y="2546"/>
                    </a:lnTo>
                    <a:lnTo>
                      <a:pt x="1287" y="2536"/>
                    </a:lnTo>
                    <a:lnTo>
                      <a:pt x="1289" y="2525"/>
                    </a:lnTo>
                    <a:lnTo>
                      <a:pt x="1290" y="2515"/>
                    </a:lnTo>
                    <a:lnTo>
                      <a:pt x="1292" y="2504"/>
                    </a:lnTo>
                    <a:lnTo>
                      <a:pt x="1294" y="2494"/>
                    </a:lnTo>
                    <a:lnTo>
                      <a:pt x="1296" y="2483"/>
                    </a:lnTo>
                    <a:lnTo>
                      <a:pt x="1298" y="2473"/>
                    </a:lnTo>
                    <a:lnTo>
                      <a:pt x="1299" y="2462"/>
                    </a:lnTo>
                    <a:lnTo>
                      <a:pt x="1301" y="2451"/>
                    </a:lnTo>
                    <a:lnTo>
                      <a:pt x="1303" y="2440"/>
                    </a:lnTo>
                    <a:lnTo>
                      <a:pt x="1305" y="2429"/>
                    </a:lnTo>
                    <a:lnTo>
                      <a:pt x="1307" y="2418"/>
                    </a:lnTo>
                    <a:lnTo>
                      <a:pt x="1308" y="2407"/>
                    </a:lnTo>
                    <a:lnTo>
                      <a:pt x="1310" y="2396"/>
                    </a:lnTo>
                    <a:lnTo>
                      <a:pt x="1312" y="2385"/>
                    </a:lnTo>
                    <a:lnTo>
                      <a:pt x="1314" y="2374"/>
                    </a:lnTo>
                    <a:lnTo>
                      <a:pt x="1316" y="2363"/>
                    </a:lnTo>
                    <a:lnTo>
                      <a:pt x="1317" y="2351"/>
                    </a:lnTo>
                    <a:lnTo>
                      <a:pt x="1319" y="2340"/>
                    </a:lnTo>
                    <a:lnTo>
                      <a:pt x="1321" y="2329"/>
                    </a:lnTo>
                    <a:lnTo>
                      <a:pt x="1323" y="2317"/>
                    </a:lnTo>
                    <a:lnTo>
                      <a:pt x="1325" y="2306"/>
                    </a:lnTo>
                    <a:lnTo>
                      <a:pt x="1327" y="2294"/>
                    </a:lnTo>
                    <a:lnTo>
                      <a:pt x="1328" y="2283"/>
                    </a:lnTo>
                    <a:lnTo>
                      <a:pt x="1330" y="2271"/>
                    </a:lnTo>
                    <a:lnTo>
                      <a:pt x="1332" y="2260"/>
                    </a:lnTo>
                    <a:lnTo>
                      <a:pt x="1334" y="2248"/>
                    </a:lnTo>
                    <a:lnTo>
                      <a:pt x="1336" y="2236"/>
                    </a:lnTo>
                    <a:lnTo>
                      <a:pt x="1337" y="2224"/>
                    </a:lnTo>
                    <a:lnTo>
                      <a:pt x="1339" y="2213"/>
                    </a:lnTo>
                    <a:lnTo>
                      <a:pt x="1341" y="2201"/>
                    </a:lnTo>
                    <a:lnTo>
                      <a:pt x="1343" y="2189"/>
                    </a:lnTo>
                    <a:lnTo>
                      <a:pt x="1345" y="2177"/>
                    </a:lnTo>
                    <a:lnTo>
                      <a:pt x="1346" y="2165"/>
                    </a:lnTo>
                    <a:lnTo>
                      <a:pt x="1348" y="2153"/>
                    </a:lnTo>
                    <a:lnTo>
                      <a:pt x="1350" y="2141"/>
                    </a:lnTo>
                    <a:lnTo>
                      <a:pt x="1352" y="2129"/>
                    </a:lnTo>
                    <a:lnTo>
                      <a:pt x="1354" y="2117"/>
                    </a:lnTo>
                    <a:lnTo>
                      <a:pt x="1355" y="2104"/>
                    </a:lnTo>
                    <a:lnTo>
                      <a:pt x="1357" y="2092"/>
                    </a:lnTo>
                    <a:lnTo>
                      <a:pt x="1359" y="2080"/>
                    </a:lnTo>
                    <a:lnTo>
                      <a:pt x="1361" y="2068"/>
                    </a:lnTo>
                    <a:lnTo>
                      <a:pt x="1363" y="2055"/>
                    </a:lnTo>
                    <a:lnTo>
                      <a:pt x="1365" y="2043"/>
                    </a:lnTo>
                    <a:lnTo>
                      <a:pt x="1366" y="2031"/>
                    </a:lnTo>
                    <a:lnTo>
                      <a:pt x="1368" y="2018"/>
                    </a:lnTo>
                    <a:lnTo>
                      <a:pt x="1370" y="2006"/>
                    </a:lnTo>
                    <a:lnTo>
                      <a:pt x="1372" y="1993"/>
                    </a:lnTo>
                    <a:lnTo>
                      <a:pt x="1374" y="1981"/>
                    </a:lnTo>
                    <a:lnTo>
                      <a:pt x="1375" y="1968"/>
                    </a:lnTo>
                    <a:lnTo>
                      <a:pt x="1377" y="1955"/>
                    </a:lnTo>
                    <a:lnTo>
                      <a:pt x="1379" y="1943"/>
                    </a:lnTo>
                    <a:lnTo>
                      <a:pt x="1381" y="1930"/>
                    </a:lnTo>
                    <a:lnTo>
                      <a:pt x="1383" y="1918"/>
                    </a:lnTo>
                    <a:lnTo>
                      <a:pt x="1384" y="1905"/>
                    </a:lnTo>
                    <a:lnTo>
                      <a:pt x="1386" y="1892"/>
                    </a:lnTo>
                    <a:lnTo>
                      <a:pt x="1388" y="1879"/>
                    </a:lnTo>
                    <a:lnTo>
                      <a:pt x="1390" y="1867"/>
                    </a:lnTo>
                    <a:lnTo>
                      <a:pt x="1392" y="1854"/>
                    </a:lnTo>
                    <a:lnTo>
                      <a:pt x="1393" y="1841"/>
                    </a:lnTo>
                    <a:lnTo>
                      <a:pt x="1395" y="1828"/>
                    </a:lnTo>
                    <a:lnTo>
                      <a:pt x="1397" y="1815"/>
                    </a:lnTo>
                    <a:lnTo>
                      <a:pt x="1399" y="1802"/>
                    </a:lnTo>
                    <a:lnTo>
                      <a:pt x="1401" y="1790"/>
                    </a:lnTo>
                    <a:lnTo>
                      <a:pt x="1403" y="1777"/>
                    </a:lnTo>
                    <a:lnTo>
                      <a:pt x="1404" y="1764"/>
                    </a:lnTo>
                    <a:lnTo>
                      <a:pt x="1406" y="1751"/>
                    </a:lnTo>
                    <a:lnTo>
                      <a:pt x="1408" y="1738"/>
                    </a:lnTo>
                    <a:lnTo>
                      <a:pt x="1410" y="1725"/>
                    </a:lnTo>
                    <a:lnTo>
                      <a:pt x="1412" y="1712"/>
                    </a:lnTo>
                    <a:lnTo>
                      <a:pt x="1413" y="1699"/>
                    </a:lnTo>
                    <a:lnTo>
                      <a:pt x="1415" y="1686"/>
                    </a:lnTo>
                    <a:lnTo>
                      <a:pt x="1417" y="1673"/>
                    </a:lnTo>
                    <a:lnTo>
                      <a:pt x="1419" y="1660"/>
                    </a:lnTo>
                    <a:lnTo>
                      <a:pt x="1421" y="1647"/>
                    </a:lnTo>
                    <a:lnTo>
                      <a:pt x="1422" y="1634"/>
                    </a:lnTo>
                    <a:lnTo>
                      <a:pt x="1424" y="1621"/>
                    </a:lnTo>
                    <a:lnTo>
                      <a:pt x="1426" y="1608"/>
                    </a:lnTo>
                    <a:lnTo>
                      <a:pt x="1428" y="1594"/>
                    </a:lnTo>
                    <a:lnTo>
                      <a:pt x="1430" y="1581"/>
                    </a:lnTo>
                    <a:lnTo>
                      <a:pt x="1432" y="1568"/>
                    </a:lnTo>
                    <a:lnTo>
                      <a:pt x="1433" y="1555"/>
                    </a:lnTo>
                    <a:lnTo>
                      <a:pt x="1435" y="1542"/>
                    </a:lnTo>
                    <a:lnTo>
                      <a:pt x="1437" y="1529"/>
                    </a:lnTo>
                    <a:lnTo>
                      <a:pt x="1439" y="1516"/>
                    </a:lnTo>
                    <a:lnTo>
                      <a:pt x="1441" y="1503"/>
                    </a:lnTo>
                    <a:lnTo>
                      <a:pt x="1442" y="1490"/>
                    </a:lnTo>
                    <a:lnTo>
                      <a:pt x="1444" y="1477"/>
                    </a:lnTo>
                    <a:lnTo>
                      <a:pt x="1446" y="1464"/>
                    </a:lnTo>
                    <a:lnTo>
                      <a:pt x="1448" y="1450"/>
                    </a:lnTo>
                    <a:lnTo>
                      <a:pt x="1450" y="1437"/>
                    </a:lnTo>
                    <a:lnTo>
                      <a:pt x="1451" y="1424"/>
                    </a:lnTo>
                    <a:lnTo>
                      <a:pt x="1453" y="1411"/>
                    </a:lnTo>
                    <a:lnTo>
                      <a:pt x="1455" y="1398"/>
                    </a:lnTo>
                    <a:lnTo>
                      <a:pt x="1457" y="1385"/>
                    </a:lnTo>
                    <a:lnTo>
                      <a:pt x="1459" y="1372"/>
                    </a:lnTo>
                    <a:lnTo>
                      <a:pt x="1460" y="1359"/>
                    </a:lnTo>
                    <a:lnTo>
                      <a:pt x="1462" y="1346"/>
                    </a:lnTo>
                    <a:lnTo>
                      <a:pt x="1464" y="1333"/>
                    </a:lnTo>
                    <a:lnTo>
                      <a:pt x="1466" y="1320"/>
                    </a:lnTo>
                    <a:lnTo>
                      <a:pt x="1468" y="1307"/>
                    </a:lnTo>
                    <a:lnTo>
                      <a:pt x="1470" y="1294"/>
                    </a:lnTo>
                    <a:lnTo>
                      <a:pt x="1471" y="1281"/>
                    </a:lnTo>
                    <a:lnTo>
                      <a:pt x="1473" y="1268"/>
                    </a:lnTo>
                    <a:lnTo>
                      <a:pt x="1475" y="1255"/>
                    </a:lnTo>
                    <a:lnTo>
                      <a:pt x="1477" y="1243"/>
                    </a:lnTo>
                    <a:lnTo>
                      <a:pt x="1479" y="1230"/>
                    </a:lnTo>
                    <a:lnTo>
                      <a:pt x="1480" y="1217"/>
                    </a:lnTo>
                    <a:lnTo>
                      <a:pt x="1482" y="1204"/>
                    </a:lnTo>
                    <a:lnTo>
                      <a:pt x="1484" y="1191"/>
                    </a:lnTo>
                    <a:lnTo>
                      <a:pt x="1486" y="1178"/>
                    </a:lnTo>
                    <a:lnTo>
                      <a:pt x="1488" y="1166"/>
                    </a:lnTo>
                    <a:lnTo>
                      <a:pt x="1489" y="1153"/>
                    </a:lnTo>
                    <a:lnTo>
                      <a:pt x="1491" y="1140"/>
                    </a:lnTo>
                    <a:lnTo>
                      <a:pt x="1493" y="1128"/>
                    </a:lnTo>
                    <a:lnTo>
                      <a:pt x="1495" y="1115"/>
                    </a:lnTo>
                    <a:lnTo>
                      <a:pt x="1497" y="1102"/>
                    </a:lnTo>
                    <a:lnTo>
                      <a:pt x="1498" y="1090"/>
                    </a:lnTo>
                    <a:lnTo>
                      <a:pt x="1500" y="1077"/>
                    </a:lnTo>
                    <a:lnTo>
                      <a:pt x="1502" y="1065"/>
                    </a:lnTo>
                    <a:lnTo>
                      <a:pt x="1504" y="1052"/>
                    </a:lnTo>
                    <a:lnTo>
                      <a:pt x="1506" y="1040"/>
                    </a:lnTo>
                    <a:lnTo>
                      <a:pt x="1508" y="1027"/>
                    </a:lnTo>
                    <a:lnTo>
                      <a:pt x="1509" y="1015"/>
                    </a:lnTo>
                    <a:lnTo>
                      <a:pt x="1511" y="1003"/>
                    </a:lnTo>
                    <a:lnTo>
                      <a:pt x="1513" y="990"/>
                    </a:lnTo>
                    <a:lnTo>
                      <a:pt x="1515" y="978"/>
                    </a:lnTo>
                    <a:lnTo>
                      <a:pt x="1517" y="966"/>
                    </a:lnTo>
                    <a:lnTo>
                      <a:pt x="1518" y="954"/>
                    </a:lnTo>
                    <a:lnTo>
                      <a:pt x="1520" y="942"/>
                    </a:lnTo>
                    <a:lnTo>
                      <a:pt x="1522" y="930"/>
                    </a:lnTo>
                    <a:lnTo>
                      <a:pt x="1524" y="918"/>
                    </a:lnTo>
                    <a:lnTo>
                      <a:pt x="1526" y="906"/>
                    </a:lnTo>
                    <a:lnTo>
                      <a:pt x="1527" y="894"/>
                    </a:lnTo>
                    <a:lnTo>
                      <a:pt x="1529" y="882"/>
                    </a:lnTo>
                    <a:lnTo>
                      <a:pt x="1531" y="870"/>
                    </a:lnTo>
                    <a:lnTo>
                      <a:pt x="1533" y="858"/>
                    </a:lnTo>
                    <a:lnTo>
                      <a:pt x="1535" y="846"/>
                    </a:lnTo>
                    <a:lnTo>
                      <a:pt x="1536" y="835"/>
                    </a:lnTo>
                    <a:lnTo>
                      <a:pt x="1538" y="823"/>
                    </a:lnTo>
                    <a:lnTo>
                      <a:pt x="1540" y="811"/>
                    </a:lnTo>
                    <a:lnTo>
                      <a:pt x="1542" y="800"/>
                    </a:lnTo>
                    <a:lnTo>
                      <a:pt x="1544" y="788"/>
                    </a:lnTo>
                    <a:lnTo>
                      <a:pt x="1546" y="777"/>
                    </a:lnTo>
                    <a:lnTo>
                      <a:pt x="1547" y="765"/>
                    </a:lnTo>
                    <a:lnTo>
                      <a:pt x="1549" y="754"/>
                    </a:lnTo>
                    <a:lnTo>
                      <a:pt x="1551" y="743"/>
                    </a:lnTo>
                    <a:lnTo>
                      <a:pt x="1553" y="732"/>
                    </a:lnTo>
                    <a:lnTo>
                      <a:pt x="1555" y="721"/>
                    </a:lnTo>
                    <a:lnTo>
                      <a:pt x="1556" y="709"/>
                    </a:lnTo>
                    <a:lnTo>
                      <a:pt x="1558" y="698"/>
                    </a:lnTo>
                    <a:lnTo>
                      <a:pt x="1560" y="687"/>
                    </a:lnTo>
                    <a:lnTo>
                      <a:pt x="1562" y="677"/>
                    </a:lnTo>
                    <a:lnTo>
                      <a:pt x="1564" y="666"/>
                    </a:lnTo>
                    <a:lnTo>
                      <a:pt x="1565" y="655"/>
                    </a:lnTo>
                    <a:lnTo>
                      <a:pt x="1567" y="644"/>
                    </a:lnTo>
                    <a:lnTo>
                      <a:pt x="1569" y="634"/>
                    </a:lnTo>
                    <a:lnTo>
                      <a:pt x="1571" y="623"/>
                    </a:lnTo>
                    <a:lnTo>
                      <a:pt x="1573" y="612"/>
                    </a:lnTo>
                    <a:lnTo>
                      <a:pt x="1575" y="602"/>
                    </a:lnTo>
                    <a:lnTo>
                      <a:pt x="1576" y="592"/>
                    </a:lnTo>
                    <a:lnTo>
                      <a:pt x="1578" y="581"/>
                    </a:lnTo>
                    <a:lnTo>
                      <a:pt x="1580" y="571"/>
                    </a:lnTo>
                    <a:lnTo>
                      <a:pt x="1582" y="561"/>
                    </a:lnTo>
                    <a:lnTo>
                      <a:pt x="1584" y="551"/>
                    </a:lnTo>
                    <a:lnTo>
                      <a:pt x="1585" y="541"/>
                    </a:lnTo>
                    <a:lnTo>
                      <a:pt x="1587" y="531"/>
                    </a:lnTo>
                    <a:lnTo>
                      <a:pt x="1589" y="521"/>
                    </a:lnTo>
                    <a:lnTo>
                      <a:pt x="1591" y="511"/>
                    </a:lnTo>
                    <a:lnTo>
                      <a:pt x="1593" y="501"/>
                    </a:lnTo>
                    <a:lnTo>
                      <a:pt x="1594" y="492"/>
                    </a:lnTo>
                    <a:lnTo>
                      <a:pt x="1596" y="482"/>
                    </a:lnTo>
                    <a:lnTo>
                      <a:pt x="1598" y="473"/>
                    </a:lnTo>
                    <a:lnTo>
                      <a:pt x="1600" y="463"/>
                    </a:lnTo>
                    <a:lnTo>
                      <a:pt x="1602" y="454"/>
                    </a:lnTo>
                    <a:lnTo>
                      <a:pt x="1603" y="445"/>
                    </a:lnTo>
                    <a:lnTo>
                      <a:pt x="1605" y="436"/>
                    </a:lnTo>
                    <a:lnTo>
                      <a:pt x="1607" y="426"/>
                    </a:lnTo>
                    <a:lnTo>
                      <a:pt x="1609" y="417"/>
                    </a:lnTo>
                    <a:lnTo>
                      <a:pt x="1611" y="409"/>
                    </a:lnTo>
                    <a:lnTo>
                      <a:pt x="1613" y="400"/>
                    </a:lnTo>
                    <a:lnTo>
                      <a:pt x="1614" y="391"/>
                    </a:lnTo>
                    <a:lnTo>
                      <a:pt x="1616" y="382"/>
                    </a:lnTo>
                    <a:lnTo>
                      <a:pt x="1618" y="374"/>
                    </a:lnTo>
                    <a:lnTo>
                      <a:pt x="1620" y="365"/>
                    </a:lnTo>
                    <a:lnTo>
                      <a:pt x="1622" y="357"/>
                    </a:lnTo>
                    <a:lnTo>
                      <a:pt x="1623" y="348"/>
                    </a:lnTo>
                    <a:lnTo>
                      <a:pt x="1625" y="340"/>
                    </a:lnTo>
                    <a:lnTo>
                      <a:pt x="1627" y="332"/>
                    </a:lnTo>
                    <a:lnTo>
                      <a:pt x="1629" y="324"/>
                    </a:lnTo>
                    <a:lnTo>
                      <a:pt x="1631" y="316"/>
                    </a:lnTo>
                    <a:lnTo>
                      <a:pt x="1632" y="308"/>
                    </a:lnTo>
                    <a:lnTo>
                      <a:pt x="1634" y="300"/>
                    </a:lnTo>
                    <a:lnTo>
                      <a:pt x="1636" y="293"/>
                    </a:lnTo>
                    <a:lnTo>
                      <a:pt x="1638" y="285"/>
                    </a:lnTo>
                    <a:lnTo>
                      <a:pt x="1640" y="278"/>
                    </a:lnTo>
                    <a:lnTo>
                      <a:pt x="1641" y="270"/>
                    </a:lnTo>
                    <a:lnTo>
                      <a:pt x="1643" y="263"/>
                    </a:lnTo>
                    <a:lnTo>
                      <a:pt x="1645" y="256"/>
                    </a:lnTo>
                    <a:lnTo>
                      <a:pt x="1647" y="248"/>
                    </a:lnTo>
                    <a:lnTo>
                      <a:pt x="1649" y="241"/>
                    </a:lnTo>
                    <a:lnTo>
                      <a:pt x="1651" y="234"/>
                    </a:lnTo>
                    <a:lnTo>
                      <a:pt x="1652" y="228"/>
                    </a:lnTo>
                    <a:lnTo>
                      <a:pt x="1654" y="221"/>
                    </a:lnTo>
                    <a:lnTo>
                      <a:pt x="1656" y="214"/>
                    </a:lnTo>
                    <a:lnTo>
                      <a:pt x="1658" y="208"/>
                    </a:lnTo>
                    <a:lnTo>
                      <a:pt x="1660" y="201"/>
                    </a:lnTo>
                    <a:lnTo>
                      <a:pt x="1661" y="195"/>
                    </a:lnTo>
                    <a:lnTo>
                      <a:pt x="1663" y="188"/>
                    </a:lnTo>
                    <a:lnTo>
                      <a:pt x="1665" y="182"/>
                    </a:lnTo>
                    <a:lnTo>
                      <a:pt x="1667" y="176"/>
                    </a:lnTo>
                    <a:lnTo>
                      <a:pt x="1669" y="170"/>
                    </a:lnTo>
                    <a:lnTo>
                      <a:pt x="1670" y="164"/>
                    </a:lnTo>
                    <a:lnTo>
                      <a:pt x="1672" y="159"/>
                    </a:lnTo>
                    <a:lnTo>
                      <a:pt x="1674" y="153"/>
                    </a:lnTo>
                    <a:lnTo>
                      <a:pt x="1676" y="147"/>
                    </a:lnTo>
                    <a:lnTo>
                      <a:pt x="1678" y="142"/>
                    </a:lnTo>
                    <a:lnTo>
                      <a:pt x="1679" y="136"/>
                    </a:lnTo>
                    <a:lnTo>
                      <a:pt x="1681" y="131"/>
                    </a:lnTo>
                    <a:lnTo>
                      <a:pt x="1683" y="126"/>
                    </a:lnTo>
                    <a:lnTo>
                      <a:pt x="1685" y="121"/>
                    </a:lnTo>
                    <a:lnTo>
                      <a:pt x="1687" y="116"/>
                    </a:lnTo>
                    <a:lnTo>
                      <a:pt x="1689" y="111"/>
                    </a:lnTo>
                    <a:lnTo>
                      <a:pt x="1690" y="106"/>
                    </a:lnTo>
                    <a:lnTo>
                      <a:pt x="1692" y="102"/>
                    </a:lnTo>
                    <a:lnTo>
                      <a:pt x="1694" y="97"/>
                    </a:lnTo>
                    <a:lnTo>
                      <a:pt x="1696" y="93"/>
                    </a:lnTo>
                    <a:lnTo>
                      <a:pt x="1698" y="88"/>
                    </a:lnTo>
                    <a:lnTo>
                      <a:pt x="1699" y="84"/>
                    </a:lnTo>
                    <a:lnTo>
                      <a:pt x="1701" y="80"/>
                    </a:lnTo>
                    <a:lnTo>
                      <a:pt x="1703" y="76"/>
                    </a:lnTo>
                    <a:lnTo>
                      <a:pt x="1705" y="72"/>
                    </a:lnTo>
                    <a:lnTo>
                      <a:pt x="1707" y="68"/>
                    </a:lnTo>
                    <a:lnTo>
                      <a:pt x="1708" y="64"/>
                    </a:lnTo>
                    <a:lnTo>
                      <a:pt x="1710" y="61"/>
                    </a:lnTo>
                    <a:lnTo>
                      <a:pt x="1712" y="57"/>
                    </a:lnTo>
                    <a:lnTo>
                      <a:pt x="1714" y="54"/>
                    </a:lnTo>
                    <a:lnTo>
                      <a:pt x="1716" y="51"/>
                    </a:lnTo>
                    <a:lnTo>
                      <a:pt x="1717" y="47"/>
                    </a:lnTo>
                    <a:lnTo>
                      <a:pt x="1719" y="44"/>
                    </a:lnTo>
                    <a:lnTo>
                      <a:pt x="1721" y="41"/>
                    </a:lnTo>
                    <a:lnTo>
                      <a:pt x="1723" y="38"/>
                    </a:lnTo>
                    <a:lnTo>
                      <a:pt x="1725" y="36"/>
                    </a:lnTo>
                    <a:lnTo>
                      <a:pt x="1727" y="33"/>
                    </a:lnTo>
                    <a:lnTo>
                      <a:pt x="1728" y="30"/>
                    </a:lnTo>
                    <a:lnTo>
                      <a:pt x="1730" y="28"/>
                    </a:lnTo>
                    <a:lnTo>
                      <a:pt x="1732" y="26"/>
                    </a:lnTo>
                    <a:lnTo>
                      <a:pt x="1734" y="23"/>
                    </a:lnTo>
                    <a:lnTo>
                      <a:pt x="1736" y="21"/>
                    </a:lnTo>
                    <a:lnTo>
                      <a:pt x="1737" y="19"/>
                    </a:lnTo>
                    <a:lnTo>
                      <a:pt x="1739" y="17"/>
                    </a:lnTo>
                    <a:lnTo>
                      <a:pt x="1741" y="15"/>
                    </a:lnTo>
                    <a:lnTo>
                      <a:pt x="1743" y="14"/>
                    </a:lnTo>
                    <a:lnTo>
                      <a:pt x="1745" y="12"/>
                    </a:lnTo>
                    <a:lnTo>
                      <a:pt x="1746" y="11"/>
                    </a:lnTo>
                    <a:lnTo>
                      <a:pt x="1748" y="9"/>
                    </a:lnTo>
                    <a:lnTo>
                      <a:pt x="1750" y="8"/>
                    </a:lnTo>
                    <a:lnTo>
                      <a:pt x="1752" y="7"/>
                    </a:lnTo>
                    <a:lnTo>
                      <a:pt x="1754" y="6"/>
                    </a:lnTo>
                    <a:lnTo>
                      <a:pt x="1756" y="5"/>
                    </a:lnTo>
                    <a:lnTo>
                      <a:pt x="1757" y="4"/>
                    </a:lnTo>
                    <a:lnTo>
                      <a:pt x="1759" y="3"/>
                    </a:lnTo>
                    <a:lnTo>
                      <a:pt x="1761" y="2"/>
                    </a:lnTo>
                    <a:lnTo>
                      <a:pt x="1763" y="2"/>
                    </a:lnTo>
                    <a:lnTo>
                      <a:pt x="1765" y="1"/>
                    </a:lnTo>
                    <a:lnTo>
                      <a:pt x="1766" y="1"/>
                    </a:lnTo>
                    <a:lnTo>
                      <a:pt x="1768" y="1"/>
                    </a:lnTo>
                    <a:lnTo>
                      <a:pt x="1770" y="1"/>
                    </a:lnTo>
                    <a:lnTo>
                      <a:pt x="1772" y="0"/>
                    </a:lnTo>
                    <a:lnTo>
                      <a:pt x="1774" y="1"/>
                    </a:lnTo>
                    <a:lnTo>
                      <a:pt x="1775" y="1"/>
                    </a:lnTo>
                    <a:lnTo>
                      <a:pt x="1777" y="1"/>
                    </a:lnTo>
                    <a:lnTo>
                      <a:pt x="1779" y="1"/>
                    </a:lnTo>
                    <a:lnTo>
                      <a:pt x="1781" y="2"/>
                    </a:lnTo>
                    <a:lnTo>
                      <a:pt x="1783" y="2"/>
                    </a:lnTo>
                    <a:lnTo>
                      <a:pt x="1784" y="3"/>
                    </a:lnTo>
                    <a:lnTo>
                      <a:pt x="1786" y="4"/>
                    </a:lnTo>
                    <a:lnTo>
                      <a:pt x="1788" y="5"/>
                    </a:lnTo>
                    <a:lnTo>
                      <a:pt x="1790" y="6"/>
                    </a:lnTo>
                    <a:lnTo>
                      <a:pt x="1792" y="7"/>
                    </a:lnTo>
                    <a:lnTo>
                      <a:pt x="1794" y="8"/>
                    </a:lnTo>
                    <a:lnTo>
                      <a:pt x="1795" y="9"/>
                    </a:lnTo>
                    <a:lnTo>
                      <a:pt x="1797" y="11"/>
                    </a:lnTo>
                    <a:lnTo>
                      <a:pt x="1799" y="12"/>
                    </a:lnTo>
                    <a:lnTo>
                      <a:pt x="1801" y="14"/>
                    </a:lnTo>
                    <a:lnTo>
                      <a:pt x="1803" y="16"/>
                    </a:lnTo>
                    <a:lnTo>
                      <a:pt x="1804" y="17"/>
                    </a:lnTo>
                    <a:lnTo>
                      <a:pt x="1806" y="19"/>
                    </a:lnTo>
                    <a:lnTo>
                      <a:pt x="1808" y="21"/>
                    </a:lnTo>
                    <a:lnTo>
                      <a:pt x="1810" y="23"/>
                    </a:lnTo>
                    <a:lnTo>
                      <a:pt x="1812" y="26"/>
                    </a:lnTo>
                    <a:lnTo>
                      <a:pt x="1813" y="28"/>
                    </a:lnTo>
                    <a:lnTo>
                      <a:pt x="1815" y="30"/>
                    </a:lnTo>
                    <a:lnTo>
                      <a:pt x="1817" y="33"/>
                    </a:lnTo>
                    <a:lnTo>
                      <a:pt x="1819" y="35"/>
                    </a:lnTo>
                    <a:lnTo>
                      <a:pt x="1821" y="38"/>
                    </a:lnTo>
                    <a:lnTo>
                      <a:pt x="1822" y="41"/>
                    </a:lnTo>
                    <a:lnTo>
                      <a:pt x="1824" y="44"/>
                    </a:lnTo>
                    <a:lnTo>
                      <a:pt x="1826" y="47"/>
                    </a:lnTo>
                    <a:lnTo>
                      <a:pt x="1828" y="50"/>
                    </a:lnTo>
                    <a:lnTo>
                      <a:pt x="1830" y="53"/>
                    </a:lnTo>
                    <a:lnTo>
                      <a:pt x="1832" y="56"/>
                    </a:lnTo>
                    <a:lnTo>
                      <a:pt x="1833" y="59"/>
                    </a:lnTo>
                    <a:lnTo>
                      <a:pt x="1835" y="63"/>
                    </a:lnTo>
                    <a:lnTo>
                      <a:pt x="1837" y="66"/>
                    </a:lnTo>
                    <a:lnTo>
                      <a:pt x="1839" y="70"/>
                    </a:lnTo>
                    <a:lnTo>
                      <a:pt x="1841" y="74"/>
                    </a:lnTo>
                    <a:lnTo>
                      <a:pt x="1842" y="78"/>
                    </a:lnTo>
                    <a:lnTo>
                      <a:pt x="1844" y="82"/>
                    </a:lnTo>
                    <a:lnTo>
                      <a:pt x="1846" y="85"/>
                    </a:lnTo>
                    <a:lnTo>
                      <a:pt x="1848" y="90"/>
                    </a:lnTo>
                    <a:lnTo>
                      <a:pt x="1850" y="94"/>
                    </a:lnTo>
                    <a:lnTo>
                      <a:pt x="1851" y="98"/>
                    </a:lnTo>
                    <a:lnTo>
                      <a:pt x="1853" y="102"/>
                    </a:lnTo>
                    <a:lnTo>
                      <a:pt x="1855" y="107"/>
                    </a:lnTo>
                    <a:lnTo>
                      <a:pt x="1857" y="111"/>
                    </a:lnTo>
                    <a:lnTo>
                      <a:pt x="1859" y="116"/>
                    </a:lnTo>
                    <a:lnTo>
                      <a:pt x="1860" y="121"/>
                    </a:lnTo>
                    <a:lnTo>
                      <a:pt x="1862" y="125"/>
                    </a:lnTo>
                    <a:lnTo>
                      <a:pt x="1864" y="130"/>
                    </a:lnTo>
                    <a:lnTo>
                      <a:pt x="1866" y="135"/>
                    </a:lnTo>
                    <a:lnTo>
                      <a:pt x="1868" y="140"/>
                    </a:lnTo>
                    <a:lnTo>
                      <a:pt x="1870" y="145"/>
                    </a:lnTo>
                    <a:lnTo>
                      <a:pt x="1871" y="150"/>
                    </a:lnTo>
                    <a:lnTo>
                      <a:pt x="1873" y="156"/>
                    </a:lnTo>
                    <a:lnTo>
                      <a:pt x="1875" y="161"/>
                    </a:lnTo>
                    <a:lnTo>
                      <a:pt x="1877" y="167"/>
                    </a:lnTo>
                    <a:lnTo>
                      <a:pt x="1879" y="172"/>
                    </a:lnTo>
                    <a:lnTo>
                      <a:pt x="1880" y="178"/>
                    </a:lnTo>
                    <a:lnTo>
                      <a:pt x="1882" y="183"/>
                    </a:lnTo>
                    <a:lnTo>
                      <a:pt x="1884" y="189"/>
                    </a:lnTo>
                    <a:lnTo>
                      <a:pt x="1886" y="195"/>
                    </a:lnTo>
                    <a:lnTo>
                      <a:pt x="1888" y="201"/>
                    </a:lnTo>
                    <a:lnTo>
                      <a:pt x="1889" y="207"/>
                    </a:lnTo>
                    <a:lnTo>
                      <a:pt x="1891" y="213"/>
                    </a:lnTo>
                    <a:lnTo>
                      <a:pt x="1893" y="219"/>
                    </a:lnTo>
                    <a:lnTo>
                      <a:pt x="1895" y="225"/>
                    </a:lnTo>
                    <a:lnTo>
                      <a:pt x="1897" y="232"/>
                    </a:lnTo>
                    <a:lnTo>
                      <a:pt x="1898" y="238"/>
                    </a:lnTo>
                    <a:lnTo>
                      <a:pt x="1900" y="244"/>
                    </a:lnTo>
                    <a:lnTo>
                      <a:pt x="1902" y="251"/>
                    </a:lnTo>
                    <a:lnTo>
                      <a:pt x="1904" y="258"/>
                    </a:lnTo>
                    <a:lnTo>
                      <a:pt x="1906" y="264"/>
                    </a:lnTo>
                    <a:lnTo>
                      <a:pt x="1908" y="271"/>
                    </a:lnTo>
                    <a:lnTo>
                      <a:pt x="1909" y="278"/>
                    </a:lnTo>
                    <a:lnTo>
                      <a:pt x="1911" y="285"/>
                    </a:lnTo>
                    <a:lnTo>
                      <a:pt x="1913" y="292"/>
                    </a:lnTo>
                    <a:lnTo>
                      <a:pt x="1915" y="299"/>
                    </a:lnTo>
                    <a:lnTo>
                      <a:pt x="1917" y="306"/>
                    </a:lnTo>
                    <a:lnTo>
                      <a:pt x="1918" y="313"/>
                    </a:lnTo>
                    <a:lnTo>
                      <a:pt x="1920" y="320"/>
                    </a:lnTo>
                    <a:lnTo>
                      <a:pt x="1922" y="327"/>
                    </a:lnTo>
                    <a:lnTo>
                      <a:pt x="1924" y="335"/>
                    </a:lnTo>
                    <a:lnTo>
                      <a:pt x="1926" y="342"/>
                    </a:lnTo>
                    <a:lnTo>
                      <a:pt x="1927" y="349"/>
                    </a:lnTo>
                    <a:lnTo>
                      <a:pt x="1929" y="357"/>
                    </a:lnTo>
                    <a:lnTo>
                      <a:pt x="1931" y="365"/>
                    </a:lnTo>
                    <a:lnTo>
                      <a:pt x="1933" y="372"/>
                    </a:lnTo>
                    <a:lnTo>
                      <a:pt x="1935" y="380"/>
                    </a:lnTo>
                    <a:lnTo>
                      <a:pt x="1937" y="388"/>
                    </a:lnTo>
                    <a:lnTo>
                      <a:pt x="1938" y="396"/>
                    </a:lnTo>
                    <a:lnTo>
                      <a:pt x="1940" y="404"/>
                    </a:lnTo>
                    <a:lnTo>
                      <a:pt x="1942" y="411"/>
                    </a:lnTo>
                    <a:lnTo>
                      <a:pt x="1944" y="419"/>
                    </a:lnTo>
                    <a:lnTo>
                      <a:pt x="1946" y="428"/>
                    </a:lnTo>
                    <a:lnTo>
                      <a:pt x="1947" y="436"/>
                    </a:lnTo>
                    <a:lnTo>
                      <a:pt x="1949" y="444"/>
                    </a:lnTo>
                    <a:lnTo>
                      <a:pt x="1951" y="452"/>
                    </a:lnTo>
                    <a:lnTo>
                      <a:pt x="1953" y="460"/>
                    </a:lnTo>
                    <a:lnTo>
                      <a:pt x="1955" y="469"/>
                    </a:lnTo>
                    <a:lnTo>
                      <a:pt x="1956" y="477"/>
                    </a:lnTo>
                    <a:lnTo>
                      <a:pt x="1958" y="486"/>
                    </a:lnTo>
                    <a:lnTo>
                      <a:pt x="1960" y="494"/>
                    </a:lnTo>
                    <a:lnTo>
                      <a:pt x="1962" y="503"/>
                    </a:lnTo>
                    <a:lnTo>
                      <a:pt x="1964" y="511"/>
                    </a:lnTo>
                    <a:lnTo>
                      <a:pt x="1965" y="520"/>
                    </a:lnTo>
                    <a:lnTo>
                      <a:pt x="1967" y="529"/>
                    </a:lnTo>
                    <a:lnTo>
                      <a:pt x="1969" y="537"/>
                    </a:lnTo>
                    <a:lnTo>
                      <a:pt x="1971" y="546"/>
                    </a:lnTo>
                    <a:lnTo>
                      <a:pt x="1973" y="555"/>
                    </a:lnTo>
                    <a:lnTo>
                      <a:pt x="1975" y="564"/>
                    </a:lnTo>
                    <a:lnTo>
                      <a:pt x="1976" y="573"/>
                    </a:lnTo>
                    <a:lnTo>
                      <a:pt x="1978" y="582"/>
                    </a:lnTo>
                    <a:lnTo>
                      <a:pt x="1980" y="591"/>
                    </a:lnTo>
                    <a:lnTo>
                      <a:pt x="1982" y="600"/>
                    </a:lnTo>
                    <a:lnTo>
                      <a:pt x="1984" y="609"/>
                    </a:lnTo>
                    <a:lnTo>
                      <a:pt x="1985" y="618"/>
                    </a:lnTo>
                    <a:lnTo>
                      <a:pt x="1987" y="627"/>
                    </a:lnTo>
                    <a:lnTo>
                      <a:pt x="1989" y="637"/>
                    </a:lnTo>
                    <a:lnTo>
                      <a:pt x="1991" y="646"/>
                    </a:lnTo>
                    <a:lnTo>
                      <a:pt x="1993" y="655"/>
                    </a:lnTo>
                    <a:lnTo>
                      <a:pt x="1994" y="665"/>
                    </a:lnTo>
                    <a:lnTo>
                      <a:pt x="1996" y="674"/>
                    </a:lnTo>
                    <a:lnTo>
                      <a:pt x="1998" y="683"/>
                    </a:lnTo>
                    <a:lnTo>
                      <a:pt x="2000" y="693"/>
                    </a:lnTo>
                    <a:lnTo>
                      <a:pt x="2002" y="702"/>
                    </a:lnTo>
                    <a:lnTo>
                      <a:pt x="2003" y="712"/>
                    </a:lnTo>
                    <a:lnTo>
                      <a:pt x="2005" y="722"/>
                    </a:lnTo>
                    <a:lnTo>
                      <a:pt x="2007" y="731"/>
                    </a:lnTo>
                    <a:lnTo>
                      <a:pt x="2009" y="741"/>
                    </a:lnTo>
                    <a:lnTo>
                      <a:pt x="2011" y="751"/>
                    </a:lnTo>
                    <a:lnTo>
                      <a:pt x="2013" y="760"/>
                    </a:lnTo>
                    <a:lnTo>
                      <a:pt x="2014" y="770"/>
                    </a:lnTo>
                    <a:lnTo>
                      <a:pt x="2016" y="780"/>
                    </a:lnTo>
                    <a:lnTo>
                      <a:pt x="2018" y="790"/>
                    </a:lnTo>
                    <a:lnTo>
                      <a:pt x="2020" y="799"/>
                    </a:lnTo>
                    <a:lnTo>
                      <a:pt x="2022" y="809"/>
                    </a:lnTo>
                    <a:lnTo>
                      <a:pt x="2023" y="819"/>
                    </a:lnTo>
                    <a:lnTo>
                      <a:pt x="2025" y="829"/>
                    </a:lnTo>
                    <a:lnTo>
                      <a:pt x="2027" y="839"/>
                    </a:lnTo>
                    <a:lnTo>
                      <a:pt x="2029" y="849"/>
                    </a:lnTo>
                    <a:lnTo>
                      <a:pt x="2031" y="859"/>
                    </a:lnTo>
                    <a:lnTo>
                      <a:pt x="2032" y="869"/>
                    </a:lnTo>
                    <a:lnTo>
                      <a:pt x="2034" y="879"/>
                    </a:lnTo>
                    <a:lnTo>
                      <a:pt x="2036" y="889"/>
                    </a:lnTo>
                    <a:lnTo>
                      <a:pt x="2038" y="899"/>
                    </a:lnTo>
                    <a:lnTo>
                      <a:pt x="2040" y="909"/>
                    </a:lnTo>
                    <a:lnTo>
                      <a:pt x="2041" y="919"/>
                    </a:lnTo>
                    <a:lnTo>
                      <a:pt x="2043" y="930"/>
                    </a:lnTo>
                    <a:lnTo>
                      <a:pt x="2045" y="940"/>
                    </a:lnTo>
                    <a:lnTo>
                      <a:pt x="2047" y="950"/>
                    </a:lnTo>
                    <a:lnTo>
                      <a:pt x="2049" y="960"/>
                    </a:lnTo>
                    <a:lnTo>
                      <a:pt x="2051" y="970"/>
                    </a:lnTo>
                    <a:lnTo>
                      <a:pt x="2052" y="981"/>
                    </a:lnTo>
                    <a:lnTo>
                      <a:pt x="2054" y="991"/>
                    </a:lnTo>
                    <a:lnTo>
                      <a:pt x="2056" y="1001"/>
                    </a:lnTo>
                    <a:lnTo>
                      <a:pt x="2058" y="1011"/>
                    </a:lnTo>
                    <a:lnTo>
                      <a:pt x="2060" y="1022"/>
                    </a:lnTo>
                    <a:lnTo>
                      <a:pt x="2061" y="1032"/>
                    </a:lnTo>
                    <a:lnTo>
                      <a:pt x="2063" y="1042"/>
                    </a:lnTo>
                    <a:lnTo>
                      <a:pt x="2065" y="1053"/>
                    </a:lnTo>
                    <a:lnTo>
                      <a:pt x="2067" y="1063"/>
                    </a:lnTo>
                    <a:lnTo>
                      <a:pt x="2069" y="1073"/>
                    </a:lnTo>
                    <a:lnTo>
                      <a:pt x="2070" y="1084"/>
                    </a:lnTo>
                    <a:lnTo>
                      <a:pt x="2072" y="1094"/>
                    </a:lnTo>
                    <a:lnTo>
                      <a:pt x="2074" y="1105"/>
                    </a:lnTo>
                    <a:lnTo>
                      <a:pt x="2076" y="1115"/>
                    </a:lnTo>
                    <a:lnTo>
                      <a:pt x="2078" y="1125"/>
                    </a:lnTo>
                    <a:lnTo>
                      <a:pt x="2079" y="1136"/>
                    </a:lnTo>
                    <a:lnTo>
                      <a:pt x="2081" y="1146"/>
                    </a:lnTo>
                    <a:lnTo>
                      <a:pt x="2083" y="1157"/>
                    </a:lnTo>
                    <a:lnTo>
                      <a:pt x="2085" y="1167"/>
                    </a:lnTo>
                    <a:lnTo>
                      <a:pt x="2087" y="1178"/>
                    </a:lnTo>
                    <a:lnTo>
                      <a:pt x="2089" y="1188"/>
                    </a:lnTo>
                    <a:lnTo>
                      <a:pt x="2090" y="1199"/>
                    </a:lnTo>
                    <a:lnTo>
                      <a:pt x="2092" y="1209"/>
                    </a:lnTo>
                    <a:lnTo>
                      <a:pt x="2094" y="1220"/>
                    </a:lnTo>
                    <a:lnTo>
                      <a:pt x="2096" y="1230"/>
                    </a:lnTo>
                    <a:lnTo>
                      <a:pt x="2098" y="1241"/>
                    </a:lnTo>
                    <a:lnTo>
                      <a:pt x="2099" y="1251"/>
                    </a:lnTo>
                    <a:lnTo>
                      <a:pt x="2101" y="1262"/>
                    </a:lnTo>
                    <a:lnTo>
                      <a:pt x="2103" y="1272"/>
                    </a:lnTo>
                    <a:lnTo>
                      <a:pt x="2105" y="1283"/>
                    </a:lnTo>
                    <a:lnTo>
                      <a:pt x="2107" y="1293"/>
                    </a:lnTo>
                    <a:lnTo>
                      <a:pt x="2108" y="1304"/>
                    </a:lnTo>
                    <a:lnTo>
                      <a:pt x="2110" y="1314"/>
                    </a:lnTo>
                    <a:lnTo>
                      <a:pt x="2112" y="1325"/>
                    </a:lnTo>
                    <a:lnTo>
                      <a:pt x="2114" y="1335"/>
                    </a:lnTo>
                    <a:lnTo>
                      <a:pt x="2116" y="1346"/>
                    </a:lnTo>
                    <a:lnTo>
                      <a:pt x="2118" y="1356"/>
                    </a:lnTo>
                    <a:lnTo>
                      <a:pt x="2119" y="1366"/>
                    </a:lnTo>
                    <a:lnTo>
                      <a:pt x="2121" y="1377"/>
                    </a:lnTo>
                    <a:lnTo>
                      <a:pt x="2123" y="1387"/>
                    </a:lnTo>
                    <a:lnTo>
                      <a:pt x="2125" y="1398"/>
                    </a:lnTo>
                    <a:lnTo>
                      <a:pt x="2127" y="1408"/>
                    </a:lnTo>
                    <a:lnTo>
                      <a:pt x="2128" y="1419"/>
                    </a:lnTo>
                    <a:lnTo>
                      <a:pt x="2130" y="1429"/>
                    </a:lnTo>
                    <a:lnTo>
                      <a:pt x="2132" y="1440"/>
                    </a:lnTo>
                    <a:lnTo>
                      <a:pt x="2134" y="1450"/>
                    </a:lnTo>
                    <a:lnTo>
                      <a:pt x="2136" y="1461"/>
                    </a:lnTo>
                    <a:lnTo>
                      <a:pt x="2137" y="1471"/>
                    </a:lnTo>
                    <a:lnTo>
                      <a:pt x="2139" y="1481"/>
                    </a:lnTo>
                    <a:lnTo>
                      <a:pt x="2141" y="1492"/>
                    </a:lnTo>
                    <a:lnTo>
                      <a:pt x="2143" y="1502"/>
                    </a:lnTo>
                    <a:lnTo>
                      <a:pt x="2145" y="1513"/>
                    </a:lnTo>
                    <a:lnTo>
                      <a:pt x="2146" y="1523"/>
                    </a:lnTo>
                    <a:lnTo>
                      <a:pt x="2148" y="1533"/>
                    </a:lnTo>
                    <a:lnTo>
                      <a:pt x="2150" y="1544"/>
                    </a:lnTo>
                    <a:lnTo>
                      <a:pt x="2152" y="1554"/>
                    </a:lnTo>
                    <a:lnTo>
                      <a:pt x="2154" y="1564"/>
                    </a:lnTo>
                    <a:lnTo>
                      <a:pt x="2156" y="1575"/>
                    </a:lnTo>
                    <a:lnTo>
                      <a:pt x="2157" y="1585"/>
                    </a:lnTo>
                    <a:lnTo>
                      <a:pt x="2159" y="1595"/>
                    </a:lnTo>
                    <a:lnTo>
                      <a:pt x="2161" y="1605"/>
                    </a:lnTo>
                    <a:lnTo>
                      <a:pt x="2163" y="1616"/>
                    </a:lnTo>
                    <a:lnTo>
                      <a:pt x="2165" y="1626"/>
                    </a:lnTo>
                    <a:lnTo>
                      <a:pt x="2166" y="1636"/>
                    </a:lnTo>
                    <a:lnTo>
                      <a:pt x="2168" y="1646"/>
                    </a:lnTo>
                    <a:lnTo>
                      <a:pt x="2170" y="1657"/>
                    </a:lnTo>
                    <a:lnTo>
                      <a:pt x="2172" y="1667"/>
                    </a:lnTo>
                    <a:lnTo>
                      <a:pt x="2174" y="1677"/>
                    </a:lnTo>
                    <a:lnTo>
                      <a:pt x="2175" y="1687"/>
                    </a:lnTo>
                    <a:lnTo>
                      <a:pt x="2177" y="1697"/>
                    </a:lnTo>
                    <a:lnTo>
                      <a:pt x="2179" y="1707"/>
                    </a:lnTo>
                    <a:lnTo>
                      <a:pt x="2181" y="1717"/>
                    </a:lnTo>
                    <a:lnTo>
                      <a:pt x="2183" y="1727"/>
                    </a:lnTo>
                    <a:lnTo>
                      <a:pt x="2184" y="1737"/>
                    </a:lnTo>
                    <a:lnTo>
                      <a:pt x="2186" y="1747"/>
                    </a:lnTo>
                    <a:lnTo>
                      <a:pt x="2188" y="1757"/>
                    </a:lnTo>
                    <a:lnTo>
                      <a:pt x="2190" y="1767"/>
                    </a:lnTo>
                    <a:lnTo>
                      <a:pt x="2192" y="1777"/>
                    </a:lnTo>
                    <a:lnTo>
                      <a:pt x="2194" y="1787"/>
                    </a:lnTo>
                    <a:lnTo>
                      <a:pt x="2195" y="1797"/>
                    </a:lnTo>
                    <a:lnTo>
                      <a:pt x="2197" y="1807"/>
                    </a:lnTo>
                    <a:lnTo>
                      <a:pt x="2199" y="1817"/>
                    </a:lnTo>
                    <a:lnTo>
                      <a:pt x="2201" y="1827"/>
                    </a:lnTo>
                    <a:lnTo>
                      <a:pt x="2203" y="1837"/>
                    </a:lnTo>
                    <a:lnTo>
                      <a:pt x="2204" y="1847"/>
                    </a:lnTo>
                    <a:lnTo>
                      <a:pt x="2206" y="1856"/>
                    </a:lnTo>
                    <a:lnTo>
                      <a:pt x="2208" y="1866"/>
                    </a:lnTo>
                    <a:lnTo>
                      <a:pt x="2210" y="1876"/>
                    </a:lnTo>
                    <a:lnTo>
                      <a:pt x="2212" y="1886"/>
                    </a:lnTo>
                    <a:lnTo>
                      <a:pt x="2213" y="1895"/>
                    </a:lnTo>
                    <a:lnTo>
                      <a:pt x="2215" y="1905"/>
                    </a:lnTo>
                    <a:lnTo>
                      <a:pt x="2217" y="1915"/>
                    </a:lnTo>
                    <a:lnTo>
                      <a:pt x="2219" y="1924"/>
                    </a:lnTo>
                    <a:lnTo>
                      <a:pt x="2221" y="1934"/>
                    </a:lnTo>
                    <a:lnTo>
                      <a:pt x="2222" y="1943"/>
                    </a:lnTo>
                    <a:lnTo>
                      <a:pt x="2224" y="1953"/>
                    </a:lnTo>
                    <a:lnTo>
                      <a:pt x="2226" y="1962"/>
                    </a:lnTo>
                    <a:lnTo>
                      <a:pt x="2228" y="1972"/>
                    </a:lnTo>
                    <a:lnTo>
                      <a:pt x="2230" y="1981"/>
                    </a:lnTo>
                    <a:lnTo>
                      <a:pt x="2232" y="1991"/>
                    </a:lnTo>
                    <a:lnTo>
                      <a:pt x="2233" y="2000"/>
                    </a:lnTo>
                    <a:lnTo>
                      <a:pt x="2235" y="2010"/>
                    </a:lnTo>
                    <a:lnTo>
                      <a:pt x="2237" y="2019"/>
                    </a:lnTo>
                    <a:lnTo>
                      <a:pt x="2239" y="2028"/>
                    </a:lnTo>
                    <a:lnTo>
                      <a:pt x="2241" y="2038"/>
                    </a:lnTo>
                    <a:lnTo>
                      <a:pt x="2242" y="2047"/>
                    </a:lnTo>
                    <a:lnTo>
                      <a:pt x="2244" y="2056"/>
                    </a:lnTo>
                    <a:lnTo>
                      <a:pt x="2246" y="2065"/>
                    </a:lnTo>
                    <a:lnTo>
                      <a:pt x="2248" y="2075"/>
                    </a:lnTo>
                    <a:lnTo>
                      <a:pt x="2250" y="2084"/>
                    </a:lnTo>
                    <a:lnTo>
                      <a:pt x="2251" y="2093"/>
                    </a:lnTo>
                    <a:lnTo>
                      <a:pt x="2253" y="2102"/>
                    </a:lnTo>
                    <a:lnTo>
                      <a:pt x="2255" y="2111"/>
                    </a:lnTo>
                    <a:lnTo>
                      <a:pt x="2257" y="2120"/>
                    </a:lnTo>
                    <a:lnTo>
                      <a:pt x="2259" y="2129"/>
                    </a:lnTo>
                    <a:lnTo>
                      <a:pt x="2260" y="2138"/>
                    </a:lnTo>
                    <a:lnTo>
                      <a:pt x="2262" y="2147"/>
                    </a:lnTo>
                    <a:lnTo>
                      <a:pt x="2264" y="2156"/>
                    </a:lnTo>
                    <a:lnTo>
                      <a:pt x="2266" y="2165"/>
                    </a:lnTo>
                    <a:lnTo>
                      <a:pt x="2268" y="2174"/>
                    </a:lnTo>
                    <a:lnTo>
                      <a:pt x="2270" y="2182"/>
                    </a:lnTo>
                    <a:lnTo>
                      <a:pt x="2271" y="2191"/>
                    </a:lnTo>
                    <a:lnTo>
                      <a:pt x="2273" y="2200"/>
                    </a:lnTo>
                    <a:lnTo>
                      <a:pt x="2275" y="2209"/>
                    </a:lnTo>
                    <a:lnTo>
                      <a:pt x="2277" y="2217"/>
                    </a:lnTo>
                    <a:lnTo>
                      <a:pt x="2279" y="2226"/>
                    </a:lnTo>
                    <a:lnTo>
                      <a:pt x="2280" y="2235"/>
                    </a:lnTo>
                    <a:lnTo>
                      <a:pt x="2282" y="2243"/>
                    </a:lnTo>
                    <a:lnTo>
                      <a:pt x="2284" y="2252"/>
                    </a:lnTo>
                    <a:lnTo>
                      <a:pt x="2286" y="2260"/>
                    </a:lnTo>
                    <a:lnTo>
                      <a:pt x="2288" y="2269"/>
                    </a:lnTo>
                    <a:lnTo>
                      <a:pt x="2289" y="2277"/>
                    </a:lnTo>
                    <a:lnTo>
                      <a:pt x="2291" y="2286"/>
                    </a:lnTo>
                    <a:lnTo>
                      <a:pt x="2293" y="2294"/>
                    </a:lnTo>
                    <a:lnTo>
                      <a:pt x="2295" y="2302"/>
                    </a:lnTo>
                    <a:lnTo>
                      <a:pt x="2297" y="2311"/>
                    </a:lnTo>
                    <a:lnTo>
                      <a:pt x="2298" y="2319"/>
                    </a:lnTo>
                    <a:lnTo>
                      <a:pt x="2300" y="2327"/>
                    </a:lnTo>
                    <a:lnTo>
                      <a:pt x="2302" y="2336"/>
                    </a:lnTo>
                    <a:lnTo>
                      <a:pt x="2304" y="2344"/>
                    </a:lnTo>
                    <a:lnTo>
                      <a:pt x="2306" y="2352"/>
                    </a:lnTo>
                    <a:lnTo>
                      <a:pt x="2308" y="2360"/>
                    </a:lnTo>
                    <a:lnTo>
                      <a:pt x="2309" y="2368"/>
                    </a:lnTo>
                    <a:lnTo>
                      <a:pt x="2311" y="2376"/>
                    </a:lnTo>
                    <a:lnTo>
                      <a:pt x="2313" y="2384"/>
                    </a:lnTo>
                    <a:lnTo>
                      <a:pt x="2315" y="2392"/>
                    </a:lnTo>
                    <a:lnTo>
                      <a:pt x="2317" y="2400"/>
                    </a:lnTo>
                    <a:lnTo>
                      <a:pt x="2318" y="2408"/>
                    </a:lnTo>
                    <a:lnTo>
                      <a:pt x="2320" y="2416"/>
                    </a:lnTo>
                    <a:lnTo>
                      <a:pt x="2322" y="2424"/>
                    </a:lnTo>
                    <a:lnTo>
                      <a:pt x="2324" y="2432"/>
                    </a:lnTo>
                    <a:lnTo>
                      <a:pt x="2326" y="2439"/>
                    </a:lnTo>
                    <a:lnTo>
                      <a:pt x="2327" y="2447"/>
                    </a:lnTo>
                    <a:lnTo>
                      <a:pt x="2329" y="2455"/>
                    </a:lnTo>
                    <a:lnTo>
                      <a:pt x="2331" y="2462"/>
                    </a:lnTo>
                    <a:lnTo>
                      <a:pt x="2333" y="2470"/>
                    </a:lnTo>
                    <a:lnTo>
                      <a:pt x="2335" y="2478"/>
                    </a:lnTo>
                    <a:lnTo>
                      <a:pt x="2337" y="2485"/>
                    </a:lnTo>
                    <a:lnTo>
                      <a:pt x="2338" y="2493"/>
                    </a:lnTo>
                    <a:lnTo>
                      <a:pt x="2340" y="2500"/>
                    </a:lnTo>
                    <a:lnTo>
                      <a:pt x="2342" y="2508"/>
                    </a:lnTo>
                    <a:lnTo>
                      <a:pt x="2344" y="2515"/>
                    </a:lnTo>
                    <a:lnTo>
                      <a:pt x="2346" y="2523"/>
                    </a:lnTo>
                    <a:lnTo>
                      <a:pt x="2347" y="2530"/>
                    </a:lnTo>
                    <a:lnTo>
                      <a:pt x="2349" y="2537"/>
                    </a:lnTo>
                    <a:lnTo>
                      <a:pt x="2351" y="2544"/>
                    </a:lnTo>
                    <a:lnTo>
                      <a:pt x="2353" y="2552"/>
                    </a:lnTo>
                    <a:lnTo>
                      <a:pt x="2355" y="2559"/>
                    </a:lnTo>
                    <a:lnTo>
                      <a:pt x="2356" y="2566"/>
                    </a:lnTo>
                    <a:lnTo>
                      <a:pt x="2358" y="2573"/>
                    </a:lnTo>
                    <a:lnTo>
                      <a:pt x="2360" y="2580"/>
                    </a:lnTo>
                    <a:lnTo>
                      <a:pt x="2362" y="2587"/>
                    </a:lnTo>
                    <a:lnTo>
                      <a:pt x="2364" y="2594"/>
                    </a:lnTo>
                    <a:lnTo>
                      <a:pt x="2365" y="2601"/>
                    </a:lnTo>
                    <a:lnTo>
                      <a:pt x="2367" y="2608"/>
                    </a:lnTo>
                    <a:lnTo>
                      <a:pt x="2369" y="2615"/>
                    </a:lnTo>
                    <a:lnTo>
                      <a:pt x="2371" y="2622"/>
                    </a:lnTo>
                    <a:lnTo>
                      <a:pt x="2373" y="2629"/>
                    </a:lnTo>
                    <a:lnTo>
                      <a:pt x="2375" y="2636"/>
                    </a:lnTo>
                    <a:lnTo>
                      <a:pt x="2376" y="2643"/>
                    </a:lnTo>
                    <a:lnTo>
                      <a:pt x="2378" y="2649"/>
                    </a:lnTo>
                    <a:lnTo>
                      <a:pt x="2380" y="2656"/>
                    </a:lnTo>
                    <a:lnTo>
                      <a:pt x="2382" y="2663"/>
                    </a:lnTo>
                    <a:lnTo>
                      <a:pt x="2384" y="2669"/>
                    </a:lnTo>
                    <a:lnTo>
                      <a:pt x="2385" y="2676"/>
                    </a:lnTo>
                    <a:lnTo>
                      <a:pt x="2387" y="2682"/>
                    </a:lnTo>
                    <a:lnTo>
                      <a:pt x="2389" y="2689"/>
                    </a:lnTo>
                    <a:lnTo>
                      <a:pt x="2391" y="2695"/>
                    </a:lnTo>
                    <a:lnTo>
                      <a:pt x="2393" y="2702"/>
                    </a:lnTo>
                    <a:lnTo>
                      <a:pt x="2394" y="2708"/>
                    </a:lnTo>
                    <a:lnTo>
                      <a:pt x="2396" y="2715"/>
                    </a:lnTo>
                    <a:lnTo>
                      <a:pt x="2398" y="2721"/>
                    </a:lnTo>
                    <a:lnTo>
                      <a:pt x="2400" y="2727"/>
                    </a:lnTo>
                    <a:lnTo>
                      <a:pt x="2402" y="2734"/>
                    </a:lnTo>
                    <a:lnTo>
                      <a:pt x="2403" y="2740"/>
                    </a:lnTo>
                    <a:lnTo>
                      <a:pt x="2405" y="2746"/>
                    </a:lnTo>
                    <a:lnTo>
                      <a:pt x="2407" y="2752"/>
                    </a:lnTo>
                    <a:lnTo>
                      <a:pt x="2409" y="2758"/>
                    </a:lnTo>
                    <a:lnTo>
                      <a:pt x="2411" y="2765"/>
                    </a:lnTo>
                    <a:lnTo>
                      <a:pt x="2413" y="2771"/>
                    </a:lnTo>
                    <a:lnTo>
                      <a:pt x="2414" y="2777"/>
                    </a:lnTo>
                    <a:lnTo>
                      <a:pt x="2416" y="2783"/>
                    </a:lnTo>
                    <a:lnTo>
                      <a:pt x="2418" y="2789"/>
                    </a:lnTo>
                    <a:lnTo>
                      <a:pt x="2420" y="2794"/>
                    </a:lnTo>
                    <a:lnTo>
                      <a:pt x="2422" y="2800"/>
                    </a:lnTo>
                    <a:lnTo>
                      <a:pt x="2423" y="2806"/>
                    </a:lnTo>
                    <a:lnTo>
                      <a:pt x="2425" y="2812"/>
                    </a:lnTo>
                    <a:lnTo>
                      <a:pt x="2427" y="2818"/>
                    </a:lnTo>
                    <a:lnTo>
                      <a:pt x="2429" y="2824"/>
                    </a:lnTo>
                    <a:lnTo>
                      <a:pt x="2431" y="2829"/>
                    </a:lnTo>
                    <a:lnTo>
                      <a:pt x="2432" y="2835"/>
                    </a:lnTo>
                    <a:lnTo>
                      <a:pt x="2434" y="2841"/>
                    </a:lnTo>
                    <a:lnTo>
                      <a:pt x="2436" y="2846"/>
                    </a:lnTo>
                    <a:lnTo>
                      <a:pt x="2438" y="2852"/>
                    </a:lnTo>
                    <a:lnTo>
                      <a:pt x="2440" y="2857"/>
                    </a:lnTo>
                    <a:lnTo>
                      <a:pt x="2441" y="2863"/>
                    </a:lnTo>
                    <a:lnTo>
                      <a:pt x="2443" y="2868"/>
                    </a:lnTo>
                    <a:lnTo>
                      <a:pt x="2445" y="2874"/>
                    </a:lnTo>
                    <a:lnTo>
                      <a:pt x="2447" y="2879"/>
                    </a:lnTo>
                    <a:lnTo>
                      <a:pt x="2449" y="2885"/>
                    </a:lnTo>
                    <a:lnTo>
                      <a:pt x="2451" y="2890"/>
                    </a:lnTo>
                    <a:lnTo>
                      <a:pt x="2452" y="2895"/>
                    </a:lnTo>
                    <a:lnTo>
                      <a:pt x="2454" y="2900"/>
                    </a:lnTo>
                    <a:lnTo>
                      <a:pt x="2456" y="2906"/>
                    </a:lnTo>
                    <a:lnTo>
                      <a:pt x="2458" y="2911"/>
                    </a:lnTo>
                    <a:lnTo>
                      <a:pt x="2460" y="2916"/>
                    </a:lnTo>
                    <a:lnTo>
                      <a:pt x="2461" y="2921"/>
                    </a:lnTo>
                    <a:lnTo>
                      <a:pt x="2463" y="2926"/>
                    </a:lnTo>
                    <a:lnTo>
                      <a:pt x="2465" y="2931"/>
                    </a:lnTo>
                    <a:lnTo>
                      <a:pt x="2467" y="2936"/>
                    </a:lnTo>
                    <a:lnTo>
                      <a:pt x="2469" y="2941"/>
                    </a:lnTo>
                    <a:lnTo>
                      <a:pt x="2470" y="2946"/>
                    </a:lnTo>
                    <a:lnTo>
                      <a:pt x="2472" y="2951"/>
                    </a:lnTo>
                    <a:lnTo>
                      <a:pt x="2474" y="2956"/>
                    </a:lnTo>
                    <a:lnTo>
                      <a:pt x="2476" y="2961"/>
                    </a:lnTo>
                    <a:lnTo>
                      <a:pt x="2478" y="2966"/>
                    </a:lnTo>
                    <a:lnTo>
                      <a:pt x="2480" y="2971"/>
                    </a:lnTo>
                    <a:lnTo>
                      <a:pt x="2481" y="2976"/>
                    </a:lnTo>
                    <a:lnTo>
                      <a:pt x="2483" y="2980"/>
                    </a:lnTo>
                    <a:lnTo>
                      <a:pt x="2485" y="2985"/>
                    </a:lnTo>
                    <a:lnTo>
                      <a:pt x="2487" y="2990"/>
                    </a:lnTo>
                    <a:lnTo>
                      <a:pt x="2489" y="2994"/>
                    </a:lnTo>
                    <a:lnTo>
                      <a:pt x="2490" y="2999"/>
                    </a:lnTo>
                    <a:lnTo>
                      <a:pt x="2492" y="3004"/>
                    </a:lnTo>
                    <a:lnTo>
                      <a:pt x="2494" y="3008"/>
                    </a:lnTo>
                    <a:lnTo>
                      <a:pt x="2496" y="3013"/>
                    </a:lnTo>
                    <a:lnTo>
                      <a:pt x="2498" y="3017"/>
                    </a:lnTo>
                    <a:lnTo>
                      <a:pt x="2499" y="3022"/>
                    </a:lnTo>
                    <a:lnTo>
                      <a:pt x="2501" y="3026"/>
                    </a:lnTo>
                    <a:lnTo>
                      <a:pt x="2503" y="3031"/>
                    </a:lnTo>
                    <a:lnTo>
                      <a:pt x="2505" y="3035"/>
                    </a:lnTo>
                    <a:lnTo>
                      <a:pt x="2507" y="3039"/>
                    </a:lnTo>
                    <a:lnTo>
                      <a:pt x="2508" y="3044"/>
                    </a:lnTo>
                    <a:lnTo>
                      <a:pt x="2510" y="3048"/>
                    </a:lnTo>
                    <a:lnTo>
                      <a:pt x="2512" y="3052"/>
                    </a:lnTo>
                    <a:lnTo>
                      <a:pt x="2514" y="3056"/>
                    </a:lnTo>
                    <a:lnTo>
                      <a:pt x="2516" y="3060"/>
                    </a:lnTo>
                    <a:lnTo>
                      <a:pt x="2518" y="3065"/>
                    </a:lnTo>
                    <a:lnTo>
                      <a:pt x="2519" y="3069"/>
                    </a:lnTo>
                    <a:lnTo>
                      <a:pt x="2521" y="3073"/>
                    </a:lnTo>
                    <a:lnTo>
                      <a:pt x="2523" y="3077"/>
                    </a:lnTo>
                    <a:lnTo>
                      <a:pt x="2525" y="3081"/>
                    </a:lnTo>
                    <a:lnTo>
                      <a:pt x="2527" y="3085"/>
                    </a:lnTo>
                    <a:lnTo>
                      <a:pt x="2528" y="3089"/>
                    </a:lnTo>
                    <a:lnTo>
                      <a:pt x="2530" y="3093"/>
                    </a:lnTo>
                    <a:lnTo>
                      <a:pt x="2532" y="3097"/>
                    </a:lnTo>
                    <a:lnTo>
                      <a:pt x="2534" y="3101"/>
                    </a:lnTo>
                    <a:lnTo>
                      <a:pt x="2536" y="3105"/>
                    </a:lnTo>
                    <a:lnTo>
                      <a:pt x="2537" y="3108"/>
                    </a:lnTo>
                    <a:lnTo>
                      <a:pt x="2539" y="3112"/>
                    </a:lnTo>
                    <a:lnTo>
                      <a:pt x="2541" y="3116"/>
                    </a:lnTo>
                    <a:lnTo>
                      <a:pt x="2543" y="3120"/>
                    </a:lnTo>
                    <a:lnTo>
                      <a:pt x="2545" y="3124"/>
                    </a:lnTo>
                    <a:lnTo>
                      <a:pt x="2546" y="3127"/>
                    </a:lnTo>
                    <a:lnTo>
                      <a:pt x="2548" y="3131"/>
                    </a:lnTo>
                    <a:lnTo>
                      <a:pt x="2550" y="3135"/>
                    </a:lnTo>
                    <a:lnTo>
                      <a:pt x="2552" y="3138"/>
                    </a:lnTo>
                    <a:lnTo>
                      <a:pt x="2554" y="3142"/>
                    </a:lnTo>
                    <a:lnTo>
                      <a:pt x="2556" y="3145"/>
                    </a:lnTo>
                    <a:lnTo>
                      <a:pt x="2557" y="3149"/>
                    </a:lnTo>
                    <a:lnTo>
                      <a:pt x="2559" y="3152"/>
                    </a:lnTo>
                    <a:lnTo>
                      <a:pt x="2561" y="3156"/>
                    </a:lnTo>
                    <a:lnTo>
                      <a:pt x="2563" y="3159"/>
                    </a:lnTo>
                    <a:lnTo>
                      <a:pt x="2565" y="3163"/>
                    </a:lnTo>
                    <a:lnTo>
                      <a:pt x="2566" y="3166"/>
                    </a:lnTo>
                    <a:lnTo>
                      <a:pt x="2568" y="3170"/>
                    </a:lnTo>
                    <a:lnTo>
                      <a:pt x="2570" y="3173"/>
                    </a:lnTo>
                    <a:lnTo>
                      <a:pt x="2572" y="3176"/>
                    </a:lnTo>
                    <a:lnTo>
                      <a:pt x="2574" y="3180"/>
                    </a:lnTo>
                    <a:lnTo>
                      <a:pt x="2575" y="3183"/>
                    </a:lnTo>
                    <a:lnTo>
                      <a:pt x="2577" y="3186"/>
                    </a:lnTo>
                    <a:lnTo>
                      <a:pt x="2579" y="3189"/>
                    </a:lnTo>
                    <a:lnTo>
                      <a:pt x="2581" y="3193"/>
                    </a:lnTo>
                    <a:lnTo>
                      <a:pt x="2583" y="3196"/>
                    </a:lnTo>
                    <a:lnTo>
                      <a:pt x="2584" y="3199"/>
                    </a:lnTo>
                    <a:lnTo>
                      <a:pt x="2586" y="3202"/>
                    </a:lnTo>
                    <a:lnTo>
                      <a:pt x="2588" y="3205"/>
                    </a:lnTo>
                    <a:lnTo>
                      <a:pt x="2590" y="3208"/>
                    </a:lnTo>
                    <a:lnTo>
                      <a:pt x="2592" y="3211"/>
                    </a:lnTo>
                    <a:lnTo>
                      <a:pt x="2594" y="3214"/>
                    </a:lnTo>
                    <a:lnTo>
                      <a:pt x="2595" y="3217"/>
                    </a:lnTo>
                    <a:lnTo>
                      <a:pt x="2597" y="3220"/>
                    </a:lnTo>
                    <a:lnTo>
                      <a:pt x="2599" y="3223"/>
                    </a:lnTo>
                    <a:lnTo>
                      <a:pt x="2601" y="3226"/>
                    </a:lnTo>
                    <a:lnTo>
                      <a:pt x="2603" y="3229"/>
                    </a:lnTo>
                    <a:lnTo>
                      <a:pt x="2604" y="3232"/>
                    </a:lnTo>
                    <a:lnTo>
                      <a:pt x="2606" y="3235"/>
                    </a:lnTo>
                    <a:lnTo>
                      <a:pt x="2608" y="3238"/>
                    </a:lnTo>
                    <a:lnTo>
                      <a:pt x="2610" y="3240"/>
                    </a:lnTo>
                    <a:lnTo>
                      <a:pt x="2612" y="3243"/>
                    </a:lnTo>
                    <a:lnTo>
                      <a:pt x="2613" y="3246"/>
                    </a:lnTo>
                    <a:lnTo>
                      <a:pt x="2615" y="3249"/>
                    </a:lnTo>
                    <a:lnTo>
                      <a:pt x="2617" y="3251"/>
                    </a:lnTo>
                    <a:lnTo>
                      <a:pt x="2619" y="3254"/>
                    </a:lnTo>
                    <a:lnTo>
                      <a:pt x="2621" y="3257"/>
                    </a:lnTo>
                    <a:lnTo>
                      <a:pt x="2622" y="3259"/>
                    </a:lnTo>
                    <a:lnTo>
                      <a:pt x="2624" y="3262"/>
                    </a:lnTo>
                    <a:lnTo>
                      <a:pt x="2626" y="3265"/>
                    </a:lnTo>
                    <a:lnTo>
                      <a:pt x="2628" y="3267"/>
                    </a:lnTo>
                    <a:lnTo>
                      <a:pt x="2630" y="3270"/>
                    </a:lnTo>
                    <a:lnTo>
                      <a:pt x="2632" y="3272"/>
                    </a:lnTo>
                    <a:lnTo>
                      <a:pt x="2633" y="3275"/>
                    </a:lnTo>
                    <a:lnTo>
                      <a:pt x="2635" y="3277"/>
                    </a:lnTo>
                    <a:lnTo>
                      <a:pt x="2637" y="3280"/>
                    </a:lnTo>
                    <a:lnTo>
                      <a:pt x="2639" y="3282"/>
                    </a:lnTo>
                    <a:lnTo>
                      <a:pt x="2641" y="3285"/>
                    </a:lnTo>
                    <a:lnTo>
                      <a:pt x="2642" y="3287"/>
                    </a:lnTo>
                    <a:lnTo>
                      <a:pt x="2644" y="3290"/>
                    </a:lnTo>
                    <a:lnTo>
                      <a:pt x="2646" y="3292"/>
                    </a:lnTo>
                    <a:lnTo>
                      <a:pt x="2648" y="3294"/>
                    </a:lnTo>
                    <a:lnTo>
                      <a:pt x="2650" y="3297"/>
                    </a:lnTo>
                    <a:lnTo>
                      <a:pt x="2651" y="3299"/>
                    </a:lnTo>
                    <a:lnTo>
                      <a:pt x="2653" y="3301"/>
                    </a:lnTo>
                    <a:lnTo>
                      <a:pt x="2655" y="3304"/>
                    </a:lnTo>
                    <a:lnTo>
                      <a:pt x="2657" y="3306"/>
                    </a:lnTo>
                    <a:lnTo>
                      <a:pt x="2659" y="3308"/>
                    </a:lnTo>
                    <a:lnTo>
                      <a:pt x="2661" y="3310"/>
                    </a:lnTo>
                    <a:lnTo>
                      <a:pt x="2662" y="3312"/>
                    </a:lnTo>
                    <a:lnTo>
                      <a:pt x="2664" y="3315"/>
                    </a:lnTo>
                    <a:lnTo>
                      <a:pt x="2666" y="3317"/>
                    </a:lnTo>
                    <a:lnTo>
                      <a:pt x="2668" y="3319"/>
                    </a:lnTo>
                    <a:lnTo>
                      <a:pt x="2670" y="3321"/>
                    </a:lnTo>
                    <a:lnTo>
                      <a:pt x="2671" y="3323"/>
                    </a:lnTo>
                    <a:lnTo>
                      <a:pt x="2673" y="3325"/>
                    </a:lnTo>
                    <a:lnTo>
                      <a:pt x="2675" y="3327"/>
                    </a:lnTo>
                    <a:lnTo>
                      <a:pt x="2677" y="3329"/>
                    </a:lnTo>
                    <a:lnTo>
                      <a:pt x="2679" y="3331"/>
                    </a:lnTo>
                    <a:lnTo>
                      <a:pt x="2680" y="3333"/>
                    </a:lnTo>
                    <a:lnTo>
                      <a:pt x="2682" y="3335"/>
                    </a:lnTo>
                    <a:lnTo>
                      <a:pt x="2684" y="3337"/>
                    </a:lnTo>
                    <a:lnTo>
                      <a:pt x="2686" y="3339"/>
                    </a:lnTo>
                    <a:lnTo>
                      <a:pt x="2688" y="3341"/>
                    </a:lnTo>
                    <a:lnTo>
                      <a:pt x="2689" y="3343"/>
                    </a:lnTo>
                    <a:lnTo>
                      <a:pt x="2691" y="3345"/>
                    </a:lnTo>
                    <a:lnTo>
                      <a:pt x="2693" y="3347"/>
                    </a:lnTo>
                    <a:lnTo>
                      <a:pt x="2695" y="3349"/>
                    </a:lnTo>
                    <a:lnTo>
                      <a:pt x="2697" y="3351"/>
                    </a:lnTo>
                    <a:lnTo>
                      <a:pt x="2699" y="3353"/>
                    </a:lnTo>
                    <a:lnTo>
                      <a:pt x="2700" y="3354"/>
                    </a:lnTo>
                    <a:lnTo>
                      <a:pt x="2702" y="3356"/>
                    </a:lnTo>
                    <a:lnTo>
                      <a:pt x="2704" y="3358"/>
                    </a:lnTo>
                    <a:lnTo>
                      <a:pt x="2706" y="3360"/>
                    </a:lnTo>
                    <a:lnTo>
                      <a:pt x="2708" y="3362"/>
                    </a:lnTo>
                    <a:lnTo>
                      <a:pt x="2709" y="3363"/>
                    </a:lnTo>
                    <a:lnTo>
                      <a:pt x="2711" y="3365"/>
                    </a:lnTo>
                    <a:lnTo>
                      <a:pt x="2713" y="3367"/>
                    </a:lnTo>
                    <a:lnTo>
                      <a:pt x="2715" y="3368"/>
                    </a:lnTo>
                    <a:lnTo>
                      <a:pt x="2717" y="3370"/>
                    </a:lnTo>
                    <a:lnTo>
                      <a:pt x="2718" y="3372"/>
                    </a:lnTo>
                    <a:lnTo>
                      <a:pt x="2720" y="3373"/>
                    </a:lnTo>
                    <a:lnTo>
                      <a:pt x="2722" y="3375"/>
                    </a:lnTo>
                    <a:lnTo>
                      <a:pt x="2724" y="3377"/>
                    </a:lnTo>
                    <a:lnTo>
                      <a:pt x="2726" y="3378"/>
                    </a:lnTo>
                    <a:lnTo>
                      <a:pt x="2727" y="3380"/>
                    </a:lnTo>
                    <a:lnTo>
                      <a:pt x="2729" y="3381"/>
                    </a:lnTo>
                    <a:lnTo>
                      <a:pt x="2731" y="3383"/>
                    </a:lnTo>
                    <a:lnTo>
                      <a:pt x="2733" y="3385"/>
                    </a:lnTo>
                    <a:lnTo>
                      <a:pt x="2735" y="3386"/>
                    </a:lnTo>
                    <a:lnTo>
                      <a:pt x="2737" y="3388"/>
                    </a:lnTo>
                    <a:lnTo>
                      <a:pt x="2738" y="3389"/>
                    </a:lnTo>
                    <a:lnTo>
                      <a:pt x="2740" y="3391"/>
                    </a:lnTo>
                    <a:lnTo>
                      <a:pt x="2742" y="3392"/>
                    </a:lnTo>
                    <a:lnTo>
                      <a:pt x="2744" y="3393"/>
                    </a:lnTo>
                    <a:lnTo>
                      <a:pt x="2746" y="3395"/>
                    </a:lnTo>
                    <a:lnTo>
                      <a:pt x="2747" y="3396"/>
                    </a:lnTo>
                    <a:lnTo>
                      <a:pt x="2749" y="3398"/>
                    </a:lnTo>
                    <a:lnTo>
                      <a:pt x="2751" y="3399"/>
                    </a:lnTo>
                    <a:lnTo>
                      <a:pt x="2753" y="3401"/>
                    </a:lnTo>
                    <a:lnTo>
                      <a:pt x="2755" y="3402"/>
                    </a:lnTo>
                    <a:lnTo>
                      <a:pt x="2756" y="3403"/>
                    </a:lnTo>
                    <a:lnTo>
                      <a:pt x="2758" y="3405"/>
                    </a:lnTo>
                    <a:lnTo>
                      <a:pt x="2760" y="3406"/>
                    </a:lnTo>
                    <a:lnTo>
                      <a:pt x="2762" y="3407"/>
                    </a:lnTo>
                    <a:lnTo>
                      <a:pt x="2764" y="3409"/>
                    </a:lnTo>
                    <a:lnTo>
                      <a:pt x="2765" y="3410"/>
                    </a:lnTo>
                    <a:lnTo>
                      <a:pt x="2767" y="3411"/>
                    </a:lnTo>
                    <a:lnTo>
                      <a:pt x="2769" y="3412"/>
                    </a:lnTo>
                    <a:lnTo>
                      <a:pt x="2771" y="3414"/>
                    </a:lnTo>
                    <a:lnTo>
                      <a:pt x="2773" y="3415"/>
                    </a:lnTo>
                    <a:lnTo>
                      <a:pt x="2775" y="3416"/>
                    </a:lnTo>
                    <a:lnTo>
                      <a:pt x="2776" y="3417"/>
                    </a:lnTo>
                    <a:lnTo>
                      <a:pt x="2778" y="3419"/>
                    </a:lnTo>
                    <a:lnTo>
                      <a:pt x="2780" y="3420"/>
                    </a:lnTo>
                    <a:lnTo>
                      <a:pt x="2782" y="3421"/>
                    </a:lnTo>
                    <a:lnTo>
                      <a:pt x="2784" y="3422"/>
                    </a:lnTo>
                    <a:lnTo>
                      <a:pt x="2785" y="3423"/>
                    </a:lnTo>
                    <a:lnTo>
                      <a:pt x="2787" y="3425"/>
                    </a:lnTo>
                    <a:lnTo>
                      <a:pt x="2789" y="3426"/>
                    </a:lnTo>
                    <a:lnTo>
                      <a:pt x="2791" y="3427"/>
                    </a:lnTo>
                    <a:lnTo>
                      <a:pt x="2793" y="3428"/>
                    </a:lnTo>
                    <a:lnTo>
                      <a:pt x="2794" y="3429"/>
                    </a:lnTo>
                    <a:lnTo>
                      <a:pt x="2796" y="3430"/>
                    </a:lnTo>
                    <a:lnTo>
                      <a:pt x="2798" y="3431"/>
                    </a:lnTo>
                    <a:lnTo>
                      <a:pt x="2800" y="3432"/>
                    </a:lnTo>
                    <a:lnTo>
                      <a:pt x="2802" y="3433"/>
                    </a:lnTo>
                    <a:lnTo>
                      <a:pt x="2803" y="3434"/>
                    </a:lnTo>
                    <a:lnTo>
                      <a:pt x="2805" y="3435"/>
                    </a:lnTo>
                    <a:lnTo>
                      <a:pt x="2807" y="3436"/>
                    </a:lnTo>
                    <a:lnTo>
                      <a:pt x="2809" y="3438"/>
                    </a:lnTo>
                    <a:lnTo>
                      <a:pt x="2811" y="3439"/>
                    </a:lnTo>
                    <a:lnTo>
                      <a:pt x="2813" y="3440"/>
                    </a:lnTo>
                    <a:lnTo>
                      <a:pt x="2814" y="3441"/>
                    </a:lnTo>
                    <a:lnTo>
                      <a:pt x="2816" y="3442"/>
                    </a:lnTo>
                    <a:lnTo>
                      <a:pt x="2818" y="3442"/>
                    </a:lnTo>
                    <a:lnTo>
                      <a:pt x="2820" y="3443"/>
                    </a:lnTo>
                    <a:lnTo>
                      <a:pt x="2822" y="3444"/>
                    </a:lnTo>
                    <a:lnTo>
                      <a:pt x="2823" y="3445"/>
                    </a:lnTo>
                    <a:lnTo>
                      <a:pt x="2825" y="3446"/>
                    </a:lnTo>
                    <a:lnTo>
                      <a:pt x="2827" y="3447"/>
                    </a:lnTo>
                    <a:lnTo>
                      <a:pt x="2829" y="3448"/>
                    </a:lnTo>
                    <a:lnTo>
                      <a:pt x="2831" y="3449"/>
                    </a:lnTo>
                    <a:lnTo>
                      <a:pt x="2832" y="3450"/>
                    </a:lnTo>
                    <a:lnTo>
                      <a:pt x="2834" y="3451"/>
                    </a:lnTo>
                    <a:lnTo>
                      <a:pt x="2836" y="3452"/>
                    </a:lnTo>
                    <a:lnTo>
                      <a:pt x="2838" y="3453"/>
                    </a:lnTo>
                    <a:lnTo>
                      <a:pt x="2840" y="3453"/>
                    </a:lnTo>
                    <a:lnTo>
                      <a:pt x="2842" y="3454"/>
                    </a:lnTo>
                    <a:lnTo>
                      <a:pt x="2843" y="3455"/>
                    </a:lnTo>
                    <a:lnTo>
                      <a:pt x="2845" y="3456"/>
                    </a:lnTo>
                    <a:lnTo>
                      <a:pt x="2847" y="3457"/>
                    </a:lnTo>
                    <a:lnTo>
                      <a:pt x="2849" y="3458"/>
                    </a:lnTo>
                    <a:lnTo>
                      <a:pt x="2851" y="3458"/>
                    </a:lnTo>
                    <a:lnTo>
                      <a:pt x="2852" y="3459"/>
                    </a:lnTo>
                    <a:lnTo>
                      <a:pt x="2854" y="3460"/>
                    </a:lnTo>
                    <a:lnTo>
                      <a:pt x="2856" y="3461"/>
                    </a:lnTo>
                    <a:lnTo>
                      <a:pt x="2858" y="3461"/>
                    </a:lnTo>
                    <a:lnTo>
                      <a:pt x="2860" y="3462"/>
                    </a:lnTo>
                    <a:lnTo>
                      <a:pt x="2861" y="3463"/>
                    </a:lnTo>
                    <a:lnTo>
                      <a:pt x="2863" y="3464"/>
                    </a:lnTo>
                    <a:lnTo>
                      <a:pt x="2865" y="3464"/>
                    </a:lnTo>
                    <a:lnTo>
                      <a:pt x="2867" y="3465"/>
                    </a:lnTo>
                    <a:lnTo>
                      <a:pt x="2869" y="3466"/>
                    </a:lnTo>
                    <a:lnTo>
                      <a:pt x="2870" y="3467"/>
                    </a:lnTo>
                    <a:lnTo>
                      <a:pt x="2872" y="3467"/>
                    </a:lnTo>
                    <a:lnTo>
                      <a:pt x="2874" y="3468"/>
                    </a:lnTo>
                    <a:lnTo>
                      <a:pt x="2876" y="3469"/>
                    </a:lnTo>
                    <a:lnTo>
                      <a:pt x="2878" y="3469"/>
                    </a:lnTo>
                    <a:lnTo>
                      <a:pt x="2880" y="3470"/>
                    </a:lnTo>
                    <a:lnTo>
                      <a:pt x="2881" y="3471"/>
                    </a:lnTo>
                    <a:lnTo>
                      <a:pt x="2883" y="3471"/>
                    </a:lnTo>
                    <a:lnTo>
                      <a:pt x="2885" y="3472"/>
                    </a:lnTo>
                    <a:lnTo>
                      <a:pt x="2887" y="3473"/>
                    </a:lnTo>
                    <a:lnTo>
                      <a:pt x="2889" y="3473"/>
                    </a:lnTo>
                    <a:lnTo>
                      <a:pt x="2890" y="3474"/>
                    </a:lnTo>
                    <a:lnTo>
                      <a:pt x="2892" y="3475"/>
                    </a:lnTo>
                    <a:lnTo>
                      <a:pt x="2894" y="3475"/>
                    </a:lnTo>
                    <a:lnTo>
                      <a:pt x="2896" y="3476"/>
                    </a:lnTo>
                    <a:lnTo>
                      <a:pt x="2898" y="3477"/>
                    </a:lnTo>
                    <a:lnTo>
                      <a:pt x="2899" y="3477"/>
                    </a:lnTo>
                    <a:lnTo>
                      <a:pt x="2901" y="3478"/>
                    </a:lnTo>
                    <a:lnTo>
                      <a:pt x="2903" y="3478"/>
                    </a:lnTo>
                    <a:lnTo>
                      <a:pt x="2905" y="3479"/>
                    </a:lnTo>
                    <a:lnTo>
                      <a:pt x="2907" y="3479"/>
                    </a:lnTo>
                    <a:lnTo>
                      <a:pt x="2908" y="3480"/>
                    </a:lnTo>
                    <a:lnTo>
                      <a:pt x="2910" y="3481"/>
                    </a:lnTo>
                    <a:lnTo>
                      <a:pt x="2912" y="3481"/>
                    </a:lnTo>
                    <a:lnTo>
                      <a:pt x="2914" y="3482"/>
                    </a:lnTo>
                    <a:lnTo>
                      <a:pt x="2916" y="3482"/>
                    </a:lnTo>
                    <a:lnTo>
                      <a:pt x="2918" y="3483"/>
                    </a:lnTo>
                    <a:lnTo>
                      <a:pt x="2919" y="3483"/>
                    </a:lnTo>
                    <a:lnTo>
                      <a:pt x="2921" y="3484"/>
                    </a:lnTo>
                    <a:lnTo>
                      <a:pt x="2923" y="3484"/>
                    </a:lnTo>
                    <a:lnTo>
                      <a:pt x="2925" y="3485"/>
                    </a:lnTo>
                    <a:lnTo>
                      <a:pt x="2927" y="3485"/>
                    </a:lnTo>
                    <a:lnTo>
                      <a:pt x="2928" y="3486"/>
                    </a:lnTo>
                    <a:lnTo>
                      <a:pt x="2930" y="3486"/>
                    </a:lnTo>
                    <a:lnTo>
                      <a:pt x="2932" y="3487"/>
                    </a:lnTo>
                    <a:lnTo>
                      <a:pt x="2934" y="3487"/>
                    </a:lnTo>
                    <a:lnTo>
                      <a:pt x="2936" y="3488"/>
                    </a:lnTo>
                    <a:lnTo>
                      <a:pt x="2937" y="3488"/>
                    </a:lnTo>
                    <a:lnTo>
                      <a:pt x="2939" y="3489"/>
                    </a:lnTo>
                    <a:lnTo>
                      <a:pt x="2941" y="3489"/>
                    </a:lnTo>
                    <a:lnTo>
                      <a:pt x="2943" y="3490"/>
                    </a:lnTo>
                    <a:lnTo>
                      <a:pt x="2945" y="3490"/>
                    </a:lnTo>
                    <a:lnTo>
                      <a:pt x="2946" y="3491"/>
                    </a:lnTo>
                    <a:lnTo>
                      <a:pt x="2948" y="3491"/>
                    </a:lnTo>
                    <a:lnTo>
                      <a:pt x="2950" y="3492"/>
                    </a:lnTo>
                    <a:lnTo>
                      <a:pt x="2952" y="3492"/>
                    </a:lnTo>
                    <a:lnTo>
                      <a:pt x="2954" y="3492"/>
                    </a:lnTo>
                    <a:lnTo>
                      <a:pt x="2956" y="3493"/>
                    </a:lnTo>
                    <a:lnTo>
                      <a:pt x="2957" y="3493"/>
                    </a:lnTo>
                    <a:lnTo>
                      <a:pt x="2959" y="3494"/>
                    </a:lnTo>
                    <a:lnTo>
                      <a:pt x="2961" y="3494"/>
                    </a:lnTo>
                    <a:lnTo>
                      <a:pt x="2963" y="3495"/>
                    </a:lnTo>
                    <a:lnTo>
                      <a:pt x="2965" y="3495"/>
                    </a:lnTo>
                    <a:lnTo>
                      <a:pt x="2966" y="3495"/>
                    </a:lnTo>
                    <a:lnTo>
                      <a:pt x="2968" y="3496"/>
                    </a:lnTo>
                    <a:lnTo>
                      <a:pt x="2970" y="3496"/>
                    </a:lnTo>
                    <a:lnTo>
                      <a:pt x="2972" y="3496"/>
                    </a:lnTo>
                    <a:lnTo>
                      <a:pt x="2974" y="3497"/>
                    </a:lnTo>
                    <a:lnTo>
                      <a:pt x="2975" y="3497"/>
                    </a:lnTo>
                    <a:lnTo>
                      <a:pt x="2977" y="3498"/>
                    </a:lnTo>
                    <a:lnTo>
                      <a:pt x="2979" y="3498"/>
                    </a:lnTo>
                    <a:lnTo>
                      <a:pt x="2981" y="3498"/>
                    </a:lnTo>
                    <a:lnTo>
                      <a:pt x="2983" y="3499"/>
                    </a:lnTo>
                    <a:lnTo>
                      <a:pt x="2984" y="3499"/>
                    </a:lnTo>
                    <a:lnTo>
                      <a:pt x="2986" y="3499"/>
                    </a:lnTo>
                    <a:lnTo>
                      <a:pt x="2988" y="3500"/>
                    </a:lnTo>
                    <a:lnTo>
                      <a:pt x="2990" y="3500"/>
                    </a:lnTo>
                    <a:lnTo>
                      <a:pt x="2992" y="3500"/>
                    </a:lnTo>
                    <a:lnTo>
                      <a:pt x="2994" y="3501"/>
                    </a:lnTo>
                    <a:lnTo>
                      <a:pt x="2995" y="3501"/>
                    </a:lnTo>
                    <a:lnTo>
                      <a:pt x="2997" y="3501"/>
                    </a:lnTo>
                    <a:lnTo>
                      <a:pt x="2999" y="3502"/>
                    </a:lnTo>
                    <a:lnTo>
                      <a:pt x="3001" y="3502"/>
                    </a:lnTo>
                    <a:lnTo>
                      <a:pt x="3003" y="3502"/>
                    </a:lnTo>
                    <a:lnTo>
                      <a:pt x="3004" y="3503"/>
                    </a:lnTo>
                    <a:lnTo>
                      <a:pt x="3006" y="3503"/>
                    </a:lnTo>
                    <a:lnTo>
                      <a:pt x="3008" y="3503"/>
                    </a:lnTo>
                    <a:lnTo>
                      <a:pt x="3010" y="3504"/>
                    </a:lnTo>
                    <a:lnTo>
                      <a:pt x="3012" y="3504"/>
                    </a:lnTo>
                    <a:lnTo>
                      <a:pt x="3013" y="3504"/>
                    </a:lnTo>
                    <a:lnTo>
                      <a:pt x="3015" y="3505"/>
                    </a:lnTo>
                    <a:lnTo>
                      <a:pt x="3017" y="3505"/>
                    </a:lnTo>
                    <a:lnTo>
                      <a:pt x="3019" y="3505"/>
                    </a:lnTo>
                    <a:lnTo>
                      <a:pt x="3021" y="3505"/>
                    </a:lnTo>
                    <a:lnTo>
                      <a:pt x="3023" y="3506"/>
                    </a:lnTo>
                    <a:lnTo>
                      <a:pt x="3024" y="3506"/>
                    </a:lnTo>
                    <a:lnTo>
                      <a:pt x="3026" y="3506"/>
                    </a:lnTo>
                    <a:lnTo>
                      <a:pt x="3028" y="3506"/>
                    </a:lnTo>
                    <a:lnTo>
                      <a:pt x="3030" y="3507"/>
                    </a:lnTo>
                    <a:lnTo>
                      <a:pt x="3032" y="3507"/>
                    </a:lnTo>
                    <a:lnTo>
                      <a:pt x="3033" y="3507"/>
                    </a:lnTo>
                    <a:lnTo>
                      <a:pt x="3035" y="3507"/>
                    </a:lnTo>
                    <a:lnTo>
                      <a:pt x="3037" y="3508"/>
                    </a:lnTo>
                    <a:lnTo>
                      <a:pt x="3039" y="3508"/>
                    </a:lnTo>
                    <a:lnTo>
                      <a:pt x="3041" y="3508"/>
                    </a:lnTo>
                    <a:lnTo>
                      <a:pt x="3042" y="3508"/>
                    </a:lnTo>
                    <a:lnTo>
                      <a:pt x="3044" y="3509"/>
                    </a:lnTo>
                    <a:lnTo>
                      <a:pt x="3046" y="3509"/>
                    </a:lnTo>
                    <a:lnTo>
                      <a:pt x="3048" y="3509"/>
                    </a:lnTo>
                    <a:lnTo>
                      <a:pt x="3050" y="3509"/>
                    </a:lnTo>
                    <a:lnTo>
                      <a:pt x="3051" y="3510"/>
                    </a:lnTo>
                    <a:lnTo>
                      <a:pt x="3053" y="3510"/>
                    </a:lnTo>
                    <a:lnTo>
                      <a:pt x="3055" y="3510"/>
                    </a:lnTo>
                    <a:lnTo>
                      <a:pt x="3057" y="3510"/>
                    </a:lnTo>
                    <a:lnTo>
                      <a:pt x="3059" y="3511"/>
                    </a:lnTo>
                    <a:lnTo>
                      <a:pt x="3061" y="3511"/>
                    </a:lnTo>
                    <a:lnTo>
                      <a:pt x="3062" y="3511"/>
                    </a:lnTo>
                    <a:lnTo>
                      <a:pt x="3064" y="3511"/>
                    </a:lnTo>
                    <a:lnTo>
                      <a:pt x="3066" y="3511"/>
                    </a:lnTo>
                    <a:lnTo>
                      <a:pt x="3068" y="3512"/>
                    </a:lnTo>
                    <a:lnTo>
                      <a:pt x="3070" y="3512"/>
                    </a:lnTo>
                    <a:lnTo>
                      <a:pt x="3071" y="3512"/>
                    </a:lnTo>
                    <a:lnTo>
                      <a:pt x="3073" y="3512"/>
                    </a:lnTo>
                    <a:lnTo>
                      <a:pt x="3075" y="3512"/>
                    </a:lnTo>
                    <a:lnTo>
                      <a:pt x="3077" y="3513"/>
                    </a:lnTo>
                    <a:lnTo>
                      <a:pt x="3079" y="3513"/>
                    </a:lnTo>
                    <a:lnTo>
                      <a:pt x="3080" y="3513"/>
                    </a:lnTo>
                    <a:lnTo>
                      <a:pt x="3082" y="3513"/>
                    </a:lnTo>
                    <a:lnTo>
                      <a:pt x="3084" y="3513"/>
                    </a:lnTo>
                    <a:lnTo>
                      <a:pt x="3086" y="3513"/>
                    </a:lnTo>
                    <a:lnTo>
                      <a:pt x="3088" y="3514"/>
                    </a:lnTo>
                    <a:lnTo>
                      <a:pt x="3089" y="3514"/>
                    </a:lnTo>
                    <a:lnTo>
                      <a:pt x="3091" y="3514"/>
                    </a:lnTo>
                    <a:lnTo>
                      <a:pt x="3093" y="3514"/>
                    </a:lnTo>
                    <a:lnTo>
                      <a:pt x="3095" y="3514"/>
                    </a:lnTo>
                    <a:lnTo>
                      <a:pt x="3097" y="3515"/>
                    </a:lnTo>
                    <a:lnTo>
                      <a:pt x="3099" y="3515"/>
                    </a:lnTo>
                    <a:lnTo>
                      <a:pt x="3100" y="3515"/>
                    </a:lnTo>
                    <a:lnTo>
                      <a:pt x="3102" y="3515"/>
                    </a:lnTo>
                    <a:lnTo>
                      <a:pt x="3104" y="3515"/>
                    </a:lnTo>
                    <a:lnTo>
                      <a:pt x="3106" y="3515"/>
                    </a:lnTo>
                    <a:lnTo>
                      <a:pt x="3108" y="3515"/>
                    </a:lnTo>
                    <a:lnTo>
                      <a:pt x="3109" y="3516"/>
                    </a:lnTo>
                    <a:lnTo>
                      <a:pt x="3111" y="3516"/>
                    </a:lnTo>
                    <a:lnTo>
                      <a:pt x="3113" y="3516"/>
                    </a:lnTo>
                    <a:lnTo>
                      <a:pt x="3115" y="3516"/>
                    </a:lnTo>
                    <a:lnTo>
                      <a:pt x="3117" y="3516"/>
                    </a:lnTo>
                    <a:lnTo>
                      <a:pt x="3118" y="3516"/>
                    </a:lnTo>
                    <a:lnTo>
                      <a:pt x="3120" y="3517"/>
                    </a:lnTo>
                    <a:lnTo>
                      <a:pt x="3122" y="3517"/>
                    </a:lnTo>
                    <a:lnTo>
                      <a:pt x="3124" y="3517"/>
                    </a:lnTo>
                    <a:lnTo>
                      <a:pt x="3126" y="3517"/>
                    </a:lnTo>
                    <a:lnTo>
                      <a:pt x="3127" y="3517"/>
                    </a:lnTo>
                    <a:lnTo>
                      <a:pt x="3129" y="3517"/>
                    </a:lnTo>
                    <a:lnTo>
                      <a:pt x="3131" y="3517"/>
                    </a:lnTo>
                    <a:lnTo>
                      <a:pt x="3133" y="3517"/>
                    </a:lnTo>
                    <a:lnTo>
                      <a:pt x="3135" y="3518"/>
                    </a:lnTo>
                    <a:lnTo>
                      <a:pt x="3137" y="3518"/>
                    </a:lnTo>
                    <a:lnTo>
                      <a:pt x="3138" y="3518"/>
                    </a:lnTo>
                    <a:lnTo>
                      <a:pt x="3140" y="3518"/>
                    </a:lnTo>
                    <a:lnTo>
                      <a:pt x="3142" y="3518"/>
                    </a:lnTo>
                    <a:lnTo>
                      <a:pt x="3144" y="3518"/>
                    </a:lnTo>
                    <a:lnTo>
                      <a:pt x="3146" y="3518"/>
                    </a:lnTo>
                    <a:lnTo>
                      <a:pt x="3147" y="3518"/>
                    </a:lnTo>
                    <a:lnTo>
                      <a:pt x="3149" y="3519"/>
                    </a:lnTo>
                    <a:lnTo>
                      <a:pt x="3151" y="3519"/>
                    </a:lnTo>
                    <a:lnTo>
                      <a:pt x="3153" y="3519"/>
                    </a:lnTo>
                    <a:lnTo>
                      <a:pt x="3155" y="3519"/>
                    </a:lnTo>
                    <a:lnTo>
                      <a:pt x="3156" y="3519"/>
                    </a:lnTo>
                    <a:lnTo>
                      <a:pt x="3158" y="3519"/>
                    </a:lnTo>
                    <a:lnTo>
                      <a:pt x="3160" y="3519"/>
                    </a:lnTo>
                    <a:lnTo>
                      <a:pt x="3162" y="3519"/>
                    </a:lnTo>
                    <a:lnTo>
                      <a:pt x="3164" y="3519"/>
                    </a:lnTo>
                    <a:lnTo>
                      <a:pt x="3165" y="3520"/>
                    </a:lnTo>
                    <a:lnTo>
                      <a:pt x="3167" y="3520"/>
                    </a:lnTo>
                    <a:lnTo>
                      <a:pt x="3169" y="3520"/>
                    </a:lnTo>
                    <a:lnTo>
                      <a:pt x="3171" y="3520"/>
                    </a:lnTo>
                    <a:lnTo>
                      <a:pt x="3173" y="3520"/>
                    </a:lnTo>
                    <a:lnTo>
                      <a:pt x="3175" y="3520"/>
                    </a:lnTo>
                    <a:lnTo>
                      <a:pt x="3176" y="3520"/>
                    </a:lnTo>
                    <a:lnTo>
                      <a:pt x="3178" y="3520"/>
                    </a:lnTo>
                    <a:lnTo>
                      <a:pt x="3180" y="3520"/>
                    </a:lnTo>
                    <a:lnTo>
                      <a:pt x="3182" y="3520"/>
                    </a:lnTo>
                    <a:lnTo>
                      <a:pt x="3184" y="3521"/>
                    </a:lnTo>
                    <a:lnTo>
                      <a:pt x="3185" y="3521"/>
                    </a:lnTo>
                    <a:lnTo>
                      <a:pt x="3187" y="3521"/>
                    </a:lnTo>
                    <a:lnTo>
                      <a:pt x="3189" y="3521"/>
                    </a:lnTo>
                    <a:lnTo>
                      <a:pt x="3191" y="3521"/>
                    </a:lnTo>
                    <a:lnTo>
                      <a:pt x="3193" y="3521"/>
                    </a:lnTo>
                    <a:lnTo>
                      <a:pt x="3194" y="3521"/>
                    </a:lnTo>
                    <a:lnTo>
                      <a:pt x="3196" y="3521"/>
                    </a:lnTo>
                    <a:lnTo>
                      <a:pt x="3198" y="3521"/>
                    </a:lnTo>
                    <a:lnTo>
                      <a:pt x="3200" y="3521"/>
                    </a:lnTo>
                    <a:lnTo>
                      <a:pt x="3202" y="3521"/>
                    </a:lnTo>
                    <a:lnTo>
                      <a:pt x="3203" y="3521"/>
                    </a:lnTo>
                    <a:lnTo>
                      <a:pt x="3205" y="3522"/>
                    </a:lnTo>
                    <a:lnTo>
                      <a:pt x="3207" y="3522"/>
                    </a:lnTo>
                    <a:lnTo>
                      <a:pt x="3209" y="3522"/>
                    </a:lnTo>
                    <a:lnTo>
                      <a:pt x="3211" y="3522"/>
                    </a:lnTo>
                    <a:lnTo>
                      <a:pt x="3213" y="3522"/>
                    </a:lnTo>
                    <a:lnTo>
                      <a:pt x="3214" y="3522"/>
                    </a:lnTo>
                    <a:lnTo>
                      <a:pt x="3216" y="3522"/>
                    </a:lnTo>
                    <a:lnTo>
                      <a:pt x="3218" y="3522"/>
                    </a:lnTo>
                    <a:lnTo>
                      <a:pt x="3220" y="3522"/>
                    </a:lnTo>
                    <a:lnTo>
                      <a:pt x="3222" y="3522"/>
                    </a:lnTo>
                    <a:lnTo>
                      <a:pt x="3223" y="3522"/>
                    </a:lnTo>
                    <a:lnTo>
                      <a:pt x="3225" y="3522"/>
                    </a:lnTo>
                    <a:lnTo>
                      <a:pt x="3227" y="3522"/>
                    </a:lnTo>
                    <a:lnTo>
                      <a:pt x="3229" y="3522"/>
                    </a:lnTo>
                    <a:lnTo>
                      <a:pt x="3231" y="3523"/>
                    </a:lnTo>
                    <a:lnTo>
                      <a:pt x="3232" y="3523"/>
                    </a:lnTo>
                    <a:lnTo>
                      <a:pt x="3234" y="3523"/>
                    </a:lnTo>
                    <a:lnTo>
                      <a:pt x="3236" y="3523"/>
                    </a:lnTo>
                    <a:lnTo>
                      <a:pt x="3238" y="3523"/>
                    </a:lnTo>
                    <a:lnTo>
                      <a:pt x="3240" y="3523"/>
                    </a:lnTo>
                    <a:lnTo>
                      <a:pt x="3242" y="3523"/>
                    </a:lnTo>
                    <a:lnTo>
                      <a:pt x="3243" y="3523"/>
                    </a:lnTo>
                    <a:lnTo>
                      <a:pt x="3245" y="3523"/>
                    </a:lnTo>
                    <a:lnTo>
                      <a:pt x="3247" y="3523"/>
                    </a:lnTo>
                    <a:lnTo>
                      <a:pt x="3249" y="3523"/>
                    </a:lnTo>
                    <a:lnTo>
                      <a:pt x="3251" y="3523"/>
                    </a:lnTo>
                    <a:lnTo>
                      <a:pt x="3252" y="3523"/>
                    </a:lnTo>
                    <a:lnTo>
                      <a:pt x="3254" y="3523"/>
                    </a:lnTo>
                    <a:lnTo>
                      <a:pt x="3256" y="3523"/>
                    </a:lnTo>
                    <a:lnTo>
                      <a:pt x="3258" y="3523"/>
                    </a:lnTo>
                    <a:lnTo>
                      <a:pt x="3260" y="3523"/>
                    </a:lnTo>
                    <a:lnTo>
                      <a:pt x="3261" y="3523"/>
                    </a:lnTo>
                    <a:lnTo>
                      <a:pt x="3263" y="3524"/>
                    </a:lnTo>
                    <a:lnTo>
                      <a:pt x="3265" y="3524"/>
                    </a:lnTo>
                    <a:lnTo>
                      <a:pt x="3267" y="3524"/>
                    </a:lnTo>
                    <a:lnTo>
                      <a:pt x="3269" y="3524"/>
                    </a:lnTo>
                    <a:lnTo>
                      <a:pt x="3270" y="3524"/>
                    </a:lnTo>
                    <a:lnTo>
                      <a:pt x="3272" y="3524"/>
                    </a:lnTo>
                    <a:lnTo>
                      <a:pt x="3274" y="3524"/>
                    </a:lnTo>
                    <a:lnTo>
                      <a:pt x="3276" y="3524"/>
                    </a:lnTo>
                    <a:lnTo>
                      <a:pt x="3278" y="3524"/>
                    </a:lnTo>
                    <a:lnTo>
                      <a:pt x="3280" y="3524"/>
                    </a:lnTo>
                    <a:lnTo>
                      <a:pt x="3281" y="3524"/>
                    </a:lnTo>
                    <a:lnTo>
                      <a:pt x="3283" y="3524"/>
                    </a:lnTo>
                    <a:lnTo>
                      <a:pt x="3285" y="3524"/>
                    </a:lnTo>
                    <a:lnTo>
                      <a:pt x="3287" y="3524"/>
                    </a:lnTo>
                    <a:lnTo>
                      <a:pt x="3289" y="3524"/>
                    </a:lnTo>
                    <a:lnTo>
                      <a:pt x="3290" y="3524"/>
                    </a:lnTo>
                    <a:lnTo>
                      <a:pt x="3292" y="3524"/>
                    </a:lnTo>
                    <a:lnTo>
                      <a:pt x="3294" y="3524"/>
                    </a:lnTo>
                    <a:lnTo>
                      <a:pt x="3296" y="3524"/>
                    </a:lnTo>
                    <a:lnTo>
                      <a:pt x="3298" y="3524"/>
                    </a:lnTo>
                    <a:lnTo>
                      <a:pt x="3299" y="3524"/>
                    </a:lnTo>
                    <a:lnTo>
                      <a:pt x="3301" y="3524"/>
                    </a:lnTo>
                    <a:lnTo>
                      <a:pt x="3303" y="3524"/>
                    </a:lnTo>
                    <a:lnTo>
                      <a:pt x="3305" y="3525"/>
                    </a:lnTo>
                    <a:lnTo>
                      <a:pt x="3307" y="3525"/>
                    </a:lnTo>
                    <a:lnTo>
                      <a:pt x="3308" y="3525"/>
                    </a:lnTo>
                    <a:lnTo>
                      <a:pt x="3310" y="3525"/>
                    </a:lnTo>
                    <a:lnTo>
                      <a:pt x="3312" y="3525"/>
                    </a:lnTo>
                    <a:lnTo>
                      <a:pt x="3314" y="3525"/>
                    </a:lnTo>
                    <a:lnTo>
                      <a:pt x="3316" y="3525"/>
                    </a:lnTo>
                    <a:lnTo>
                      <a:pt x="3318" y="3525"/>
                    </a:lnTo>
                    <a:lnTo>
                      <a:pt x="3319" y="3525"/>
                    </a:lnTo>
                    <a:lnTo>
                      <a:pt x="3321" y="3525"/>
                    </a:lnTo>
                    <a:lnTo>
                      <a:pt x="3323" y="3525"/>
                    </a:lnTo>
                    <a:lnTo>
                      <a:pt x="3325" y="3525"/>
                    </a:lnTo>
                    <a:lnTo>
                      <a:pt x="3327" y="3525"/>
                    </a:lnTo>
                    <a:lnTo>
                      <a:pt x="3328" y="3525"/>
                    </a:lnTo>
                    <a:lnTo>
                      <a:pt x="3330" y="3525"/>
                    </a:lnTo>
                    <a:lnTo>
                      <a:pt x="3332" y="3525"/>
                    </a:lnTo>
                    <a:lnTo>
                      <a:pt x="3334" y="3525"/>
                    </a:lnTo>
                    <a:lnTo>
                      <a:pt x="3336" y="3525"/>
                    </a:lnTo>
                    <a:lnTo>
                      <a:pt x="3337" y="3525"/>
                    </a:lnTo>
                    <a:lnTo>
                      <a:pt x="3339" y="3525"/>
                    </a:lnTo>
                    <a:lnTo>
                      <a:pt x="3341" y="3525"/>
                    </a:lnTo>
                    <a:lnTo>
                      <a:pt x="3343" y="3525"/>
                    </a:lnTo>
                    <a:lnTo>
                      <a:pt x="3345" y="3525"/>
                    </a:lnTo>
                    <a:lnTo>
                      <a:pt x="3346" y="3525"/>
                    </a:lnTo>
                    <a:lnTo>
                      <a:pt x="3348" y="3525"/>
                    </a:lnTo>
                    <a:lnTo>
                      <a:pt x="3350" y="3525"/>
                    </a:lnTo>
                    <a:lnTo>
                      <a:pt x="3352" y="3525"/>
                    </a:lnTo>
                    <a:lnTo>
                      <a:pt x="3354" y="3525"/>
                    </a:lnTo>
                    <a:lnTo>
                      <a:pt x="3356" y="3525"/>
                    </a:lnTo>
                    <a:lnTo>
                      <a:pt x="3357" y="3525"/>
                    </a:lnTo>
                    <a:lnTo>
                      <a:pt x="3359" y="3525"/>
                    </a:lnTo>
                    <a:lnTo>
                      <a:pt x="3361" y="3525"/>
                    </a:lnTo>
                    <a:lnTo>
                      <a:pt x="3363" y="3525"/>
                    </a:lnTo>
                    <a:lnTo>
                      <a:pt x="3365" y="3525"/>
                    </a:lnTo>
                    <a:lnTo>
                      <a:pt x="3366" y="3526"/>
                    </a:lnTo>
                    <a:lnTo>
                      <a:pt x="3368" y="3526"/>
                    </a:lnTo>
                    <a:lnTo>
                      <a:pt x="3370" y="3526"/>
                    </a:lnTo>
                    <a:lnTo>
                      <a:pt x="3372" y="3526"/>
                    </a:lnTo>
                    <a:lnTo>
                      <a:pt x="3374" y="3526"/>
                    </a:lnTo>
                    <a:lnTo>
                      <a:pt x="3375" y="3526"/>
                    </a:lnTo>
                    <a:lnTo>
                      <a:pt x="3377" y="3526"/>
                    </a:lnTo>
                    <a:lnTo>
                      <a:pt x="3379" y="3526"/>
                    </a:lnTo>
                    <a:lnTo>
                      <a:pt x="3381" y="3526"/>
                    </a:lnTo>
                    <a:lnTo>
                      <a:pt x="3383" y="3526"/>
                    </a:lnTo>
                    <a:lnTo>
                      <a:pt x="3385" y="3526"/>
                    </a:lnTo>
                    <a:lnTo>
                      <a:pt x="3386" y="3526"/>
                    </a:lnTo>
                    <a:lnTo>
                      <a:pt x="3388" y="3526"/>
                    </a:lnTo>
                    <a:lnTo>
                      <a:pt x="3390" y="3526"/>
                    </a:lnTo>
                    <a:lnTo>
                      <a:pt x="3392" y="3526"/>
                    </a:lnTo>
                    <a:lnTo>
                      <a:pt x="3394" y="3526"/>
                    </a:lnTo>
                    <a:lnTo>
                      <a:pt x="3395" y="3526"/>
                    </a:lnTo>
                    <a:lnTo>
                      <a:pt x="3397" y="3526"/>
                    </a:lnTo>
                    <a:lnTo>
                      <a:pt x="3399" y="3526"/>
                    </a:lnTo>
                    <a:lnTo>
                      <a:pt x="3401" y="3526"/>
                    </a:lnTo>
                    <a:lnTo>
                      <a:pt x="3403" y="3526"/>
                    </a:lnTo>
                    <a:lnTo>
                      <a:pt x="3404" y="3526"/>
                    </a:lnTo>
                    <a:lnTo>
                      <a:pt x="3406" y="3526"/>
                    </a:lnTo>
                    <a:lnTo>
                      <a:pt x="3408" y="3526"/>
                    </a:lnTo>
                    <a:lnTo>
                      <a:pt x="3410" y="3526"/>
                    </a:lnTo>
                    <a:lnTo>
                      <a:pt x="3412" y="3526"/>
                    </a:lnTo>
                    <a:lnTo>
                      <a:pt x="3413" y="3526"/>
                    </a:lnTo>
                    <a:lnTo>
                      <a:pt x="3415" y="3526"/>
                    </a:lnTo>
                    <a:lnTo>
                      <a:pt x="3417" y="3526"/>
                    </a:lnTo>
                    <a:lnTo>
                      <a:pt x="3419" y="3526"/>
                    </a:lnTo>
                    <a:lnTo>
                      <a:pt x="3421" y="3526"/>
                    </a:lnTo>
                    <a:lnTo>
                      <a:pt x="3423" y="3526"/>
                    </a:lnTo>
                    <a:lnTo>
                      <a:pt x="3424" y="3526"/>
                    </a:lnTo>
                    <a:lnTo>
                      <a:pt x="3426" y="3526"/>
                    </a:lnTo>
                    <a:lnTo>
                      <a:pt x="3428" y="3526"/>
                    </a:lnTo>
                    <a:lnTo>
                      <a:pt x="3430" y="3526"/>
                    </a:lnTo>
                    <a:lnTo>
                      <a:pt x="3432" y="3526"/>
                    </a:lnTo>
                    <a:lnTo>
                      <a:pt x="3433" y="3526"/>
                    </a:lnTo>
                    <a:lnTo>
                      <a:pt x="3435" y="3526"/>
                    </a:lnTo>
                    <a:lnTo>
                      <a:pt x="3437" y="3526"/>
                    </a:lnTo>
                    <a:lnTo>
                      <a:pt x="3439" y="3526"/>
                    </a:lnTo>
                    <a:lnTo>
                      <a:pt x="3441" y="3526"/>
                    </a:lnTo>
                    <a:lnTo>
                      <a:pt x="3442" y="3526"/>
                    </a:lnTo>
                    <a:lnTo>
                      <a:pt x="3444" y="3526"/>
                    </a:lnTo>
                    <a:lnTo>
                      <a:pt x="3446" y="3526"/>
                    </a:lnTo>
                    <a:lnTo>
                      <a:pt x="3448" y="3526"/>
                    </a:lnTo>
                    <a:lnTo>
                      <a:pt x="3450" y="3526"/>
                    </a:lnTo>
                    <a:lnTo>
                      <a:pt x="3451" y="3526"/>
                    </a:lnTo>
                    <a:lnTo>
                      <a:pt x="3453" y="3526"/>
                    </a:lnTo>
                    <a:lnTo>
                      <a:pt x="3455" y="3526"/>
                    </a:lnTo>
                    <a:lnTo>
                      <a:pt x="3457" y="3526"/>
                    </a:lnTo>
                    <a:lnTo>
                      <a:pt x="3459" y="3526"/>
                    </a:lnTo>
                    <a:lnTo>
                      <a:pt x="3461" y="3526"/>
                    </a:lnTo>
                    <a:lnTo>
                      <a:pt x="3462" y="3526"/>
                    </a:lnTo>
                    <a:lnTo>
                      <a:pt x="3464" y="3526"/>
                    </a:lnTo>
                    <a:lnTo>
                      <a:pt x="3466" y="3526"/>
                    </a:lnTo>
                    <a:lnTo>
                      <a:pt x="3468" y="3526"/>
                    </a:lnTo>
                    <a:lnTo>
                      <a:pt x="3470" y="3526"/>
                    </a:lnTo>
                    <a:lnTo>
                      <a:pt x="3471" y="3526"/>
                    </a:lnTo>
                    <a:lnTo>
                      <a:pt x="3473" y="3526"/>
                    </a:lnTo>
                    <a:lnTo>
                      <a:pt x="3475" y="3526"/>
                    </a:lnTo>
                    <a:lnTo>
                      <a:pt x="3477" y="3526"/>
                    </a:lnTo>
                    <a:lnTo>
                      <a:pt x="3479" y="3526"/>
                    </a:lnTo>
                    <a:lnTo>
                      <a:pt x="3480" y="3526"/>
                    </a:lnTo>
                    <a:lnTo>
                      <a:pt x="3482" y="3526"/>
                    </a:lnTo>
                    <a:lnTo>
                      <a:pt x="3484" y="3526"/>
                    </a:lnTo>
                    <a:lnTo>
                      <a:pt x="3486" y="3526"/>
                    </a:lnTo>
                    <a:lnTo>
                      <a:pt x="3488" y="3526"/>
                    </a:lnTo>
                    <a:lnTo>
                      <a:pt x="3489" y="3526"/>
                    </a:lnTo>
                    <a:lnTo>
                      <a:pt x="3491" y="3526"/>
                    </a:lnTo>
                    <a:lnTo>
                      <a:pt x="3493" y="3526"/>
                    </a:lnTo>
                    <a:lnTo>
                      <a:pt x="3495" y="3526"/>
                    </a:lnTo>
                    <a:lnTo>
                      <a:pt x="3497" y="3526"/>
                    </a:lnTo>
                    <a:lnTo>
                      <a:pt x="3499" y="3527"/>
                    </a:lnTo>
                    <a:lnTo>
                      <a:pt x="3500" y="3527"/>
                    </a:lnTo>
                    <a:lnTo>
                      <a:pt x="3502" y="3527"/>
                    </a:lnTo>
                    <a:lnTo>
                      <a:pt x="3504" y="3527"/>
                    </a:lnTo>
                    <a:lnTo>
                      <a:pt x="3506" y="3527"/>
                    </a:lnTo>
                    <a:lnTo>
                      <a:pt x="3508" y="3527"/>
                    </a:lnTo>
                    <a:lnTo>
                      <a:pt x="3509" y="3527"/>
                    </a:lnTo>
                    <a:lnTo>
                      <a:pt x="3511" y="3527"/>
                    </a:lnTo>
                    <a:lnTo>
                      <a:pt x="3513" y="3527"/>
                    </a:lnTo>
                    <a:lnTo>
                      <a:pt x="3515" y="3527"/>
                    </a:lnTo>
                    <a:lnTo>
                      <a:pt x="3517" y="3527"/>
                    </a:lnTo>
                    <a:lnTo>
                      <a:pt x="3518" y="3527"/>
                    </a:lnTo>
                    <a:lnTo>
                      <a:pt x="3520" y="3527"/>
                    </a:lnTo>
                    <a:lnTo>
                      <a:pt x="3522" y="3527"/>
                    </a:lnTo>
                    <a:lnTo>
                      <a:pt x="3524" y="3527"/>
                    </a:lnTo>
                    <a:lnTo>
                      <a:pt x="3526" y="3527"/>
                    </a:lnTo>
                    <a:lnTo>
                      <a:pt x="3527" y="3527"/>
                    </a:lnTo>
                    <a:lnTo>
                      <a:pt x="3529" y="3527"/>
                    </a:lnTo>
                    <a:lnTo>
                      <a:pt x="3531" y="3527"/>
                    </a:lnTo>
                    <a:lnTo>
                      <a:pt x="3533" y="3527"/>
                    </a:lnTo>
                    <a:lnTo>
                      <a:pt x="3535" y="3527"/>
                    </a:lnTo>
                    <a:lnTo>
                      <a:pt x="3537" y="3527"/>
                    </a:lnTo>
                    <a:lnTo>
                      <a:pt x="3538" y="3527"/>
                    </a:lnTo>
                    <a:lnTo>
                      <a:pt x="3540" y="3527"/>
                    </a:lnTo>
                    <a:lnTo>
                      <a:pt x="3542" y="3527"/>
                    </a:lnTo>
                    <a:lnTo>
                      <a:pt x="3544" y="3527"/>
                    </a:lnTo>
                    <a:lnTo>
                      <a:pt x="3546" y="3527"/>
                    </a:lnTo>
                    <a:lnTo>
                      <a:pt x="3547" y="3527"/>
                    </a:lnTo>
                    <a:lnTo>
                      <a:pt x="3549" y="3527"/>
                    </a:lnTo>
                    <a:lnTo>
                      <a:pt x="3551" y="3527"/>
                    </a:lnTo>
                    <a:lnTo>
                      <a:pt x="3553" y="3527"/>
                    </a:lnTo>
                    <a:lnTo>
                      <a:pt x="3555" y="3527"/>
                    </a:lnTo>
                    <a:lnTo>
                      <a:pt x="3556" y="3527"/>
                    </a:lnTo>
                    <a:lnTo>
                      <a:pt x="3558" y="3527"/>
                    </a:lnTo>
                    <a:lnTo>
                      <a:pt x="3560" y="3527"/>
                    </a:lnTo>
                    <a:lnTo>
                      <a:pt x="3562" y="3527"/>
                    </a:lnTo>
                    <a:lnTo>
                      <a:pt x="3564" y="3527"/>
                    </a:lnTo>
                    <a:lnTo>
                      <a:pt x="3566" y="3527"/>
                    </a:lnTo>
                    <a:lnTo>
                      <a:pt x="3567" y="3527"/>
                    </a:lnTo>
                    <a:lnTo>
                      <a:pt x="3569" y="3527"/>
                    </a:lnTo>
                    <a:lnTo>
                      <a:pt x="3571" y="3527"/>
                    </a:lnTo>
                    <a:lnTo>
                      <a:pt x="3573" y="3527"/>
                    </a:lnTo>
                    <a:lnTo>
                      <a:pt x="3575" y="3527"/>
                    </a:lnTo>
                    <a:lnTo>
                      <a:pt x="3576" y="3527"/>
                    </a:lnTo>
                    <a:lnTo>
                      <a:pt x="3578" y="3527"/>
                    </a:lnTo>
                    <a:lnTo>
                      <a:pt x="3580" y="3527"/>
                    </a:lnTo>
                    <a:lnTo>
                      <a:pt x="3582" y="3527"/>
                    </a:lnTo>
                    <a:lnTo>
                      <a:pt x="3584" y="3527"/>
                    </a:lnTo>
                    <a:lnTo>
                      <a:pt x="3585" y="3527"/>
                    </a:lnTo>
                    <a:lnTo>
                      <a:pt x="3587" y="3527"/>
                    </a:lnTo>
                    <a:lnTo>
                      <a:pt x="3589" y="3527"/>
                    </a:lnTo>
                    <a:lnTo>
                      <a:pt x="3591" y="3527"/>
                    </a:lnTo>
                    <a:lnTo>
                      <a:pt x="3593" y="3527"/>
                    </a:lnTo>
                    <a:lnTo>
                      <a:pt x="3594" y="3527"/>
                    </a:lnTo>
                    <a:lnTo>
                      <a:pt x="3596" y="3527"/>
                    </a:lnTo>
                    <a:lnTo>
                      <a:pt x="3598" y="3527"/>
                    </a:lnTo>
                    <a:lnTo>
                      <a:pt x="3600" y="3527"/>
                    </a:lnTo>
                    <a:lnTo>
                      <a:pt x="3602" y="3527"/>
                    </a:lnTo>
                    <a:lnTo>
                      <a:pt x="3604" y="3527"/>
                    </a:lnTo>
                    <a:lnTo>
                      <a:pt x="3605" y="3527"/>
                    </a:lnTo>
                    <a:lnTo>
                      <a:pt x="3607" y="3527"/>
                    </a:lnTo>
                    <a:lnTo>
                      <a:pt x="3609" y="3527"/>
                    </a:lnTo>
                    <a:lnTo>
                      <a:pt x="3611" y="3527"/>
                    </a:lnTo>
                    <a:lnTo>
                      <a:pt x="3613" y="3527"/>
                    </a:lnTo>
                    <a:lnTo>
                      <a:pt x="3614" y="3527"/>
                    </a:lnTo>
                    <a:lnTo>
                      <a:pt x="3616" y="3527"/>
                    </a:lnTo>
                    <a:lnTo>
                      <a:pt x="3618" y="3527"/>
                    </a:lnTo>
                    <a:lnTo>
                      <a:pt x="3620" y="3527"/>
                    </a:lnTo>
                    <a:lnTo>
                      <a:pt x="3622" y="3527"/>
                    </a:lnTo>
                    <a:lnTo>
                      <a:pt x="3623" y="3527"/>
                    </a:lnTo>
                    <a:lnTo>
                      <a:pt x="3625" y="3527"/>
                    </a:lnTo>
                    <a:lnTo>
                      <a:pt x="3627" y="3527"/>
                    </a:lnTo>
                    <a:lnTo>
                      <a:pt x="3629" y="3527"/>
                    </a:lnTo>
                    <a:lnTo>
                      <a:pt x="3631" y="3527"/>
                    </a:lnTo>
                    <a:lnTo>
                      <a:pt x="3632" y="3527"/>
                    </a:lnTo>
                    <a:lnTo>
                      <a:pt x="3634" y="3527"/>
                    </a:lnTo>
                    <a:lnTo>
                      <a:pt x="3636" y="3527"/>
                    </a:lnTo>
                    <a:lnTo>
                      <a:pt x="3638" y="3527"/>
                    </a:lnTo>
                    <a:lnTo>
                      <a:pt x="3640" y="3527"/>
                    </a:lnTo>
                    <a:lnTo>
                      <a:pt x="3642" y="3527"/>
                    </a:lnTo>
                    <a:lnTo>
                      <a:pt x="3643" y="3527"/>
                    </a:lnTo>
                    <a:lnTo>
                      <a:pt x="3645" y="3527"/>
                    </a:lnTo>
                    <a:lnTo>
                      <a:pt x="3647" y="3527"/>
                    </a:lnTo>
                    <a:lnTo>
                      <a:pt x="3649" y="3527"/>
                    </a:lnTo>
                    <a:lnTo>
                      <a:pt x="3651" y="3527"/>
                    </a:lnTo>
                    <a:lnTo>
                      <a:pt x="3652" y="3527"/>
                    </a:lnTo>
                    <a:lnTo>
                      <a:pt x="3654" y="3527"/>
                    </a:lnTo>
                    <a:lnTo>
                      <a:pt x="3656" y="3527"/>
                    </a:lnTo>
                    <a:lnTo>
                      <a:pt x="3658" y="3527"/>
                    </a:lnTo>
                    <a:lnTo>
                      <a:pt x="3660" y="3527"/>
                    </a:lnTo>
                    <a:lnTo>
                      <a:pt x="3661" y="3527"/>
                    </a:lnTo>
                    <a:lnTo>
                      <a:pt x="3663" y="3527"/>
                    </a:lnTo>
                    <a:lnTo>
                      <a:pt x="3665" y="3527"/>
                    </a:lnTo>
                    <a:lnTo>
                      <a:pt x="3667" y="3527"/>
                    </a:lnTo>
                    <a:lnTo>
                      <a:pt x="3669" y="3527"/>
                    </a:lnTo>
                    <a:lnTo>
                      <a:pt x="3670" y="3527"/>
                    </a:lnTo>
                    <a:lnTo>
                      <a:pt x="3672" y="3527"/>
                    </a:lnTo>
                    <a:lnTo>
                      <a:pt x="3674" y="3527"/>
                    </a:lnTo>
                    <a:lnTo>
                      <a:pt x="3676" y="3527"/>
                    </a:lnTo>
                    <a:lnTo>
                      <a:pt x="3678" y="3527"/>
                    </a:lnTo>
                    <a:lnTo>
                      <a:pt x="3680" y="3527"/>
                    </a:lnTo>
                    <a:lnTo>
                      <a:pt x="3681" y="3527"/>
                    </a:lnTo>
                    <a:lnTo>
                      <a:pt x="3683" y="3527"/>
                    </a:lnTo>
                    <a:lnTo>
                      <a:pt x="3685" y="3527"/>
                    </a:lnTo>
                    <a:lnTo>
                      <a:pt x="3687" y="3527"/>
                    </a:lnTo>
                    <a:lnTo>
                      <a:pt x="3689" y="3527"/>
                    </a:lnTo>
                    <a:lnTo>
                      <a:pt x="3690" y="3527"/>
                    </a:lnTo>
                    <a:lnTo>
                      <a:pt x="3692" y="3527"/>
                    </a:lnTo>
                    <a:lnTo>
                      <a:pt x="3694" y="3527"/>
                    </a:lnTo>
                    <a:lnTo>
                      <a:pt x="3696" y="3527"/>
                    </a:lnTo>
                    <a:lnTo>
                      <a:pt x="3698" y="3527"/>
                    </a:lnTo>
                    <a:lnTo>
                      <a:pt x="3699" y="3527"/>
                    </a:lnTo>
                    <a:lnTo>
                      <a:pt x="3701" y="3527"/>
                    </a:lnTo>
                    <a:lnTo>
                      <a:pt x="3703" y="3527"/>
                    </a:lnTo>
                    <a:lnTo>
                      <a:pt x="3705" y="3527"/>
                    </a:lnTo>
                    <a:lnTo>
                      <a:pt x="3707" y="3527"/>
                    </a:lnTo>
                    <a:lnTo>
                      <a:pt x="3708" y="3527"/>
                    </a:lnTo>
                    <a:lnTo>
                      <a:pt x="3710" y="3527"/>
                    </a:lnTo>
                    <a:lnTo>
                      <a:pt x="3712" y="3527"/>
                    </a:lnTo>
                    <a:lnTo>
                      <a:pt x="3714" y="3527"/>
                    </a:lnTo>
                    <a:lnTo>
                      <a:pt x="3716" y="3527"/>
                    </a:lnTo>
                    <a:lnTo>
                      <a:pt x="3718" y="3527"/>
                    </a:lnTo>
                    <a:lnTo>
                      <a:pt x="3719" y="3527"/>
                    </a:lnTo>
                    <a:lnTo>
                      <a:pt x="3721" y="3527"/>
                    </a:lnTo>
                    <a:lnTo>
                      <a:pt x="3723" y="3527"/>
                    </a:lnTo>
                    <a:lnTo>
                      <a:pt x="3725" y="3527"/>
                    </a:lnTo>
                    <a:lnTo>
                      <a:pt x="3727" y="3527"/>
                    </a:lnTo>
                    <a:lnTo>
                      <a:pt x="3728" y="3527"/>
                    </a:lnTo>
                    <a:lnTo>
                      <a:pt x="3730" y="3527"/>
                    </a:lnTo>
                    <a:lnTo>
                      <a:pt x="3732" y="3527"/>
                    </a:lnTo>
                    <a:lnTo>
                      <a:pt x="3734" y="3527"/>
                    </a:lnTo>
                    <a:lnTo>
                      <a:pt x="3736" y="3527"/>
                    </a:lnTo>
                    <a:lnTo>
                      <a:pt x="3737" y="3527"/>
                    </a:lnTo>
                    <a:lnTo>
                      <a:pt x="3739" y="3527"/>
                    </a:lnTo>
                    <a:lnTo>
                      <a:pt x="3741" y="3527"/>
                    </a:lnTo>
                    <a:lnTo>
                      <a:pt x="3743" y="3527"/>
                    </a:lnTo>
                    <a:lnTo>
                      <a:pt x="3745" y="3527"/>
                    </a:lnTo>
                    <a:lnTo>
                      <a:pt x="3747" y="3527"/>
                    </a:lnTo>
                    <a:lnTo>
                      <a:pt x="3748" y="3527"/>
                    </a:lnTo>
                    <a:lnTo>
                      <a:pt x="3750" y="3527"/>
                    </a:lnTo>
                    <a:lnTo>
                      <a:pt x="3752" y="3527"/>
                    </a:lnTo>
                    <a:lnTo>
                      <a:pt x="3754" y="3527"/>
                    </a:lnTo>
                    <a:lnTo>
                      <a:pt x="3756" y="3527"/>
                    </a:lnTo>
                    <a:lnTo>
                      <a:pt x="3757" y="3527"/>
                    </a:lnTo>
                    <a:lnTo>
                      <a:pt x="3759" y="3527"/>
                    </a:lnTo>
                    <a:lnTo>
                      <a:pt x="3761" y="3527"/>
                    </a:lnTo>
                    <a:lnTo>
                      <a:pt x="3763" y="3527"/>
                    </a:lnTo>
                    <a:lnTo>
                      <a:pt x="3765" y="3527"/>
                    </a:lnTo>
                    <a:lnTo>
                      <a:pt x="3766" y="3527"/>
                    </a:lnTo>
                    <a:lnTo>
                      <a:pt x="3768" y="3527"/>
                    </a:lnTo>
                    <a:lnTo>
                      <a:pt x="3770" y="3527"/>
                    </a:lnTo>
                    <a:lnTo>
                      <a:pt x="3772" y="3527"/>
                    </a:lnTo>
                    <a:lnTo>
                      <a:pt x="3774" y="3527"/>
                    </a:lnTo>
                    <a:lnTo>
                      <a:pt x="3775" y="3527"/>
                    </a:lnTo>
                    <a:lnTo>
                      <a:pt x="3777" y="3527"/>
                    </a:lnTo>
                    <a:lnTo>
                      <a:pt x="3779" y="3527"/>
                    </a:lnTo>
                    <a:lnTo>
                      <a:pt x="3781" y="3527"/>
                    </a:lnTo>
                    <a:lnTo>
                      <a:pt x="3783" y="3527"/>
                    </a:lnTo>
                    <a:lnTo>
                      <a:pt x="3785" y="3527"/>
                    </a:lnTo>
                    <a:lnTo>
                      <a:pt x="3786" y="3527"/>
                    </a:lnTo>
                    <a:lnTo>
                      <a:pt x="3788" y="3527"/>
                    </a:lnTo>
                    <a:lnTo>
                      <a:pt x="3790" y="3527"/>
                    </a:lnTo>
                    <a:lnTo>
                      <a:pt x="3792" y="3527"/>
                    </a:lnTo>
                    <a:lnTo>
                      <a:pt x="3794" y="3527"/>
                    </a:lnTo>
                    <a:lnTo>
                      <a:pt x="3795" y="3527"/>
                    </a:lnTo>
                    <a:lnTo>
                      <a:pt x="3797" y="3527"/>
                    </a:lnTo>
                    <a:lnTo>
                      <a:pt x="3799" y="3527"/>
                    </a:lnTo>
                    <a:lnTo>
                      <a:pt x="3801" y="3527"/>
                    </a:lnTo>
                    <a:lnTo>
                      <a:pt x="3803" y="3527"/>
                    </a:lnTo>
                    <a:lnTo>
                      <a:pt x="3804" y="3527"/>
                    </a:lnTo>
                    <a:lnTo>
                      <a:pt x="3806" y="3527"/>
                    </a:lnTo>
                    <a:lnTo>
                      <a:pt x="3808" y="3527"/>
                    </a:lnTo>
                    <a:lnTo>
                      <a:pt x="3810" y="3527"/>
                    </a:lnTo>
                    <a:lnTo>
                      <a:pt x="3812" y="3527"/>
                    </a:lnTo>
                    <a:lnTo>
                      <a:pt x="3813" y="3527"/>
                    </a:lnTo>
                    <a:lnTo>
                      <a:pt x="3815" y="3527"/>
                    </a:lnTo>
                    <a:lnTo>
                      <a:pt x="3817" y="3527"/>
                    </a:lnTo>
                    <a:lnTo>
                      <a:pt x="3819" y="3527"/>
                    </a:lnTo>
                    <a:lnTo>
                      <a:pt x="3821" y="3527"/>
                    </a:lnTo>
                    <a:lnTo>
                      <a:pt x="3823" y="3527"/>
                    </a:lnTo>
                    <a:lnTo>
                      <a:pt x="3824" y="3527"/>
                    </a:lnTo>
                    <a:lnTo>
                      <a:pt x="3826" y="3527"/>
                    </a:lnTo>
                    <a:lnTo>
                      <a:pt x="3828" y="3527"/>
                    </a:lnTo>
                    <a:lnTo>
                      <a:pt x="3830" y="3527"/>
                    </a:lnTo>
                    <a:lnTo>
                      <a:pt x="3832" y="3527"/>
                    </a:lnTo>
                    <a:lnTo>
                      <a:pt x="3833" y="3527"/>
                    </a:lnTo>
                    <a:lnTo>
                      <a:pt x="3835" y="3527"/>
                    </a:lnTo>
                    <a:lnTo>
                      <a:pt x="3837" y="3527"/>
                    </a:lnTo>
                    <a:lnTo>
                      <a:pt x="3839" y="3527"/>
                    </a:lnTo>
                    <a:lnTo>
                      <a:pt x="3841" y="3527"/>
                    </a:lnTo>
                    <a:lnTo>
                      <a:pt x="3842" y="3527"/>
                    </a:lnTo>
                    <a:lnTo>
                      <a:pt x="3844" y="3527"/>
                    </a:lnTo>
                    <a:lnTo>
                      <a:pt x="3846" y="3527"/>
                    </a:lnTo>
                    <a:lnTo>
                      <a:pt x="3848" y="3527"/>
                    </a:lnTo>
                    <a:lnTo>
                      <a:pt x="3850" y="3527"/>
                    </a:lnTo>
                    <a:lnTo>
                      <a:pt x="3851" y="3527"/>
                    </a:lnTo>
                    <a:lnTo>
                      <a:pt x="3853" y="3527"/>
                    </a:lnTo>
                    <a:lnTo>
                      <a:pt x="3855" y="3527"/>
                    </a:lnTo>
                    <a:lnTo>
                      <a:pt x="3857" y="3527"/>
                    </a:lnTo>
                    <a:lnTo>
                      <a:pt x="3859" y="3527"/>
                    </a:lnTo>
                    <a:lnTo>
                      <a:pt x="3861" y="3527"/>
                    </a:lnTo>
                    <a:lnTo>
                      <a:pt x="3862" y="3527"/>
                    </a:lnTo>
                    <a:lnTo>
                      <a:pt x="3864" y="3527"/>
                    </a:lnTo>
                    <a:lnTo>
                      <a:pt x="3866" y="3527"/>
                    </a:lnTo>
                    <a:lnTo>
                      <a:pt x="3868" y="3527"/>
                    </a:lnTo>
                    <a:lnTo>
                      <a:pt x="3870" y="3527"/>
                    </a:lnTo>
                    <a:lnTo>
                      <a:pt x="3871" y="3527"/>
                    </a:lnTo>
                    <a:lnTo>
                      <a:pt x="3873" y="3527"/>
                    </a:lnTo>
                    <a:lnTo>
                      <a:pt x="3875" y="3527"/>
                    </a:lnTo>
                    <a:lnTo>
                      <a:pt x="3877" y="3527"/>
                    </a:lnTo>
                    <a:lnTo>
                      <a:pt x="3879" y="3527"/>
                    </a:lnTo>
                    <a:lnTo>
                      <a:pt x="3880" y="3527"/>
                    </a:lnTo>
                    <a:lnTo>
                      <a:pt x="3882" y="3527"/>
                    </a:lnTo>
                    <a:lnTo>
                      <a:pt x="3884" y="3527"/>
                    </a:lnTo>
                    <a:lnTo>
                      <a:pt x="3886" y="3527"/>
                    </a:lnTo>
                    <a:lnTo>
                      <a:pt x="3888" y="3527"/>
                    </a:lnTo>
                    <a:lnTo>
                      <a:pt x="3889" y="3527"/>
                    </a:lnTo>
                    <a:lnTo>
                      <a:pt x="3891" y="3527"/>
                    </a:lnTo>
                    <a:lnTo>
                      <a:pt x="3893" y="3527"/>
                    </a:lnTo>
                    <a:lnTo>
                      <a:pt x="3895" y="3527"/>
                    </a:lnTo>
                    <a:lnTo>
                      <a:pt x="3897" y="3527"/>
                    </a:lnTo>
                    <a:lnTo>
                      <a:pt x="3899" y="3527"/>
                    </a:lnTo>
                    <a:lnTo>
                      <a:pt x="3900" y="3527"/>
                    </a:lnTo>
                    <a:lnTo>
                      <a:pt x="3902" y="3527"/>
                    </a:lnTo>
                    <a:lnTo>
                      <a:pt x="3904" y="3527"/>
                    </a:lnTo>
                    <a:lnTo>
                      <a:pt x="3906" y="3527"/>
                    </a:lnTo>
                    <a:lnTo>
                      <a:pt x="3908" y="3527"/>
                    </a:lnTo>
                    <a:lnTo>
                      <a:pt x="3909" y="3527"/>
                    </a:lnTo>
                    <a:lnTo>
                      <a:pt x="3911" y="3527"/>
                    </a:lnTo>
                    <a:lnTo>
                      <a:pt x="3913" y="3527"/>
                    </a:lnTo>
                    <a:lnTo>
                      <a:pt x="3915" y="3527"/>
                    </a:lnTo>
                    <a:lnTo>
                      <a:pt x="3917" y="3527"/>
                    </a:lnTo>
                    <a:lnTo>
                      <a:pt x="3918" y="3527"/>
                    </a:lnTo>
                    <a:lnTo>
                      <a:pt x="3920" y="3527"/>
                    </a:lnTo>
                    <a:lnTo>
                      <a:pt x="3922" y="3527"/>
                    </a:lnTo>
                    <a:lnTo>
                      <a:pt x="3924" y="3527"/>
                    </a:lnTo>
                    <a:lnTo>
                      <a:pt x="3926" y="3527"/>
                    </a:lnTo>
                    <a:lnTo>
                      <a:pt x="3928" y="3527"/>
                    </a:lnTo>
                    <a:lnTo>
                      <a:pt x="3929" y="3527"/>
                    </a:lnTo>
                    <a:lnTo>
                      <a:pt x="3931" y="3527"/>
                    </a:lnTo>
                    <a:lnTo>
                      <a:pt x="3933" y="3527"/>
                    </a:lnTo>
                    <a:lnTo>
                      <a:pt x="3935" y="3527"/>
                    </a:lnTo>
                    <a:lnTo>
                      <a:pt x="3937" y="3527"/>
                    </a:lnTo>
                    <a:lnTo>
                      <a:pt x="3938" y="3527"/>
                    </a:lnTo>
                    <a:lnTo>
                      <a:pt x="3940" y="3527"/>
                    </a:lnTo>
                    <a:lnTo>
                      <a:pt x="3942" y="3527"/>
                    </a:lnTo>
                    <a:lnTo>
                      <a:pt x="3944" y="3527"/>
                    </a:lnTo>
                    <a:lnTo>
                      <a:pt x="3946" y="3527"/>
                    </a:lnTo>
                    <a:lnTo>
                      <a:pt x="3947" y="3527"/>
                    </a:lnTo>
                    <a:lnTo>
                      <a:pt x="3949" y="3527"/>
                    </a:lnTo>
                    <a:lnTo>
                      <a:pt x="3951" y="3527"/>
                    </a:lnTo>
                    <a:lnTo>
                      <a:pt x="3953" y="3527"/>
                    </a:lnTo>
                    <a:lnTo>
                      <a:pt x="3955" y="3527"/>
                    </a:lnTo>
                    <a:lnTo>
                      <a:pt x="3956" y="3527"/>
                    </a:lnTo>
                    <a:lnTo>
                      <a:pt x="3958" y="3527"/>
                    </a:lnTo>
                    <a:lnTo>
                      <a:pt x="3960" y="3527"/>
                    </a:lnTo>
                    <a:lnTo>
                      <a:pt x="3962" y="3527"/>
                    </a:lnTo>
                    <a:lnTo>
                      <a:pt x="3964" y="3527"/>
                    </a:lnTo>
                    <a:lnTo>
                      <a:pt x="3966" y="3527"/>
                    </a:lnTo>
                    <a:lnTo>
                      <a:pt x="3967" y="3527"/>
                    </a:lnTo>
                    <a:lnTo>
                      <a:pt x="3969" y="3527"/>
                    </a:lnTo>
                    <a:lnTo>
                      <a:pt x="3971" y="3527"/>
                    </a:lnTo>
                    <a:lnTo>
                      <a:pt x="3973" y="3527"/>
                    </a:lnTo>
                    <a:lnTo>
                      <a:pt x="3975" y="3527"/>
                    </a:lnTo>
                    <a:lnTo>
                      <a:pt x="3976" y="3527"/>
                    </a:lnTo>
                    <a:lnTo>
                      <a:pt x="3978" y="3527"/>
                    </a:lnTo>
                    <a:lnTo>
                      <a:pt x="3980" y="3527"/>
                    </a:lnTo>
                    <a:lnTo>
                      <a:pt x="3982" y="3527"/>
                    </a:lnTo>
                    <a:lnTo>
                      <a:pt x="3984" y="3527"/>
                    </a:lnTo>
                    <a:lnTo>
                      <a:pt x="3985" y="3527"/>
                    </a:lnTo>
                    <a:lnTo>
                      <a:pt x="3987" y="3527"/>
                    </a:lnTo>
                    <a:lnTo>
                      <a:pt x="3989" y="3527"/>
                    </a:lnTo>
                    <a:lnTo>
                      <a:pt x="3991" y="3527"/>
                    </a:lnTo>
                    <a:lnTo>
                      <a:pt x="3993" y="3527"/>
                    </a:lnTo>
                    <a:lnTo>
                      <a:pt x="3994" y="3527"/>
                    </a:lnTo>
                    <a:lnTo>
                      <a:pt x="3996" y="3527"/>
                    </a:lnTo>
                    <a:lnTo>
                      <a:pt x="3998" y="3527"/>
                    </a:lnTo>
                    <a:lnTo>
                      <a:pt x="4000" y="3527"/>
                    </a:lnTo>
                    <a:lnTo>
                      <a:pt x="4002" y="3527"/>
                    </a:lnTo>
                    <a:lnTo>
                      <a:pt x="4004" y="3527"/>
                    </a:lnTo>
                    <a:lnTo>
                      <a:pt x="4005" y="3527"/>
                    </a:lnTo>
                    <a:lnTo>
                      <a:pt x="4007" y="3527"/>
                    </a:lnTo>
                    <a:lnTo>
                      <a:pt x="4009" y="3527"/>
                    </a:lnTo>
                    <a:lnTo>
                      <a:pt x="4011" y="3527"/>
                    </a:lnTo>
                    <a:lnTo>
                      <a:pt x="4013" y="3527"/>
                    </a:lnTo>
                    <a:lnTo>
                      <a:pt x="4014" y="3527"/>
                    </a:lnTo>
                    <a:lnTo>
                      <a:pt x="4016" y="3527"/>
                    </a:lnTo>
                    <a:lnTo>
                      <a:pt x="4018" y="3527"/>
                    </a:lnTo>
                    <a:lnTo>
                      <a:pt x="4020" y="3527"/>
                    </a:lnTo>
                    <a:lnTo>
                      <a:pt x="4022" y="3527"/>
                    </a:lnTo>
                    <a:lnTo>
                      <a:pt x="4023" y="3527"/>
                    </a:lnTo>
                    <a:lnTo>
                      <a:pt x="4025" y="3527"/>
                    </a:lnTo>
                    <a:lnTo>
                      <a:pt x="4027" y="3527"/>
                    </a:lnTo>
                    <a:lnTo>
                      <a:pt x="4029" y="3527"/>
                    </a:lnTo>
                    <a:lnTo>
                      <a:pt x="4031" y="3527"/>
                    </a:lnTo>
                    <a:lnTo>
                      <a:pt x="4032" y="3527"/>
                    </a:lnTo>
                    <a:lnTo>
                      <a:pt x="4034" y="3527"/>
                    </a:lnTo>
                    <a:lnTo>
                      <a:pt x="4036" y="3527"/>
                    </a:lnTo>
                    <a:lnTo>
                      <a:pt x="4038" y="3527"/>
                    </a:lnTo>
                    <a:lnTo>
                      <a:pt x="4040" y="3527"/>
                    </a:lnTo>
                    <a:lnTo>
                      <a:pt x="4042" y="3527"/>
                    </a:lnTo>
                    <a:lnTo>
                      <a:pt x="4043" y="3527"/>
                    </a:lnTo>
                    <a:lnTo>
                      <a:pt x="4045" y="3527"/>
                    </a:lnTo>
                    <a:lnTo>
                      <a:pt x="4047" y="3527"/>
                    </a:lnTo>
                    <a:lnTo>
                      <a:pt x="4049" y="3527"/>
                    </a:lnTo>
                    <a:lnTo>
                      <a:pt x="4051" y="3527"/>
                    </a:lnTo>
                    <a:lnTo>
                      <a:pt x="4052" y="3527"/>
                    </a:lnTo>
                    <a:lnTo>
                      <a:pt x="4054" y="3527"/>
                    </a:lnTo>
                    <a:lnTo>
                      <a:pt x="4056" y="3527"/>
                    </a:lnTo>
                    <a:lnTo>
                      <a:pt x="4058" y="3527"/>
                    </a:lnTo>
                    <a:lnTo>
                      <a:pt x="4060" y="3527"/>
                    </a:lnTo>
                    <a:lnTo>
                      <a:pt x="4061" y="3527"/>
                    </a:lnTo>
                    <a:lnTo>
                      <a:pt x="4063" y="3527"/>
                    </a:lnTo>
                    <a:lnTo>
                      <a:pt x="4065" y="3527"/>
                    </a:lnTo>
                    <a:lnTo>
                      <a:pt x="4067" y="3527"/>
                    </a:lnTo>
                    <a:lnTo>
                      <a:pt x="4069" y="3527"/>
                    </a:lnTo>
                    <a:lnTo>
                      <a:pt x="4070" y="3527"/>
                    </a:lnTo>
                    <a:lnTo>
                      <a:pt x="4072" y="3527"/>
                    </a:lnTo>
                    <a:lnTo>
                      <a:pt x="4074" y="3527"/>
                    </a:lnTo>
                    <a:lnTo>
                      <a:pt x="4076" y="3527"/>
                    </a:lnTo>
                    <a:lnTo>
                      <a:pt x="4078" y="3527"/>
                    </a:lnTo>
                    <a:lnTo>
                      <a:pt x="4080" y="3527"/>
                    </a:lnTo>
                    <a:lnTo>
                      <a:pt x="4081" y="3527"/>
                    </a:lnTo>
                    <a:lnTo>
                      <a:pt x="4083" y="3527"/>
                    </a:lnTo>
                    <a:lnTo>
                      <a:pt x="4085" y="3527"/>
                    </a:lnTo>
                    <a:lnTo>
                      <a:pt x="4087" y="3527"/>
                    </a:lnTo>
                    <a:lnTo>
                      <a:pt x="4089" y="3527"/>
                    </a:lnTo>
                    <a:lnTo>
                      <a:pt x="4090" y="3527"/>
                    </a:lnTo>
                    <a:lnTo>
                      <a:pt x="4092" y="3527"/>
                    </a:lnTo>
                    <a:lnTo>
                      <a:pt x="4094" y="3527"/>
                    </a:lnTo>
                    <a:lnTo>
                      <a:pt x="4096" y="3527"/>
                    </a:lnTo>
                    <a:lnTo>
                      <a:pt x="4098" y="3527"/>
                    </a:lnTo>
                    <a:lnTo>
                      <a:pt x="4099" y="3527"/>
                    </a:lnTo>
                    <a:lnTo>
                      <a:pt x="4101" y="3527"/>
                    </a:lnTo>
                    <a:lnTo>
                      <a:pt x="4103" y="3527"/>
                    </a:lnTo>
                    <a:lnTo>
                      <a:pt x="4105" y="3527"/>
                    </a:lnTo>
                    <a:lnTo>
                      <a:pt x="4107" y="3527"/>
                    </a:lnTo>
                    <a:lnTo>
                      <a:pt x="4108" y="3527"/>
                    </a:lnTo>
                    <a:lnTo>
                      <a:pt x="4110" y="3527"/>
                    </a:lnTo>
                    <a:lnTo>
                      <a:pt x="4112" y="3527"/>
                    </a:lnTo>
                    <a:lnTo>
                      <a:pt x="4114" y="3527"/>
                    </a:lnTo>
                    <a:lnTo>
                      <a:pt x="4116" y="3527"/>
                    </a:lnTo>
                    <a:lnTo>
                      <a:pt x="4118" y="3527"/>
                    </a:lnTo>
                    <a:lnTo>
                      <a:pt x="4119" y="3527"/>
                    </a:lnTo>
                    <a:lnTo>
                      <a:pt x="4121" y="3527"/>
                    </a:lnTo>
                    <a:lnTo>
                      <a:pt x="4123" y="3527"/>
                    </a:lnTo>
                    <a:lnTo>
                      <a:pt x="4125" y="3527"/>
                    </a:lnTo>
                    <a:lnTo>
                      <a:pt x="4127" y="3527"/>
                    </a:lnTo>
                    <a:lnTo>
                      <a:pt x="4128" y="3527"/>
                    </a:lnTo>
                    <a:lnTo>
                      <a:pt x="4130" y="3527"/>
                    </a:lnTo>
                    <a:lnTo>
                      <a:pt x="4132" y="3527"/>
                    </a:lnTo>
                    <a:lnTo>
                      <a:pt x="4134" y="3527"/>
                    </a:lnTo>
                    <a:lnTo>
                      <a:pt x="4136" y="3527"/>
                    </a:lnTo>
                    <a:lnTo>
                      <a:pt x="4137" y="3527"/>
                    </a:lnTo>
                    <a:lnTo>
                      <a:pt x="4139" y="3527"/>
                    </a:lnTo>
                    <a:lnTo>
                      <a:pt x="4141" y="3527"/>
                    </a:lnTo>
                    <a:lnTo>
                      <a:pt x="4143" y="3527"/>
                    </a:lnTo>
                    <a:lnTo>
                      <a:pt x="4145" y="3527"/>
                    </a:lnTo>
                    <a:lnTo>
                      <a:pt x="4147" y="3527"/>
                    </a:lnTo>
                    <a:lnTo>
                      <a:pt x="4148" y="3527"/>
                    </a:lnTo>
                    <a:lnTo>
                      <a:pt x="4150" y="3527"/>
                    </a:lnTo>
                    <a:lnTo>
                      <a:pt x="4152" y="3527"/>
                    </a:lnTo>
                    <a:lnTo>
                      <a:pt x="4154" y="3527"/>
                    </a:lnTo>
                    <a:lnTo>
                      <a:pt x="4156" y="3527"/>
                    </a:lnTo>
                    <a:lnTo>
                      <a:pt x="4157" y="3527"/>
                    </a:lnTo>
                    <a:lnTo>
                      <a:pt x="4159" y="3527"/>
                    </a:lnTo>
                    <a:lnTo>
                      <a:pt x="4161" y="3527"/>
                    </a:lnTo>
                    <a:lnTo>
                      <a:pt x="4163" y="3527"/>
                    </a:lnTo>
                    <a:lnTo>
                      <a:pt x="4165" y="3527"/>
                    </a:lnTo>
                    <a:lnTo>
                      <a:pt x="4166" y="3527"/>
                    </a:lnTo>
                    <a:lnTo>
                      <a:pt x="4168" y="3527"/>
                    </a:lnTo>
                    <a:lnTo>
                      <a:pt x="4170" y="3527"/>
                    </a:lnTo>
                    <a:lnTo>
                      <a:pt x="4172" y="3527"/>
                    </a:lnTo>
                    <a:lnTo>
                      <a:pt x="4174" y="3527"/>
                    </a:lnTo>
                    <a:lnTo>
                      <a:pt x="4175" y="3527"/>
                    </a:lnTo>
                    <a:lnTo>
                      <a:pt x="4177" y="3527"/>
                    </a:lnTo>
                    <a:lnTo>
                      <a:pt x="4179" y="3527"/>
                    </a:lnTo>
                    <a:lnTo>
                      <a:pt x="4181" y="3527"/>
                    </a:lnTo>
                    <a:lnTo>
                      <a:pt x="4183" y="3527"/>
                    </a:lnTo>
                    <a:lnTo>
                      <a:pt x="4185" y="3527"/>
                    </a:lnTo>
                    <a:lnTo>
                      <a:pt x="4186" y="3527"/>
                    </a:lnTo>
                    <a:lnTo>
                      <a:pt x="4188" y="3527"/>
                    </a:lnTo>
                    <a:lnTo>
                      <a:pt x="4190" y="3527"/>
                    </a:lnTo>
                    <a:lnTo>
                      <a:pt x="4192" y="3527"/>
                    </a:lnTo>
                    <a:lnTo>
                      <a:pt x="4194" y="3527"/>
                    </a:lnTo>
                    <a:lnTo>
                      <a:pt x="4195" y="3527"/>
                    </a:lnTo>
                    <a:lnTo>
                      <a:pt x="4197" y="3527"/>
                    </a:lnTo>
                    <a:lnTo>
                      <a:pt x="4199" y="3527"/>
                    </a:lnTo>
                    <a:lnTo>
                      <a:pt x="4201" y="3527"/>
                    </a:lnTo>
                    <a:lnTo>
                      <a:pt x="4203" y="3527"/>
                    </a:lnTo>
                    <a:lnTo>
                      <a:pt x="4204" y="3527"/>
                    </a:lnTo>
                    <a:lnTo>
                      <a:pt x="4206" y="3527"/>
                    </a:lnTo>
                    <a:lnTo>
                      <a:pt x="4208" y="3527"/>
                    </a:lnTo>
                    <a:lnTo>
                      <a:pt x="4210" y="3527"/>
                    </a:lnTo>
                    <a:lnTo>
                      <a:pt x="4212" y="3527"/>
                    </a:lnTo>
                    <a:lnTo>
                      <a:pt x="4213" y="3527"/>
                    </a:lnTo>
                    <a:lnTo>
                      <a:pt x="4215" y="3527"/>
                    </a:lnTo>
                    <a:lnTo>
                      <a:pt x="4217" y="3527"/>
                    </a:lnTo>
                    <a:lnTo>
                      <a:pt x="4219" y="3527"/>
                    </a:lnTo>
                    <a:lnTo>
                      <a:pt x="4221" y="3527"/>
                    </a:lnTo>
                    <a:lnTo>
                      <a:pt x="4223" y="3527"/>
                    </a:lnTo>
                    <a:lnTo>
                      <a:pt x="4224" y="3527"/>
                    </a:lnTo>
                    <a:lnTo>
                      <a:pt x="4226" y="3527"/>
                    </a:lnTo>
                    <a:lnTo>
                      <a:pt x="4228" y="3527"/>
                    </a:lnTo>
                    <a:lnTo>
                      <a:pt x="4230" y="3527"/>
                    </a:lnTo>
                    <a:lnTo>
                      <a:pt x="4232" y="3527"/>
                    </a:lnTo>
                    <a:lnTo>
                      <a:pt x="4233" y="3527"/>
                    </a:lnTo>
                    <a:lnTo>
                      <a:pt x="4235" y="3527"/>
                    </a:lnTo>
                    <a:lnTo>
                      <a:pt x="4237" y="3527"/>
                    </a:lnTo>
                    <a:lnTo>
                      <a:pt x="4239" y="3527"/>
                    </a:lnTo>
                    <a:lnTo>
                      <a:pt x="4241" y="3527"/>
                    </a:lnTo>
                    <a:lnTo>
                      <a:pt x="4242" y="3527"/>
                    </a:lnTo>
                    <a:lnTo>
                      <a:pt x="4244" y="3527"/>
                    </a:lnTo>
                    <a:lnTo>
                      <a:pt x="4246" y="3527"/>
                    </a:lnTo>
                    <a:lnTo>
                      <a:pt x="4248" y="3527"/>
                    </a:lnTo>
                    <a:lnTo>
                      <a:pt x="4250" y="3527"/>
                    </a:lnTo>
                    <a:lnTo>
                      <a:pt x="4251" y="3527"/>
                    </a:lnTo>
                    <a:lnTo>
                      <a:pt x="4253" y="3527"/>
                    </a:lnTo>
                    <a:lnTo>
                      <a:pt x="4255" y="3527"/>
                    </a:lnTo>
                    <a:lnTo>
                      <a:pt x="4257" y="3527"/>
                    </a:lnTo>
                    <a:lnTo>
                      <a:pt x="4259" y="3527"/>
                    </a:lnTo>
                    <a:lnTo>
                      <a:pt x="4261" y="3527"/>
                    </a:lnTo>
                    <a:lnTo>
                      <a:pt x="4262" y="3527"/>
                    </a:lnTo>
                    <a:lnTo>
                      <a:pt x="4264" y="3527"/>
                    </a:lnTo>
                    <a:lnTo>
                      <a:pt x="4266" y="3527"/>
                    </a:lnTo>
                    <a:lnTo>
                      <a:pt x="4268" y="3527"/>
                    </a:lnTo>
                    <a:lnTo>
                      <a:pt x="4270" y="3527"/>
                    </a:lnTo>
                    <a:lnTo>
                      <a:pt x="4271" y="3527"/>
                    </a:lnTo>
                    <a:lnTo>
                      <a:pt x="4273" y="3527"/>
                    </a:lnTo>
                    <a:lnTo>
                      <a:pt x="4275" y="3527"/>
                    </a:lnTo>
                    <a:lnTo>
                      <a:pt x="4277" y="3527"/>
                    </a:lnTo>
                    <a:lnTo>
                      <a:pt x="4279" y="3527"/>
                    </a:lnTo>
                    <a:lnTo>
                      <a:pt x="4280" y="3527"/>
                    </a:lnTo>
                    <a:lnTo>
                      <a:pt x="4282" y="3527"/>
                    </a:lnTo>
                    <a:lnTo>
                      <a:pt x="4284" y="3527"/>
                    </a:lnTo>
                    <a:lnTo>
                      <a:pt x="4286" y="3527"/>
                    </a:lnTo>
                    <a:lnTo>
                      <a:pt x="4288" y="3527"/>
                    </a:lnTo>
                    <a:lnTo>
                      <a:pt x="4290" y="3527"/>
                    </a:lnTo>
                    <a:lnTo>
                      <a:pt x="4291" y="3527"/>
                    </a:lnTo>
                    <a:lnTo>
                      <a:pt x="4293" y="3527"/>
                    </a:lnTo>
                    <a:lnTo>
                      <a:pt x="4295" y="3527"/>
                    </a:lnTo>
                    <a:lnTo>
                      <a:pt x="4297" y="3527"/>
                    </a:lnTo>
                    <a:lnTo>
                      <a:pt x="4299" y="3527"/>
                    </a:lnTo>
                    <a:lnTo>
                      <a:pt x="4300" y="3527"/>
                    </a:lnTo>
                    <a:lnTo>
                      <a:pt x="4302" y="3527"/>
                    </a:lnTo>
                    <a:lnTo>
                      <a:pt x="4304" y="3527"/>
                    </a:lnTo>
                    <a:lnTo>
                      <a:pt x="4306" y="3527"/>
                    </a:lnTo>
                    <a:lnTo>
                      <a:pt x="4308" y="3527"/>
                    </a:lnTo>
                    <a:lnTo>
                      <a:pt x="4309" y="3527"/>
                    </a:lnTo>
                    <a:lnTo>
                      <a:pt x="4311" y="3527"/>
                    </a:lnTo>
                    <a:lnTo>
                      <a:pt x="4313" y="3527"/>
                    </a:lnTo>
                    <a:lnTo>
                      <a:pt x="4315" y="3527"/>
                    </a:lnTo>
                    <a:lnTo>
                      <a:pt x="4317" y="3527"/>
                    </a:lnTo>
                    <a:lnTo>
                      <a:pt x="4318" y="3527"/>
                    </a:lnTo>
                    <a:lnTo>
                      <a:pt x="4320" y="3527"/>
                    </a:lnTo>
                    <a:lnTo>
                      <a:pt x="4322" y="3527"/>
                    </a:lnTo>
                    <a:lnTo>
                      <a:pt x="4324" y="3527"/>
                    </a:lnTo>
                    <a:lnTo>
                      <a:pt x="4326" y="3527"/>
                    </a:lnTo>
                    <a:lnTo>
                      <a:pt x="4328" y="3527"/>
                    </a:lnTo>
                    <a:lnTo>
                      <a:pt x="4329" y="3527"/>
                    </a:lnTo>
                    <a:lnTo>
                      <a:pt x="4331" y="3527"/>
                    </a:lnTo>
                    <a:lnTo>
                      <a:pt x="4333" y="3527"/>
                    </a:lnTo>
                    <a:lnTo>
                      <a:pt x="4335" y="3527"/>
                    </a:lnTo>
                    <a:lnTo>
                      <a:pt x="4337" y="3527"/>
                    </a:lnTo>
                    <a:lnTo>
                      <a:pt x="4338" y="3527"/>
                    </a:lnTo>
                    <a:lnTo>
                      <a:pt x="4340" y="3527"/>
                    </a:lnTo>
                    <a:lnTo>
                      <a:pt x="4342" y="3527"/>
                    </a:lnTo>
                    <a:lnTo>
                      <a:pt x="4344" y="3527"/>
                    </a:lnTo>
                    <a:lnTo>
                      <a:pt x="4346" y="3527"/>
                    </a:lnTo>
                    <a:lnTo>
                      <a:pt x="4347" y="3527"/>
                    </a:lnTo>
                    <a:lnTo>
                      <a:pt x="4349" y="3527"/>
                    </a:lnTo>
                    <a:lnTo>
                      <a:pt x="4351" y="3527"/>
                    </a:lnTo>
                    <a:lnTo>
                      <a:pt x="4353" y="3527"/>
                    </a:lnTo>
                    <a:lnTo>
                      <a:pt x="4355" y="3527"/>
                    </a:lnTo>
                    <a:lnTo>
                      <a:pt x="4356" y="3527"/>
                    </a:lnTo>
                    <a:lnTo>
                      <a:pt x="4358" y="3527"/>
                    </a:lnTo>
                    <a:lnTo>
                      <a:pt x="4360" y="3527"/>
                    </a:lnTo>
                    <a:lnTo>
                      <a:pt x="4362" y="3527"/>
                    </a:lnTo>
                    <a:lnTo>
                      <a:pt x="4364" y="3527"/>
                    </a:lnTo>
                    <a:lnTo>
                      <a:pt x="4366" y="3527"/>
                    </a:lnTo>
                    <a:lnTo>
                      <a:pt x="4367" y="3527"/>
                    </a:lnTo>
                    <a:lnTo>
                      <a:pt x="4369" y="3527"/>
                    </a:lnTo>
                    <a:lnTo>
                      <a:pt x="4371" y="3527"/>
                    </a:lnTo>
                    <a:lnTo>
                      <a:pt x="4373" y="3527"/>
                    </a:lnTo>
                    <a:lnTo>
                      <a:pt x="4375" y="3527"/>
                    </a:lnTo>
                    <a:lnTo>
                      <a:pt x="4376" y="3527"/>
                    </a:lnTo>
                    <a:lnTo>
                      <a:pt x="4378" y="3527"/>
                    </a:lnTo>
                    <a:lnTo>
                      <a:pt x="4380" y="3527"/>
                    </a:lnTo>
                    <a:lnTo>
                      <a:pt x="4382" y="3527"/>
                    </a:lnTo>
                    <a:lnTo>
                      <a:pt x="4384" y="3527"/>
                    </a:lnTo>
                    <a:lnTo>
                      <a:pt x="4385" y="3527"/>
                    </a:lnTo>
                    <a:lnTo>
                      <a:pt x="4387" y="3527"/>
                    </a:lnTo>
                    <a:lnTo>
                      <a:pt x="4389" y="3527"/>
                    </a:lnTo>
                    <a:lnTo>
                      <a:pt x="4391" y="3527"/>
                    </a:lnTo>
                    <a:lnTo>
                      <a:pt x="4393" y="3527"/>
                    </a:lnTo>
                    <a:lnTo>
                      <a:pt x="4394" y="3527"/>
                    </a:lnTo>
                    <a:lnTo>
                      <a:pt x="4396" y="3527"/>
                    </a:lnTo>
                    <a:lnTo>
                      <a:pt x="4398" y="3527"/>
                    </a:lnTo>
                    <a:lnTo>
                      <a:pt x="4400" y="3527"/>
                    </a:lnTo>
                    <a:lnTo>
                      <a:pt x="4402" y="3527"/>
                    </a:lnTo>
                    <a:lnTo>
                      <a:pt x="4404" y="3527"/>
                    </a:lnTo>
                    <a:lnTo>
                      <a:pt x="4405" y="3527"/>
                    </a:lnTo>
                    <a:lnTo>
                      <a:pt x="4407" y="3527"/>
                    </a:lnTo>
                    <a:lnTo>
                      <a:pt x="4409" y="3527"/>
                    </a:lnTo>
                    <a:lnTo>
                      <a:pt x="4411" y="3527"/>
                    </a:lnTo>
                    <a:lnTo>
                      <a:pt x="4413" y="3527"/>
                    </a:lnTo>
                    <a:lnTo>
                      <a:pt x="4414" y="3527"/>
                    </a:lnTo>
                    <a:lnTo>
                      <a:pt x="4416" y="3527"/>
                    </a:lnTo>
                    <a:lnTo>
                      <a:pt x="4418" y="3527"/>
                    </a:lnTo>
                    <a:lnTo>
                      <a:pt x="4420" y="3527"/>
                    </a:lnTo>
                    <a:lnTo>
                      <a:pt x="4422" y="3527"/>
                    </a:lnTo>
                    <a:lnTo>
                      <a:pt x="4423" y="3527"/>
                    </a:lnTo>
                    <a:lnTo>
                      <a:pt x="4425" y="3527"/>
                    </a:lnTo>
                    <a:lnTo>
                      <a:pt x="4427" y="3527"/>
                    </a:lnTo>
                    <a:lnTo>
                      <a:pt x="4429" y="3527"/>
                    </a:lnTo>
                    <a:lnTo>
                      <a:pt x="4431" y="3527"/>
                    </a:lnTo>
                    <a:lnTo>
                      <a:pt x="4432" y="3527"/>
                    </a:lnTo>
                    <a:lnTo>
                      <a:pt x="4434" y="3527"/>
                    </a:lnTo>
                    <a:lnTo>
                      <a:pt x="4436" y="3527"/>
                    </a:lnTo>
                    <a:lnTo>
                      <a:pt x="4438" y="3527"/>
                    </a:lnTo>
                    <a:lnTo>
                      <a:pt x="4440" y="3527"/>
                    </a:lnTo>
                    <a:lnTo>
                      <a:pt x="4442" y="3527"/>
                    </a:lnTo>
                    <a:lnTo>
                      <a:pt x="4443" y="3527"/>
                    </a:lnTo>
                    <a:lnTo>
                      <a:pt x="4445" y="3527"/>
                    </a:lnTo>
                    <a:lnTo>
                      <a:pt x="4447" y="3527"/>
                    </a:lnTo>
                    <a:lnTo>
                      <a:pt x="4449" y="3527"/>
                    </a:lnTo>
                    <a:lnTo>
                      <a:pt x="4451" y="3527"/>
                    </a:lnTo>
                    <a:lnTo>
                      <a:pt x="4452" y="3527"/>
                    </a:lnTo>
                    <a:lnTo>
                      <a:pt x="4454" y="3527"/>
                    </a:lnTo>
                    <a:lnTo>
                      <a:pt x="4456" y="3527"/>
                    </a:lnTo>
                    <a:lnTo>
                      <a:pt x="4458" y="3527"/>
                    </a:lnTo>
                    <a:lnTo>
                      <a:pt x="4460" y="3527"/>
                    </a:lnTo>
                    <a:lnTo>
                      <a:pt x="4461" y="3527"/>
                    </a:lnTo>
                    <a:lnTo>
                      <a:pt x="4463" y="3527"/>
                    </a:lnTo>
                    <a:lnTo>
                      <a:pt x="4465" y="3527"/>
                    </a:lnTo>
                    <a:lnTo>
                      <a:pt x="4467" y="3527"/>
                    </a:lnTo>
                    <a:lnTo>
                      <a:pt x="4469" y="3527"/>
                    </a:lnTo>
                    <a:lnTo>
                      <a:pt x="4471" y="3527"/>
                    </a:lnTo>
                    <a:lnTo>
                      <a:pt x="4472" y="3527"/>
                    </a:lnTo>
                    <a:lnTo>
                      <a:pt x="4474" y="3527"/>
                    </a:lnTo>
                    <a:lnTo>
                      <a:pt x="4476" y="3527"/>
                    </a:lnTo>
                    <a:lnTo>
                      <a:pt x="4478" y="3527"/>
                    </a:lnTo>
                    <a:lnTo>
                      <a:pt x="4480" y="3527"/>
                    </a:lnTo>
                    <a:lnTo>
                      <a:pt x="4481" y="3527"/>
                    </a:lnTo>
                    <a:lnTo>
                      <a:pt x="4483" y="3527"/>
                    </a:lnTo>
                    <a:lnTo>
                      <a:pt x="4485" y="3527"/>
                    </a:lnTo>
                    <a:lnTo>
                      <a:pt x="4487" y="3527"/>
                    </a:lnTo>
                    <a:lnTo>
                      <a:pt x="4489" y="3527"/>
                    </a:lnTo>
                    <a:lnTo>
                      <a:pt x="4490" y="3527"/>
                    </a:lnTo>
                    <a:lnTo>
                      <a:pt x="4492" y="3527"/>
                    </a:lnTo>
                    <a:lnTo>
                      <a:pt x="4494" y="3527"/>
                    </a:lnTo>
                    <a:lnTo>
                      <a:pt x="4496" y="3527"/>
                    </a:lnTo>
                    <a:lnTo>
                      <a:pt x="4498" y="3527"/>
                    </a:lnTo>
                    <a:lnTo>
                      <a:pt x="4499" y="3527"/>
                    </a:lnTo>
                    <a:lnTo>
                      <a:pt x="4501" y="3527"/>
                    </a:lnTo>
                    <a:lnTo>
                      <a:pt x="4503" y="3527"/>
                    </a:lnTo>
                    <a:lnTo>
                      <a:pt x="4505" y="3527"/>
                    </a:lnTo>
                    <a:lnTo>
                      <a:pt x="4507" y="3527"/>
                    </a:lnTo>
                    <a:lnTo>
                      <a:pt x="4509" y="3527"/>
                    </a:lnTo>
                    <a:lnTo>
                      <a:pt x="4510" y="3527"/>
                    </a:lnTo>
                    <a:lnTo>
                      <a:pt x="4512" y="3527"/>
                    </a:lnTo>
                    <a:lnTo>
                      <a:pt x="4514" y="3527"/>
                    </a:lnTo>
                    <a:lnTo>
                      <a:pt x="4516" y="3527"/>
                    </a:lnTo>
                    <a:lnTo>
                      <a:pt x="4518" y="3527"/>
                    </a:lnTo>
                    <a:lnTo>
                      <a:pt x="4519" y="3527"/>
                    </a:lnTo>
                    <a:lnTo>
                      <a:pt x="4521" y="3527"/>
                    </a:lnTo>
                    <a:lnTo>
                      <a:pt x="4523" y="3527"/>
                    </a:lnTo>
                    <a:lnTo>
                      <a:pt x="4525" y="3527"/>
                    </a:lnTo>
                    <a:lnTo>
                      <a:pt x="4527" y="3527"/>
                    </a:lnTo>
                    <a:lnTo>
                      <a:pt x="4528" y="3527"/>
                    </a:lnTo>
                    <a:lnTo>
                      <a:pt x="4530" y="3527"/>
                    </a:lnTo>
                    <a:lnTo>
                      <a:pt x="4532" y="3527"/>
                    </a:lnTo>
                    <a:lnTo>
                      <a:pt x="4534" y="3527"/>
                    </a:lnTo>
                    <a:lnTo>
                      <a:pt x="4536" y="3527"/>
                    </a:lnTo>
                    <a:lnTo>
                      <a:pt x="4537" y="3527"/>
                    </a:lnTo>
                    <a:lnTo>
                      <a:pt x="4539" y="3527"/>
                    </a:lnTo>
                    <a:lnTo>
                      <a:pt x="4541" y="3527"/>
                    </a:lnTo>
                    <a:lnTo>
                      <a:pt x="4543" y="3527"/>
                    </a:lnTo>
                    <a:lnTo>
                      <a:pt x="4545" y="3527"/>
                    </a:lnTo>
                    <a:lnTo>
                      <a:pt x="4547" y="3527"/>
                    </a:lnTo>
                    <a:lnTo>
                      <a:pt x="4548" y="3527"/>
                    </a:lnTo>
                    <a:lnTo>
                      <a:pt x="4550" y="3527"/>
                    </a:lnTo>
                    <a:lnTo>
                      <a:pt x="4552" y="3527"/>
                    </a:lnTo>
                    <a:lnTo>
                      <a:pt x="4554" y="3527"/>
                    </a:lnTo>
                    <a:lnTo>
                      <a:pt x="4556" y="3527"/>
                    </a:lnTo>
                    <a:lnTo>
                      <a:pt x="4557" y="3527"/>
                    </a:lnTo>
                    <a:lnTo>
                      <a:pt x="4559" y="3527"/>
                    </a:lnTo>
                    <a:lnTo>
                      <a:pt x="4561" y="3527"/>
                    </a:lnTo>
                    <a:lnTo>
                      <a:pt x="4563" y="3527"/>
                    </a:lnTo>
                    <a:lnTo>
                      <a:pt x="4565" y="3527"/>
                    </a:lnTo>
                    <a:lnTo>
                      <a:pt x="4566" y="3527"/>
                    </a:lnTo>
                    <a:lnTo>
                      <a:pt x="4568" y="3527"/>
                    </a:lnTo>
                    <a:lnTo>
                      <a:pt x="4570" y="3527"/>
                    </a:lnTo>
                    <a:lnTo>
                      <a:pt x="4572" y="3527"/>
                    </a:lnTo>
                    <a:lnTo>
                      <a:pt x="4574" y="3527"/>
                    </a:lnTo>
                    <a:lnTo>
                      <a:pt x="4575" y="3527"/>
                    </a:lnTo>
                    <a:lnTo>
                      <a:pt x="4577" y="3527"/>
                    </a:lnTo>
                    <a:lnTo>
                      <a:pt x="4579" y="3527"/>
                    </a:lnTo>
                    <a:lnTo>
                      <a:pt x="4581" y="3527"/>
                    </a:lnTo>
                    <a:lnTo>
                      <a:pt x="4583" y="3527"/>
                    </a:lnTo>
                    <a:lnTo>
                      <a:pt x="4585" y="3527"/>
                    </a:lnTo>
                    <a:lnTo>
                      <a:pt x="4586" y="3527"/>
                    </a:lnTo>
                    <a:lnTo>
                      <a:pt x="4588" y="3527"/>
                    </a:lnTo>
                    <a:lnTo>
                      <a:pt x="4590" y="3527"/>
                    </a:lnTo>
                    <a:lnTo>
                      <a:pt x="4592" y="3527"/>
                    </a:lnTo>
                    <a:lnTo>
                      <a:pt x="4594" y="3527"/>
                    </a:lnTo>
                    <a:lnTo>
                      <a:pt x="4595" y="3527"/>
                    </a:lnTo>
                    <a:lnTo>
                      <a:pt x="4597" y="3527"/>
                    </a:lnTo>
                    <a:lnTo>
                      <a:pt x="4599" y="3527"/>
                    </a:lnTo>
                    <a:lnTo>
                      <a:pt x="4601" y="3527"/>
                    </a:lnTo>
                    <a:lnTo>
                      <a:pt x="4603" y="3527"/>
                    </a:lnTo>
                    <a:lnTo>
                      <a:pt x="4604" y="3527"/>
                    </a:lnTo>
                    <a:lnTo>
                      <a:pt x="4606" y="3527"/>
                    </a:lnTo>
                    <a:lnTo>
                      <a:pt x="4608" y="3527"/>
                    </a:lnTo>
                    <a:lnTo>
                      <a:pt x="4610" y="3527"/>
                    </a:lnTo>
                    <a:lnTo>
                      <a:pt x="4612" y="3527"/>
                    </a:lnTo>
                    <a:lnTo>
                      <a:pt x="4613" y="3527"/>
                    </a:lnTo>
                    <a:lnTo>
                      <a:pt x="4615" y="3527"/>
                    </a:lnTo>
                    <a:lnTo>
                      <a:pt x="4617" y="3527"/>
                    </a:lnTo>
                    <a:lnTo>
                      <a:pt x="4619" y="3527"/>
                    </a:lnTo>
                    <a:lnTo>
                      <a:pt x="4621" y="3527"/>
                    </a:lnTo>
                    <a:lnTo>
                      <a:pt x="4623" y="3527"/>
                    </a:lnTo>
                    <a:lnTo>
                      <a:pt x="4624" y="3527"/>
                    </a:lnTo>
                    <a:lnTo>
                      <a:pt x="4626" y="3527"/>
                    </a:lnTo>
                    <a:lnTo>
                      <a:pt x="4628" y="3527"/>
                    </a:lnTo>
                    <a:lnTo>
                      <a:pt x="4630" y="3527"/>
                    </a:lnTo>
                    <a:lnTo>
                      <a:pt x="4632" y="3527"/>
                    </a:lnTo>
                    <a:lnTo>
                      <a:pt x="4633" y="3527"/>
                    </a:lnTo>
                    <a:lnTo>
                      <a:pt x="4635" y="3527"/>
                    </a:lnTo>
                    <a:lnTo>
                      <a:pt x="4637" y="3527"/>
                    </a:lnTo>
                    <a:lnTo>
                      <a:pt x="4639" y="3527"/>
                    </a:lnTo>
                    <a:lnTo>
                      <a:pt x="4641" y="3527"/>
                    </a:lnTo>
                    <a:lnTo>
                      <a:pt x="4642" y="3527"/>
                    </a:lnTo>
                    <a:lnTo>
                      <a:pt x="4644" y="3527"/>
                    </a:lnTo>
                    <a:lnTo>
                      <a:pt x="4646" y="3527"/>
                    </a:lnTo>
                    <a:lnTo>
                      <a:pt x="4648" y="3527"/>
                    </a:lnTo>
                    <a:lnTo>
                      <a:pt x="4650" y="3527"/>
                    </a:lnTo>
                    <a:lnTo>
                      <a:pt x="4652" y="3527"/>
                    </a:lnTo>
                    <a:lnTo>
                      <a:pt x="4653" y="3527"/>
                    </a:lnTo>
                    <a:lnTo>
                      <a:pt x="4655" y="3527"/>
                    </a:lnTo>
                    <a:lnTo>
                      <a:pt x="4657" y="3527"/>
                    </a:lnTo>
                    <a:lnTo>
                      <a:pt x="4659" y="3527"/>
                    </a:lnTo>
                    <a:lnTo>
                      <a:pt x="4661" y="3527"/>
                    </a:lnTo>
                    <a:lnTo>
                      <a:pt x="4662" y="3527"/>
                    </a:lnTo>
                    <a:lnTo>
                      <a:pt x="4664" y="3527"/>
                    </a:lnTo>
                    <a:lnTo>
                      <a:pt x="4666" y="3527"/>
                    </a:lnTo>
                    <a:lnTo>
                      <a:pt x="4668" y="3527"/>
                    </a:lnTo>
                    <a:lnTo>
                      <a:pt x="4670" y="3527"/>
                    </a:lnTo>
                    <a:lnTo>
                      <a:pt x="4671" y="3527"/>
                    </a:lnTo>
                    <a:lnTo>
                      <a:pt x="4673" y="3527"/>
                    </a:lnTo>
                    <a:lnTo>
                      <a:pt x="4675" y="3527"/>
                    </a:lnTo>
                    <a:lnTo>
                      <a:pt x="4677" y="3527"/>
                    </a:lnTo>
                    <a:lnTo>
                      <a:pt x="4679" y="3527"/>
                    </a:lnTo>
                    <a:lnTo>
                      <a:pt x="4680" y="3527"/>
                    </a:lnTo>
                    <a:lnTo>
                      <a:pt x="4682" y="3527"/>
                    </a:lnTo>
                    <a:lnTo>
                      <a:pt x="4684" y="3527"/>
                    </a:lnTo>
                    <a:lnTo>
                      <a:pt x="4686" y="3527"/>
                    </a:lnTo>
                    <a:lnTo>
                      <a:pt x="4688" y="3527"/>
                    </a:lnTo>
                    <a:lnTo>
                      <a:pt x="4690" y="3527"/>
                    </a:lnTo>
                    <a:lnTo>
                      <a:pt x="4691" y="3527"/>
                    </a:lnTo>
                    <a:lnTo>
                      <a:pt x="4693" y="3527"/>
                    </a:lnTo>
                    <a:lnTo>
                      <a:pt x="4695" y="3527"/>
                    </a:lnTo>
                    <a:lnTo>
                      <a:pt x="4697" y="3527"/>
                    </a:lnTo>
                    <a:lnTo>
                      <a:pt x="4699" y="3527"/>
                    </a:lnTo>
                    <a:lnTo>
                      <a:pt x="4700" y="3527"/>
                    </a:lnTo>
                    <a:lnTo>
                      <a:pt x="4702" y="3527"/>
                    </a:lnTo>
                    <a:lnTo>
                      <a:pt x="4704" y="3527"/>
                    </a:lnTo>
                    <a:lnTo>
                      <a:pt x="4706" y="3527"/>
                    </a:lnTo>
                    <a:lnTo>
                      <a:pt x="4708" y="3527"/>
                    </a:lnTo>
                    <a:lnTo>
                      <a:pt x="4709" y="3527"/>
                    </a:lnTo>
                    <a:lnTo>
                      <a:pt x="4711" y="3527"/>
                    </a:lnTo>
                    <a:lnTo>
                      <a:pt x="4713" y="3527"/>
                    </a:lnTo>
                    <a:lnTo>
                      <a:pt x="4715" y="3527"/>
                    </a:lnTo>
                    <a:lnTo>
                      <a:pt x="4717" y="3527"/>
                    </a:lnTo>
                    <a:lnTo>
                      <a:pt x="4718" y="3527"/>
                    </a:lnTo>
                    <a:lnTo>
                      <a:pt x="4720" y="3527"/>
                    </a:lnTo>
                    <a:lnTo>
                      <a:pt x="4722" y="3527"/>
                    </a:lnTo>
                    <a:lnTo>
                      <a:pt x="4724" y="3527"/>
                    </a:lnTo>
                    <a:lnTo>
                      <a:pt x="4726" y="3527"/>
                    </a:lnTo>
                    <a:lnTo>
                      <a:pt x="4728" y="3527"/>
                    </a:lnTo>
                    <a:lnTo>
                      <a:pt x="4729" y="3527"/>
                    </a:lnTo>
                    <a:lnTo>
                      <a:pt x="4731" y="3527"/>
                    </a:lnTo>
                    <a:lnTo>
                      <a:pt x="4733" y="3527"/>
                    </a:lnTo>
                    <a:lnTo>
                      <a:pt x="4735" y="3527"/>
                    </a:lnTo>
                    <a:lnTo>
                      <a:pt x="4737" y="3527"/>
                    </a:lnTo>
                    <a:lnTo>
                      <a:pt x="4738" y="3527"/>
                    </a:lnTo>
                    <a:lnTo>
                      <a:pt x="4740" y="3527"/>
                    </a:lnTo>
                    <a:lnTo>
                      <a:pt x="4742" y="3527"/>
                    </a:lnTo>
                    <a:lnTo>
                      <a:pt x="4744" y="3527"/>
                    </a:lnTo>
                    <a:lnTo>
                      <a:pt x="4746" y="3527"/>
                    </a:lnTo>
                    <a:lnTo>
                      <a:pt x="4747" y="3527"/>
                    </a:lnTo>
                    <a:lnTo>
                      <a:pt x="4749" y="3527"/>
                    </a:lnTo>
                    <a:lnTo>
                      <a:pt x="4751" y="3527"/>
                    </a:lnTo>
                    <a:lnTo>
                      <a:pt x="4753" y="3527"/>
                    </a:lnTo>
                    <a:lnTo>
                      <a:pt x="4755" y="3527"/>
                    </a:lnTo>
                    <a:lnTo>
                      <a:pt x="4756" y="3527"/>
                    </a:lnTo>
                    <a:lnTo>
                      <a:pt x="4758" y="3527"/>
                    </a:lnTo>
                    <a:lnTo>
                      <a:pt x="4760" y="3527"/>
                    </a:lnTo>
                    <a:lnTo>
                      <a:pt x="4762" y="3527"/>
                    </a:lnTo>
                    <a:lnTo>
                      <a:pt x="4764" y="3527"/>
                    </a:lnTo>
                    <a:lnTo>
                      <a:pt x="4766" y="3527"/>
                    </a:lnTo>
                    <a:lnTo>
                      <a:pt x="4767" y="3527"/>
                    </a:lnTo>
                    <a:lnTo>
                      <a:pt x="4769" y="3527"/>
                    </a:lnTo>
                    <a:lnTo>
                      <a:pt x="4771" y="3527"/>
                    </a:lnTo>
                    <a:lnTo>
                      <a:pt x="4773" y="3527"/>
                    </a:lnTo>
                    <a:lnTo>
                      <a:pt x="4775" y="3527"/>
                    </a:lnTo>
                    <a:lnTo>
                      <a:pt x="4776" y="3527"/>
                    </a:lnTo>
                    <a:lnTo>
                      <a:pt x="4778" y="3527"/>
                    </a:lnTo>
                    <a:lnTo>
                      <a:pt x="4780" y="3527"/>
                    </a:lnTo>
                    <a:lnTo>
                      <a:pt x="4782" y="3527"/>
                    </a:lnTo>
                    <a:lnTo>
                      <a:pt x="4784" y="3527"/>
                    </a:lnTo>
                    <a:lnTo>
                      <a:pt x="4785" y="3527"/>
                    </a:lnTo>
                    <a:lnTo>
                      <a:pt x="4787" y="3527"/>
                    </a:lnTo>
                    <a:lnTo>
                      <a:pt x="4789" y="3527"/>
                    </a:lnTo>
                    <a:lnTo>
                      <a:pt x="4791" y="3527"/>
                    </a:lnTo>
                    <a:lnTo>
                      <a:pt x="4793" y="3527"/>
                    </a:lnTo>
                    <a:lnTo>
                      <a:pt x="4794" y="3527"/>
                    </a:lnTo>
                    <a:lnTo>
                      <a:pt x="4796" y="3527"/>
                    </a:lnTo>
                    <a:lnTo>
                      <a:pt x="4798" y="3527"/>
                    </a:lnTo>
                    <a:lnTo>
                      <a:pt x="4800" y="3527"/>
                    </a:lnTo>
                    <a:lnTo>
                      <a:pt x="4802" y="3527"/>
                    </a:lnTo>
                    <a:lnTo>
                      <a:pt x="4804" y="3527"/>
                    </a:lnTo>
                    <a:lnTo>
                      <a:pt x="4805" y="3527"/>
                    </a:lnTo>
                    <a:lnTo>
                      <a:pt x="4807" y="3527"/>
                    </a:lnTo>
                    <a:lnTo>
                      <a:pt x="4809" y="3527"/>
                    </a:lnTo>
                    <a:lnTo>
                      <a:pt x="4811" y="3527"/>
                    </a:lnTo>
                    <a:lnTo>
                      <a:pt x="4813" y="3527"/>
                    </a:lnTo>
                    <a:lnTo>
                      <a:pt x="4814" y="3527"/>
                    </a:lnTo>
                    <a:lnTo>
                      <a:pt x="4816" y="3527"/>
                    </a:lnTo>
                    <a:lnTo>
                      <a:pt x="4818" y="3527"/>
                    </a:lnTo>
                    <a:lnTo>
                      <a:pt x="4820" y="3527"/>
                    </a:lnTo>
                    <a:lnTo>
                      <a:pt x="4822" y="3527"/>
                    </a:lnTo>
                    <a:lnTo>
                      <a:pt x="4823" y="3527"/>
                    </a:lnTo>
                    <a:lnTo>
                      <a:pt x="4825" y="3527"/>
                    </a:lnTo>
                    <a:lnTo>
                      <a:pt x="4827" y="3527"/>
                    </a:lnTo>
                    <a:lnTo>
                      <a:pt x="4829" y="3527"/>
                    </a:lnTo>
                    <a:lnTo>
                      <a:pt x="4831" y="3527"/>
                    </a:lnTo>
                    <a:lnTo>
                      <a:pt x="4833" y="3527"/>
                    </a:lnTo>
                    <a:lnTo>
                      <a:pt x="4834" y="3527"/>
                    </a:lnTo>
                    <a:lnTo>
                      <a:pt x="4836" y="3527"/>
                    </a:lnTo>
                    <a:lnTo>
                      <a:pt x="4838" y="3527"/>
                    </a:lnTo>
                    <a:lnTo>
                      <a:pt x="4840" y="3527"/>
                    </a:lnTo>
                    <a:lnTo>
                      <a:pt x="4842" y="3527"/>
                    </a:lnTo>
                    <a:lnTo>
                      <a:pt x="4843" y="3527"/>
                    </a:lnTo>
                    <a:lnTo>
                      <a:pt x="4845" y="3527"/>
                    </a:lnTo>
                    <a:lnTo>
                      <a:pt x="4847" y="3527"/>
                    </a:lnTo>
                    <a:lnTo>
                      <a:pt x="4849" y="3527"/>
                    </a:lnTo>
                    <a:lnTo>
                      <a:pt x="4851" y="3527"/>
                    </a:lnTo>
                    <a:lnTo>
                      <a:pt x="4852" y="3527"/>
                    </a:lnTo>
                    <a:lnTo>
                      <a:pt x="4854" y="3527"/>
                    </a:lnTo>
                    <a:lnTo>
                      <a:pt x="4856" y="3527"/>
                    </a:lnTo>
                    <a:lnTo>
                      <a:pt x="4858" y="3527"/>
                    </a:lnTo>
                    <a:lnTo>
                      <a:pt x="4860" y="3527"/>
                    </a:lnTo>
                    <a:lnTo>
                      <a:pt x="4861" y="3527"/>
                    </a:lnTo>
                    <a:lnTo>
                      <a:pt x="4863" y="3527"/>
                    </a:lnTo>
                    <a:lnTo>
                      <a:pt x="4865" y="3527"/>
                    </a:lnTo>
                    <a:lnTo>
                      <a:pt x="4867" y="3527"/>
                    </a:lnTo>
                    <a:lnTo>
                      <a:pt x="4869" y="3527"/>
                    </a:lnTo>
                    <a:lnTo>
                      <a:pt x="4871" y="3527"/>
                    </a:lnTo>
                    <a:lnTo>
                      <a:pt x="4872" y="3527"/>
                    </a:lnTo>
                    <a:lnTo>
                      <a:pt x="4874" y="3527"/>
                    </a:lnTo>
                    <a:lnTo>
                      <a:pt x="4876" y="3527"/>
                    </a:lnTo>
                    <a:lnTo>
                      <a:pt x="4878" y="3527"/>
                    </a:lnTo>
                    <a:lnTo>
                      <a:pt x="4880" y="3527"/>
                    </a:lnTo>
                    <a:lnTo>
                      <a:pt x="4881" y="3527"/>
                    </a:lnTo>
                    <a:lnTo>
                      <a:pt x="4883" y="3527"/>
                    </a:lnTo>
                    <a:lnTo>
                      <a:pt x="4885" y="3527"/>
                    </a:lnTo>
                    <a:lnTo>
                      <a:pt x="4887" y="3527"/>
                    </a:lnTo>
                    <a:lnTo>
                      <a:pt x="4889" y="3527"/>
                    </a:lnTo>
                    <a:lnTo>
                      <a:pt x="4890" y="3527"/>
                    </a:lnTo>
                    <a:lnTo>
                      <a:pt x="4892" y="3527"/>
                    </a:lnTo>
                    <a:lnTo>
                      <a:pt x="4894" y="3527"/>
                    </a:lnTo>
                    <a:lnTo>
                      <a:pt x="4896" y="3527"/>
                    </a:lnTo>
                    <a:lnTo>
                      <a:pt x="4898" y="3527"/>
                    </a:lnTo>
                    <a:lnTo>
                      <a:pt x="4899" y="3527"/>
                    </a:lnTo>
                    <a:lnTo>
                      <a:pt x="4901" y="3527"/>
                    </a:lnTo>
                    <a:lnTo>
                      <a:pt x="4903" y="3527"/>
                    </a:lnTo>
                    <a:lnTo>
                      <a:pt x="4905" y="3527"/>
                    </a:lnTo>
                    <a:lnTo>
                      <a:pt x="4907" y="3527"/>
                    </a:lnTo>
                    <a:lnTo>
                      <a:pt x="4909" y="3527"/>
                    </a:lnTo>
                    <a:lnTo>
                      <a:pt x="4910" y="3527"/>
                    </a:lnTo>
                    <a:lnTo>
                      <a:pt x="4912" y="3527"/>
                    </a:lnTo>
                    <a:lnTo>
                      <a:pt x="4914" y="3527"/>
                    </a:lnTo>
                    <a:lnTo>
                      <a:pt x="4916" y="3527"/>
                    </a:lnTo>
                    <a:lnTo>
                      <a:pt x="4918" y="3527"/>
                    </a:lnTo>
                    <a:lnTo>
                      <a:pt x="4919" y="3527"/>
                    </a:lnTo>
                    <a:lnTo>
                      <a:pt x="4921" y="3527"/>
                    </a:lnTo>
                    <a:lnTo>
                      <a:pt x="4923" y="3527"/>
                    </a:lnTo>
                    <a:lnTo>
                      <a:pt x="4925" y="3527"/>
                    </a:lnTo>
                    <a:lnTo>
                      <a:pt x="4927" y="3527"/>
                    </a:lnTo>
                    <a:lnTo>
                      <a:pt x="4928" y="3527"/>
                    </a:lnTo>
                    <a:lnTo>
                      <a:pt x="4930" y="3527"/>
                    </a:lnTo>
                    <a:lnTo>
                      <a:pt x="4932" y="3527"/>
                    </a:lnTo>
                    <a:lnTo>
                      <a:pt x="4934" y="3527"/>
                    </a:lnTo>
                    <a:lnTo>
                      <a:pt x="4936" y="3527"/>
                    </a:lnTo>
                    <a:lnTo>
                      <a:pt x="4937" y="3527"/>
                    </a:lnTo>
                    <a:lnTo>
                      <a:pt x="4939" y="3527"/>
                    </a:lnTo>
                    <a:lnTo>
                      <a:pt x="4941" y="3527"/>
                    </a:lnTo>
                    <a:lnTo>
                      <a:pt x="4943" y="3527"/>
                    </a:lnTo>
                    <a:lnTo>
                      <a:pt x="4945" y="3527"/>
                    </a:lnTo>
                    <a:lnTo>
                      <a:pt x="4947" y="3527"/>
                    </a:lnTo>
                    <a:lnTo>
                      <a:pt x="4948" y="3527"/>
                    </a:lnTo>
                    <a:lnTo>
                      <a:pt x="4950" y="3527"/>
                    </a:lnTo>
                    <a:lnTo>
                      <a:pt x="4952" y="3527"/>
                    </a:lnTo>
                    <a:lnTo>
                      <a:pt x="4954" y="3527"/>
                    </a:lnTo>
                    <a:lnTo>
                      <a:pt x="4956" y="3527"/>
                    </a:lnTo>
                    <a:lnTo>
                      <a:pt x="4957" y="3527"/>
                    </a:lnTo>
                    <a:lnTo>
                      <a:pt x="4959" y="3527"/>
                    </a:lnTo>
                    <a:lnTo>
                      <a:pt x="4961" y="3527"/>
                    </a:lnTo>
                    <a:lnTo>
                      <a:pt x="4963" y="3527"/>
                    </a:lnTo>
                    <a:lnTo>
                      <a:pt x="4965" y="3527"/>
                    </a:lnTo>
                    <a:lnTo>
                      <a:pt x="4966" y="3527"/>
                    </a:lnTo>
                    <a:lnTo>
                      <a:pt x="4968" y="3527"/>
                    </a:lnTo>
                    <a:lnTo>
                      <a:pt x="4970" y="3527"/>
                    </a:lnTo>
                    <a:lnTo>
                      <a:pt x="4972" y="3527"/>
                    </a:lnTo>
                    <a:lnTo>
                      <a:pt x="4974" y="3527"/>
                    </a:lnTo>
                    <a:lnTo>
                      <a:pt x="4975" y="3527"/>
                    </a:lnTo>
                    <a:lnTo>
                      <a:pt x="4977" y="3527"/>
                    </a:lnTo>
                    <a:lnTo>
                      <a:pt x="4979" y="3527"/>
                    </a:lnTo>
                    <a:lnTo>
                      <a:pt x="4981" y="3527"/>
                    </a:lnTo>
                    <a:lnTo>
                      <a:pt x="4983" y="3527"/>
                    </a:lnTo>
                    <a:lnTo>
                      <a:pt x="4985" y="3527"/>
                    </a:lnTo>
                    <a:lnTo>
                      <a:pt x="4986" y="3527"/>
                    </a:lnTo>
                    <a:lnTo>
                      <a:pt x="4988" y="3527"/>
                    </a:lnTo>
                    <a:lnTo>
                      <a:pt x="4990" y="3527"/>
                    </a:lnTo>
                    <a:lnTo>
                      <a:pt x="4992" y="3527"/>
                    </a:lnTo>
                    <a:lnTo>
                      <a:pt x="4994" y="3527"/>
                    </a:lnTo>
                    <a:lnTo>
                      <a:pt x="4995" y="3527"/>
                    </a:lnTo>
                    <a:lnTo>
                      <a:pt x="4997" y="3527"/>
                    </a:lnTo>
                    <a:lnTo>
                      <a:pt x="4999" y="3527"/>
                    </a:lnTo>
                    <a:lnTo>
                      <a:pt x="5001" y="3527"/>
                    </a:lnTo>
                    <a:lnTo>
                      <a:pt x="5003" y="3527"/>
                    </a:lnTo>
                    <a:lnTo>
                      <a:pt x="5004" y="3527"/>
                    </a:lnTo>
                    <a:lnTo>
                      <a:pt x="5006" y="3527"/>
                    </a:lnTo>
                    <a:lnTo>
                      <a:pt x="5008" y="3527"/>
                    </a:lnTo>
                    <a:lnTo>
                      <a:pt x="5010" y="3527"/>
                    </a:lnTo>
                    <a:lnTo>
                      <a:pt x="5012" y="3527"/>
                    </a:lnTo>
                    <a:lnTo>
                      <a:pt x="5013" y="3527"/>
                    </a:lnTo>
                    <a:lnTo>
                      <a:pt x="5015" y="3527"/>
                    </a:lnTo>
                    <a:lnTo>
                      <a:pt x="5017" y="3527"/>
                    </a:lnTo>
                    <a:lnTo>
                      <a:pt x="5019" y="3527"/>
                    </a:lnTo>
                    <a:lnTo>
                      <a:pt x="5021" y="3527"/>
                    </a:lnTo>
                    <a:lnTo>
                      <a:pt x="5023" y="3527"/>
                    </a:lnTo>
                    <a:lnTo>
                      <a:pt x="5024" y="3527"/>
                    </a:lnTo>
                    <a:lnTo>
                      <a:pt x="5026" y="3527"/>
                    </a:lnTo>
                    <a:lnTo>
                      <a:pt x="5028" y="3527"/>
                    </a:lnTo>
                    <a:lnTo>
                      <a:pt x="5030" y="3527"/>
                    </a:lnTo>
                    <a:lnTo>
                      <a:pt x="5032" y="3527"/>
                    </a:lnTo>
                    <a:lnTo>
                      <a:pt x="5033" y="3527"/>
                    </a:lnTo>
                    <a:lnTo>
                      <a:pt x="5035" y="3527"/>
                    </a:lnTo>
                    <a:lnTo>
                      <a:pt x="5037" y="3527"/>
                    </a:lnTo>
                    <a:lnTo>
                      <a:pt x="5039" y="3527"/>
                    </a:lnTo>
                    <a:lnTo>
                      <a:pt x="5041" y="3527"/>
                    </a:lnTo>
                    <a:lnTo>
                      <a:pt x="5042" y="3527"/>
                    </a:lnTo>
                    <a:lnTo>
                      <a:pt x="5044" y="3527"/>
                    </a:lnTo>
                    <a:lnTo>
                      <a:pt x="5046" y="3527"/>
                    </a:lnTo>
                    <a:lnTo>
                      <a:pt x="5048" y="3527"/>
                    </a:lnTo>
                    <a:lnTo>
                      <a:pt x="5050" y="3527"/>
                    </a:lnTo>
                    <a:lnTo>
                      <a:pt x="5052" y="3527"/>
                    </a:lnTo>
                    <a:lnTo>
                      <a:pt x="5053" y="3527"/>
                    </a:lnTo>
                    <a:lnTo>
                      <a:pt x="5055" y="3527"/>
                    </a:lnTo>
                    <a:lnTo>
                      <a:pt x="5057" y="3527"/>
                    </a:lnTo>
                    <a:lnTo>
                      <a:pt x="5059" y="3527"/>
                    </a:lnTo>
                    <a:lnTo>
                      <a:pt x="5061" y="3527"/>
                    </a:lnTo>
                    <a:lnTo>
                      <a:pt x="5062" y="3527"/>
                    </a:lnTo>
                    <a:lnTo>
                      <a:pt x="5064" y="3527"/>
                    </a:lnTo>
                    <a:lnTo>
                      <a:pt x="5066" y="3527"/>
                    </a:lnTo>
                    <a:lnTo>
                      <a:pt x="5068" y="3527"/>
                    </a:lnTo>
                    <a:lnTo>
                      <a:pt x="5070" y="3527"/>
                    </a:lnTo>
                    <a:lnTo>
                      <a:pt x="5071" y="3527"/>
                    </a:lnTo>
                    <a:lnTo>
                      <a:pt x="5073" y="3527"/>
                    </a:lnTo>
                    <a:lnTo>
                      <a:pt x="5075" y="3527"/>
                    </a:lnTo>
                    <a:lnTo>
                      <a:pt x="5077" y="3527"/>
                    </a:lnTo>
                    <a:lnTo>
                      <a:pt x="5079" y="3527"/>
                    </a:lnTo>
                    <a:lnTo>
                      <a:pt x="5080" y="3527"/>
                    </a:lnTo>
                    <a:lnTo>
                      <a:pt x="5082" y="3527"/>
                    </a:lnTo>
                    <a:lnTo>
                      <a:pt x="5084" y="3527"/>
                    </a:lnTo>
                    <a:lnTo>
                      <a:pt x="5086" y="3527"/>
                    </a:lnTo>
                    <a:lnTo>
                      <a:pt x="5088" y="3527"/>
                    </a:lnTo>
                    <a:lnTo>
                      <a:pt x="5090" y="3527"/>
                    </a:lnTo>
                    <a:lnTo>
                      <a:pt x="5091" y="3527"/>
                    </a:lnTo>
                    <a:lnTo>
                      <a:pt x="5093" y="3527"/>
                    </a:lnTo>
                    <a:lnTo>
                      <a:pt x="5095" y="3527"/>
                    </a:lnTo>
                    <a:lnTo>
                      <a:pt x="5097" y="3527"/>
                    </a:lnTo>
                    <a:lnTo>
                      <a:pt x="5099" y="3527"/>
                    </a:lnTo>
                    <a:lnTo>
                      <a:pt x="5100" y="3527"/>
                    </a:lnTo>
                    <a:lnTo>
                      <a:pt x="5102" y="3527"/>
                    </a:lnTo>
                    <a:lnTo>
                      <a:pt x="5104" y="3527"/>
                    </a:lnTo>
                    <a:lnTo>
                      <a:pt x="5106" y="3527"/>
                    </a:lnTo>
                    <a:lnTo>
                      <a:pt x="5108" y="3527"/>
                    </a:lnTo>
                    <a:lnTo>
                      <a:pt x="5109" y="3527"/>
                    </a:lnTo>
                    <a:lnTo>
                      <a:pt x="5111" y="3527"/>
                    </a:lnTo>
                    <a:lnTo>
                      <a:pt x="5113" y="3527"/>
                    </a:lnTo>
                    <a:lnTo>
                      <a:pt x="5115" y="3527"/>
                    </a:lnTo>
                    <a:lnTo>
                      <a:pt x="5117" y="3527"/>
                    </a:lnTo>
                    <a:lnTo>
                      <a:pt x="5118" y="3527"/>
                    </a:lnTo>
                    <a:lnTo>
                      <a:pt x="5120" y="3527"/>
                    </a:lnTo>
                    <a:lnTo>
                      <a:pt x="5122" y="3527"/>
                    </a:lnTo>
                    <a:lnTo>
                      <a:pt x="5124" y="3527"/>
                    </a:lnTo>
                    <a:lnTo>
                      <a:pt x="5126" y="3527"/>
                    </a:lnTo>
                    <a:lnTo>
                      <a:pt x="5128" y="3527"/>
                    </a:lnTo>
                    <a:lnTo>
                      <a:pt x="5129" y="3527"/>
                    </a:lnTo>
                    <a:lnTo>
                      <a:pt x="5131" y="3527"/>
                    </a:lnTo>
                    <a:lnTo>
                      <a:pt x="5133" y="3527"/>
                    </a:lnTo>
                    <a:lnTo>
                      <a:pt x="5135" y="3527"/>
                    </a:lnTo>
                    <a:lnTo>
                      <a:pt x="5137" y="3527"/>
                    </a:lnTo>
                    <a:lnTo>
                      <a:pt x="5138" y="3527"/>
                    </a:lnTo>
                    <a:lnTo>
                      <a:pt x="5140" y="3527"/>
                    </a:lnTo>
                    <a:lnTo>
                      <a:pt x="5142" y="3527"/>
                    </a:lnTo>
                    <a:lnTo>
                      <a:pt x="5144" y="3527"/>
                    </a:lnTo>
                    <a:lnTo>
                      <a:pt x="5146" y="3527"/>
                    </a:lnTo>
                    <a:lnTo>
                      <a:pt x="5147" y="3527"/>
                    </a:lnTo>
                    <a:lnTo>
                      <a:pt x="5149" y="3527"/>
                    </a:lnTo>
                    <a:lnTo>
                      <a:pt x="5151" y="3527"/>
                    </a:lnTo>
                    <a:lnTo>
                      <a:pt x="5153" y="3527"/>
                    </a:lnTo>
                    <a:lnTo>
                      <a:pt x="5155" y="3527"/>
                    </a:lnTo>
                    <a:lnTo>
                      <a:pt x="5156" y="3527"/>
                    </a:lnTo>
                    <a:lnTo>
                      <a:pt x="5158" y="3527"/>
                    </a:lnTo>
                    <a:lnTo>
                      <a:pt x="5160" y="3527"/>
                    </a:lnTo>
                    <a:lnTo>
                      <a:pt x="5162" y="3527"/>
                    </a:lnTo>
                    <a:lnTo>
                      <a:pt x="5164" y="3527"/>
                    </a:lnTo>
                    <a:lnTo>
                      <a:pt x="5166" y="3527"/>
                    </a:lnTo>
                    <a:lnTo>
                      <a:pt x="5167" y="3527"/>
                    </a:lnTo>
                    <a:lnTo>
                      <a:pt x="5169" y="3527"/>
                    </a:lnTo>
                    <a:lnTo>
                      <a:pt x="5171" y="3527"/>
                    </a:lnTo>
                    <a:lnTo>
                      <a:pt x="5173" y="3527"/>
                    </a:lnTo>
                    <a:lnTo>
                      <a:pt x="5175" y="3527"/>
                    </a:lnTo>
                    <a:lnTo>
                      <a:pt x="5176" y="3527"/>
                    </a:lnTo>
                    <a:lnTo>
                      <a:pt x="5178" y="3527"/>
                    </a:lnTo>
                    <a:lnTo>
                      <a:pt x="5180" y="3527"/>
                    </a:lnTo>
                    <a:lnTo>
                      <a:pt x="5182" y="3527"/>
                    </a:lnTo>
                    <a:lnTo>
                      <a:pt x="5184" y="3527"/>
                    </a:lnTo>
                    <a:lnTo>
                      <a:pt x="5185" y="3527"/>
                    </a:lnTo>
                    <a:lnTo>
                      <a:pt x="5187" y="3527"/>
                    </a:lnTo>
                    <a:lnTo>
                      <a:pt x="5189" y="3527"/>
                    </a:lnTo>
                    <a:lnTo>
                      <a:pt x="5191" y="3527"/>
                    </a:lnTo>
                    <a:lnTo>
                      <a:pt x="5193" y="3527"/>
                    </a:lnTo>
                    <a:lnTo>
                      <a:pt x="5195" y="3527"/>
                    </a:lnTo>
                    <a:lnTo>
                      <a:pt x="5196" y="3527"/>
                    </a:lnTo>
                    <a:lnTo>
                      <a:pt x="5198" y="3527"/>
                    </a:lnTo>
                    <a:lnTo>
                      <a:pt x="5200" y="3527"/>
                    </a:lnTo>
                    <a:lnTo>
                      <a:pt x="5202" y="3527"/>
                    </a:lnTo>
                    <a:lnTo>
                      <a:pt x="5204" y="3527"/>
                    </a:lnTo>
                    <a:lnTo>
                      <a:pt x="5205" y="3527"/>
                    </a:lnTo>
                    <a:lnTo>
                      <a:pt x="5207" y="3527"/>
                    </a:lnTo>
                    <a:lnTo>
                      <a:pt x="5209" y="3527"/>
                    </a:lnTo>
                    <a:lnTo>
                      <a:pt x="5211" y="3527"/>
                    </a:lnTo>
                    <a:lnTo>
                      <a:pt x="5213" y="3527"/>
                    </a:lnTo>
                    <a:lnTo>
                      <a:pt x="5214" y="3527"/>
                    </a:lnTo>
                    <a:lnTo>
                      <a:pt x="5216" y="3527"/>
                    </a:lnTo>
                    <a:lnTo>
                      <a:pt x="5218" y="3527"/>
                    </a:lnTo>
                    <a:lnTo>
                      <a:pt x="5220" y="3527"/>
                    </a:lnTo>
                    <a:lnTo>
                      <a:pt x="5222" y="3527"/>
                    </a:lnTo>
                    <a:lnTo>
                      <a:pt x="5223" y="3527"/>
                    </a:lnTo>
                    <a:lnTo>
                      <a:pt x="5225" y="3527"/>
                    </a:lnTo>
                    <a:lnTo>
                      <a:pt x="5227" y="3527"/>
                    </a:lnTo>
                    <a:lnTo>
                      <a:pt x="5229" y="3527"/>
                    </a:lnTo>
                    <a:lnTo>
                      <a:pt x="5231" y="3527"/>
                    </a:lnTo>
                    <a:lnTo>
                      <a:pt x="5233" y="3527"/>
                    </a:lnTo>
                    <a:lnTo>
                      <a:pt x="5234" y="3527"/>
                    </a:lnTo>
                    <a:lnTo>
                      <a:pt x="5236" y="3527"/>
                    </a:lnTo>
                    <a:lnTo>
                      <a:pt x="5238" y="3527"/>
                    </a:lnTo>
                    <a:lnTo>
                      <a:pt x="5240" y="3527"/>
                    </a:lnTo>
                    <a:lnTo>
                      <a:pt x="5242" y="3527"/>
                    </a:lnTo>
                    <a:lnTo>
                      <a:pt x="5243" y="3527"/>
                    </a:lnTo>
                    <a:lnTo>
                      <a:pt x="5245" y="3527"/>
                    </a:lnTo>
                    <a:lnTo>
                      <a:pt x="5247" y="3527"/>
                    </a:lnTo>
                    <a:lnTo>
                      <a:pt x="5249" y="3527"/>
                    </a:lnTo>
                    <a:lnTo>
                      <a:pt x="5251" y="3527"/>
                    </a:lnTo>
                    <a:lnTo>
                      <a:pt x="5252" y="3527"/>
                    </a:lnTo>
                    <a:lnTo>
                      <a:pt x="5254" y="3527"/>
                    </a:lnTo>
                    <a:lnTo>
                      <a:pt x="5256" y="3527"/>
                    </a:lnTo>
                    <a:lnTo>
                      <a:pt x="5258" y="3527"/>
                    </a:lnTo>
                    <a:lnTo>
                      <a:pt x="5260" y="3527"/>
                    </a:lnTo>
                    <a:lnTo>
                      <a:pt x="5261" y="3527"/>
                    </a:lnTo>
                    <a:lnTo>
                      <a:pt x="5263" y="3527"/>
                    </a:lnTo>
                    <a:lnTo>
                      <a:pt x="5265" y="3527"/>
                    </a:lnTo>
                    <a:lnTo>
                      <a:pt x="5267" y="3527"/>
                    </a:lnTo>
                    <a:lnTo>
                      <a:pt x="5269" y="3527"/>
                    </a:lnTo>
                    <a:lnTo>
                      <a:pt x="5271" y="3527"/>
                    </a:lnTo>
                    <a:lnTo>
                      <a:pt x="5272" y="3527"/>
                    </a:lnTo>
                    <a:lnTo>
                      <a:pt x="5274" y="3527"/>
                    </a:lnTo>
                    <a:lnTo>
                      <a:pt x="5276" y="3527"/>
                    </a:lnTo>
                    <a:lnTo>
                      <a:pt x="5278" y="3527"/>
                    </a:lnTo>
                    <a:lnTo>
                      <a:pt x="5280" y="3527"/>
                    </a:lnTo>
                    <a:lnTo>
                      <a:pt x="5281" y="3527"/>
                    </a:lnTo>
                    <a:lnTo>
                      <a:pt x="5283" y="3527"/>
                    </a:lnTo>
                    <a:lnTo>
                      <a:pt x="5285" y="3527"/>
                    </a:lnTo>
                    <a:lnTo>
                      <a:pt x="5287" y="3527"/>
                    </a:lnTo>
                    <a:lnTo>
                      <a:pt x="5289" y="3527"/>
                    </a:lnTo>
                    <a:lnTo>
                      <a:pt x="5290" y="3527"/>
                    </a:lnTo>
                    <a:lnTo>
                      <a:pt x="5292" y="3527"/>
                    </a:lnTo>
                    <a:lnTo>
                      <a:pt x="5294" y="3527"/>
                    </a:lnTo>
                    <a:lnTo>
                      <a:pt x="5296" y="3527"/>
                    </a:lnTo>
                    <a:lnTo>
                      <a:pt x="5298" y="3527"/>
                    </a:lnTo>
                    <a:lnTo>
                      <a:pt x="5299" y="3527"/>
                    </a:lnTo>
                    <a:lnTo>
                      <a:pt x="5301" y="3527"/>
                    </a:lnTo>
                    <a:lnTo>
                      <a:pt x="5303" y="3527"/>
                    </a:lnTo>
                    <a:lnTo>
                      <a:pt x="5305" y="3527"/>
                    </a:lnTo>
                    <a:lnTo>
                      <a:pt x="5307" y="3527"/>
                    </a:lnTo>
                    <a:lnTo>
                      <a:pt x="5309" y="3527"/>
                    </a:lnTo>
                    <a:lnTo>
                      <a:pt x="5310" y="3527"/>
                    </a:lnTo>
                    <a:lnTo>
                      <a:pt x="5312" y="3527"/>
                    </a:lnTo>
                    <a:lnTo>
                      <a:pt x="5314" y="3527"/>
                    </a:lnTo>
                    <a:lnTo>
                      <a:pt x="5316" y="3527"/>
                    </a:lnTo>
                    <a:lnTo>
                      <a:pt x="5318" y="3527"/>
                    </a:lnTo>
                    <a:lnTo>
                      <a:pt x="5319" y="3527"/>
                    </a:lnTo>
                    <a:lnTo>
                      <a:pt x="5321" y="3527"/>
                    </a:lnTo>
                    <a:lnTo>
                      <a:pt x="5323" y="3527"/>
                    </a:lnTo>
                    <a:lnTo>
                      <a:pt x="5325" y="3527"/>
                    </a:lnTo>
                    <a:lnTo>
                      <a:pt x="5327" y="3527"/>
                    </a:lnTo>
                    <a:lnTo>
                      <a:pt x="5328" y="3527"/>
                    </a:lnTo>
                    <a:lnTo>
                      <a:pt x="5330" y="3527"/>
                    </a:lnTo>
                    <a:lnTo>
                      <a:pt x="5332" y="3527"/>
                    </a:lnTo>
                    <a:lnTo>
                      <a:pt x="5334" y="3527"/>
                    </a:lnTo>
                    <a:lnTo>
                      <a:pt x="5336" y="3527"/>
                    </a:lnTo>
                    <a:lnTo>
                      <a:pt x="5337" y="3527"/>
                    </a:lnTo>
                    <a:lnTo>
                      <a:pt x="5339" y="3527"/>
                    </a:lnTo>
                    <a:lnTo>
                      <a:pt x="5341" y="3527"/>
                    </a:lnTo>
                    <a:lnTo>
                      <a:pt x="5343" y="3527"/>
                    </a:lnTo>
                    <a:lnTo>
                      <a:pt x="5345" y="3527"/>
                    </a:lnTo>
                    <a:lnTo>
                      <a:pt x="5347" y="3527"/>
                    </a:lnTo>
                    <a:lnTo>
                      <a:pt x="5348" y="3527"/>
                    </a:lnTo>
                    <a:lnTo>
                      <a:pt x="5350" y="3527"/>
                    </a:lnTo>
                    <a:lnTo>
                      <a:pt x="5352" y="3527"/>
                    </a:lnTo>
                    <a:lnTo>
                      <a:pt x="5354" y="3527"/>
                    </a:lnTo>
                    <a:lnTo>
                      <a:pt x="5356" y="3527"/>
                    </a:lnTo>
                    <a:lnTo>
                      <a:pt x="5357" y="3527"/>
                    </a:lnTo>
                    <a:lnTo>
                      <a:pt x="5359" y="3527"/>
                    </a:lnTo>
                    <a:lnTo>
                      <a:pt x="5361" y="3527"/>
                    </a:lnTo>
                    <a:lnTo>
                      <a:pt x="5363" y="3527"/>
                    </a:lnTo>
                    <a:lnTo>
                      <a:pt x="5365" y="3527"/>
                    </a:lnTo>
                    <a:lnTo>
                      <a:pt x="5366" y="3527"/>
                    </a:lnTo>
                    <a:lnTo>
                      <a:pt x="5368" y="3527"/>
                    </a:lnTo>
                    <a:lnTo>
                      <a:pt x="5370" y="3527"/>
                    </a:lnTo>
                    <a:lnTo>
                      <a:pt x="5372" y="3527"/>
                    </a:lnTo>
                    <a:lnTo>
                      <a:pt x="5374" y="3527"/>
                    </a:lnTo>
                    <a:lnTo>
                      <a:pt x="5376" y="3527"/>
                    </a:lnTo>
                    <a:lnTo>
                      <a:pt x="5377" y="3527"/>
                    </a:lnTo>
                    <a:lnTo>
                      <a:pt x="5379" y="3527"/>
                    </a:lnTo>
                    <a:lnTo>
                      <a:pt x="5381" y="3527"/>
                    </a:lnTo>
                    <a:lnTo>
                      <a:pt x="5383" y="3527"/>
                    </a:lnTo>
                    <a:lnTo>
                      <a:pt x="5385" y="3527"/>
                    </a:lnTo>
                    <a:lnTo>
                      <a:pt x="5386" y="3527"/>
                    </a:lnTo>
                    <a:lnTo>
                      <a:pt x="5388" y="3527"/>
                    </a:lnTo>
                    <a:lnTo>
                      <a:pt x="5390" y="3527"/>
                    </a:lnTo>
                    <a:lnTo>
                      <a:pt x="5392" y="3527"/>
                    </a:lnTo>
                    <a:lnTo>
                      <a:pt x="5394" y="3527"/>
                    </a:lnTo>
                    <a:lnTo>
                      <a:pt x="5395" y="3527"/>
                    </a:lnTo>
                    <a:lnTo>
                      <a:pt x="5397" y="3527"/>
                    </a:lnTo>
                    <a:lnTo>
                      <a:pt x="5399" y="3527"/>
                    </a:lnTo>
                    <a:lnTo>
                      <a:pt x="5401" y="3527"/>
                    </a:lnTo>
                    <a:lnTo>
                      <a:pt x="5403" y="3527"/>
                    </a:lnTo>
                    <a:lnTo>
                      <a:pt x="5404" y="3527"/>
                    </a:lnTo>
                    <a:lnTo>
                      <a:pt x="5406" y="3527"/>
                    </a:lnTo>
                    <a:lnTo>
                      <a:pt x="5408" y="3527"/>
                    </a:lnTo>
                    <a:lnTo>
                      <a:pt x="5410" y="3527"/>
                    </a:lnTo>
                    <a:lnTo>
                      <a:pt x="5412" y="3527"/>
                    </a:lnTo>
                    <a:lnTo>
                      <a:pt x="5414" y="3527"/>
                    </a:lnTo>
                    <a:lnTo>
                      <a:pt x="5415" y="3527"/>
                    </a:lnTo>
                    <a:lnTo>
                      <a:pt x="5417" y="3527"/>
                    </a:lnTo>
                    <a:lnTo>
                      <a:pt x="5419" y="3527"/>
                    </a:lnTo>
                    <a:lnTo>
                      <a:pt x="5421" y="3527"/>
                    </a:lnTo>
                    <a:lnTo>
                      <a:pt x="5423" y="3527"/>
                    </a:lnTo>
                    <a:lnTo>
                      <a:pt x="5424" y="3527"/>
                    </a:lnTo>
                    <a:lnTo>
                      <a:pt x="5426" y="3527"/>
                    </a:lnTo>
                    <a:lnTo>
                      <a:pt x="5428" y="3527"/>
                    </a:lnTo>
                    <a:lnTo>
                      <a:pt x="5429" y="3527"/>
                    </a:lnTo>
                  </a:path>
                </a:pathLst>
              </a:custGeom>
              <a:noFill/>
              <a:ln w="44450" cap="flat">
                <a:solidFill>
                  <a:srgbClr val="D9531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73">
                <a:extLst>
                  <a:ext uri="{FF2B5EF4-FFF2-40B4-BE49-F238E27FC236}">
                    <a16:creationId xmlns:a16="http://schemas.microsoft.com/office/drawing/2014/main" id="{4E5B87F8-CA0C-4626-8EE2-80CD823B3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27079"/>
                <a:ext cx="2558879" cy="1367480"/>
              </a:xfrm>
              <a:custGeom>
                <a:avLst/>
                <a:gdLst>
                  <a:gd name="T0" fmla="*/ 358 w 5429"/>
                  <a:gd name="T1" fmla="*/ 2534 h 2534"/>
                  <a:gd name="T2" fmla="*/ 440 w 5429"/>
                  <a:gd name="T3" fmla="*/ 2533 h 2534"/>
                  <a:gd name="T4" fmla="*/ 521 w 5429"/>
                  <a:gd name="T5" fmla="*/ 2530 h 2534"/>
                  <a:gd name="T6" fmla="*/ 603 w 5429"/>
                  <a:gd name="T7" fmla="*/ 2521 h 2534"/>
                  <a:gd name="T8" fmla="*/ 684 w 5429"/>
                  <a:gd name="T9" fmla="*/ 2498 h 2534"/>
                  <a:gd name="T10" fmla="*/ 765 w 5429"/>
                  <a:gd name="T11" fmla="*/ 2451 h 2534"/>
                  <a:gd name="T12" fmla="*/ 847 w 5429"/>
                  <a:gd name="T13" fmla="*/ 2368 h 2534"/>
                  <a:gd name="T14" fmla="*/ 928 w 5429"/>
                  <a:gd name="T15" fmla="*/ 2238 h 2534"/>
                  <a:gd name="T16" fmla="*/ 1010 w 5429"/>
                  <a:gd name="T17" fmla="*/ 2052 h 2534"/>
                  <a:gd name="T18" fmla="*/ 1091 w 5429"/>
                  <a:gd name="T19" fmla="*/ 1812 h 2534"/>
                  <a:gd name="T20" fmla="*/ 1173 w 5429"/>
                  <a:gd name="T21" fmla="*/ 1525 h 2534"/>
                  <a:gd name="T22" fmla="*/ 1254 w 5429"/>
                  <a:gd name="T23" fmla="*/ 1211 h 2534"/>
                  <a:gd name="T24" fmla="*/ 1336 w 5429"/>
                  <a:gd name="T25" fmla="*/ 891 h 2534"/>
                  <a:gd name="T26" fmla="*/ 1417 w 5429"/>
                  <a:gd name="T27" fmla="*/ 592 h 2534"/>
                  <a:gd name="T28" fmla="*/ 1498 w 5429"/>
                  <a:gd name="T29" fmla="*/ 338 h 2534"/>
                  <a:gd name="T30" fmla="*/ 1580 w 5429"/>
                  <a:gd name="T31" fmla="*/ 148 h 2534"/>
                  <a:gd name="T32" fmla="*/ 1661 w 5429"/>
                  <a:gd name="T33" fmla="*/ 34 h 2534"/>
                  <a:gd name="T34" fmla="*/ 1743 w 5429"/>
                  <a:gd name="T35" fmla="*/ 1 h 2534"/>
                  <a:gd name="T36" fmla="*/ 1824 w 5429"/>
                  <a:gd name="T37" fmla="*/ 45 h 2534"/>
                  <a:gd name="T38" fmla="*/ 1906 w 5429"/>
                  <a:gd name="T39" fmla="*/ 156 h 2534"/>
                  <a:gd name="T40" fmla="*/ 1987 w 5429"/>
                  <a:gd name="T41" fmla="*/ 321 h 2534"/>
                  <a:gd name="T42" fmla="*/ 2069 w 5429"/>
                  <a:gd name="T43" fmla="*/ 525 h 2534"/>
                  <a:gd name="T44" fmla="*/ 2150 w 5429"/>
                  <a:gd name="T45" fmla="*/ 751 h 2534"/>
                  <a:gd name="T46" fmla="*/ 2232 w 5429"/>
                  <a:gd name="T47" fmla="*/ 985 h 2534"/>
                  <a:gd name="T48" fmla="*/ 2313 w 5429"/>
                  <a:gd name="T49" fmla="*/ 1215 h 2534"/>
                  <a:gd name="T50" fmla="*/ 2394 w 5429"/>
                  <a:gd name="T51" fmla="*/ 1432 h 2534"/>
                  <a:gd name="T52" fmla="*/ 2476 w 5429"/>
                  <a:gd name="T53" fmla="*/ 1629 h 2534"/>
                  <a:gd name="T54" fmla="*/ 2557 w 5429"/>
                  <a:gd name="T55" fmla="*/ 1804 h 2534"/>
                  <a:gd name="T56" fmla="*/ 2639 w 5429"/>
                  <a:gd name="T57" fmla="*/ 1954 h 2534"/>
                  <a:gd name="T58" fmla="*/ 2720 w 5429"/>
                  <a:gd name="T59" fmla="*/ 2081 h 2534"/>
                  <a:gd name="T60" fmla="*/ 2802 w 5429"/>
                  <a:gd name="T61" fmla="*/ 2185 h 2534"/>
                  <a:gd name="T62" fmla="*/ 2883 w 5429"/>
                  <a:gd name="T63" fmla="*/ 2268 h 2534"/>
                  <a:gd name="T64" fmla="*/ 2965 w 5429"/>
                  <a:gd name="T65" fmla="*/ 2335 h 2534"/>
                  <a:gd name="T66" fmla="*/ 3046 w 5429"/>
                  <a:gd name="T67" fmla="*/ 2386 h 2534"/>
                  <a:gd name="T68" fmla="*/ 3127 w 5429"/>
                  <a:gd name="T69" fmla="*/ 2426 h 2534"/>
                  <a:gd name="T70" fmla="*/ 3209 w 5429"/>
                  <a:gd name="T71" fmla="*/ 2456 h 2534"/>
                  <a:gd name="T72" fmla="*/ 3290 w 5429"/>
                  <a:gd name="T73" fmla="*/ 2478 h 2534"/>
                  <a:gd name="T74" fmla="*/ 3372 w 5429"/>
                  <a:gd name="T75" fmla="*/ 2494 h 2534"/>
                  <a:gd name="T76" fmla="*/ 3453 w 5429"/>
                  <a:gd name="T77" fmla="*/ 2506 h 2534"/>
                  <a:gd name="T78" fmla="*/ 3535 w 5429"/>
                  <a:gd name="T79" fmla="*/ 2515 h 2534"/>
                  <a:gd name="T80" fmla="*/ 3616 w 5429"/>
                  <a:gd name="T81" fmla="*/ 2521 h 2534"/>
                  <a:gd name="T82" fmla="*/ 3698 w 5429"/>
                  <a:gd name="T83" fmla="*/ 2525 h 2534"/>
                  <a:gd name="T84" fmla="*/ 3779 w 5429"/>
                  <a:gd name="T85" fmla="*/ 2528 h 2534"/>
                  <a:gd name="T86" fmla="*/ 3861 w 5429"/>
                  <a:gd name="T87" fmla="*/ 2530 h 2534"/>
                  <a:gd name="T88" fmla="*/ 3942 w 5429"/>
                  <a:gd name="T89" fmla="*/ 2531 h 2534"/>
                  <a:gd name="T90" fmla="*/ 4023 w 5429"/>
                  <a:gd name="T91" fmla="*/ 2532 h 2534"/>
                  <a:gd name="T92" fmla="*/ 4105 w 5429"/>
                  <a:gd name="T93" fmla="*/ 2533 h 2534"/>
                  <a:gd name="T94" fmla="*/ 4186 w 5429"/>
                  <a:gd name="T95" fmla="*/ 2533 h 2534"/>
                  <a:gd name="T96" fmla="*/ 4268 w 5429"/>
                  <a:gd name="T97" fmla="*/ 2534 h 2534"/>
                  <a:gd name="T98" fmla="*/ 4349 w 5429"/>
                  <a:gd name="T99" fmla="*/ 2534 h 2534"/>
                  <a:gd name="T100" fmla="*/ 4431 w 5429"/>
                  <a:gd name="T101" fmla="*/ 2534 h 2534"/>
                  <a:gd name="T102" fmla="*/ 4512 w 5429"/>
                  <a:gd name="T103" fmla="*/ 2534 h 2534"/>
                  <a:gd name="T104" fmla="*/ 4594 w 5429"/>
                  <a:gd name="T105" fmla="*/ 2534 h 2534"/>
                  <a:gd name="T106" fmla="*/ 4675 w 5429"/>
                  <a:gd name="T107" fmla="*/ 2534 h 2534"/>
                  <a:gd name="T108" fmla="*/ 4756 w 5429"/>
                  <a:gd name="T109" fmla="*/ 2534 h 2534"/>
                  <a:gd name="T110" fmla="*/ 4838 w 5429"/>
                  <a:gd name="T111" fmla="*/ 2534 h 2534"/>
                  <a:gd name="T112" fmla="*/ 4919 w 5429"/>
                  <a:gd name="T113" fmla="*/ 2534 h 2534"/>
                  <a:gd name="T114" fmla="*/ 5001 w 5429"/>
                  <a:gd name="T115" fmla="*/ 2534 h 2534"/>
                  <a:gd name="T116" fmla="*/ 5082 w 5429"/>
                  <a:gd name="T117" fmla="*/ 2534 h 2534"/>
                  <a:gd name="T118" fmla="*/ 5164 w 5429"/>
                  <a:gd name="T119" fmla="*/ 2534 h 2534"/>
                  <a:gd name="T120" fmla="*/ 5245 w 5429"/>
                  <a:gd name="T121" fmla="*/ 2534 h 2534"/>
                  <a:gd name="T122" fmla="*/ 5327 w 5429"/>
                  <a:gd name="T123" fmla="*/ 2534 h 2534"/>
                  <a:gd name="T124" fmla="*/ 5408 w 5429"/>
                  <a:gd name="T125" fmla="*/ 2534 h 2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29" h="2534">
                    <a:moveTo>
                      <a:pt x="0" y="2534"/>
                    </a:moveTo>
                    <a:lnTo>
                      <a:pt x="253" y="2534"/>
                    </a:lnTo>
                    <a:lnTo>
                      <a:pt x="255" y="2534"/>
                    </a:lnTo>
                    <a:lnTo>
                      <a:pt x="284" y="2534"/>
                    </a:lnTo>
                    <a:lnTo>
                      <a:pt x="286" y="2534"/>
                    </a:lnTo>
                    <a:lnTo>
                      <a:pt x="288" y="2534"/>
                    </a:lnTo>
                    <a:lnTo>
                      <a:pt x="289" y="2534"/>
                    </a:lnTo>
                    <a:lnTo>
                      <a:pt x="291" y="2534"/>
                    </a:lnTo>
                    <a:lnTo>
                      <a:pt x="293" y="2534"/>
                    </a:lnTo>
                    <a:lnTo>
                      <a:pt x="295" y="2534"/>
                    </a:lnTo>
                    <a:lnTo>
                      <a:pt x="297" y="2534"/>
                    </a:lnTo>
                    <a:lnTo>
                      <a:pt x="298" y="2534"/>
                    </a:lnTo>
                    <a:lnTo>
                      <a:pt x="300" y="2534"/>
                    </a:lnTo>
                    <a:lnTo>
                      <a:pt x="302" y="2534"/>
                    </a:lnTo>
                    <a:lnTo>
                      <a:pt x="304" y="2534"/>
                    </a:lnTo>
                    <a:lnTo>
                      <a:pt x="306" y="2534"/>
                    </a:lnTo>
                    <a:lnTo>
                      <a:pt x="308" y="2534"/>
                    </a:lnTo>
                    <a:lnTo>
                      <a:pt x="309" y="2534"/>
                    </a:lnTo>
                    <a:lnTo>
                      <a:pt x="311" y="2534"/>
                    </a:lnTo>
                    <a:lnTo>
                      <a:pt x="313" y="2534"/>
                    </a:lnTo>
                    <a:lnTo>
                      <a:pt x="315" y="2534"/>
                    </a:lnTo>
                    <a:lnTo>
                      <a:pt x="317" y="2534"/>
                    </a:lnTo>
                    <a:lnTo>
                      <a:pt x="318" y="2534"/>
                    </a:lnTo>
                    <a:lnTo>
                      <a:pt x="320" y="2534"/>
                    </a:lnTo>
                    <a:lnTo>
                      <a:pt x="322" y="2534"/>
                    </a:lnTo>
                    <a:lnTo>
                      <a:pt x="324" y="2534"/>
                    </a:lnTo>
                    <a:lnTo>
                      <a:pt x="326" y="2534"/>
                    </a:lnTo>
                    <a:lnTo>
                      <a:pt x="327" y="2534"/>
                    </a:lnTo>
                    <a:lnTo>
                      <a:pt x="329" y="2534"/>
                    </a:lnTo>
                    <a:lnTo>
                      <a:pt x="331" y="2534"/>
                    </a:lnTo>
                    <a:lnTo>
                      <a:pt x="333" y="2534"/>
                    </a:lnTo>
                    <a:lnTo>
                      <a:pt x="335" y="2534"/>
                    </a:lnTo>
                    <a:lnTo>
                      <a:pt x="336" y="2534"/>
                    </a:lnTo>
                    <a:lnTo>
                      <a:pt x="338" y="2534"/>
                    </a:lnTo>
                    <a:lnTo>
                      <a:pt x="340" y="2534"/>
                    </a:lnTo>
                    <a:lnTo>
                      <a:pt x="342" y="2534"/>
                    </a:lnTo>
                    <a:lnTo>
                      <a:pt x="344" y="2534"/>
                    </a:lnTo>
                    <a:lnTo>
                      <a:pt x="346" y="2534"/>
                    </a:lnTo>
                    <a:lnTo>
                      <a:pt x="347" y="2534"/>
                    </a:lnTo>
                    <a:lnTo>
                      <a:pt x="349" y="2534"/>
                    </a:lnTo>
                    <a:lnTo>
                      <a:pt x="351" y="2534"/>
                    </a:lnTo>
                    <a:lnTo>
                      <a:pt x="353" y="2534"/>
                    </a:lnTo>
                    <a:lnTo>
                      <a:pt x="355" y="2534"/>
                    </a:lnTo>
                    <a:lnTo>
                      <a:pt x="356" y="2534"/>
                    </a:lnTo>
                    <a:lnTo>
                      <a:pt x="358" y="2534"/>
                    </a:lnTo>
                    <a:lnTo>
                      <a:pt x="360" y="2534"/>
                    </a:lnTo>
                    <a:lnTo>
                      <a:pt x="362" y="2534"/>
                    </a:lnTo>
                    <a:lnTo>
                      <a:pt x="364" y="2534"/>
                    </a:lnTo>
                    <a:lnTo>
                      <a:pt x="365" y="2534"/>
                    </a:lnTo>
                    <a:lnTo>
                      <a:pt x="367" y="2534"/>
                    </a:lnTo>
                    <a:lnTo>
                      <a:pt x="369" y="2534"/>
                    </a:lnTo>
                    <a:lnTo>
                      <a:pt x="371" y="2534"/>
                    </a:lnTo>
                    <a:lnTo>
                      <a:pt x="373" y="2534"/>
                    </a:lnTo>
                    <a:lnTo>
                      <a:pt x="374" y="2534"/>
                    </a:lnTo>
                    <a:lnTo>
                      <a:pt x="376" y="2534"/>
                    </a:lnTo>
                    <a:lnTo>
                      <a:pt x="378" y="2534"/>
                    </a:lnTo>
                    <a:lnTo>
                      <a:pt x="380" y="2534"/>
                    </a:lnTo>
                    <a:lnTo>
                      <a:pt x="382" y="2534"/>
                    </a:lnTo>
                    <a:lnTo>
                      <a:pt x="384" y="2534"/>
                    </a:lnTo>
                    <a:lnTo>
                      <a:pt x="385" y="2534"/>
                    </a:lnTo>
                    <a:lnTo>
                      <a:pt x="387" y="2534"/>
                    </a:lnTo>
                    <a:lnTo>
                      <a:pt x="389" y="2534"/>
                    </a:lnTo>
                    <a:lnTo>
                      <a:pt x="391" y="2534"/>
                    </a:lnTo>
                    <a:lnTo>
                      <a:pt x="393" y="2534"/>
                    </a:lnTo>
                    <a:lnTo>
                      <a:pt x="394" y="2534"/>
                    </a:lnTo>
                    <a:lnTo>
                      <a:pt x="396" y="2534"/>
                    </a:lnTo>
                    <a:lnTo>
                      <a:pt x="398" y="2534"/>
                    </a:lnTo>
                    <a:lnTo>
                      <a:pt x="400" y="2534"/>
                    </a:lnTo>
                    <a:lnTo>
                      <a:pt x="402" y="2534"/>
                    </a:lnTo>
                    <a:lnTo>
                      <a:pt x="403" y="2534"/>
                    </a:lnTo>
                    <a:lnTo>
                      <a:pt x="405" y="2534"/>
                    </a:lnTo>
                    <a:lnTo>
                      <a:pt x="407" y="2534"/>
                    </a:lnTo>
                    <a:lnTo>
                      <a:pt x="409" y="2534"/>
                    </a:lnTo>
                    <a:lnTo>
                      <a:pt x="411" y="2534"/>
                    </a:lnTo>
                    <a:lnTo>
                      <a:pt x="412" y="2533"/>
                    </a:lnTo>
                    <a:lnTo>
                      <a:pt x="414" y="2533"/>
                    </a:lnTo>
                    <a:lnTo>
                      <a:pt x="416" y="2533"/>
                    </a:lnTo>
                    <a:lnTo>
                      <a:pt x="418" y="2533"/>
                    </a:lnTo>
                    <a:lnTo>
                      <a:pt x="420" y="2533"/>
                    </a:lnTo>
                    <a:lnTo>
                      <a:pt x="422" y="2533"/>
                    </a:lnTo>
                    <a:lnTo>
                      <a:pt x="423" y="2533"/>
                    </a:lnTo>
                    <a:lnTo>
                      <a:pt x="425" y="2533"/>
                    </a:lnTo>
                    <a:lnTo>
                      <a:pt x="427" y="2533"/>
                    </a:lnTo>
                    <a:lnTo>
                      <a:pt x="429" y="2533"/>
                    </a:lnTo>
                    <a:lnTo>
                      <a:pt x="431" y="2533"/>
                    </a:lnTo>
                    <a:lnTo>
                      <a:pt x="432" y="2533"/>
                    </a:lnTo>
                    <a:lnTo>
                      <a:pt x="434" y="2533"/>
                    </a:lnTo>
                    <a:lnTo>
                      <a:pt x="436" y="2533"/>
                    </a:lnTo>
                    <a:lnTo>
                      <a:pt x="438" y="2533"/>
                    </a:lnTo>
                    <a:lnTo>
                      <a:pt x="440" y="2533"/>
                    </a:lnTo>
                    <a:lnTo>
                      <a:pt x="441" y="2533"/>
                    </a:lnTo>
                    <a:lnTo>
                      <a:pt x="443" y="2533"/>
                    </a:lnTo>
                    <a:lnTo>
                      <a:pt x="445" y="2533"/>
                    </a:lnTo>
                    <a:lnTo>
                      <a:pt x="447" y="2533"/>
                    </a:lnTo>
                    <a:lnTo>
                      <a:pt x="449" y="2533"/>
                    </a:lnTo>
                    <a:lnTo>
                      <a:pt x="450" y="2533"/>
                    </a:lnTo>
                    <a:lnTo>
                      <a:pt x="452" y="2533"/>
                    </a:lnTo>
                    <a:lnTo>
                      <a:pt x="454" y="2533"/>
                    </a:lnTo>
                    <a:lnTo>
                      <a:pt x="456" y="2533"/>
                    </a:lnTo>
                    <a:lnTo>
                      <a:pt x="458" y="2533"/>
                    </a:lnTo>
                    <a:lnTo>
                      <a:pt x="460" y="2533"/>
                    </a:lnTo>
                    <a:lnTo>
                      <a:pt x="461" y="2533"/>
                    </a:lnTo>
                    <a:lnTo>
                      <a:pt x="463" y="2533"/>
                    </a:lnTo>
                    <a:lnTo>
                      <a:pt x="465" y="2533"/>
                    </a:lnTo>
                    <a:lnTo>
                      <a:pt x="467" y="2532"/>
                    </a:lnTo>
                    <a:lnTo>
                      <a:pt x="469" y="2532"/>
                    </a:lnTo>
                    <a:lnTo>
                      <a:pt x="470" y="2532"/>
                    </a:lnTo>
                    <a:lnTo>
                      <a:pt x="472" y="2532"/>
                    </a:lnTo>
                    <a:lnTo>
                      <a:pt x="474" y="2532"/>
                    </a:lnTo>
                    <a:lnTo>
                      <a:pt x="476" y="2532"/>
                    </a:lnTo>
                    <a:lnTo>
                      <a:pt x="478" y="2532"/>
                    </a:lnTo>
                    <a:lnTo>
                      <a:pt x="479" y="2532"/>
                    </a:lnTo>
                    <a:lnTo>
                      <a:pt x="481" y="2532"/>
                    </a:lnTo>
                    <a:lnTo>
                      <a:pt x="483" y="2532"/>
                    </a:lnTo>
                    <a:lnTo>
                      <a:pt x="485" y="2532"/>
                    </a:lnTo>
                    <a:lnTo>
                      <a:pt x="487" y="2532"/>
                    </a:lnTo>
                    <a:lnTo>
                      <a:pt x="489" y="2532"/>
                    </a:lnTo>
                    <a:lnTo>
                      <a:pt x="490" y="2532"/>
                    </a:lnTo>
                    <a:lnTo>
                      <a:pt x="492" y="2532"/>
                    </a:lnTo>
                    <a:lnTo>
                      <a:pt x="494" y="2532"/>
                    </a:lnTo>
                    <a:lnTo>
                      <a:pt x="496" y="2531"/>
                    </a:lnTo>
                    <a:lnTo>
                      <a:pt x="498" y="2531"/>
                    </a:lnTo>
                    <a:lnTo>
                      <a:pt x="499" y="2531"/>
                    </a:lnTo>
                    <a:lnTo>
                      <a:pt x="501" y="2531"/>
                    </a:lnTo>
                    <a:lnTo>
                      <a:pt x="503" y="2531"/>
                    </a:lnTo>
                    <a:lnTo>
                      <a:pt x="505" y="2531"/>
                    </a:lnTo>
                    <a:lnTo>
                      <a:pt x="507" y="2531"/>
                    </a:lnTo>
                    <a:lnTo>
                      <a:pt x="508" y="2531"/>
                    </a:lnTo>
                    <a:lnTo>
                      <a:pt x="510" y="2531"/>
                    </a:lnTo>
                    <a:lnTo>
                      <a:pt x="512" y="2531"/>
                    </a:lnTo>
                    <a:lnTo>
                      <a:pt x="514" y="2531"/>
                    </a:lnTo>
                    <a:lnTo>
                      <a:pt x="516" y="2530"/>
                    </a:lnTo>
                    <a:lnTo>
                      <a:pt x="517" y="2530"/>
                    </a:lnTo>
                    <a:lnTo>
                      <a:pt x="519" y="2530"/>
                    </a:lnTo>
                    <a:lnTo>
                      <a:pt x="521" y="2530"/>
                    </a:lnTo>
                    <a:lnTo>
                      <a:pt x="523" y="2530"/>
                    </a:lnTo>
                    <a:lnTo>
                      <a:pt x="525" y="2530"/>
                    </a:lnTo>
                    <a:lnTo>
                      <a:pt x="527" y="2530"/>
                    </a:lnTo>
                    <a:lnTo>
                      <a:pt x="528" y="2530"/>
                    </a:lnTo>
                    <a:lnTo>
                      <a:pt x="530" y="2529"/>
                    </a:lnTo>
                    <a:lnTo>
                      <a:pt x="532" y="2529"/>
                    </a:lnTo>
                    <a:lnTo>
                      <a:pt x="534" y="2529"/>
                    </a:lnTo>
                    <a:lnTo>
                      <a:pt x="536" y="2529"/>
                    </a:lnTo>
                    <a:lnTo>
                      <a:pt x="537" y="2529"/>
                    </a:lnTo>
                    <a:lnTo>
                      <a:pt x="539" y="2529"/>
                    </a:lnTo>
                    <a:lnTo>
                      <a:pt x="541" y="2529"/>
                    </a:lnTo>
                    <a:lnTo>
                      <a:pt x="543" y="2528"/>
                    </a:lnTo>
                    <a:lnTo>
                      <a:pt x="545" y="2528"/>
                    </a:lnTo>
                    <a:lnTo>
                      <a:pt x="546" y="2528"/>
                    </a:lnTo>
                    <a:lnTo>
                      <a:pt x="548" y="2528"/>
                    </a:lnTo>
                    <a:lnTo>
                      <a:pt x="550" y="2528"/>
                    </a:lnTo>
                    <a:lnTo>
                      <a:pt x="552" y="2528"/>
                    </a:lnTo>
                    <a:lnTo>
                      <a:pt x="554" y="2527"/>
                    </a:lnTo>
                    <a:lnTo>
                      <a:pt x="555" y="2527"/>
                    </a:lnTo>
                    <a:lnTo>
                      <a:pt x="557" y="2527"/>
                    </a:lnTo>
                    <a:lnTo>
                      <a:pt x="559" y="2527"/>
                    </a:lnTo>
                    <a:lnTo>
                      <a:pt x="561" y="2527"/>
                    </a:lnTo>
                    <a:lnTo>
                      <a:pt x="563" y="2526"/>
                    </a:lnTo>
                    <a:lnTo>
                      <a:pt x="565" y="2526"/>
                    </a:lnTo>
                    <a:lnTo>
                      <a:pt x="566" y="2526"/>
                    </a:lnTo>
                    <a:lnTo>
                      <a:pt x="568" y="2526"/>
                    </a:lnTo>
                    <a:lnTo>
                      <a:pt x="570" y="2526"/>
                    </a:lnTo>
                    <a:lnTo>
                      <a:pt x="572" y="2525"/>
                    </a:lnTo>
                    <a:lnTo>
                      <a:pt x="574" y="2525"/>
                    </a:lnTo>
                    <a:lnTo>
                      <a:pt x="575" y="2525"/>
                    </a:lnTo>
                    <a:lnTo>
                      <a:pt x="577" y="2525"/>
                    </a:lnTo>
                    <a:lnTo>
                      <a:pt x="579" y="2524"/>
                    </a:lnTo>
                    <a:lnTo>
                      <a:pt x="581" y="2524"/>
                    </a:lnTo>
                    <a:lnTo>
                      <a:pt x="583" y="2524"/>
                    </a:lnTo>
                    <a:lnTo>
                      <a:pt x="584" y="2524"/>
                    </a:lnTo>
                    <a:lnTo>
                      <a:pt x="586" y="2523"/>
                    </a:lnTo>
                    <a:lnTo>
                      <a:pt x="588" y="2523"/>
                    </a:lnTo>
                    <a:lnTo>
                      <a:pt x="590" y="2523"/>
                    </a:lnTo>
                    <a:lnTo>
                      <a:pt x="592" y="2523"/>
                    </a:lnTo>
                    <a:lnTo>
                      <a:pt x="593" y="2522"/>
                    </a:lnTo>
                    <a:lnTo>
                      <a:pt x="595" y="2522"/>
                    </a:lnTo>
                    <a:lnTo>
                      <a:pt x="597" y="2522"/>
                    </a:lnTo>
                    <a:lnTo>
                      <a:pt x="599" y="2521"/>
                    </a:lnTo>
                    <a:lnTo>
                      <a:pt x="601" y="2521"/>
                    </a:lnTo>
                    <a:lnTo>
                      <a:pt x="603" y="2521"/>
                    </a:lnTo>
                    <a:lnTo>
                      <a:pt x="604" y="2520"/>
                    </a:lnTo>
                    <a:lnTo>
                      <a:pt x="606" y="2520"/>
                    </a:lnTo>
                    <a:lnTo>
                      <a:pt x="608" y="2520"/>
                    </a:lnTo>
                    <a:lnTo>
                      <a:pt x="610" y="2519"/>
                    </a:lnTo>
                    <a:lnTo>
                      <a:pt x="612" y="2519"/>
                    </a:lnTo>
                    <a:lnTo>
                      <a:pt x="613" y="2519"/>
                    </a:lnTo>
                    <a:lnTo>
                      <a:pt x="615" y="2518"/>
                    </a:lnTo>
                    <a:lnTo>
                      <a:pt x="617" y="2518"/>
                    </a:lnTo>
                    <a:lnTo>
                      <a:pt x="619" y="2518"/>
                    </a:lnTo>
                    <a:lnTo>
                      <a:pt x="621" y="2517"/>
                    </a:lnTo>
                    <a:lnTo>
                      <a:pt x="622" y="2517"/>
                    </a:lnTo>
                    <a:lnTo>
                      <a:pt x="624" y="2516"/>
                    </a:lnTo>
                    <a:lnTo>
                      <a:pt x="626" y="2516"/>
                    </a:lnTo>
                    <a:lnTo>
                      <a:pt x="628" y="2516"/>
                    </a:lnTo>
                    <a:lnTo>
                      <a:pt x="630" y="2515"/>
                    </a:lnTo>
                    <a:lnTo>
                      <a:pt x="632" y="2515"/>
                    </a:lnTo>
                    <a:lnTo>
                      <a:pt x="633" y="2514"/>
                    </a:lnTo>
                    <a:lnTo>
                      <a:pt x="635" y="2514"/>
                    </a:lnTo>
                    <a:lnTo>
                      <a:pt x="637" y="2513"/>
                    </a:lnTo>
                    <a:lnTo>
                      <a:pt x="639" y="2513"/>
                    </a:lnTo>
                    <a:lnTo>
                      <a:pt x="641" y="2512"/>
                    </a:lnTo>
                    <a:lnTo>
                      <a:pt x="642" y="2512"/>
                    </a:lnTo>
                    <a:lnTo>
                      <a:pt x="644" y="2511"/>
                    </a:lnTo>
                    <a:lnTo>
                      <a:pt x="646" y="2511"/>
                    </a:lnTo>
                    <a:lnTo>
                      <a:pt x="648" y="2510"/>
                    </a:lnTo>
                    <a:lnTo>
                      <a:pt x="650" y="2510"/>
                    </a:lnTo>
                    <a:lnTo>
                      <a:pt x="651" y="2509"/>
                    </a:lnTo>
                    <a:lnTo>
                      <a:pt x="653" y="2509"/>
                    </a:lnTo>
                    <a:lnTo>
                      <a:pt x="655" y="2508"/>
                    </a:lnTo>
                    <a:lnTo>
                      <a:pt x="657" y="2508"/>
                    </a:lnTo>
                    <a:lnTo>
                      <a:pt x="659" y="2507"/>
                    </a:lnTo>
                    <a:lnTo>
                      <a:pt x="660" y="2507"/>
                    </a:lnTo>
                    <a:lnTo>
                      <a:pt x="662" y="2506"/>
                    </a:lnTo>
                    <a:lnTo>
                      <a:pt x="664" y="2505"/>
                    </a:lnTo>
                    <a:lnTo>
                      <a:pt x="666" y="2505"/>
                    </a:lnTo>
                    <a:lnTo>
                      <a:pt x="668" y="2504"/>
                    </a:lnTo>
                    <a:lnTo>
                      <a:pt x="670" y="2503"/>
                    </a:lnTo>
                    <a:lnTo>
                      <a:pt x="671" y="2503"/>
                    </a:lnTo>
                    <a:lnTo>
                      <a:pt x="673" y="2502"/>
                    </a:lnTo>
                    <a:lnTo>
                      <a:pt x="675" y="2502"/>
                    </a:lnTo>
                    <a:lnTo>
                      <a:pt x="677" y="2501"/>
                    </a:lnTo>
                    <a:lnTo>
                      <a:pt x="679" y="2500"/>
                    </a:lnTo>
                    <a:lnTo>
                      <a:pt x="680" y="2499"/>
                    </a:lnTo>
                    <a:lnTo>
                      <a:pt x="682" y="2499"/>
                    </a:lnTo>
                    <a:lnTo>
                      <a:pt x="684" y="2498"/>
                    </a:lnTo>
                    <a:lnTo>
                      <a:pt x="686" y="2497"/>
                    </a:lnTo>
                    <a:lnTo>
                      <a:pt x="688" y="2497"/>
                    </a:lnTo>
                    <a:lnTo>
                      <a:pt x="689" y="2496"/>
                    </a:lnTo>
                    <a:lnTo>
                      <a:pt x="691" y="2495"/>
                    </a:lnTo>
                    <a:lnTo>
                      <a:pt x="693" y="2494"/>
                    </a:lnTo>
                    <a:lnTo>
                      <a:pt x="695" y="2493"/>
                    </a:lnTo>
                    <a:lnTo>
                      <a:pt x="697" y="2493"/>
                    </a:lnTo>
                    <a:lnTo>
                      <a:pt x="698" y="2492"/>
                    </a:lnTo>
                    <a:lnTo>
                      <a:pt x="700" y="2491"/>
                    </a:lnTo>
                    <a:lnTo>
                      <a:pt x="702" y="2490"/>
                    </a:lnTo>
                    <a:lnTo>
                      <a:pt x="704" y="2489"/>
                    </a:lnTo>
                    <a:lnTo>
                      <a:pt x="706" y="2488"/>
                    </a:lnTo>
                    <a:lnTo>
                      <a:pt x="708" y="2488"/>
                    </a:lnTo>
                    <a:lnTo>
                      <a:pt x="709" y="2487"/>
                    </a:lnTo>
                    <a:lnTo>
                      <a:pt x="711" y="2486"/>
                    </a:lnTo>
                    <a:lnTo>
                      <a:pt x="713" y="2485"/>
                    </a:lnTo>
                    <a:lnTo>
                      <a:pt x="715" y="2484"/>
                    </a:lnTo>
                    <a:lnTo>
                      <a:pt x="717" y="2483"/>
                    </a:lnTo>
                    <a:lnTo>
                      <a:pt x="718" y="2482"/>
                    </a:lnTo>
                    <a:lnTo>
                      <a:pt x="720" y="2481"/>
                    </a:lnTo>
                    <a:lnTo>
                      <a:pt x="722" y="2480"/>
                    </a:lnTo>
                    <a:lnTo>
                      <a:pt x="724" y="2479"/>
                    </a:lnTo>
                    <a:lnTo>
                      <a:pt x="726" y="2478"/>
                    </a:lnTo>
                    <a:lnTo>
                      <a:pt x="727" y="2477"/>
                    </a:lnTo>
                    <a:lnTo>
                      <a:pt x="729" y="2476"/>
                    </a:lnTo>
                    <a:lnTo>
                      <a:pt x="731" y="2475"/>
                    </a:lnTo>
                    <a:lnTo>
                      <a:pt x="733" y="2474"/>
                    </a:lnTo>
                    <a:lnTo>
                      <a:pt x="735" y="2473"/>
                    </a:lnTo>
                    <a:lnTo>
                      <a:pt x="736" y="2471"/>
                    </a:lnTo>
                    <a:lnTo>
                      <a:pt x="738" y="2470"/>
                    </a:lnTo>
                    <a:lnTo>
                      <a:pt x="740" y="2469"/>
                    </a:lnTo>
                    <a:lnTo>
                      <a:pt x="742" y="2468"/>
                    </a:lnTo>
                    <a:lnTo>
                      <a:pt x="744" y="2467"/>
                    </a:lnTo>
                    <a:lnTo>
                      <a:pt x="746" y="2466"/>
                    </a:lnTo>
                    <a:lnTo>
                      <a:pt x="747" y="2464"/>
                    </a:lnTo>
                    <a:lnTo>
                      <a:pt x="749" y="2463"/>
                    </a:lnTo>
                    <a:lnTo>
                      <a:pt x="751" y="2462"/>
                    </a:lnTo>
                    <a:lnTo>
                      <a:pt x="753" y="2461"/>
                    </a:lnTo>
                    <a:lnTo>
                      <a:pt x="755" y="2459"/>
                    </a:lnTo>
                    <a:lnTo>
                      <a:pt x="756" y="2458"/>
                    </a:lnTo>
                    <a:lnTo>
                      <a:pt x="758" y="2457"/>
                    </a:lnTo>
                    <a:lnTo>
                      <a:pt x="760" y="2455"/>
                    </a:lnTo>
                    <a:lnTo>
                      <a:pt x="762" y="2454"/>
                    </a:lnTo>
                    <a:lnTo>
                      <a:pt x="764" y="2453"/>
                    </a:lnTo>
                    <a:lnTo>
                      <a:pt x="765" y="2451"/>
                    </a:lnTo>
                    <a:lnTo>
                      <a:pt x="767" y="2450"/>
                    </a:lnTo>
                    <a:lnTo>
                      <a:pt x="769" y="2449"/>
                    </a:lnTo>
                    <a:lnTo>
                      <a:pt x="771" y="2447"/>
                    </a:lnTo>
                    <a:lnTo>
                      <a:pt x="773" y="2446"/>
                    </a:lnTo>
                    <a:lnTo>
                      <a:pt x="774" y="2444"/>
                    </a:lnTo>
                    <a:lnTo>
                      <a:pt x="776" y="2443"/>
                    </a:lnTo>
                    <a:lnTo>
                      <a:pt x="778" y="2441"/>
                    </a:lnTo>
                    <a:lnTo>
                      <a:pt x="780" y="2440"/>
                    </a:lnTo>
                    <a:lnTo>
                      <a:pt x="782" y="2438"/>
                    </a:lnTo>
                    <a:lnTo>
                      <a:pt x="784" y="2436"/>
                    </a:lnTo>
                    <a:lnTo>
                      <a:pt x="785" y="2435"/>
                    </a:lnTo>
                    <a:lnTo>
                      <a:pt x="787" y="2433"/>
                    </a:lnTo>
                    <a:lnTo>
                      <a:pt x="789" y="2432"/>
                    </a:lnTo>
                    <a:lnTo>
                      <a:pt x="791" y="2430"/>
                    </a:lnTo>
                    <a:lnTo>
                      <a:pt x="793" y="2428"/>
                    </a:lnTo>
                    <a:lnTo>
                      <a:pt x="794" y="2427"/>
                    </a:lnTo>
                    <a:lnTo>
                      <a:pt x="796" y="2425"/>
                    </a:lnTo>
                    <a:lnTo>
                      <a:pt x="798" y="2423"/>
                    </a:lnTo>
                    <a:lnTo>
                      <a:pt x="800" y="2421"/>
                    </a:lnTo>
                    <a:lnTo>
                      <a:pt x="802" y="2420"/>
                    </a:lnTo>
                    <a:lnTo>
                      <a:pt x="803" y="2418"/>
                    </a:lnTo>
                    <a:lnTo>
                      <a:pt x="805" y="2416"/>
                    </a:lnTo>
                    <a:lnTo>
                      <a:pt x="807" y="2414"/>
                    </a:lnTo>
                    <a:lnTo>
                      <a:pt x="809" y="2412"/>
                    </a:lnTo>
                    <a:lnTo>
                      <a:pt x="811" y="2411"/>
                    </a:lnTo>
                    <a:lnTo>
                      <a:pt x="812" y="2409"/>
                    </a:lnTo>
                    <a:lnTo>
                      <a:pt x="814" y="2407"/>
                    </a:lnTo>
                    <a:lnTo>
                      <a:pt x="816" y="2405"/>
                    </a:lnTo>
                    <a:lnTo>
                      <a:pt x="818" y="2403"/>
                    </a:lnTo>
                    <a:lnTo>
                      <a:pt x="820" y="2401"/>
                    </a:lnTo>
                    <a:lnTo>
                      <a:pt x="822" y="2399"/>
                    </a:lnTo>
                    <a:lnTo>
                      <a:pt x="823" y="2397"/>
                    </a:lnTo>
                    <a:lnTo>
                      <a:pt x="825" y="2395"/>
                    </a:lnTo>
                    <a:lnTo>
                      <a:pt x="827" y="2393"/>
                    </a:lnTo>
                    <a:lnTo>
                      <a:pt x="829" y="2391"/>
                    </a:lnTo>
                    <a:lnTo>
                      <a:pt x="831" y="2388"/>
                    </a:lnTo>
                    <a:lnTo>
                      <a:pt x="832" y="2386"/>
                    </a:lnTo>
                    <a:lnTo>
                      <a:pt x="834" y="2384"/>
                    </a:lnTo>
                    <a:lnTo>
                      <a:pt x="836" y="2382"/>
                    </a:lnTo>
                    <a:lnTo>
                      <a:pt x="838" y="2380"/>
                    </a:lnTo>
                    <a:lnTo>
                      <a:pt x="840" y="2378"/>
                    </a:lnTo>
                    <a:lnTo>
                      <a:pt x="841" y="2375"/>
                    </a:lnTo>
                    <a:lnTo>
                      <a:pt x="843" y="2373"/>
                    </a:lnTo>
                    <a:lnTo>
                      <a:pt x="845" y="2371"/>
                    </a:lnTo>
                    <a:lnTo>
                      <a:pt x="847" y="2368"/>
                    </a:lnTo>
                    <a:lnTo>
                      <a:pt x="849" y="2366"/>
                    </a:lnTo>
                    <a:lnTo>
                      <a:pt x="851" y="2364"/>
                    </a:lnTo>
                    <a:lnTo>
                      <a:pt x="852" y="2361"/>
                    </a:lnTo>
                    <a:lnTo>
                      <a:pt x="854" y="2359"/>
                    </a:lnTo>
                    <a:lnTo>
                      <a:pt x="856" y="2356"/>
                    </a:lnTo>
                    <a:lnTo>
                      <a:pt x="858" y="2354"/>
                    </a:lnTo>
                    <a:lnTo>
                      <a:pt x="860" y="2351"/>
                    </a:lnTo>
                    <a:lnTo>
                      <a:pt x="861" y="2349"/>
                    </a:lnTo>
                    <a:lnTo>
                      <a:pt x="863" y="2346"/>
                    </a:lnTo>
                    <a:lnTo>
                      <a:pt x="865" y="2344"/>
                    </a:lnTo>
                    <a:lnTo>
                      <a:pt x="867" y="2341"/>
                    </a:lnTo>
                    <a:lnTo>
                      <a:pt x="869" y="2339"/>
                    </a:lnTo>
                    <a:lnTo>
                      <a:pt x="870" y="2336"/>
                    </a:lnTo>
                    <a:lnTo>
                      <a:pt x="872" y="2333"/>
                    </a:lnTo>
                    <a:lnTo>
                      <a:pt x="874" y="2331"/>
                    </a:lnTo>
                    <a:lnTo>
                      <a:pt x="876" y="2328"/>
                    </a:lnTo>
                    <a:lnTo>
                      <a:pt x="878" y="2325"/>
                    </a:lnTo>
                    <a:lnTo>
                      <a:pt x="879" y="2322"/>
                    </a:lnTo>
                    <a:lnTo>
                      <a:pt x="881" y="2320"/>
                    </a:lnTo>
                    <a:lnTo>
                      <a:pt x="883" y="2317"/>
                    </a:lnTo>
                    <a:lnTo>
                      <a:pt x="885" y="2314"/>
                    </a:lnTo>
                    <a:lnTo>
                      <a:pt x="887" y="2311"/>
                    </a:lnTo>
                    <a:lnTo>
                      <a:pt x="889" y="2308"/>
                    </a:lnTo>
                    <a:lnTo>
                      <a:pt x="890" y="2305"/>
                    </a:lnTo>
                    <a:lnTo>
                      <a:pt x="892" y="2302"/>
                    </a:lnTo>
                    <a:lnTo>
                      <a:pt x="894" y="2299"/>
                    </a:lnTo>
                    <a:lnTo>
                      <a:pt x="896" y="2296"/>
                    </a:lnTo>
                    <a:lnTo>
                      <a:pt x="898" y="2293"/>
                    </a:lnTo>
                    <a:lnTo>
                      <a:pt x="899" y="2290"/>
                    </a:lnTo>
                    <a:lnTo>
                      <a:pt x="901" y="2287"/>
                    </a:lnTo>
                    <a:lnTo>
                      <a:pt x="903" y="2284"/>
                    </a:lnTo>
                    <a:lnTo>
                      <a:pt x="905" y="2281"/>
                    </a:lnTo>
                    <a:lnTo>
                      <a:pt x="907" y="2278"/>
                    </a:lnTo>
                    <a:lnTo>
                      <a:pt x="908" y="2275"/>
                    </a:lnTo>
                    <a:lnTo>
                      <a:pt x="910" y="2271"/>
                    </a:lnTo>
                    <a:lnTo>
                      <a:pt x="912" y="2268"/>
                    </a:lnTo>
                    <a:lnTo>
                      <a:pt x="914" y="2265"/>
                    </a:lnTo>
                    <a:lnTo>
                      <a:pt x="916" y="2261"/>
                    </a:lnTo>
                    <a:lnTo>
                      <a:pt x="917" y="2258"/>
                    </a:lnTo>
                    <a:lnTo>
                      <a:pt x="919" y="2255"/>
                    </a:lnTo>
                    <a:lnTo>
                      <a:pt x="921" y="2251"/>
                    </a:lnTo>
                    <a:lnTo>
                      <a:pt x="923" y="2248"/>
                    </a:lnTo>
                    <a:lnTo>
                      <a:pt x="925" y="2245"/>
                    </a:lnTo>
                    <a:lnTo>
                      <a:pt x="927" y="2241"/>
                    </a:lnTo>
                    <a:lnTo>
                      <a:pt x="928" y="2238"/>
                    </a:lnTo>
                    <a:lnTo>
                      <a:pt x="930" y="2234"/>
                    </a:lnTo>
                    <a:lnTo>
                      <a:pt x="932" y="2231"/>
                    </a:lnTo>
                    <a:lnTo>
                      <a:pt x="934" y="2227"/>
                    </a:lnTo>
                    <a:lnTo>
                      <a:pt x="936" y="2223"/>
                    </a:lnTo>
                    <a:lnTo>
                      <a:pt x="937" y="2220"/>
                    </a:lnTo>
                    <a:lnTo>
                      <a:pt x="939" y="2216"/>
                    </a:lnTo>
                    <a:lnTo>
                      <a:pt x="941" y="2212"/>
                    </a:lnTo>
                    <a:lnTo>
                      <a:pt x="943" y="2209"/>
                    </a:lnTo>
                    <a:lnTo>
                      <a:pt x="945" y="2205"/>
                    </a:lnTo>
                    <a:lnTo>
                      <a:pt x="946" y="2201"/>
                    </a:lnTo>
                    <a:lnTo>
                      <a:pt x="948" y="2197"/>
                    </a:lnTo>
                    <a:lnTo>
                      <a:pt x="950" y="2194"/>
                    </a:lnTo>
                    <a:lnTo>
                      <a:pt x="952" y="2190"/>
                    </a:lnTo>
                    <a:lnTo>
                      <a:pt x="954" y="2186"/>
                    </a:lnTo>
                    <a:lnTo>
                      <a:pt x="955" y="2182"/>
                    </a:lnTo>
                    <a:lnTo>
                      <a:pt x="957" y="2178"/>
                    </a:lnTo>
                    <a:lnTo>
                      <a:pt x="959" y="2174"/>
                    </a:lnTo>
                    <a:lnTo>
                      <a:pt x="961" y="2170"/>
                    </a:lnTo>
                    <a:lnTo>
                      <a:pt x="963" y="2166"/>
                    </a:lnTo>
                    <a:lnTo>
                      <a:pt x="965" y="2162"/>
                    </a:lnTo>
                    <a:lnTo>
                      <a:pt x="966" y="2158"/>
                    </a:lnTo>
                    <a:lnTo>
                      <a:pt x="968" y="2154"/>
                    </a:lnTo>
                    <a:lnTo>
                      <a:pt x="970" y="2150"/>
                    </a:lnTo>
                    <a:lnTo>
                      <a:pt x="972" y="2146"/>
                    </a:lnTo>
                    <a:lnTo>
                      <a:pt x="974" y="2141"/>
                    </a:lnTo>
                    <a:lnTo>
                      <a:pt x="975" y="2137"/>
                    </a:lnTo>
                    <a:lnTo>
                      <a:pt x="977" y="2133"/>
                    </a:lnTo>
                    <a:lnTo>
                      <a:pt x="979" y="2129"/>
                    </a:lnTo>
                    <a:lnTo>
                      <a:pt x="981" y="2124"/>
                    </a:lnTo>
                    <a:lnTo>
                      <a:pt x="983" y="2120"/>
                    </a:lnTo>
                    <a:lnTo>
                      <a:pt x="984" y="2116"/>
                    </a:lnTo>
                    <a:lnTo>
                      <a:pt x="986" y="2111"/>
                    </a:lnTo>
                    <a:lnTo>
                      <a:pt x="988" y="2107"/>
                    </a:lnTo>
                    <a:lnTo>
                      <a:pt x="990" y="2103"/>
                    </a:lnTo>
                    <a:lnTo>
                      <a:pt x="992" y="2098"/>
                    </a:lnTo>
                    <a:lnTo>
                      <a:pt x="993" y="2094"/>
                    </a:lnTo>
                    <a:lnTo>
                      <a:pt x="995" y="2089"/>
                    </a:lnTo>
                    <a:lnTo>
                      <a:pt x="997" y="2085"/>
                    </a:lnTo>
                    <a:lnTo>
                      <a:pt x="999" y="2080"/>
                    </a:lnTo>
                    <a:lnTo>
                      <a:pt x="1001" y="2075"/>
                    </a:lnTo>
                    <a:lnTo>
                      <a:pt x="1003" y="2071"/>
                    </a:lnTo>
                    <a:lnTo>
                      <a:pt x="1004" y="2066"/>
                    </a:lnTo>
                    <a:lnTo>
                      <a:pt x="1006" y="2061"/>
                    </a:lnTo>
                    <a:lnTo>
                      <a:pt x="1008" y="2057"/>
                    </a:lnTo>
                    <a:lnTo>
                      <a:pt x="1010" y="2052"/>
                    </a:lnTo>
                    <a:lnTo>
                      <a:pt x="1012" y="2047"/>
                    </a:lnTo>
                    <a:lnTo>
                      <a:pt x="1013" y="2042"/>
                    </a:lnTo>
                    <a:lnTo>
                      <a:pt x="1015" y="2038"/>
                    </a:lnTo>
                    <a:lnTo>
                      <a:pt x="1017" y="2033"/>
                    </a:lnTo>
                    <a:lnTo>
                      <a:pt x="1019" y="2028"/>
                    </a:lnTo>
                    <a:lnTo>
                      <a:pt x="1021" y="2023"/>
                    </a:lnTo>
                    <a:lnTo>
                      <a:pt x="1022" y="2018"/>
                    </a:lnTo>
                    <a:lnTo>
                      <a:pt x="1024" y="2013"/>
                    </a:lnTo>
                    <a:lnTo>
                      <a:pt x="1026" y="2008"/>
                    </a:lnTo>
                    <a:lnTo>
                      <a:pt x="1028" y="2003"/>
                    </a:lnTo>
                    <a:lnTo>
                      <a:pt x="1030" y="1998"/>
                    </a:lnTo>
                    <a:lnTo>
                      <a:pt x="1032" y="1993"/>
                    </a:lnTo>
                    <a:lnTo>
                      <a:pt x="1033" y="1988"/>
                    </a:lnTo>
                    <a:lnTo>
                      <a:pt x="1035" y="1983"/>
                    </a:lnTo>
                    <a:lnTo>
                      <a:pt x="1037" y="1978"/>
                    </a:lnTo>
                    <a:lnTo>
                      <a:pt x="1039" y="1973"/>
                    </a:lnTo>
                    <a:lnTo>
                      <a:pt x="1041" y="1967"/>
                    </a:lnTo>
                    <a:lnTo>
                      <a:pt x="1042" y="1962"/>
                    </a:lnTo>
                    <a:lnTo>
                      <a:pt x="1044" y="1957"/>
                    </a:lnTo>
                    <a:lnTo>
                      <a:pt x="1046" y="1952"/>
                    </a:lnTo>
                    <a:lnTo>
                      <a:pt x="1048" y="1946"/>
                    </a:lnTo>
                    <a:lnTo>
                      <a:pt x="1050" y="1941"/>
                    </a:lnTo>
                    <a:lnTo>
                      <a:pt x="1051" y="1936"/>
                    </a:lnTo>
                    <a:lnTo>
                      <a:pt x="1053" y="1930"/>
                    </a:lnTo>
                    <a:lnTo>
                      <a:pt x="1055" y="1925"/>
                    </a:lnTo>
                    <a:lnTo>
                      <a:pt x="1057" y="1919"/>
                    </a:lnTo>
                    <a:lnTo>
                      <a:pt x="1059" y="1914"/>
                    </a:lnTo>
                    <a:lnTo>
                      <a:pt x="1060" y="1908"/>
                    </a:lnTo>
                    <a:lnTo>
                      <a:pt x="1062" y="1903"/>
                    </a:lnTo>
                    <a:lnTo>
                      <a:pt x="1064" y="1897"/>
                    </a:lnTo>
                    <a:lnTo>
                      <a:pt x="1066" y="1892"/>
                    </a:lnTo>
                    <a:lnTo>
                      <a:pt x="1068" y="1886"/>
                    </a:lnTo>
                    <a:lnTo>
                      <a:pt x="1070" y="1881"/>
                    </a:lnTo>
                    <a:lnTo>
                      <a:pt x="1071" y="1875"/>
                    </a:lnTo>
                    <a:lnTo>
                      <a:pt x="1073" y="1869"/>
                    </a:lnTo>
                    <a:lnTo>
                      <a:pt x="1075" y="1864"/>
                    </a:lnTo>
                    <a:lnTo>
                      <a:pt x="1077" y="1858"/>
                    </a:lnTo>
                    <a:lnTo>
                      <a:pt x="1079" y="1852"/>
                    </a:lnTo>
                    <a:lnTo>
                      <a:pt x="1080" y="1847"/>
                    </a:lnTo>
                    <a:lnTo>
                      <a:pt x="1082" y="1841"/>
                    </a:lnTo>
                    <a:lnTo>
                      <a:pt x="1084" y="1835"/>
                    </a:lnTo>
                    <a:lnTo>
                      <a:pt x="1086" y="1829"/>
                    </a:lnTo>
                    <a:lnTo>
                      <a:pt x="1088" y="1823"/>
                    </a:lnTo>
                    <a:lnTo>
                      <a:pt x="1089" y="1817"/>
                    </a:lnTo>
                    <a:lnTo>
                      <a:pt x="1091" y="1812"/>
                    </a:lnTo>
                    <a:lnTo>
                      <a:pt x="1093" y="1806"/>
                    </a:lnTo>
                    <a:lnTo>
                      <a:pt x="1095" y="1800"/>
                    </a:lnTo>
                    <a:lnTo>
                      <a:pt x="1097" y="1794"/>
                    </a:lnTo>
                    <a:lnTo>
                      <a:pt x="1098" y="1788"/>
                    </a:lnTo>
                    <a:lnTo>
                      <a:pt x="1100" y="1782"/>
                    </a:lnTo>
                    <a:lnTo>
                      <a:pt x="1102" y="1776"/>
                    </a:lnTo>
                    <a:lnTo>
                      <a:pt x="1104" y="1770"/>
                    </a:lnTo>
                    <a:lnTo>
                      <a:pt x="1106" y="1764"/>
                    </a:lnTo>
                    <a:lnTo>
                      <a:pt x="1108" y="1758"/>
                    </a:lnTo>
                    <a:lnTo>
                      <a:pt x="1109" y="1751"/>
                    </a:lnTo>
                    <a:lnTo>
                      <a:pt x="1111" y="1745"/>
                    </a:lnTo>
                    <a:lnTo>
                      <a:pt x="1113" y="1739"/>
                    </a:lnTo>
                    <a:lnTo>
                      <a:pt x="1115" y="1733"/>
                    </a:lnTo>
                    <a:lnTo>
                      <a:pt x="1117" y="1727"/>
                    </a:lnTo>
                    <a:lnTo>
                      <a:pt x="1118" y="1721"/>
                    </a:lnTo>
                    <a:lnTo>
                      <a:pt x="1120" y="1714"/>
                    </a:lnTo>
                    <a:lnTo>
                      <a:pt x="1122" y="1708"/>
                    </a:lnTo>
                    <a:lnTo>
                      <a:pt x="1124" y="1702"/>
                    </a:lnTo>
                    <a:lnTo>
                      <a:pt x="1126" y="1695"/>
                    </a:lnTo>
                    <a:lnTo>
                      <a:pt x="1127" y="1689"/>
                    </a:lnTo>
                    <a:lnTo>
                      <a:pt x="1129" y="1683"/>
                    </a:lnTo>
                    <a:lnTo>
                      <a:pt x="1131" y="1676"/>
                    </a:lnTo>
                    <a:lnTo>
                      <a:pt x="1133" y="1670"/>
                    </a:lnTo>
                    <a:lnTo>
                      <a:pt x="1135" y="1664"/>
                    </a:lnTo>
                    <a:lnTo>
                      <a:pt x="1136" y="1657"/>
                    </a:lnTo>
                    <a:lnTo>
                      <a:pt x="1138" y="1651"/>
                    </a:lnTo>
                    <a:lnTo>
                      <a:pt x="1140" y="1644"/>
                    </a:lnTo>
                    <a:lnTo>
                      <a:pt x="1142" y="1638"/>
                    </a:lnTo>
                    <a:lnTo>
                      <a:pt x="1144" y="1631"/>
                    </a:lnTo>
                    <a:lnTo>
                      <a:pt x="1146" y="1625"/>
                    </a:lnTo>
                    <a:lnTo>
                      <a:pt x="1147" y="1618"/>
                    </a:lnTo>
                    <a:lnTo>
                      <a:pt x="1149" y="1612"/>
                    </a:lnTo>
                    <a:lnTo>
                      <a:pt x="1151" y="1605"/>
                    </a:lnTo>
                    <a:lnTo>
                      <a:pt x="1153" y="1599"/>
                    </a:lnTo>
                    <a:lnTo>
                      <a:pt x="1155" y="1592"/>
                    </a:lnTo>
                    <a:lnTo>
                      <a:pt x="1156" y="1586"/>
                    </a:lnTo>
                    <a:lnTo>
                      <a:pt x="1158" y="1579"/>
                    </a:lnTo>
                    <a:lnTo>
                      <a:pt x="1160" y="1572"/>
                    </a:lnTo>
                    <a:lnTo>
                      <a:pt x="1162" y="1566"/>
                    </a:lnTo>
                    <a:lnTo>
                      <a:pt x="1164" y="1559"/>
                    </a:lnTo>
                    <a:lnTo>
                      <a:pt x="1165" y="1552"/>
                    </a:lnTo>
                    <a:lnTo>
                      <a:pt x="1167" y="1546"/>
                    </a:lnTo>
                    <a:lnTo>
                      <a:pt x="1169" y="1539"/>
                    </a:lnTo>
                    <a:lnTo>
                      <a:pt x="1171" y="1532"/>
                    </a:lnTo>
                    <a:lnTo>
                      <a:pt x="1173" y="1525"/>
                    </a:lnTo>
                    <a:lnTo>
                      <a:pt x="1174" y="1519"/>
                    </a:lnTo>
                    <a:lnTo>
                      <a:pt x="1176" y="1512"/>
                    </a:lnTo>
                    <a:lnTo>
                      <a:pt x="1178" y="1505"/>
                    </a:lnTo>
                    <a:lnTo>
                      <a:pt x="1180" y="1498"/>
                    </a:lnTo>
                    <a:lnTo>
                      <a:pt x="1182" y="1491"/>
                    </a:lnTo>
                    <a:lnTo>
                      <a:pt x="1184" y="1485"/>
                    </a:lnTo>
                    <a:lnTo>
                      <a:pt x="1185" y="1478"/>
                    </a:lnTo>
                    <a:lnTo>
                      <a:pt x="1187" y="1471"/>
                    </a:lnTo>
                    <a:lnTo>
                      <a:pt x="1189" y="1464"/>
                    </a:lnTo>
                    <a:lnTo>
                      <a:pt x="1191" y="1457"/>
                    </a:lnTo>
                    <a:lnTo>
                      <a:pt x="1193" y="1450"/>
                    </a:lnTo>
                    <a:lnTo>
                      <a:pt x="1194" y="1443"/>
                    </a:lnTo>
                    <a:lnTo>
                      <a:pt x="1196" y="1436"/>
                    </a:lnTo>
                    <a:lnTo>
                      <a:pt x="1198" y="1429"/>
                    </a:lnTo>
                    <a:lnTo>
                      <a:pt x="1200" y="1423"/>
                    </a:lnTo>
                    <a:lnTo>
                      <a:pt x="1202" y="1416"/>
                    </a:lnTo>
                    <a:lnTo>
                      <a:pt x="1203" y="1409"/>
                    </a:lnTo>
                    <a:lnTo>
                      <a:pt x="1205" y="1402"/>
                    </a:lnTo>
                    <a:lnTo>
                      <a:pt x="1207" y="1395"/>
                    </a:lnTo>
                    <a:lnTo>
                      <a:pt x="1209" y="1388"/>
                    </a:lnTo>
                    <a:lnTo>
                      <a:pt x="1211" y="1381"/>
                    </a:lnTo>
                    <a:lnTo>
                      <a:pt x="1213" y="1374"/>
                    </a:lnTo>
                    <a:lnTo>
                      <a:pt x="1214" y="1367"/>
                    </a:lnTo>
                    <a:lnTo>
                      <a:pt x="1216" y="1360"/>
                    </a:lnTo>
                    <a:lnTo>
                      <a:pt x="1218" y="1353"/>
                    </a:lnTo>
                    <a:lnTo>
                      <a:pt x="1220" y="1346"/>
                    </a:lnTo>
                    <a:lnTo>
                      <a:pt x="1222" y="1339"/>
                    </a:lnTo>
                    <a:lnTo>
                      <a:pt x="1223" y="1332"/>
                    </a:lnTo>
                    <a:lnTo>
                      <a:pt x="1225" y="1324"/>
                    </a:lnTo>
                    <a:lnTo>
                      <a:pt x="1227" y="1317"/>
                    </a:lnTo>
                    <a:lnTo>
                      <a:pt x="1229" y="1310"/>
                    </a:lnTo>
                    <a:lnTo>
                      <a:pt x="1231" y="1303"/>
                    </a:lnTo>
                    <a:lnTo>
                      <a:pt x="1232" y="1296"/>
                    </a:lnTo>
                    <a:lnTo>
                      <a:pt x="1234" y="1289"/>
                    </a:lnTo>
                    <a:lnTo>
                      <a:pt x="1236" y="1282"/>
                    </a:lnTo>
                    <a:lnTo>
                      <a:pt x="1238" y="1275"/>
                    </a:lnTo>
                    <a:lnTo>
                      <a:pt x="1240" y="1268"/>
                    </a:lnTo>
                    <a:lnTo>
                      <a:pt x="1241" y="1261"/>
                    </a:lnTo>
                    <a:lnTo>
                      <a:pt x="1243" y="1253"/>
                    </a:lnTo>
                    <a:lnTo>
                      <a:pt x="1245" y="1246"/>
                    </a:lnTo>
                    <a:lnTo>
                      <a:pt x="1247" y="1239"/>
                    </a:lnTo>
                    <a:lnTo>
                      <a:pt x="1249" y="1232"/>
                    </a:lnTo>
                    <a:lnTo>
                      <a:pt x="1251" y="1225"/>
                    </a:lnTo>
                    <a:lnTo>
                      <a:pt x="1252" y="1218"/>
                    </a:lnTo>
                    <a:lnTo>
                      <a:pt x="1254" y="1211"/>
                    </a:lnTo>
                    <a:lnTo>
                      <a:pt x="1256" y="1204"/>
                    </a:lnTo>
                    <a:lnTo>
                      <a:pt x="1258" y="1196"/>
                    </a:lnTo>
                    <a:lnTo>
                      <a:pt x="1260" y="1189"/>
                    </a:lnTo>
                    <a:lnTo>
                      <a:pt x="1261" y="1182"/>
                    </a:lnTo>
                    <a:lnTo>
                      <a:pt x="1263" y="1175"/>
                    </a:lnTo>
                    <a:lnTo>
                      <a:pt x="1265" y="1168"/>
                    </a:lnTo>
                    <a:lnTo>
                      <a:pt x="1267" y="1161"/>
                    </a:lnTo>
                    <a:lnTo>
                      <a:pt x="1269" y="1153"/>
                    </a:lnTo>
                    <a:lnTo>
                      <a:pt x="1270" y="1146"/>
                    </a:lnTo>
                    <a:lnTo>
                      <a:pt x="1272" y="1139"/>
                    </a:lnTo>
                    <a:lnTo>
                      <a:pt x="1274" y="1132"/>
                    </a:lnTo>
                    <a:lnTo>
                      <a:pt x="1276" y="1125"/>
                    </a:lnTo>
                    <a:lnTo>
                      <a:pt x="1278" y="1118"/>
                    </a:lnTo>
                    <a:lnTo>
                      <a:pt x="1279" y="1111"/>
                    </a:lnTo>
                    <a:lnTo>
                      <a:pt x="1281" y="1103"/>
                    </a:lnTo>
                    <a:lnTo>
                      <a:pt x="1283" y="1096"/>
                    </a:lnTo>
                    <a:lnTo>
                      <a:pt x="1285" y="1089"/>
                    </a:lnTo>
                    <a:lnTo>
                      <a:pt x="1287" y="1082"/>
                    </a:lnTo>
                    <a:lnTo>
                      <a:pt x="1289" y="1075"/>
                    </a:lnTo>
                    <a:lnTo>
                      <a:pt x="1290" y="1068"/>
                    </a:lnTo>
                    <a:lnTo>
                      <a:pt x="1292" y="1061"/>
                    </a:lnTo>
                    <a:lnTo>
                      <a:pt x="1294" y="1053"/>
                    </a:lnTo>
                    <a:lnTo>
                      <a:pt x="1296" y="1046"/>
                    </a:lnTo>
                    <a:lnTo>
                      <a:pt x="1298" y="1039"/>
                    </a:lnTo>
                    <a:lnTo>
                      <a:pt x="1299" y="1032"/>
                    </a:lnTo>
                    <a:lnTo>
                      <a:pt x="1301" y="1025"/>
                    </a:lnTo>
                    <a:lnTo>
                      <a:pt x="1303" y="1018"/>
                    </a:lnTo>
                    <a:lnTo>
                      <a:pt x="1305" y="1011"/>
                    </a:lnTo>
                    <a:lnTo>
                      <a:pt x="1307" y="1004"/>
                    </a:lnTo>
                    <a:lnTo>
                      <a:pt x="1308" y="997"/>
                    </a:lnTo>
                    <a:lnTo>
                      <a:pt x="1310" y="989"/>
                    </a:lnTo>
                    <a:lnTo>
                      <a:pt x="1312" y="982"/>
                    </a:lnTo>
                    <a:lnTo>
                      <a:pt x="1314" y="975"/>
                    </a:lnTo>
                    <a:lnTo>
                      <a:pt x="1316" y="968"/>
                    </a:lnTo>
                    <a:lnTo>
                      <a:pt x="1317" y="961"/>
                    </a:lnTo>
                    <a:lnTo>
                      <a:pt x="1319" y="954"/>
                    </a:lnTo>
                    <a:lnTo>
                      <a:pt x="1321" y="947"/>
                    </a:lnTo>
                    <a:lnTo>
                      <a:pt x="1323" y="940"/>
                    </a:lnTo>
                    <a:lnTo>
                      <a:pt x="1325" y="933"/>
                    </a:lnTo>
                    <a:lnTo>
                      <a:pt x="1327" y="926"/>
                    </a:lnTo>
                    <a:lnTo>
                      <a:pt x="1328" y="919"/>
                    </a:lnTo>
                    <a:lnTo>
                      <a:pt x="1330" y="912"/>
                    </a:lnTo>
                    <a:lnTo>
                      <a:pt x="1332" y="905"/>
                    </a:lnTo>
                    <a:lnTo>
                      <a:pt x="1334" y="898"/>
                    </a:lnTo>
                    <a:lnTo>
                      <a:pt x="1336" y="891"/>
                    </a:lnTo>
                    <a:lnTo>
                      <a:pt x="1337" y="884"/>
                    </a:lnTo>
                    <a:lnTo>
                      <a:pt x="1339" y="877"/>
                    </a:lnTo>
                    <a:lnTo>
                      <a:pt x="1341" y="870"/>
                    </a:lnTo>
                    <a:lnTo>
                      <a:pt x="1343" y="863"/>
                    </a:lnTo>
                    <a:lnTo>
                      <a:pt x="1345" y="856"/>
                    </a:lnTo>
                    <a:lnTo>
                      <a:pt x="1346" y="849"/>
                    </a:lnTo>
                    <a:lnTo>
                      <a:pt x="1348" y="842"/>
                    </a:lnTo>
                    <a:lnTo>
                      <a:pt x="1350" y="836"/>
                    </a:lnTo>
                    <a:lnTo>
                      <a:pt x="1352" y="829"/>
                    </a:lnTo>
                    <a:lnTo>
                      <a:pt x="1354" y="822"/>
                    </a:lnTo>
                    <a:lnTo>
                      <a:pt x="1355" y="815"/>
                    </a:lnTo>
                    <a:lnTo>
                      <a:pt x="1357" y="808"/>
                    </a:lnTo>
                    <a:lnTo>
                      <a:pt x="1359" y="801"/>
                    </a:lnTo>
                    <a:lnTo>
                      <a:pt x="1361" y="794"/>
                    </a:lnTo>
                    <a:lnTo>
                      <a:pt x="1363" y="788"/>
                    </a:lnTo>
                    <a:lnTo>
                      <a:pt x="1365" y="781"/>
                    </a:lnTo>
                    <a:lnTo>
                      <a:pt x="1366" y="774"/>
                    </a:lnTo>
                    <a:lnTo>
                      <a:pt x="1368" y="767"/>
                    </a:lnTo>
                    <a:lnTo>
                      <a:pt x="1370" y="761"/>
                    </a:lnTo>
                    <a:lnTo>
                      <a:pt x="1372" y="754"/>
                    </a:lnTo>
                    <a:lnTo>
                      <a:pt x="1374" y="747"/>
                    </a:lnTo>
                    <a:lnTo>
                      <a:pt x="1375" y="741"/>
                    </a:lnTo>
                    <a:lnTo>
                      <a:pt x="1377" y="734"/>
                    </a:lnTo>
                    <a:lnTo>
                      <a:pt x="1379" y="727"/>
                    </a:lnTo>
                    <a:lnTo>
                      <a:pt x="1381" y="721"/>
                    </a:lnTo>
                    <a:lnTo>
                      <a:pt x="1383" y="714"/>
                    </a:lnTo>
                    <a:lnTo>
                      <a:pt x="1384" y="707"/>
                    </a:lnTo>
                    <a:lnTo>
                      <a:pt x="1386" y="701"/>
                    </a:lnTo>
                    <a:lnTo>
                      <a:pt x="1388" y="694"/>
                    </a:lnTo>
                    <a:lnTo>
                      <a:pt x="1390" y="688"/>
                    </a:lnTo>
                    <a:lnTo>
                      <a:pt x="1392" y="681"/>
                    </a:lnTo>
                    <a:lnTo>
                      <a:pt x="1393" y="675"/>
                    </a:lnTo>
                    <a:lnTo>
                      <a:pt x="1395" y="668"/>
                    </a:lnTo>
                    <a:lnTo>
                      <a:pt x="1397" y="662"/>
                    </a:lnTo>
                    <a:lnTo>
                      <a:pt x="1399" y="655"/>
                    </a:lnTo>
                    <a:lnTo>
                      <a:pt x="1401" y="649"/>
                    </a:lnTo>
                    <a:lnTo>
                      <a:pt x="1403" y="642"/>
                    </a:lnTo>
                    <a:lnTo>
                      <a:pt x="1404" y="636"/>
                    </a:lnTo>
                    <a:lnTo>
                      <a:pt x="1406" y="630"/>
                    </a:lnTo>
                    <a:lnTo>
                      <a:pt x="1408" y="623"/>
                    </a:lnTo>
                    <a:lnTo>
                      <a:pt x="1410" y="617"/>
                    </a:lnTo>
                    <a:lnTo>
                      <a:pt x="1412" y="611"/>
                    </a:lnTo>
                    <a:lnTo>
                      <a:pt x="1413" y="604"/>
                    </a:lnTo>
                    <a:lnTo>
                      <a:pt x="1415" y="598"/>
                    </a:lnTo>
                    <a:lnTo>
                      <a:pt x="1417" y="592"/>
                    </a:lnTo>
                    <a:lnTo>
                      <a:pt x="1419" y="586"/>
                    </a:lnTo>
                    <a:lnTo>
                      <a:pt x="1421" y="579"/>
                    </a:lnTo>
                    <a:lnTo>
                      <a:pt x="1422" y="573"/>
                    </a:lnTo>
                    <a:lnTo>
                      <a:pt x="1424" y="567"/>
                    </a:lnTo>
                    <a:lnTo>
                      <a:pt x="1426" y="561"/>
                    </a:lnTo>
                    <a:lnTo>
                      <a:pt x="1428" y="555"/>
                    </a:lnTo>
                    <a:lnTo>
                      <a:pt x="1430" y="549"/>
                    </a:lnTo>
                    <a:lnTo>
                      <a:pt x="1432" y="543"/>
                    </a:lnTo>
                    <a:lnTo>
                      <a:pt x="1433" y="537"/>
                    </a:lnTo>
                    <a:lnTo>
                      <a:pt x="1435" y="531"/>
                    </a:lnTo>
                    <a:lnTo>
                      <a:pt x="1437" y="525"/>
                    </a:lnTo>
                    <a:lnTo>
                      <a:pt x="1439" y="519"/>
                    </a:lnTo>
                    <a:lnTo>
                      <a:pt x="1441" y="513"/>
                    </a:lnTo>
                    <a:lnTo>
                      <a:pt x="1442" y="507"/>
                    </a:lnTo>
                    <a:lnTo>
                      <a:pt x="1444" y="501"/>
                    </a:lnTo>
                    <a:lnTo>
                      <a:pt x="1446" y="495"/>
                    </a:lnTo>
                    <a:lnTo>
                      <a:pt x="1448" y="489"/>
                    </a:lnTo>
                    <a:lnTo>
                      <a:pt x="1450" y="484"/>
                    </a:lnTo>
                    <a:lnTo>
                      <a:pt x="1451" y="478"/>
                    </a:lnTo>
                    <a:lnTo>
                      <a:pt x="1453" y="472"/>
                    </a:lnTo>
                    <a:lnTo>
                      <a:pt x="1455" y="466"/>
                    </a:lnTo>
                    <a:lnTo>
                      <a:pt x="1457" y="461"/>
                    </a:lnTo>
                    <a:lnTo>
                      <a:pt x="1459" y="455"/>
                    </a:lnTo>
                    <a:lnTo>
                      <a:pt x="1460" y="449"/>
                    </a:lnTo>
                    <a:lnTo>
                      <a:pt x="1462" y="444"/>
                    </a:lnTo>
                    <a:lnTo>
                      <a:pt x="1464" y="438"/>
                    </a:lnTo>
                    <a:lnTo>
                      <a:pt x="1466" y="433"/>
                    </a:lnTo>
                    <a:lnTo>
                      <a:pt x="1468" y="427"/>
                    </a:lnTo>
                    <a:lnTo>
                      <a:pt x="1470" y="422"/>
                    </a:lnTo>
                    <a:lnTo>
                      <a:pt x="1471" y="416"/>
                    </a:lnTo>
                    <a:lnTo>
                      <a:pt x="1473" y="411"/>
                    </a:lnTo>
                    <a:lnTo>
                      <a:pt x="1475" y="405"/>
                    </a:lnTo>
                    <a:lnTo>
                      <a:pt x="1477" y="400"/>
                    </a:lnTo>
                    <a:lnTo>
                      <a:pt x="1479" y="394"/>
                    </a:lnTo>
                    <a:lnTo>
                      <a:pt x="1480" y="389"/>
                    </a:lnTo>
                    <a:lnTo>
                      <a:pt x="1482" y="384"/>
                    </a:lnTo>
                    <a:lnTo>
                      <a:pt x="1484" y="379"/>
                    </a:lnTo>
                    <a:lnTo>
                      <a:pt x="1486" y="373"/>
                    </a:lnTo>
                    <a:lnTo>
                      <a:pt x="1488" y="368"/>
                    </a:lnTo>
                    <a:lnTo>
                      <a:pt x="1489" y="363"/>
                    </a:lnTo>
                    <a:lnTo>
                      <a:pt x="1491" y="358"/>
                    </a:lnTo>
                    <a:lnTo>
                      <a:pt x="1493" y="353"/>
                    </a:lnTo>
                    <a:lnTo>
                      <a:pt x="1495" y="348"/>
                    </a:lnTo>
                    <a:lnTo>
                      <a:pt x="1497" y="343"/>
                    </a:lnTo>
                    <a:lnTo>
                      <a:pt x="1498" y="338"/>
                    </a:lnTo>
                    <a:lnTo>
                      <a:pt x="1500" y="333"/>
                    </a:lnTo>
                    <a:lnTo>
                      <a:pt x="1502" y="328"/>
                    </a:lnTo>
                    <a:lnTo>
                      <a:pt x="1504" y="323"/>
                    </a:lnTo>
                    <a:lnTo>
                      <a:pt x="1506" y="318"/>
                    </a:lnTo>
                    <a:lnTo>
                      <a:pt x="1508" y="313"/>
                    </a:lnTo>
                    <a:lnTo>
                      <a:pt x="1509" y="308"/>
                    </a:lnTo>
                    <a:lnTo>
                      <a:pt x="1511" y="303"/>
                    </a:lnTo>
                    <a:lnTo>
                      <a:pt x="1513" y="299"/>
                    </a:lnTo>
                    <a:lnTo>
                      <a:pt x="1515" y="294"/>
                    </a:lnTo>
                    <a:lnTo>
                      <a:pt x="1517" y="289"/>
                    </a:lnTo>
                    <a:lnTo>
                      <a:pt x="1518" y="285"/>
                    </a:lnTo>
                    <a:lnTo>
                      <a:pt x="1520" y="280"/>
                    </a:lnTo>
                    <a:lnTo>
                      <a:pt x="1522" y="275"/>
                    </a:lnTo>
                    <a:lnTo>
                      <a:pt x="1524" y="271"/>
                    </a:lnTo>
                    <a:lnTo>
                      <a:pt x="1526" y="266"/>
                    </a:lnTo>
                    <a:lnTo>
                      <a:pt x="1527" y="262"/>
                    </a:lnTo>
                    <a:lnTo>
                      <a:pt x="1529" y="257"/>
                    </a:lnTo>
                    <a:lnTo>
                      <a:pt x="1531" y="253"/>
                    </a:lnTo>
                    <a:lnTo>
                      <a:pt x="1533" y="249"/>
                    </a:lnTo>
                    <a:lnTo>
                      <a:pt x="1535" y="244"/>
                    </a:lnTo>
                    <a:lnTo>
                      <a:pt x="1536" y="240"/>
                    </a:lnTo>
                    <a:lnTo>
                      <a:pt x="1538" y="236"/>
                    </a:lnTo>
                    <a:lnTo>
                      <a:pt x="1540" y="231"/>
                    </a:lnTo>
                    <a:lnTo>
                      <a:pt x="1542" y="227"/>
                    </a:lnTo>
                    <a:lnTo>
                      <a:pt x="1544" y="223"/>
                    </a:lnTo>
                    <a:lnTo>
                      <a:pt x="1546" y="219"/>
                    </a:lnTo>
                    <a:lnTo>
                      <a:pt x="1547" y="215"/>
                    </a:lnTo>
                    <a:lnTo>
                      <a:pt x="1549" y="211"/>
                    </a:lnTo>
                    <a:lnTo>
                      <a:pt x="1551" y="207"/>
                    </a:lnTo>
                    <a:lnTo>
                      <a:pt x="1553" y="203"/>
                    </a:lnTo>
                    <a:lnTo>
                      <a:pt x="1555" y="199"/>
                    </a:lnTo>
                    <a:lnTo>
                      <a:pt x="1556" y="195"/>
                    </a:lnTo>
                    <a:lnTo>
                      <a:pt x="1558" y="191"/>
                    </a:lnTo>
                    <a:lnTo>
                      <a:pt x="1560" y="187"/>
                    </a:lnTo>
                    <a:lnTo>
                      <a:pt x="1562" y="184"/>
                    </a:lnTo>
                    <a:lnTo>
                      <a:pt x="1564" y="180"/>
                    </a:lnTo>
                    <a:lnTo>
                      <a:pt x="1565" y="176"/>
                    </a:lnTo>
                    <a:lnTo>
                      <a:pt x="1567" y="172"/>
                    </a:lnTo>
                    <a:lnTo>
                      <a:pt x="1569" y="169"/>
                    </a:lnTo>
                    <a:lnTo>
                      <a:pt x="1571" y="165"/>
                    </a:lnTo>
                    <a:lnTo>
                      <a:pt x="1573" y="161"/>
                    </a:lnTo>
                    <a:lnTo>
                      <a:pt x="1575" y="158"/>
                    </a:lnTo>
                    <a:lnTo>
                      <a:pt x="1576" y="154"/>
                    </a:lnTo>
                    <a:lnTo>
                      <a:pt x="1578" y="151"/>
                    </a:lnTo>
                    <a:lnTo>
                      <a:pt x="1580" y="148"/>
                    </a:lnTo>
                    <a:lnTo>
                      <a:pt x="1582" y="144"/>
                    </a:lnTo>
                    <a:lnTo>
                      <a:pt x="1584" y="141"/>
                    </a:lnTo>
                    <a:lnTo>
                      <a:pt x="1585" y="138"/>
                    </a:lnTo>
                    <a:lnTo>
                      <a:pt x="1587" y="134"/>
                    </a:lnTo>
                    <a:lnTo>
                      <a:pt x="1589" y="131"/>
                    </a:lnTo>
                    <a:lnTo>
                      <a:pt x="1591" y="128"/>
                    </a:lnTo>
                    <a:lnTo>
                      <a:pt x="1593" y="125"/>
                    </a:lnTo>
                    <a:lnTo>
                      <a:pt x="1594" y="122"/>
                    </a:lnTo>
                    <a:lnTo>
                      <a:pt x="1596" y="118"/>
                    </a:lnTo>
                    <a:lnTo>
                      <a:pt x="1598" y="115"/>
                    </a:lnTo>
                    <a:lnTo>
                      <a:pt x="1600" y="112"/>
                    </a:lnTo>
                    <a:lnTo>
                      <a:pt x="1602" y="109"/>
                    </a:lnTo>
                    <a:lnTo>
                      <a:pt x="1603" y="107"/>
                    </a:lnTo>
                    <a:lnTo>
                      <a:pt x="1605" y="104"/>
                    </a:lnTo>
                    <a:lnTo>
                      <a:pt x="1607" y="101"/>
                    </a:lnTo>
                    <a:lnTo>
                      <a:pt x="1609" y="98"/>
                    </a:lnTo>
                    <a:lnTo>
                      <a:pt x="1611" y="95"/>
                    </a:lnTo>
                    <a:lnTo>
                      <a:pt x="1613" y="92"/>
                    </a:lnTo>
                    <a:lnTo>
                      <a:pt x="1614" y="90"/>
                    </a:lnTo>
                    <a:lnTo>
                      <a:pt x="1616" y="87"/>
                    </a:lnTo>
                    <a:lnTo>
                      <a:pt x="1618" y="85"/>
                    </a:lnTo>
                    <a:lnTo>
                      <a:pt x="1620" y="82"/>
                    </a:lnTo>
                    <a:lnTo>
                      <a:pt x="1622" y="79"/>
                    </a:lnTo>
                    <a:lnTo>
                      <a:pt x="1623" y="77"/>
                    </a:lnTo>
                    <a:lnTo>
                      <a:pt x="1625" y="75"/>
                    </a:lnTo>
                    <a:lnTo>
                      <a:pt x="1627" y="72"/>
                    </a:lnTo>
                    <a:lnTo>
                      <a:pt x="1629" y="70"/>
                    </a:lnTo>
                    <a:lnTo>
                      <a:pt x="1631" y="67"/>
                    </a:lnTo>
                    <a:lnTo>
                      <a:pt x="1632" y="65"/>
                    </a:lnTo>
                    <a:lnTo>
                      <a:pt x="1634" y="63"/>
                    </a:lnTo>
                    <a:lnTo>
                      <a:pt x="1636" y="61"/>
                    </a:lnTo>
                    <a:lnTo>
                      <a:pt x="1638" y="58"/>
                    </a:lnTo>
                    <a:lnTo>
                      <a:pt x="1640" y="56"/>
                    </a:lnTo>
                    <a:lnTo>
                      <a:pt x="1641" y="54"/>
                    </a:lnTo>
                    <a:lnTo>
                      <a:pt x="1643" y="52"/>
                    </a:lnTo>
                    <a:lnTo>
                      <a:pt x="1645" y="50"/>
                    </a:lnTo>
                    <a:lnTo>
                      <a:pt x="1647" y="48"/>
                    </a:lnTo>
                    <a:lnTo>
                      <a:pt x="1649" y="46"/>
                    </a:lnTo>
                    <a:lnTo>
                      <a:pt x="1651" y="44"/>
                    </a:lnTo>
                    <a:lnTo>
                      <a:pt x="1652" y="43"/>
                    </a:lnTo>
                    <a:lnTo>
                      <a:pt x="1654" y="41"/>
                    </a:lnTo>
                    <a:lnTo>
                      <a:pt x="1656" y="39"/>
                    </a:lnTo>
                    <a:lnTo>
                      <a:pt x="1658" y="37"/>
                    </a:lnTo>
                    <a:lnTo>
                      <a:pt x="1660" y="35"/>
                    </a:lnTo>
                    <a:lnTo>
                      <a:pt x="1661" y="34"/>
                    </a:lnTo>
                    <a:lnTo>
                      <a:pt x="1663" y="32"/>
                    </a:lnTo>
                    <a:lnTo>
                      <a:pt x="1665" y="31"/>
                    </a:lnTo>
                    <a:lnTo>
                      <a:pt x="1667" y="29"/>
                    </a:lnTo>
                    <a:lnTo>
                      <a:pt x="1669" y="28"/>
                    </a:lnTo>
                    <a:lnTo>
                      <a:pt x="1670" y="26"/>
                    </a:lnTo>
                    <a:lnTo>
                      <a:pt x="1672" y="25"/>
                    </a:lnTo>
                    <a:lnTo>
                      <a:pt x="1674" y="23"/>
                    </a:lnTo>
                    <a:lnTo>
                      <a:pt x="1676" y="22"/>
                    </a:lnTo>
                    <a:lnTo>
                      <a:pt x="1678" y="21"/>
                    </a:lnTo>
                    <a:lnTo>
                      <a:pt x="1679" y="20"/>
                    </a:lnTo>
                    <a:lnTo>
                      <a:pt x="1681" y="18"/>
                    </a:lnTo>
                    <a:lnTo>
                      <a:pt x="1683" y="17"/>
                    </a:lnTo>
                    <a:lnTo>
                      <a:pt x="1685" y="16"/>
                    </a:lnTo>
                    <a:lnTo>
                      <a:pt x="1687" y="15"/>
                    </a:lnTo>
                    <a:lnTo>
                      <a:pt x="1689" y="14"/>
                    </a:lnTo>
                    <a:lnTo>
                      <a:pt x="1690" y="13"/>
                    </a:lnTo>
                    <a:lnTo>
                      <a:pt x="1692" y="12"/>
                    </a:lnTo>
                    <a:lnTo>
                      <a:pt x="1694" y="11"/>
                    </a:lnTo>
                    <a:lnTo>
                      <a:pt x="1696" y="10"/>
                    </a:lnTo>
                    <a:lnTo>
                      <a:pt x="1698" y="9"/>
                    </a:lnTo>
                    <a:lnTo>
                      <a:pt x="1699" y="8"/>
                    </a:lnTo>
                    <a:lnTo>
                      <a:pt x="1701" y="8"/>
                    </a:lnTo>
                    <a:lnTo>
                      <a:pt x="1703" y="7"/>
                    </a:lnTo>
                    <a:lnTo>
                      <a:pt x="1705" y="6"/>
                    </a:lnTo>
                    <a:lnTo>
                      <a:pt x="1707" y="6"/>
                    </a:lnTo>
                    <a:lnTo>
                      <a:pt x="1708" y="5"/>
                    </a:lnTo>
                    <a:lnTo>
                      <a:pt x="1710" y="4"/>
                    </a:lnTo>
                    <a:lnTo>
                      <a:pt x="1712" y="4"/>
                    </a:lnTo>
                    <a:lnTo>
                      <a:pt x="1714" y="3"/>
                    </a:lnTo>
                    <a:lnTo>
                      <a:pt x="1716" y="3"/>
                    </a:lnTo>
                    <a:lnTo>
                      <a:pt x="1717" y="2"/>
                    </a:lnTo>
                    <a:lnTo>
                      <a:pt x="1719" y="2"/>
                    </a:lnTo>
                    <a:lnTo>
                      <a:pt x="1721" y="2"/>
                    </a:lnTo>
                    <a:lnTo>
                      <a:pt x="1723" y="1"/>
                    </a:lnTo>
                    <a:lnTo>
                      <a:pt x="1725" y="1"/>
                    </a:lnTo>
                    <a:lnTo>
                      <a:pt x="1727" y="1"/>
                    </a:lnTo>
                    <a:lnTo>
                      <a:pt x="1728" y="1"/>
                    </a:lnTo>
                    <a:lnTo>
                      <a:pt x="1730" y="1"/>
                    </a:lnTo>
                    <a:lnTo>
                      <a:pt x="1732" y="0"/>
                    </a:lnTo>
                    <a:lnTo>
                      <a:pt x="1734" y="0"/>
                    </a:lnTo>
                    <a:lnTo>
                      <a:pt x="1736" y="0"/>
                    </a:lnTo>
                    <a:lnTo>
                      <a:pt x="1737" y="0"/>
                    </a:lnTo>
                    <a:lnTo>
                      <a:pt x="1739" y="0"/>
                    </a:lnTo>
                    <a:lnTo>
                      <a:pt x="1741" y="1"/>
                    </a:lnTo>
                    <a:lnTo>
                      <a:pt x="1743" y="1"/>
                    </a:lnTo>
                    <a:lnTo>
                      <a:pt x="1745" y="1"/>
                    </a:lnTo>
                    <a:lnTo>
                      <a:pt x="1746" y="1"/>
                    </a:lnTo>
                    <a:lnTo>
                      <a:pt x="1748" y="1"/>
                    </a:lnTo>
                    <a:lnTo>
                      <a:pt x="1750" y="2"/>
                    </a:lnTo>
                    <a:lnTo>
                      <a:pt x="1752" y="2"/>
                    </a:lnTo>
                    <a:lnTo>
                      <a:pt x="1754" y="2"/>
                    </a:lnTo>
                    <a:lnTo>
                      <a:pt x="1756" y="3"/>
                    </a:lnTo>
                    <a:lnTo>
                      <a:pt x="1757" y="3"/>
                    </a:lnTo>
                    <a:lnTo>
                      <a:pt x="1759" y="3"/>
                    </a:lnTo>
                    <a:lnTo>
                      <a:pt x="1761" y="4"/>
                    </a:lnTo>
                    <a:lnTo>
                      <a:pt x="1763" y="5"/>
                    </a:lnTo>
                    <a:lnTo>
                      <a:pt x="1765" y="5"/>
                    </a:lnTo>
                    <a:lnTo>
                      <a:pt x="1766" y="6"/>
                    </a:lnTo>
                    <a:lnTo>
                      <a:pt x="1768" y="6"/>
                    </a:lnTo>
                    <a:lnTo>
                      <a:pt x="1770" y="7"/>
                    </a:lnTo>
                    <a:lnTo>
                      <a:pt x="1772" y="8"/>
                    </a:lnTo>
                    <a:lnTo>
                      <a:pt x="1774" y="9"/>
                    </a:lnTo>
                    <a:lnTo>
                      <a:pt x="1775" y="9"/>
                    </a:lnTo>
                    <a:lnTo>
                      <a:pt x="1777" y="10"/>
                    </a:lnTo>
                    <a:lnTo>
                      <a:pt x="1779" y="11"/>
                    </a:lnTo>
                    <a:lnTo>
                      <a:pt x="1781" y="12"/>
                    </a:lnTo>
                    <a:lnTo>
                      <a:pt x="1783" y="13"/>
                    </a:lnTo>
                    <a:lnTo>
                      <a:pt x="1784" y="14"/>
                    </a:lnTo>
                    <a:lnTo>
                      <a:pt x="1786" y="15"/>
                    </a:lnTo>
                    <a:lnTo>
                      <a:pt x="1788" y="16"/>
                    </a:lnTo>
                    <a:lnTo>
                      <a:pt x="1790" y="17"/>
                    </a:lnTo>
                    <a:lnTo>
                      <a:pt x="1792" y="18"/>
                    </a:lnTo>
                    <a:lnTo>
                      <a:pt x="1794" y="19"/>
                    </a:lnTo>
                    <a:lnTo>
                      <a:pt x="1795" y="21"/>
                    </a:lnTo>
                    <a:lnTo>
                      <a:pt x="1797" y="22"/>
                    </a:lnTo>
                    <a:lnTo>
                      <a:pt x="1799" y="23"/>
                    </a:lnTo>
                    <a:lnTo>
                      <a:pt x="1801" y="24"/>
                    </a:lnTo>
                    <a:lnTo>
                      <a:pt x="1803" y="26"/>
                    </a:lnTo>
                    <a:lnTo>
                      <a:pt x="1804" y="27"/>
                    </a:lnTo>
                    <a:lnTo>
                      <a:pt x="1806" y="29"/>
                    </a:lnTo>
                    <a:lnTo>
                      <a:pt x="1808" y="30"/>
                    </a:lnTo>
                    <a:lnTo>
                      <a:pt x="1810" y="31"/>
                    </a:lnTo>
                    <a:lnTo>
                      <a:pt x="1812" y="33"/>
                    </a:lnTo>
                    <a:lnTo>
                      <a:pt x="1813" y="34"/>
                    </a:lnTo>
                    <a:lnTo>
                      <a:pt x="1815" y="36"/>
                    </a:lnTo>
                    <a:lnTo>
                      <a:pt x="1817" y="38"/>
                    </a:lnTo>
                    <a:lnTo>
                      <a:pt x="1819" y="39"/>
                    </a:lnTo>
                    <a:lnTo>
                      <a:pt x="1821" y="41"/>
                    </a:lnTo>
                    <a:lnTo>
                      <a:pt x="1822" y="43"/>
                    </a:lnTo>
                    <a:lnTo>
                      <a:pt x="1824" y="45"/>
                    </a:lnTo>
                    <a:lnTo>
                      <a:pt x="1826" y="46"/>
                    </a:lnTo>
                    <a:lnTo>
                      <a:pt x="1828" y="48"/>
                    </a:lnTo>
                    <a:lnTo>
                      <a:pt x="1830" y="50"/>
                    </a:lnTo>
                    <a:lnTo>
                      <a:pt x="1832" y="52"/>
                    </a:lnTo>
                    <a:lnTo>
                      <a:pt x="1833" y="54"/>
                    </a:lnTo>
                    <a:lnTo>
                      <a:pt x="1835" y="56"/>
                    </a:lnTo>
                    <a:lnTo>
                      <a:pt x="1837" y="58"/>
                    </a:lnTo>
                    <a:lnTo>
                      <a:pt x="1839" y="60"/>
                    </a:lnTo>
                    <a:lnTo>
                      <a:pt x="1841" y="62"/>
                    </a:lnTo>
                    <a:lnTo>
                      <a:pt x="1842" y="64"/>
                    </a:lnTo>
                    <a:lnTo>
                      <a:pt x="1844" y="66"/>
                    </a:lnTo>
                    <a:lnTo>
                      <a:pt x="1846" y="68"/>
                    </a:lnTo>
                    <a:lnTo>
                      <a:pt x="1848" y="70"/>
                    </a:lnTo>
                    <a:lnTo>
                      <a:pt x="1850" y="73"/>
                    </a:lnTo>
                    <a:lnTo>
                      <a:pt x="1851" y="75"/>
                    </a:lnTo>
                    <a:lnTo>
                      <a:pt x="1853" y="77"/>
                    </a:lnTo>
                    <a:lnTo>
                      <a:pt x="1855" y="79"/>
                    </a:lnTo>
                    <a:lnTo>
                      <a:pt x="1857" y="82"/>
                    </a:lnTo>
                    <a:lnTo>
                      <a:pt x="1859" y="84"/>
                    </a:lnTo>
                    <a:lnTo>
                      <a:pt x="1860" y="86"/>
                    </a:lnTo>
                    <a:lnTo>
                      <a:pt x="1862" y="89"/>
                    </a:lnTo>
                    <a:lnTo>
                      <a:pt x="1864" y="91"/>
                    </a:lnTo>
                    <a:lnTo>
                      <a:pt x="1866" y="94"/>
                    </a:lnTo>
                    <a:lnTo>
                      <a:pt x="1868" y="96"/>
                    </a:lnTo>
                    <a:lnTo>
                      <a:pt x="1870" y="99"/>
                    </a:lnTo>
                    <a:lnTo>
                      <a:pt x="1871" y="101"/>
                    </a:lnTo>
                    <a:lnTo>
                      <a:pt x="1873" y="104"/>
                    </a:lnTo>
                    <a:lnTo>
                      <a:pt x="1875" y="107"/>
                    </a:lnTo>
                    <a:lnTo>
                      <a:pt x="1877" y="109"/>
                    </a:lnTo>
                    <a:lnTo>
                      <a:pt x="1879" y="112"/>
                    </a:lnTo>
                    <a:lnTo>
                      <a:pt x="1880" y="115"/>
                    </a:lnTo>
                    <a:lnTo>
                      <a:pt x="1882" y="118"/>
                    </a:lnTo>
                    <a:lnTo>
                      <a:pt x="1884" y="120"/>
                    </a:lnTo>
                    <a:lnTo>
                      <a:pt x="1886" y="123"/>
                    </a:lnTo>
                    <a:lnTo>
                      <a:pt x="1888" y="126"/>
                    </a:lnTo>
                    <a:lnTo>
                      <a:pt x="1889" y="129"/>
                    </a:lnTo>
                    <a:lnTo>
                      <a:pt x="1891" y="132"/>
                    </a:lnTo>
                    <a:lnTo>
                      <a:pt x="1893" y="135"/>
                    </a:lnTo>
                    <a:lnTo>
                      <a:pt x="1895" y="138"/>
                    </a:lnTo>
                    <a:lnTo>
                      <a:pt x="1897" y="141"/>
                    </a:lnTo>
                    <a:lnTo>
                      <a:pt x="1898" y="144"/>
                    </a:lnTo>
                    <a:lnTo>
                      <a:pt x="1900" y="147"/>
                    </a:lnTo>
                    <a:lnTo>
                      <a:pt x="1902" y="150"/>
                    </a:lnTo>
                    <a:lnTo>
                      <a:pt x="1904" y="153"/>
                    </a:lnTo>
                    <a:lnTo>
                      <a:pt x="1906" y="156"/>
                    </a:lnTo>
                    <a:lnTo>
                      <a:pt x="1908" y="159"/>
                    </a:lnTo>
                    <a:lnTo>
                      <a:pt x="1909" y="162"/>
                    </a:lnTo>
                    <a:lnTo>
                      <a:pt x="1911" y="165"/>
                    </a:lnTo>
                    <a:lnTo>
                      <a:pt x="1913" y="169"/>
                    </a:lnTo>
                    <a:lnTo>
                      <a:pt x="1915" y="172"/>
                    </a:lnTo>
                    <a:lnTo>
                      <a:pt x="1917" y="175"/>
                    </a:lnTo>
                    <a:lnTo>
                      <a:pt x="1918" y="179"/>
                    </a:lnTo>
                    <a:lnTo>
                      <a:pt x="1920" y="182"/>
                    </a:lnTo>
                    <a:lnTo>
                      <a:pt x="1922" y="185"/>
                    </a:lnTo>
                    <a:lnTo>
                      <a:pt x="1924" y="189"/>
                    </a:lnTo>
                    <a:lnTo>
                      <a:pt x="1926" y="192"/>
                    </a:lnTo>
                    <a:lnTo>
                      <a:pt x="1927" y="195"/>
                    </a:lnTo>
                    <a:lnTo>
                      <a:pt x="1929" y="199"/>
                    </a:lnTo>
                    <a:lnTo>
                      <a:pt x="1931" y="202"/>
                    </a:lnTo>
                    <a:lnTo>
                      <a:pt x="1933" y="206"/>
                    </a:lnTo>
                    <a:lnTo>
                      <a:pt x="1935" y="209"/>
                    </a:lnTo>
                    <a:lnTo>
                      <a:pt x="1937" y="213"/>
                    </a:lnTo>
                    <a:lnTo>
                      <a:pt x="1938" y="216"/>
                    </a:lnTo>
                    <a:lnTo>
                      <a:pt x="1940" y="220"/>
                    </a:lnTo>
                    <a:lnTo>
                      <a:pt x="1942" y="224"/>
                    </a:lnTo>
                    <a:lnTo>
                      <a:pt x="1944" y="227"/>
                    </a:lnTo>
                    <a:lnTo>
                      <a:pt x="1946" y="231"/>
                    </a:lnTo>
                    <a:lnTo>
                      <a:pt x="1947" y="235"/>
                    </a:lnTo>
                    <a:lnTo>
                      <a:pt x="1949" y="238"/>
                    </a:lnTo>
                    <a:lnTo>
                      <a:pt x="1951" y="242"/>
                    </a:lnTo>
                    <a:lnTo>
                      <a:pt x="1953" y="246"/>
                    </a:lnTo>
                    <a:lnTo>
                      <a:pt x="1955" y="250"/>
                    </a:lnTo>
                    <a:lnTo>
                      <a:pt x="1956" y="253"/>
                    </a:lnTo>
                    <a:lnTo>
                      <a:pt x="1958" y="257"/>
                    </a:lnTo>
                    <a:lnTo>
                      <a:pt x="1960" y="261"/>
                    </a:lnTo>
                    <a:lnTo>
                      <a:pt x="1962" y="265"/>
                    </a:lnTo>
                    <a:lnTo>
                      <a:pt x="1964" y="269"/>
                    </a:lnTo>
                    <a:lnTo>
                      <a:pt x="1965" y="273"/>
                    </a:lnTo>
                    <a:lnTo>
                      <a:pt x="1967" y="277"/>
                    </a:lnTo>
                    <a:lnTo>
                      <a:pt x="1969" y="281"/>
                    </a:lnTo>
                    <a:lnTo>
                      <a:pt x="1971" y="285"/>
                    </a:lnTo>
                    <a:lnTo>
                      <a:pt x="1973" y="289"/>
                    </a:lnTo>
                    <a:lnTo>
                      <a:pt x="1975" y="293"/>
                    </a:lnTo>
                    <a:lnTo>
                      <a:pt x="1976" y="297"/>
                    </a:lnTo>
                    <a:lnTo>
                      <a:pt x="1978" y="301"/>
                    </a:lnTo>
                    <a:lnTo>
                      <a:pt x="1980" y="305"/>
                    </a:lnTo>
                    <a:lnTo>
                      <a:pt x="1982" y="309"/>
                    </a:lnTo>
                    <a:lnTo>
                      <a:pt x="1984" y="313"/>
                    </a:lnTo>
                    <a:lnTo>
                      <a:pt x="1985" y="317"/>
                    </a:lnTo>
                    <a:lnTo>
                      <a:pt x="1987" y="321"/>
                    </a:lnTo>
                    <a:lnTo>
                      <a:pt x="1989" y="325"/>
                    </a:lnTo>
                    <a:lnTo>
                      <a:pt x="1991" y="330"/>
                    </a:lnTo>
                    <a:lnTo>
                      <a:pt x="1993" y="334"/>
                    </a:lnTo>
                    <a:lnTo>
                      <a:pt x="1994" y="338"/>
                    </a:lnTo>
                    <a:lnTo>
                      <a:pt x="1996" y="342"/>
                    </a:lnTo>
                    <a:lnTo>
                      <a:pt x="1998" y="347"/>
                    </a:lnTo>
                    <a:lnTo>
                      <a:pt x="2000" y="351"/>
                    </a:lnTo>
                    <a:lnTo>
                      <a:pt x="2002" y="355"/>
                    </a:lnTo>
                    <a:lnTo>
                      <a:pt x="2003" y="359"/>
                    </a:lnTo>
                    <a:lnTo>
                      <a:pt x="2005" y="364"/>
                    </a:lnTo>
                    <a:lnTo>
                      <a:pt x="2007" y="368"/>
                    </a:lnTo>
                    <a:lnTo>
                      <a:pt x="2009" y="372"/>
                    </a:lnTo>
                    <a:lnTo>
                      <a:pt x="2011" y="377"/>
                    </a:lnTo>
                    <a:lnTo>
                      <a:pt x="2013" y="381"/>
                    </a:lnTo>
                    <a:lnTo>
                      <a:pt x="2014" y="386"/>
                    </a:lnTo>
                    <a:lnTo>
                      <a:pt x="2016" y="390"/>
                    </a:lnTo>
                    <a:lnTo>
                      <a:pt x="2018" y="395"/>
                    </a:lnTo>
                    <a:lnTo>
                      <a:pt x="2020" y="399"/>
                    </a:lnTo>
                    <a:lnTo>
                      <a:pt x="2022" y="403"/>
                    </a:lnTo>
                    <a:lnTo>
                      <a:pt x="2023" y="408"/>
                    </a:lnTo>
                    <a:lnTo>
                      <a:pt x="2025" y="412"/>
                    </a:lnTo>
                    <a:lnTo>
                      <a:pt x="2027" y="417"/>
                    </a:lnTo>
                    <a:lnTo>
                      <a:pt x="2029" y="422"/>
                    </a:lnTo>
                    <a:lnTo>
                      <a:pt x="2031" y="426"/>
                    </a:lnTo>
                    <a:lnTo>
                      <a:pt x="2032" y="431"/>
                    </a:lnTo>
                    <a:lnTo>
                      <a:pt x="2034" y="435"/>
                    </a:lnTo>
                    <a:lnTo>
                      <a:pt x="2036" y="440"/>
                    </a:lnTo>
                    <a:lnTo>
                      <a:pt x="2038" y="444"/>
                    </a:lnTo>
                    <a:lnTo>
                      <a:pt x="2040" y="449"/>
                    </a:lnTo>
                    <a:lnTo>
                      <a:pt x="2041" y="454"/>
                    </a:lnTo>
                    <a:lnTo>
                      <a:pt x="2043" y="458"/>
                    </a:lnTo>
                    <a:lnTo>
                      <a:pt x="2045" y="463"/>
                    </a:lnTo>
                    <a:lnTo>
                      <a:pt x="2047" y="468"/>
                    </a:lnTo>
                    <a:lnTo>
                      <a:pt x="2049" y="472"/>
                    </a:lnTo>
                    <a:lnTo>
                      <a:pt x="2051" y="477"/>
                    </a:lnTo>
                    <a:lnTo>
                      <a:pt x="2052" y="482"/>
                    </a:lnTo>
                    <a:lnTo>
                      <a:pt x="2054" y="487"/>
                    </a:lnTo>
                    <a:lnTo>
                      <a:pt x="2056" y="491"/>
                    </a:lnTo>
                    <a:lnTo>
                      <a:pt x="2058" y="496"/>
                    </a:lnTo>
                    <a:lnTo>
                      <a:pt x="2060" y="501"/>
                    </a:lnTo>
                    <a:lnTo>
                      <a:pt x="2061" y="506"/>
                    </a:lnTo>
                    <a:lnTo>
                      <a:pt x="2063" y="510"/>
                    </a:lnTo>
                    <a:lnTo>
                      <a:pt x="2065" y="515"/>
                    </a:lnTo>
                    <a:lnTo>
                      <a:pt x="2067" y="520"/>
                    </a:lnTo>
                    <a:lnTo>
                      <a:pt x="2069" y="525"/>
                    </a:lnTo>
                    <a:lnTo>
                      <a:pt x="2070" y="530"/>
                    </a:lnTo>
                    <a:lnTo>
                      <a:pt x="2072" y="534"/>
                    </a:lnTo>
                    <a:lnTo>
                      <a:pt x="2074" y="539"/>
                    </a:lnTo>
                    <a:lnTo>
                      <a:pt x="2076" y="544"/>
                    </a:lnTo>
                    <a:lnTo>
                      <a:pt x="2078" y="549"/>
                    </a:lnTo>
                    <a:lnTo>
                      <a:pt x="2079" y="554"/>
                    </a:lnTo>
                    <a:lnTo>
                      <a:pt x="2081" y="559"/>
                    </a:lnTo>
                    <a:lnTo>
                      <a:pt x="2083" y="564"/>
                    </a:lnTo>
                    <a:lnTo>
                      <a:pt x="2085" y="569"/>
                    </a:lnTo>
                    <a:lnTo>
                      <a:pt x="2087" y="574"/>
                    </a:lnTo>
                    <a:lnTo>
                      <a:pt x="2089" y="579"/>
                    </a:lnTo>
                    <a:lnTo>
                      <a:pt x="2090" y="584"/>
                    </a:lnTo>
                    <a:lnTo>
                      <a:pt x="2092" y="588"/>
                    </a:lnTo>
                    <a:lnTo>
                      <a:pt x="2094" y="593"/>
                    </a:lnTo>
                    <a:lnTo>
                      <a:pt x="2096" y="598"/>
                    </a:lnTo>
                    <a:lnTo>
                      <a:pt x="2098" y="603"/>
                    </a:lnTo>
                    <a:lnTo>
                      <a:pt x="2099" y="608"/>
                    </a:lnTo>
                    <a:lnTo>
                      <a:pt x="2101" y="613"/>
                    </a:lnTo>
                    <a:lnTo>
                      <a:pt x="2103" y="618"/>
                    </a:lnTo>
                    <a:lnTo>
                      <a:pt x="2105" y="623"/>
                    </a:lnTo>
                    <a:lnTo>
                      <a:pt x="2107" y="628"/>
                    </a:lnTo>
                    <a:lnTo>
                      <a:pt x="2108" y="633"/>
                    </a:lnTo>
                    <a:lnTo>
                      <a:pt x="2110" y="638"/>
                    </a:lnTo>
                    <a:lnTo>
                      <a:pt x="2112" y="644"/>
                    </a:lnTo>
                    <a:lnTo>
                      <a:pt x="2114" y="649"/>
                    </a:lnTo>
                    <a:lnTo>
                      <a:pt x="2116" y="654"/>
                    </a:lnTo>
                    <a:lnTo>
                      <a:pt x="2118" y="659"/>
                    </a:lnTo>
                    <a:lnTo>
                      <a:pt x="2119" y="664"/>
                    </a:lnTo>
                    <a:lnTo>
                      <a:pt x="2121" y="669"/>
                    </a:lnTo>
                    <a:lnTo>
                      <a:pt x="2123" y="674"/>
                    </a:lnTo>
                    <a:lnTo>
                      <a:pt x="2125" y="679"/>
                    </a:lnTo>
                    <a:lnTo>
                      <a:pt x="2127" y="684"/>
                    </a:lnTo>
                    <a:lnTo>
                      <a:pt x="2128" y="689"/>
                    </a:lnTo>
                    <a:lnTo>
                      <a:pt x="2130" y="694"/>
                    </a:lnTo>
                    <a:lnTo>
                      <a:pt x="2132" y="699"/>
                    </a:lnTo>
                    <a:lnTo>
                      <a:pt x="2134" y="705"/>
                    </a:lnTo>
                    <a:lnTo>
                      <a:pt x="2136" y="710"/>
                    </a:lnTo>
                    <a:lnTo>
                      <a:pt x="2137" y="715"/>
                    </a:lnTo>
                    <a:lnTo>
                      <a:pt x="2139" y="720"/>
                    </a:lnTo>
                    <a:lnTo>
                      <a:pt x="2141" y="725"/>
                    </a:lnTo>
                    <a:lnTo>
                      <a:pt x="2143" y="730"/>
                    </a:lnTo>
                    <a:lnTo>
                      <a:pt x="2145" y="735"/>
                    </a:lnTo>
                    <a:lnTo>
                      <a:pt x="2146" y="740"/>
                    </a:lnTo>
                    <a:lnTo>
                      <a:pt x="2148" y="746"/>
                    </a:lnTo>
                    <a:lnTo>
                      <a:pt x="2150" y="751"/>
                    </a:lnTo>
                    <a:lnTo>
                      <a:pt x="2152" y="756"/>
                    </a:lnTo>
                    <a:lnTo>
                      <a:pt x="2154" y="761"/>
                    </a:lnTo>
                    <a:lnTo>
                      <a:pt x="2156" y="766"/>
                    </a:lnTo>
                    <a:lnTo>
                      <a:pt x="2157" y="771"/>
                    </a:lnTo>
                    <a:lnTo>
                      <a:pt x="2159" y="777"/>
                    </a:lnTo>
                    <a:lnTo>
                      <a:pt x="2161" y="782"/>
                    </a:lnTo>
                    <a:lnTo>
                      <a:pt x="2163" y="787"/>
                    </a:lnTo>
                    <a:lnTo>
                      <a:pt x="2165" y="792"/>
                    </a:lnTo>
                    <a:lnTo>
                      <a:pt x="2166" y="797"/>
                    </a:lnTo>
                    <a:lnTo>
                      <a:pt x="2168" y="803"/>
                    </a:lnTo>
                    <a:lnTo>
                      <a:pt x="2170" y="808"/>
                    </a:lnTo>
                    <a:lnTo>
                      <a:pt x="2172" y="813"/>
                    </a:lnTo>
                    <a:lnTo>
                      <a:pt x="2174" y="818"/>
                    </a:lnTo>
                    <a:lnTo>
                      <a:pt x="2175" y="823"/>
                    </a:lnTo>
                    <a:lnTo>
                      <a:pt x="2177" y="829"/>
                    </a:lnTo>
                    <a:lnTo>
                      <a:pt x="2179" y="834"/>
                    </a:lnTo>
                    <a:lnTo>
                      <a:pt x="2181" y="839"/>
                    </a:lnTo>
                    <a:lnTo>
                      <a:pt x="2183" y="844"/>
                    </a:lnTo>
                    <a:lnTo>
                      <a:pt x="2184" y="849"/>
                    </a:lnTo>
                    <a:lnTo>
                      <a:pt x="2186" y="855"/>
                    </a:lnTo>
                    <a:lnTo>
                      <a:pt x="2188" y="860"/>
                    </a:lnTo>
                    <a:lnTo>
                      <a:pt x="2190" y="865"/>
                    </a:lnTo>
                    <a:lnTo>
                      <a:pt x="2192" y="870"/>
                    </a:lnTo>
                    <a:lnTo>
                      <a:pt x="2194" y="875"/>
                    </a:lnTo>
                    <a:lnTo>
                      <a:pt x="2195" y="881"/>
                    </a:lnTo>
                    <a:lnTo>
                      <a:pt x="2197" y="886"/>
                    </a:lnTo>
                    <a:lnTo>
                      <a:pt x="2199" y="891"/>
                    </a:lnTo>
                    <a:lnTo>
                      <a:pt x="2201" y="896"/>
                    </a:lnTo>
                    <a:lnTo>
                      <a:pt x="2203" y="902"/>
                    </a:lnTo>
                    <a:lnTo>
                      <a:pt x="2204" y="907"/>
                    </a:lnTo>
                    <a:lnTo>
                      <a:pt x="2206" y="912"/>
                    </a:lnTo>
                    <a:lnTo>
                      <a:pt x="2208" y="917"/>
                    </a:lnTo>
                    <a:lnTo>
                      <a:pt x="2210" y="922"/>
                    </a:lnTo>
                    <a:lnTo>
                      <a:pt x="2212" y="928"/>
                    </a:lnTo>
                    <a:lnTo>
                      <a:pt x="2213" y="933"/>
                    </a:lnTo>
                    <a:lnTo>
                      <a:pt x="2215" y="938"/>
                    </a:lnTo>
                    <a:lnTo>
                      <a:pt x="2217" y="943"/>
                    </a:lnTo>
                    <a:lnTo>
                      <a:pt x="2219" y="948"/>
                    </a:lnTo>
                    <a:lnTo>
                      <a:pt x="2221" y="954"/>
                    </a:lnTo>
                    <a:lnTo>
                      <a:pt x="2222" y="959"/>
                    </a:lnTo>
                    <a:lnTo>
                      <a:pt x="2224" y="964"/>
                    </a:lnTo>
                    <a:lnTo>
                      <a:pt x="2226" y="969"/>
                    </a:lnTo>
                    <a:lnTo>
                      <a:pt x="2228" y="974"/>
                    </a:lnTo>
                    <a:lnTo>
                      <a:pt x="2230" y="980"/>
                    </a:lnTo>
                    <a:lnTo>
                      <a:pt x="2232" y="985"/>
                    </a:lnTo>
                    <a:lnTo>
                      <a:pt x="2233" y="990"/>
                    </a:lnTo>
                    <a:lnTo>
                      <a:pt x="2235" y="995"/>
                    </a:lnTo>
                    <a:lnTo>
                      <a:pt x="2237" y="1000"/>
                    </a:lnTo>
                    <a:lnTo>
                      <a:pt x="2239" y="1006"/>
                    </a:lnTo>
                    <a:lnTo>
                      <a:pt x="2241" y="1011"/>
                    </a:lnTo>
                    <a:lnTo>
                      <a:pt x="2242" y="1016"/>
                    </a:lnTo>
                    <a:lnTo>
                      <a:pt x="2244" y="1021"/>
                    </a:lnTo>
                    <a:lnTo>
                      <a:pt x="2246" y="1026"/>
                    </a:lnTo>
                    <a:lnTo>
                      <a:pt x="2248" y="1031"/>
                    </a:lnTo>
                    <a:lnTo>
                      <a:pt x="2250" y="1037"/>
                    </a:lnTo>
                    <a:lnTo>
                      <a:pt x="2251" y="1042"/>
                    </a:lnTo>
                    <a:lnTo>
                      <a:pt x="2253" y="1047"/>
                    </a:lnTo>
                    <a:lnTo>
                      <a:pt x="2255" y="1052"/>
                    </a:lnTo>
                    <a:lnTo>
                      <a:pt x="2257" y="1057"/>
                    </a:lnTo>
                    <a:lnTo>
                      <a:pt x="2259" y="1062"/>
                    </a:lnTo>
                    <a:lnTo>
                      <a:pt x="2260" y="1068"/>
                    </a:lnTo>
                    <a:lnTo>
                      <a:pt x="2262" y="1073"/>
                    </a:lnTo>
                    <a:lnTo>
                      <a:pt x="2264" y="1078"/>
                    </a:lnTo>
                    <a:lnTo>
                      <a:pt x="2266" y="1083"/>
                    </a:lnTo>
                    <a:lnTo>
                      <a:pt x="2268" y="1088"/>
                    </a:lnTo>
                    <a:lnTo>
                      <a:pt x="2270" y="1093"/>
                    </a:lnTo>
                    <a:lnTo>
                      <a:pt x="2271" y="1098"/>
                    </a:lnTo>
                    <a:lnTo>
                      <a:pt x="2273" y="1104"/>
                    </a:lnTo>
                    <a:lnTo>
                      <a:pt x="2275" y="1109"/>
                    </a:lnTo>
                    <a:lnTo>
                      <a:pt x="2277" y="1114"/>
                    </a:lnTo>
                    <a:lnTo>
                      <a:pt x="2279" y="1119"/>
                    </a:lnTo>
                    <a:lnTo>
                      <a:pt x="2280" y="1124"/>
                    </a:lnTo>
                    <a:lnTo>
                      <a:pt x="2282" y="1129"/>
                    </a:lnTo>
                    <a:lnTo>
                      <a:pt x="2284" y="1134"/>
                    </a:lnTo>
                    <a:lnTo>
                      <a:pt x="2286" y="1139"/>
                    </a:lnTo>
                    <a:lnTo>
                      <a:pt x="2288" y="1144"/>
                    </a:lnTo>
                    <a:lnTo>
                      <a:pt x="2289" y="1149"/>
                    </a:lnTo>
                    <a:lnTo>
                      <a:pt x="2291" y="1155"/>
                    </a:lnTo>
                    <a:lnTo>
                      <a:pt x="2293" y="1160"/>
                    </a:lnTo>
                    <a:lnTo>
                      <a:pt x="2295" y="1165"/>
                    </a:lnTo>
                    <a:lnTo>
                      <a:pt x="2297" y="1170"/>
                    </a:lnTo>
                    <a:lnTo>
                      <a:pt x="2298" y="1175"/>
                    </a:lnTo>
                    <a:lnTo>
                      <a:pt x="2300" y="1180"/>
                    </a:lnTo>
                    <a:lnTo>
                      <a:pt x="2302" y="1185"/>
                    </a:lnTo>
                    <a:lnTo>
                      <a:pt x="2304" y="1190"/>
                    </a:lnTo>
                    <a:lnTo>
                      <a:pt x="2306" y="1195"/>
                    </a:lnTo>
                    <a:lnTo>
                      <a:pt x="2308" y="1200"/>
                    </a:lnTo>
                    <a:lnTo>
                      <a:pt x="2309" y="1205"/>
                    </a:lnTo>
                    <a:lnTo>
                      <a:pt x="2311" y="1210"/>
                    </a:lnTo>
                    <a:lnTo>
                      <a:pt x="2313" y="1215"/>
                    </a:lnTo>
                    <a:lnTo>
                      <a:pt x="2315" y="1220"/>
                    </a:lnTo>
                    <a:lnTo>
                      <a:pt x="2317" y="1225"/>
                    </a:lnTo>
                    <a:lnTo>
                      <a:pt x="2318" y="1230"/>
                    </a:lnTo>
                    <a:lnTo>
                      <a:pt x="2320" y="1235"/>
                    </a:lnTo>
                    <a:lnTo>
                      <a:pt x="2322" y="1240"/>
                    </a:lnTo>
                    <a:lnTo>
                      <a:pt x="2324" y="1245"/>
                    </a:lnTo>
                    <a:lnTo>
                      <a:pt x="2326" y="1250"/>
                    </a:lnTo>
                    <a:lnTo>
                      <a:pt x="2327" y="1255"/>
                    </a:lnTo>
                    <a:lnTo>
                      <a:pt x="2329" y="1260"/>
                    </a:lnTo>
                    <a:lnTo>
                      <a:pt x="2331" y="1265"/>
                    </a:lnTo>
                    <a:lnTo>
                      <a:pt x="2333" y="1269"/>
                    </a:lnTo>
                    <a:lnTo>
                      <a:pt x="2335" y="1274"/>
                    </a:lnTo>
                    <a:lnTo>
                      <a:pt x="2337" y="1279"/>
                    </a:lnTo>
                    <a:lnTo>
                      <a:pt x="2338" y="1284"/>
                    </a:lnTo>
                    <a:lnTo>
                      <a:pt x="2340" y="1289"/>
                    </a:lnTo>
                    <a:lnTo>
                      <a:pt x="2342" y="1294"/>
                    </a:lnTo>
                    <a:lnTo>
                      <a:pt x="2344" y="1299"/>
                    </a:lnTo>
                    <a:lnTo>
                      <a:pt x="2346" y="1304"/>
                    </a:lnTo>
                    <a:lnTo>
                      <a:pt x="2347" y="1309"/>
                    </a:lnTo>
                    <a:lnTo>
                      <a:pt x="2349" y="1313"/>
                    </a:lnTo>
                    <a:lnTo>
                      <a:pt x="2351" y="1318"/>
                    </a:lnTo>
                    <a:lnTo>
                      <a:pt x="2353" y="1323"/>
                    </a:lnTo>
                    <a:lnTo>
                      <a:pt x="2355" y="1328"/>
                    </a:lnTo>
                    <a:lnTo>
                      <a:pt x="2356" y="1333"/>
                    </a:lnTo>
                    <a:lnTo>
                      <a:pt x="2358" y="1338"/>
                    </a:lnTo>
                    <a:lnTo>
                      <a:pt x="2360" y="1342"/>
                    </a:lnTo>
                    <a:lnTo>
                      <a:pt x="2362" y="1347"/>
                    </a:lnTo>
                    <a:lnTo>
                      <a:pt x="2364" y="1352"/>
                    </a:lnTo>
                    <a:lnTo>
                      <a:pt x="2365" y="1357"/>
                    </a:lnTo>
                    <a:lnTo>
                      <a:pt x="2367" y="1361"/>
                    </a:lnTo>
                    <a:lnTo>
                      <a:pt x="2369" y="1366"/>
                    </a:lnTo>
                    <a:lnTo>
                      <a:pt x="2371" y="1371"/>
                    </a:lnTo>
                    <a:lnTo>
                      <a:pt x="2373" y="1376"/>
                    </a:lnTo>
                    <a:lnTo>
                      <a:pt x="2375" y="1380"/>
                    </a:lnTo>
                    <a:lnTo>
                      <a:pt x="2376" y="1385"/>
                    </a:lnTo>
                    <a:lnTo>
                      <a:pt x="2378" y="1390"/>
                    </a:lnTo>
                    <a:lnTo>
                      <a:pt x="2380" y="1395"/>
                    </a:lnTo>
                    <a:lnTo>
                      <a:pt x="2382" y="1399"/>
                    </a:lnTo>
                    <a:lnTo>
                      <a:pt x="2384" y="1404"/>
                    </a:lnTo>
                    <a:lnTo>
                      <a:pt x="2385" y="1409"/>
                    </a:lnTo>
                    <a:lnTo>
                      <a:pt x="2387" y="1413"/>
                    </a:lnTo>
                    <a:lnTo>
                      <a:pt x="2389" y="1418"/>
                    </a:lnTo>
                    <a:lnTo>
                      <a:pt x="2391" y="1423"/>
                    </a:lnTo>
                    <a:lnTo>
                      <a:pt x="2393" y="1427"/>
                    </a:lnTo>
                    <a:lnTo>
                      <a:pt x="2394" y="1432"/>
                    </a:lnTo>
                    <a:lnTo>
                      <a:pt x="2396" y="1436"/>
                    </a:lnTo>
                    <a:lnTo>
                      <a:pt x="2398" y="1441"/>
                    </a:lnTo>
                    <a:lnTo>
                      <a:pt x="2400" y="1446"/>
                    </a:lnTo>
                    <a:lnTo>
                      <a:pt x="2402" y="1450"/>
                    </a:lnTo>
                    <a:lnTo>
                      <a:pt x="2403" y="1455"/>
                    </a:lnTo>
                    <a:lnTo>
                      <a:pt x="2405" y="1459"/>
                    </a:lnTo>
                    <a:lnTo>
                      <a:pt x="2407" y="1464"/>
                    </a:lnTo>
                    <a:lnTo>
                      <a:pt x="2409" y="1469"/>
                    </a:lnTo>
                    <a:lnTo>
                      <a:pt x="2411" y="1473"/>
                    </a:lnTo>
                    <a:lnTo>
                      <a:pt x="2413" y="1478"/>
                    </a:lnTo>
                    <a:lnTo>
                      <a:pt x="2414" y="1482"/>
                    </a:lnTo>
                    <a:lnTo>
                      <a:pt x="2416" y="1487"/>
                    </a:lnTo>
                    <a:lnTo>
                      <a:pt x="2418" y="1491"/>
                    </a:lnTo>
                    <a:lnTo>
                      <a:pt x="2420" y="1496"/>
                    </a:lnTo>
                    <a:lnTo>
                      <a:pt x="2422" y="1500"/>
                    </a:lnTo>
                    <a:lnTo>
                      <a:pt x="2423" y="1505"/>
                    </a:lnTo>
                    <a:lnTo>
                      <a:pt x="2425" y="1509"/>
                    </a:lnTo>
                    <a:lnTo>
                      <a:pt x="2427" y="1513"/>
                    </a:lnTo>
                    <a:lnTo>
                      <a:pt x="2429" y="1518"/>
                    </a:lnTo>
                    <a:lnTo>
                      <a:pt x="2431" y="1522"/>
                    </a:lnTo>
                    <a:lnTo>
                      <a:pt x="2432" y="1527"/>
                    </a:lnTo>
                    <a:lnTo>
                      <a:pt x="2434" y="1531"/>
                    </a:lnTo>
                    <a:lnTo>
                      <a:pt x="2436" y="1536"/>
                    </a:lnTo>
                    <a:lnTo>
                      <a:pt x="2438" y="1540"/>
                    </a:lnTo>
                    <a:lnTo>
                      <a:pt x="2440" y="1544"/>
                    </a:lnTo>
                    <a:lnTo>
                      <a:pt x="2441" y="1549"/>
                    </a:lnTo>
                    <a:lnTo>
                      <a:pt x="2443" y="1553"/>
                    </a:lnTo>
                    <a:lnTo>
                      <a:pt x="2445" y="1557"/>
                    </a:lnTo>
                    <a:lnTo>
                      <a:pt x="2447" y="1562"/>
                    </a:lnTo>
                    <a:lnTo>
                      <a:pt x="2449" y="1566"/>
                    </a:lnTo>
                    <a:lnTo>
                      <a:pt x="2451" y="1570"/>
                    </a:lnTo>
                    <a:lnTo>
                      <a:pt x="2452" y="1575"/>
                    </a:lnTo>
                    <a:lnTo>
                      <a:pt x="2454" y="1579"/>
                    </a:lnTo>
                    <a:lnTo>
                      <a:pt x="2456" y="1583"/>
                    </a:lnTo>
                    <a:lnTo>
                      <a:pt x="2458" y="1587"/>
                    </a:lnTo>
                    <a:lnTo>
                      <a:pt x="2460" y="1592"/>
                    </a:lnTo>
                    <a:lnTo>
                      <a:pt x="2461" y="1596"/>
                    </a:lnTo>
                    <a:lnTo>
                      <a:pt x="2463" y="1600"/>
                    </a:lnTo>
                    <a:lnTo>
                      <a:pt x="2465" y="1604"/>
                    </a:lnTo>
                    <a:lnTo>
                      <a:pt x="2467" y="1609"/>
                    </a:lnTo>
                    <a:lnTo>
                      <a:pt x="2469" y="1613"/>
                    </a:lnTo>
                    <a:lnTo>
                      <a:pt x="2470" y="1617"/>
                    </a:lnTo>
                    <a:lnTo>
                      <a:pt x="2472" y="1621"/>
                    </a:lnTo>
                    <a:lnTo>
                      <a:pt x="2474" y="1625"/>
                    </a:lnTo>
                    <a:lnTo>
                      <a:pt x="2476" y="1629"/>
                    </a:lnTo>
                    <a:lnTo>
                      <a:pt x="2478" y="1634"/>
                    </a:lnTo>
                    <a:lnTo>
                      <a:pt x="2480" y="1638"/>
                    </a:lnTo>
                    <a:lnTo>
                      <a:pt x="2481" y="1642"/>
                    </a:lnTo>
                    <a:lnTo>
                      <a:pt x="2483" y="1646"/>
                    </a:lnTo>
                    <a:lnTo>
                      <a:pt x="2485" y="1650"/>
                    </a:lnTo>
                    <a:lnTo>
                      <a:pt x="2487" y="1654"/>
                    </a:lnTo>
                    <a:lnTo>
                      <a:pt x="2489" y="1658"/>
                    </a:lnTo>
                    <a:lnTo>
                      <a:pt x="2490" y="1662"/>
                    </a:lnTo>
                    <a:lnTo>
                      <a:pt x="2492" y="1666"/>
                    </a:lnTo>
                    <a:lnTo>
                      <a:pt x="2494" y="1670"/>
                    </a:lnTo>
                    <a:lnTo>
                      <a:pt x="2496" y="1674"/>
                    </a:lnTo>
                    <a:lnTo>
                      <a:pt x="2498" y="1678"/>
                    </a:lnTo>
                    <a:lnTo>
                      <a:pt x="2499" y="1682"/>
                    </a:lnTo>
                    <a:lnTo>
                      <a:pt x="2501" y="1686"/>
                    </a:lnTo>
                    <a:lnTo>
                      <a:pt x="2503" y="1690"/>
                    </a:lnTo>
                    <a:lnTo>
                      <a:pt x="2505" y="1694"/>
                    </a:lnTo>
                    <a:lnTo>
                      <a:pt x="2507" y="1698"/>
                    </a:lnTo>
                    <a:lnTo>
                      <a:pt x="2508" y="1702"/>
                    </a:lnTo>
                    <a:lnTo>
                      <a:pt x="2510" y="1706"/>
                    </a:lnTo>
                    <a:lnTo>
                      <a:pt x="2512" y="1710"/>
                    </a:lnTo>
                    <a:lnTo>
                      <a:pt x="2514" y="1714"/>
                    </a:lnTo>
                    <a:lnTo>
                      <a:pt x="2516" y="1718"/>
                    </a:lnTo>
                    <a:lnTo>
                      <a:pt x="2518" y="1722"/>
                    </a:lnTo>
                    <a:lnTo>
                      <a:pt x="2519" y="1726"/>
                    </a:lnTo>
                    <a:lnTo>
                      <a:pt x="2521" y="1729"/>
                    </a:lnTo>
                    <a:lnTo>
                      <a:pt x="2523" y="1733"/>
                    </a:lnTo>
                    <a:lnTo>
                      <a:pt x="2525" y="1737"/>
                    </a:lnTo>
                    <a:lnTo>
                      <a:pt x="2527" y="1741"/>
                    </a:lnTo>
                    <a:lnTo>
                      <a:pt x="2528" y="1745"/>
                    </a:lnTo>
                    <a:lnTo>
                      <a:pt x="2530" y="1749"/>
                    </a:lnTo>
                    <a:lnTo>
                      <a:pt x="2532" y="1752"/>
                    </a:lnTo>
                    <a:lnTo>
                      <a:pt x="2534" y="1756"/>
                    </a:lnTo>
                    <a:lnTo>
                      <a:pt x="2536" y="1760"/>
                    </a:lnTo>
                    <a:lnTo>
                      <a:pt x="2537" y="1764"/>
                    </a:lnTo>
                    <a:lnTo>
                      <a:pt x="2539" y="1767"/>
                    </a:lnTo>
                    <a:lnTo>
                      <a:pt x="2541" y="1771"/>
                    </a:lnTo>
                    <a:lnTo>
                      <a:pt x="2543" y="1775"/>
                    </a:lnTo>
                    <a:lnTo>
                      <a:pt x="2545" y="1778"/>
                    </a:lnTo>
                    <a:lnTo>
                      <a:pt x="2546" y="1782"/>
                    </a:lnTo>
                    <a:lnTo>
                      <a:pt x="2548" y="1786"/>
                    </a:lnTo>
                    <a:lnTo>
                      <a:pt x="2550" y="1790"/>
                    </a:lnTo>
                    <a:lnTo>
                      <a:pt x="2552" y="1793"/>
                    </a:lnTo>
                    <a:lnTo>
                      <a:pt x="2554" y="1797"/>
                    </a:lnTo>
                    <a:lnTo>
                      <a:pt x="2556" y="1800"/>
                    </a:lnTo>
                    <a:lnTo>
                      <a:pt x="2557" y="1804"/>
                    </a:lnTo>
                    <a:lnTo>
                      <a:pt x="2559" y="1808"/>
                    </a:lnTo>
                    <a:lnTo>
                      <a:pt x="2561" y="1811"/>
                    </a:lnTo>
                    <a:lnTo>
                      <a:pt x="2563" y="1815"/>
                    </a:lnTo>
                    <a:lnTo>
                      <a:pt x="2565" y="1818"/>
                    </a:lnTo>
                    <a:lnTo>
                      <a:pt x="2566" y="1822"/>
                    </a:lnTo>
                    <a:lnTo>
                      <a:pt x="2568" y="1826"/>
                    </a:lnTo>
                    <a:lnTo>
                      <a:pt x="2570" y="1829"/>
                    </a:lnTo>
                    <a:lnTo>
                      <a:pt x="2572" y="1833"/>
                    </a:lnTo>
                    <a:lnTo>
                      <a:pt x="2574" y="1836"/>
                    </a:lnTo>
                    <a:lnTo>
                      <a:pt x="2575" y="1840"/>
                    </a:lnTo>
                    <a:lnTo>
                      <a:pt x="2577" y="1843"/>
                    </a:lnTo>
                    <a:lnTo>
                      <a:pt x="2579" y="1847"/>
                    </a:lnTo>
                    <a:lnTo>
                      <a:pt x="2581" y="1850"/>
                    </a:lnTo>
                    <a:lnTo>
                      <a:pt x="2583" y="1853"/>
                    </a:lnTo>
                    <a:lnTo>
                      <a:pt x="2584" y="1857"/>
                    </a:lnTo>
                    <a:lnTo>
                      <a:pt x="2586" y="1860"/>
                    </a:lnTo>
                    <a:lnTo>
                      <a:pt x="2588" y="1864"/>
                    </a:lnTo>
                    <a:lnTo>
                      <a:pt x="2590" y="1867"/>
                    </a:lnTo>
                    <a:lnTo>
                      <a:pt x="2592" y="1870"/>
                    </a:lnTo>
                    <a:lnTo>
                      <a:pt x="2594" y="1874"/>
                    </a:lnTo>
                    <a:lnTo>
                      <a:pt x="2595" y="1877"/>
                    </a:lnTo>
                    <a:lnTo>
                      <a:pt x="2597" y="1881"/>
                    </a:lnTo>
                    <a:lnTo>
                      <a:pt x="2599" y="1884"/>
                    </a:lnTo>
                    <a:lnTo>
                      <a:pt x="2601" y="1887"/>
                    </a:lnTo>
                    <a:lnTo>
                      <a:pt x="2603" y="1891"/>
                    </a:lnTo>
                    <a:lnTo>
                      <a:pt x="2604" y="1894"/>
                    </a:lnTo>
                    <a:lnTo>
                      <a:pt x="2606" y="1897"/>
                    </a:lnTo>
                    <a:lnTo>
                      <a:pt x="2608" y="1900"/>
                    </a:lnTo>
                    <a:lnTo>
                      <a:pt x="2610" y="1904"/>
                    </a:lnTo>
                    <a:lnTo>
                      <a:pt x="2612" y="1907"/>
                    </a:lnTo>
                    <a:lnTo>
                      <a:pt x="2613" y="1910"/>
                    </a:lnTo>
                    <a:lnTo>
                      <a:pt x="2615" y="1913"/>
                    </a:lnTo>
                    <a:lnTo>
                      <a:pt x="2617" y="1917"/>
                    </a:lnTo>
                    <a:lnTo>
                      <a:pt x="2619" y="1920"/>
                    </a:lnTo>
                    <a:lnTo>
                      <a:pt x="2621" y="1923"/>
                    </a:lnTo>
                    <a:lnTo>
                      <a:pt x="2622" y="1926"/>
                    </a:lnTo>
                    <a:lnTo>
                      <a:pt x="2624" y="1929"/>
                    </a:lnTo>
                    <a:lnTo>
                      <a:pt x="2626" y="1933"/>
                    </a:lnTo>
                    <a:lnTo>
                      <a:pt x="2628" y="1936"/>
                    </a:lnTo>
                    <a:lnTo>
                      <a:pt x="2630" y="1939"/>
                    </a:lnTo>
                    <a:lnTo>
                      <a:pt x="2632" y="1942"/>
                    </a:lnTo>
                    <a:lnTo>
                      <a:pt x="2633" y="1945"/>
                    </a:lnTo>
                    <a:lnTo>
                      <a:pt x="2635" y="1948"/>
                    </a:lnTo>
                    <a:lnTo>
                      <a:pt x="2637" y="1951"/>
                    </a:lnTo>
                    <a:lnTo>
                      <a:pt x="2639" y="1954"/>
                    </a:lnTo>
                    <a:lnTo>
                      <a:pt x="2641" y="1957"/>
                    </a:lnTo>
                    <a:lnTo>
                      <a:pt x="2642" y="1960"/>
                    </a:lnTo>
                    <a:lnTo>
                      <a:pt x="2644" y="1963"/>
                    </a:lnTo>
                    <a:lnTo>
                      <a:pt x="2646" y="1967"/>
                    </a:lnTo>
                    <a:lnTo>
                      <a:pt x="2648" y="1970"/>
                    </a:lnTo>
                    <a:lnTo>
                      <a:pt x="2650" y="1973"/>
                    </a:lnTo>
                    <a:lnTo>
                      <a:pt x="2651" y="1976"/>
                    </a:lnTo>
                    <a:lnTo>
                      <a:pt x="2653" y="1979"/>
                    </a:lnTo>
                    <a:lnTo>
                      <a:pt x="2655" y="1981"/>
                    </a:lnTo>
                    <a:lnTo>
                      <a:pt x="2657" y="1984"/>
                    </a:lnTo>
                    <a:lnTo>
                      <a:pt x="2659" y="1987"/>
                    </a:lnTo>
                    <a:lnTo>
                      <a:pt x="2661" y="1990"/>
                    </a:lnTo>
                    <a:lnTo>
                      <a:pt x="2662" y="1993"/>
                    </a:lnTo>
                    <a:lnTo>
                      <a:pt x="2664" y="1996"/>
                    </a:lnTo>
                    <a:lnTo>
                      <a:pt x="2666" y="1999"/>
                    </a:lnTo>
                    <a:lnTo>
                      <a:pt x="2668" y="2002"/>
                    </a:lnTo>
                    <a:lnTo>
                      <a:pt x="2670" y="2005"/>
                    </a:lnTo>
                    <a:lnTo>
                      <a:pt x="2671" y="2008"/>
                    </a:lnTo>
                    <a:lnTo>
                      <a:pt x="2673" y="2011"/>
                    </a:lnTo>
                    <a:lnTo>
                      <a:pt x="2675" y="2013"/>
                    </a:lnTo>
                    <a:lnTo>
                      <a:pt x="2677" y="2016"/>
                    </a:lnTo>
                    <a:lnTo>
                      <a:pt x="2679" y="2019"/>
                    </a:lnTo>
                    <a:lnTo>
                      <a:pt x="2680" y="2022"/>
                    </a:lnTo>
                    <a:lnTo>
                      <a:pt x="2682" y="2025"/>
                    </a:lnTo>
                    <a:lnTo>
                      <a:pt x="2684" y="2027"/>
                    </a:lnTo>
                    <a:lnTo>
                      <a:pt x="2686" y="2030"/>
                    </a:lnTo>
                    <a:lnTo>
                      <a:pt x="2688" y="2033"/>
                    </a:lnTo>
                    <a:lnTo>
                      <a:pt x="2689" y="2036"/>
                    </a:lnTo>
                    <a:lnTo>
                      <a:pt x="2691" y="2038"/>
                    </a:lnTo>
                    <a:lnTo>
                      <a:pt x="2693" y="2041"/>
                    </a:lnTo>
                    <a:lnTo>
                      <a:pt x="2695" y="2044"/>
                    </a:lnTo>
                    <a:lnTo>
                      <a:pt x="2697" y="2047"/>
                    </a:lnTo>
                    <a:lnTo>
                      <a:pt x="2699" y="2049"/>
                    </a:lnTo>
                    <a:lnTo>
                      <a:pt x="2700" y="2052"/>
                    </a:lnTo>
                    <a:lnTo>
                      <a:pt x="2702" y="2055"/>
                    </a:lnTo>
                    <a:lnTo>
                      <a:pt x="2704" y="2057"/>
                    </a:lnTo>
                    <a:lnTo>
                      <a:pt x="2706" y="2060"/>
                    </a:lnTo>
                    <a:lnTo>
                      <a:pt x="2708" y="2063"/>
                    </a:lnTo>
                    <a:lnTo>
                      <a:pt x="2709" y="2065"/>
                    </a:lnTo>
                    <a:lnTo>
                      <a:pt x="2711" y="2068"/>
                    </a:lnTo>
                    <a:lnTo>
                      <a:pt x="2713" y="2070"/>
                    </a:lnTo>
                    <a:lnTo>
                      <a:pt x="2715" y="2073"/>
                    </a:lnTo>
                    <a:lnTo>
                      <a:pt x="2717" y="2076"/>
                    </a:lnTo>
                    <a:lnTo>
                      <a:pt x="2718" y="2078"/>
                    </a:lnTo>
                    <a:lnTo>
                      <a:pt x="2720" y="2081"/>
                    </a:lnTo>
                    <a:lnTo>
                      <a:pt x="2722" y="2083"/>
                    </a:lnTo>
                    <a:lnTo>
                      <a:pt x="2724" y="2086"/>
                    </a:lnTo>
                    <a:lnTo>
                      <a:pt x="2726" y="2088"/>
                    </a:lnTo>
                    <a:lnTo>
                      <a:pt x="2727" y="2091"/>
                    </a:lnTo>
                    <a:lnTo>
                      <a:pt x="2729" y="2093"/>
                    </a:lnTo>
                    <a:lnTo>
                      <a:pt x="2731" y="2096"/>
                    </a:lnTo>
                    <a:lnTo>
                      <a:pt x="2733" y="2098"/>
                    </a:lnTo>
                    <a:lnTo>
                      <a:pt x="2735" y="2101"/>
                    </a:lnTo>
                    <a:lnTo>
                      <a:pt x="2737" y="2103"/>
                    </a:lnTo>
                    <a:lnTo>
                      <a:pt x="2738" y="2106"/>
                    </a:lnTo>
                    <a:lnTo>
                      <a:pt x="2740" y="2108"/>
                    </a:lnTo>
                    <a:lnTo>
                      <a:pt x="2742" y="2110"/>
                    </a:lnTo>
                    <a:lnTo>
                      <a:pt x="2744" y="2113"/>
                    </a:lnTo>
                    <a:lnTo>
                      <a:pt x="2746" y="2115"/>
                    </a:lnTo>
                    <a:lnTo>
                      <a:pt x="2747" y="2118"/>
                    </a:lnTo>
                    <a:lnTo>
                      <a:pt x="2749" y="2120"/>
                    </a:lnTo>
                    <a:lnTo>
                      <a:pt x="2751" y="2122"/>
                    </a:lnTo>
                    <a:lnTo>
                      <a:pt x="2753" y="2125"/>
                    </a:lnTo>
                    <a:lnTo>
                      <a:pt x="2755" y="2127"/>
                    </a:lnTo>
                    <a:lnTo>
                      <a:pt x="2756" y="2129"/>
                    </a:lnTo>
                    <a:lnTo>
                      <a:pt x="2758" y="2132"/>
                    </a:lnTo>
                    <a:lnTo>
                      <a:pt x="2760" y="2134"/>
                    </a:lnTo>
                    <a:lnTo>
                      <a:pt x="2762" y="2136"/>
                    </a:lnTo>
                    <a:lnTo>
                      <a:pt x="2764" y="2139"/>
                    </a:lnTo>
                    <a:lnTo>
                      <a:pt x="2765" y="2141"/>
                    </a:lnTo>
                    <a:lnTo>
                      <a:pt x="2767" y="2143"/>
                    </a:lnTo>
                    <a:lnTo>
                      <a:pt x="2769" y="2146"/>
                    </a:lnTo>
                    <a:lnTo>
                      <a:pt x="2771" y="2148"/>
                    </a:lnTo>
                    <a:lnTo>
                      <a:pt x="2773" y="2150"/>
                    </a:lnTo>
                    <a:lnTo>
                      <a:pt x="2775" y="2152"/>
                    </a:lnTo>
                    <a:lnTo>
                      <a:pt x="2776" y="2154"/>
                    </a:lnTo>
                    <a:lnTo>
                      <a:pt x="2778" y="2157"/>
                    </a:lnTo>
                    <a:lnTo>
                      <a:pt x="2780" y="2159"/>
                    </a:lnTo>
                    <a:lnTo>
                      <a:pt x="2782" y="2161"/>
                    </a:lnTo>
                    <a:lnTo>
                      <a:pt x="2784" y="2163"/>
                    </a:lnTo>
                    <a:lnTo>
                      <a:pt x="2785" y="2165"/>
                    </a:lnTo>
                    <a:lnTo>
                      <a:pt x="2787" y="2168"/>
                    </a:lnTo>
                    <a:lnTo>
                      <a:pt x="2789" y="2170"/>
                    </a:lnTo>
                    <a:lnTo>
                      <a:pt x="2791" y="2172"/>
                    </a:lnTo>
                    <a:lnTo>
                      <a:pt x="2793" y="2174"/>
                    </a:lnTo>
                    <a:lnTo>
                      <a:pt x="2794" y="2176"/>
                    </a:lnTo>
                    <a:lnTo>
                      <a:pt x="2796" y="2178"/>
                    </a:lnTo>
                    <a:lnTo>
                      <a:pt x="2798" y="2180"/>
                    </a:lnTo>
                    <a:lnTo>
                      <a:pt x="2800" y="2182"/>
                    </a:lnTo>
                    <a:lnTo>
                      <a:pt x="2802" y="2185"/>
                    </a:lnTo>
                    <a:lnTo>
                      <a:pt x="2803" y="2187"/>
                    </a:lnTo>
                    <a:lnTo>
                      <a:pt x="2805" y="2189"/>
                    </a:lnTo>
                    <a:lnTo>
                      <a:pt x="2807" y="2191"/>
                    </a:lnTo>
                    <a:lnTo>
                      <a:pt x="2809" y="2193"/>
                    </a:lnTo>
                    <a:lnTo>
                      <a:pt x="2811" y="2195"/>
                    </a:lnTo>
                    <a:lnTo>
                      <a:pt x="2813" y="2197"/>
                    </a:lnTo>
                    <a:lnTo>
                      <a:pt x="2814" y="2199"/>
                    </a:lnTo>
                    <a:lnTo>
                      <a:pt x="2816" y="2201"/>
                    </a:lnTo>
                    <a:lnTo>
                      <a:pt x="2818" y="2203"/>
                    </a:lnTo>
                    <a:lnTo>
                      <a:pt x="2820" y="2205"/>
                    </a:lnTo>
                    <a:lnTo>
                      <a:pt x="2822" y="2207"/>
                    </a:lnTo>
                    <a:lnTo>
                      <a:pt x="2823" y="2209"/>
                    </a:lnTo>
                    <a:lnTo>
                      <a:pt x="2825" y="2211"/>
                    </a:lnTo>
                    <a:lnTo>
                      <a:pt x="2827" y="2213"/>
                    </a:lnTo>
                    <a:lnTo>
                      <a:pt x="2829" y="2215"/>
                    </a:lnTo>
                    <a:lnTo>
                      <a:pt x="2831" y="2217"/>
                    </a:lnTo>
                    <a:lnTo>
                      <a:pt x="2832" y="2218"/>
                    </a:lnTo>
                    <a:lnTo>
                      <a:pt x="2834" y="2220"/>
                    </a:lnTo>
                    <a:lnTo>
                      <a:pt x="2836" y="2222"/>
                    </a:lnTo>
                    <a:lnTo>
                      <a:pt x="2838" y="2224"/>
                    </a:lnTo>
                    <a:lnTo>
                      <a:pt x="2840" y="2226"/>
                    </a:lnTo>
                    <a:lnTo>
                      <a:pt x="2842" y="2228"/>
                    </a:lnTo>
                    <a:lnTo>
                      <a:pt x="2843" y="2230"/>
                    </a:lnTo>
                    <a:lnTo>
                      <a:pt x="2845" y="2232"/>
                    </a:lnTo>
                    <a:lnTo>
                      <a:pt x="2847" y="2233"/>
                    </a:lnTo>
                    <a:lnTo>
                      <a:pt x="2849" y="2235"/>
                    </a:lnTo>
                    <a:lnTo>
                      <a:pt x="2851" y="2237"/>
                    </a:lnTo>
                    <a:lnTo>
                      <a:pt x="2852" y="2239"/>
                    </a:lnTo>
                    <a:lnTo>
                      <a:pt x="2854" y="2241"/>
                    </a:lnTo>
                    <a:lnTo>
                      <a:pt x="2856" y="2242"/>
                    </a:lnTo>
                    <a:lnTo>
                      <a:pt x="2858" y="2244"/>
                    </a:lnTo>
                    <a:lnTo>
                      <a:pt x="2860" y="2246"/>
                    </a:lnTo>
                    <a:lnTo>
                      <a:pt x="2861" y="2248"/>
                    </a:lnTo>
                    <a:lnTo>
                      <a:pt x="2863" y="2250"/>
                    </a:lnTo>
                    <a:lnTo>
                      <a:pt x="2865" y="2251"/>
                    </a:lnTo>
                    <a:lnTo>
                      <a:pt x="2867" y="2253"/>
                    </a:lnTo>
                    <a:lnTo>
                      <a:pt x="2869" y="2255"/>
                    </a:lnTo>
                    <a:lnTo>
                      <a:pt x="2870" y="2257"/>
                    </a:lnTo>
                    <a:lnTo>
                      <a:pt x="2872" y="2258"/>
                    </a:lnTo>
                    <a:lnTo>
                      <a:pt x="2874" y="2260"/>
                    </a:lnTo>
                    <a:lnTo>
                      <a:pt x="2876" y="2262"/>
                    </a:lnTo>
                    <a:lnTo>
                      <a:pt x="2878" y="2263"/>
                    </a:lnTo>
                    <a:lnTo>
                      <a:pt x="2880" y="2265"/>
                    </a:lnTo>
                    <a:lnTo>
                      <a:pt x="2881" y="2267"/>
                    </a:lnTo>
                    <a:lnTo>
                      <a:pt x="2883" y="2268"/>
                    </a:lnTo>
                    <a:lnTo>
                      <a:pt x="2885" y="2270"/>
                    </a:lnTo>
                    <a:lnTo>
                      <a:pt x="2887" y="2272"/>
                    </a:lnTo>
                    <a:lnTo>
                      <a:pt x="2889" y="2273"/>
                    </a:lnTo>
                    <a:lnTo>
                      <a:pt x="2890" y="2275"/>
                    </a:lnTo>
                    <a:lnTo>
                      <a:pt x="2892" y="2277"/>
                    </a:lnTo>
                    <a:lnTo>
                      <a:pt x="2894" y="2278"/>
                    </a:lnTo>
                    <a:lnTo>
                      <a:pt x="2896" y="2280"/>
                    </a:lnTo>
                    <a:lnTo>
                      <a:pt x="2898" y="2281"/>
                    </a:lnTo>
                    <a:lnTo>
                      <a:pt x="2899" y="2283"/>
                    </a:lnTo>
                    <a:lnTo>
                      <a:pt x="2901" y="2285"/>
                    </a:lnTo>
                    <a:lnTo>
                      <a:pt x="2903" y="2286"/>
                    </a:lnTo>
                    <a:lnTo>
                      <a:pt x="2905" y="2288"/>
                    </a:lnTo>
                    <a:lnTo>
                      <a:pt x="2907" y="2289"/>
                    </a:lnTo>
                    <a:lnTo>
                      <a:pt x="2908" y="2291"/>
                    </a:lnTo>
                    <a:lnTo>
                      <a:pt x="2910" y="2292"/>
                    </a:lnTo>
                    <a:lnTo>
                      <a:pt x="2912" y="2294"/>
                    </a:lnTo>
                    <a:lnTo>
                      <a:pt x="2914" y="2295"/>
                    </a:lnTo>
                    <a:lnTo>
                      <a:pt x="2916" y="2297"/>
                    </a:lnTo>
                    <a:lnTo>
                      <a:pt x="2918" y="2298"/>
                    </a:lnTo>
                    <a:lnTo>
                      <a:pt x="2919" y="2300"/>
                    </a:lnTo>
                    <a:lnTo>
                      <a:pt x="2921" y="2301"/>
                    </a:lnTo>
                    <a:lnTo>
                      <a:pt x="2923" y="2303"/>
                    </a:lnTo>
                    <a:lnTo>
                      <a:pt x="2925" y="2304"/>
                    </a:lnTo>
                    <a:lnTo>
                      <a:pt x="2927" y="2306"/>
                    </a:lnTo>
                    <a:lnTo>
                      <a:pt x="2928" y="2307"/>
                    </a:lnTo>
                    <a:lnTo>
                      <a:pt x="2930" y="2309"/>
                    </a:lnTo>
                    <a:lnTo>
                      <a:pt x="2932" y="2310"/>
                    </a:lnTo>
                    <a:lnTo>
                      <a:pt x="2934" y="2312"/>
                    </a:lnTo>
                    <a:lnTo>
                      <a:pt x="2936" y="2313"/>
                    </a:lnTo>
                    <a:lnTo>
                      <a:pt x="2937" y="2314"/>
                    </a:lnTo>
                    <a:lnTo>
                      <a:pt x="2939" y="2316"/>
                    </a:lnTo>
                    <a:lnTo>
                      <a:pt x="2941" y="2317"/>
                    </a:lnTo>
                    <a:lnTo>
                      <a:pt x="2943" y="2319"/>
                    </a:lnTo>
                    <a:lnTo>
                      <a:pt x="2945" y="2320"/>
                    </a:lnTo>
                    <a:lnTo>
                      <a:pt x="2946" y="2321"/>
                    </a:lnTo>
                    <a:lnTo>
                      <a:pt x="2948" y="2323"/>
                    </a:lnTo>
                    <a:lnTo>
                      <a:pt x="2950" y="2324"/>
                    </a:lnTo>
                    <a:lnTo>
                      <a:pt x="2952" y="2325"/>
                    </a:lnTo>
                    <a:lnTo>
                      <a:pt x="2954" y="2327"/>
                    </a:lnTo>
                    <a:lnTo>
                      <a:pt x="2956" y="2328"/>
                    </a:lnTo>
                    <a:lnTo>
                      <a:pt x="2957" y="2329"/>
                    </a:lnTo>
                    <a:lnTo>
                      <a:pt x="2959" y="2331"/>
                    </a:lnTo>
                    <a:lnTo>
                      <a:pt x="2961" y="2332"/>
                    </a:lnTo>
                    <a:lnTo>
                      <a:pt x="2963" y="2333"/>
                    </a:lnTo>
                    <a:lnTo>
                      <a:pt x="2965" y="2335"/>
                    </a:lnTo>
                    <a:lnTo>
                      <a:pt x="2966" y="2336"/>
                    </a:lnTo>
                    <a:lnTo>
                      <a:pt x="2968" y="2337"/>
                    </a:lnTo>
                    <a:lnTo>
                      <a:pt x="2970" y="2339"/>
                    </a:lnTo>
                    <a:lnTo>
                      <a:pt x="2972" y="2340"/>
                    </a:lnTo>
                    <a:lnTo>
                      <a:pt x="2974" y="2341"/>
                    </a:lnTo>
                    <a:lnTo>
                      <a:pt x="2975" y="2342"/>
                    </a:lnTo>
                    <a:lnTo>
                      <a:pt x="2977" y="2344"/>
                    </a:lnTo>
                    <a:lnTo>
                      <a:pt x="2979" y="2345"/>
                    </a:lnTo>
                    <a:lnTo>
                      <a:pt x="2981" y="2346"/>
                    </a:lnTo>
                    <a:lnTo>
                      <a:pt x="2983" y="2347"/>
                    </a:lnTo>
                    <a:lnTo>
                      <a:pt x="2984" y="2349"/>
                    </a:lnTo>
                    <a:lnTo>
                      <a:pt x="2986" y="2350"/>
                    </a:lnTo>
                    <a:lnTo>
                      <a:pt x="2988" y="2351"/>
                    </a:lnTo>
                    <a:lnTo>
                      <a:pt x="2990" y="2352"/>
                    </a:lnTo>
                    <a:lnTo>
                      <a:pt x="2992" y="2353"/>
                    </a:lnTo>
                    <a:lnTo>
                      <a:pt x="2994" y="2355"/>
                    </a:lnTo>
                    <a:lnTo>
                      <a:pt x="2995" y="2356"/>
                    </a:lnTo>
                    <a:lnTo>
                      <a:pt x="2997" y="2357"/>
                    </a:lnTo>
                    <a:lnTo>
                      <a:pt x="2999" y="2358"/>
                    </a:lnTo>
                    <a:lnTo>
                      <a:pt x="3001" y="2359"/>
                    </a:lnTo>
                    <a:lnTo>
                      <a:pt x="3003" y="2360"/>
                    </a:lnTo>
                    <a:lnTo>
                      <a:pt x="3004" y="2362"/>
                    </a:lnTo>
                    <a:lnTo>
                      <a:pt x="3006" y="2363"/>
                    </a:lnTo>
                    <a:lnTo>
                      <a:pt x="3008" y="2364"/>
                    </a:lnTo>
                    <a:lnTo>
                      <a:pt x="3010" y="2365"/>
                    </a:lnTo>
                    <a:lnTo>
                      <a:pt x="3012" y="2366"/>
                    </a:lnTo>
                    <a:lnTo>
                      <a:pt x="3013" y="2367"/>
                    </a:lnTo>
                    <a:lnTo>
                      <a:pt x="3015" y="2368"/>
                    </a:lnTo>
                    <a:lnTo>
                      <a:pt x="3017" y="2370"/>
                    </a:lnTo>
                    <a:lnTo>
                      <a:pt x="3019" y="2371"/>
                    </a:lnTo>
                    <a:lnTo>
                      <a:pt x="3021" y="2372"/>
                    </a:lnTo>
                    <a:lnTo>
                      <a:pt x="3023" y="2373"/>
                    </a:lnTo>
                    <a:lnTo>
                      <a:pt x="3024" y="2374"/>
                    </a:lnTo>
                    <a:lnTo>
                      <a:pt x="3026" y="2375"/>
                    </a:lnTo>
                    <a:lnTo>
                      <a:pt x="3028" y="2376"/>
                    </a:lnTo>
                    <a:lnTo>
                      <a:pt x="3030" y="2377"/>
                    </a:lnTo>
                    <a:lnTo>
                      <a:pt x="3032" y="2378"/>
                    </a:lnTo>
                    <a:lnTo>
                      <a:pt x="3033" y="2379"/>
                    </a:lnTo>
                    <a:lnTo>
                      <a:pt x="3035" y="2380"/>
                    </a:lnTo>
                    <a:lnTo>
                      <a:pt x="3037" y="2381"/>
                    </a:lnTo>
                    <a:lnTo>
                      <a:pt x="3039" y="2382"/>
                    </a:lnTo>
                    <a:lnTo>
                      <a:pt x="3041" y="2383"/>
                    </a:lnTo>
                    <a:lnTo>
                      <a:pt x="3042" y="2384"/>
                    </a:lnTo>
                    <a:lnTo>
                      <a:pt x="3044" y="2385"/>
                    </a:lnTo>
                    <a:lnTo>
                      <a:pt x="3046" y="2386"/>
                    </a:lnTo>
                    <a:lnTo>
                      <a:pt x="3048" y="2387"/>
                    </a:lnTo>
                    <a:lnTo>
                      <a:pt x="3050" y="2388"/>
                    </a:lnTo>
                    <a:lnTo>
                      <a:pt x="3051" y="2389"/>
                    </a:lnTo>
                    <a:lnTo>
                      <a:pt x="3053" y="2390"/>
                    </a:lnTo>
                    <a:lnTo>
                      <a:pt x="3055" y="2391"/>
                    </a:lnTo>
                    <a:lnTo>
                      <a:pt x="3057" y="2392"/>
                    </a:lnTo>
                    <a:lnTo>
                      <a:pt x="3059" y="2393"/>
                    </a:lnTo>
                    <a:lnTo>
                      <a:pt x="3061" y="2394"/>
                    </a:lnTo>
                    <a:lnTo>
                      <a:pt x="3062" y="2395"/>
                    </a:lnTo>
                    <a:lnTo>
                      <a:pt x="3064" y="2396"/>
                    </a:lnTo>
                    <a:lnTo>
                      <a:pt x="3066" y="2397"/>
                    </a:lnTo>
                    <a:lnTo>
                      <a:pt x="3068" y="2398"/>
                    </a:lnTo>
                    <a:lnTo>
                      <a:pt x="3070" y="2399"/>
                    </a:lnTo>
                    <a:lnTo>
                      <a:pt x="3071" y="2400"/>
                    </a:lnTo>
                    <a:lnTo>
                      <a:pt x="3073" y="2401"/>
                    </a:lnTo>
                    <a:lnTo>
                      <a:pt x="3075" y="2402"/>
                    </a:lnTo>
                    <a:lnTo>
                      <a:pt x="3077" y="2403"/>
                    </a:lnTo>
                    <a:lnTo>
                      <a:pt x="3079" y="2404"/>
                    </a:lnTo>
                    <a:lnTo>
                      <a:pt x="3080" y="2404"/>
                    </a:lnTo>
                    <a:lnTo>
                      <a:pt x="3082" y="2405"/>
                    </a:lnTo>
                    <a:lnTo>
                      <a:pt x="3084" y="2406"/>
                    </a:lnTo>
                    <a:lnTo>
                      <a:pt x="3086" y="2407"/>
                    </a:lnTo>
                    <a:lnTo>
                      <a:pt x="3088" y="2408"/>
                    </a:lnTo>
                    <a:lnTo>
                      <a:pt x="3089" y="2409"/>
                    </a:lnTo>
                    <a:lnTo>
                      <a:pt x="3091" y="2410"/>
                    </a:lnTo>
                    <a:lnTo>
                      <a:pt x="3093" y="2411"/>
                    </a:lnTo>
                    <a:lnTo>
                      <a:pt x="3095" y="2411"/>
                    </a:lnTo>
                    <a:lnTo>
                      <a:pt x="3097" y="2412"/>
                    </a:lnTo>
                    <a:lnTo>
                      <a:pt x="3099" y="2413"/>
                    </a:lnTo>
                    <a:lnTo>
                      <a:pt x="3100" y="2414"/>
                    </a:lnTo>
                    <a:lnTo>
                      <a:pt x="3102" y="2415"/>
                    </a:lnTo>
                    <a:lnTo>
                      <a:pt x="3104" y="2416"/>
                    </a:lnTo>
                    <a:lnTo>
                      <a:pt x="3106" y="2416"/>
                    </a:lnTo>
                    <a:lnTo>
                      <a:pt x="3108" y="2417"/>
                    </a:lnTo>
                    <a:lnTo>
                      <a:pt x="3109" y="2418"/>
                    </a:lnTo>
                    <a:lnTo>
                      <a:pt x="3111" y="2419"/>
                    </a:lnTo>
                    <a:lnTo>
                      <a:pt x="3113" y="2420"/>
                    </a:lnTo>
                    <a:lnTo>
                      <a:pt x="3115" y="2420"/>
                    </a:lnTo>
                    <a:lnTo>
                      <a:pt x="3117" y="2421"/>
                    </a:lnTo>
                    <a:lnTo>
                      <a:pt x="3118" y="2422"/>
                    </a:lnTo>
                    <a:lnTo>
                      <a:pt x="3120" y="2423"/>
                    </a:lnTo>
                    <a:lnTo>
                      <a:pt x="3122" y="2424"/>
                    </a:lnTo>
                    <a:lnTo>
                      <a:pt x="3124" y="2424"/>
                    </a:lnTo>
                    <a:lnTo>
                      <a:pt x="3126" y="2425"/>
                    </a:lnTo>
                    <a:lnTo>
                      <a:pt x="3127" y="2426"/>
                    </a:lnTo>
                    <a:lnTo>
                      <a:pt x="3129" y="2427"/>
                    </a:lnTo>
                    <a:lnTo>
                      <a:pt x="3131" y="2427"/>
                    </a:lnTo>
                    <a:lnTo>
                      <a:pt x="3133" y="2428"/>
                    </a:lnTo>
                    <a:lnTo>
                      <a:pt x="3135" y="2429"/>
                    </a:lnTo>
                    <a:lnTo>
                      <a:pt x="3137" y="2430"/>
                    </a:lnTo>
                    <a:lnTo>
                      <a:pt x="3138" y="2430"/>
                    </a:lnTo>
                    <a:lnTo>
                      <a:pt x="3140" y="2431"/>
                    </a:lnTo>
                    <a:lnTo>
                      <a:pt x="3142" y="2432"/>
                    </a:lnTo>
                    <a:lnTo>
                      <a:pt x="3144" y="2433"/>
                    </a:lnTo>
                    <a:lnTo>
                      <a:pt x="3146" y="2433"/>
                    </a:lnTo>
                    <a:lnTo>
                      <a:pt x="3147" y="2434"/>
                    </a:lnTo>
                    <a:lnTo>
                      <a:pt x="3149" y="2435"/>
                    </a:lnTo>
                    <a:lnTo>
                      <a:pt x="3151" y="2435"/>
                    </a:lnTo>
                    <a:lnTo>
                      <a:pt x="3153" y="2436"/>
                    </a:lnTo>
                    <a:lnTo>
                      <a:pt x="3155" y="2437"/>
                    </a:lnTo>
                    <a:lnTo>
                      <a:pt x="3156" y="2438"/>
                    </a:lnTo>
                    <a:lnTo>
                      <a:pt x="3158" y="2438"/>
                    </a:lnTo>
                    <a:lnTo>
                      <a:pt x="3160" y="2439"/>
                    </a:lnTo>
                    <a:lnTo>
                      <a:pt x="3162" y="2440"/>
                    </a:lnTo>
                    <a:lnTo>
                      <a:pt x="3164" y="2440"/>
                    </a:lnTo>
                    <a:lnTo>
                      <a:pt x="3165" y="2441"/>
                    </a:lnTo>
                    <a:lnTo>
                      <a:pt x="3167" y="2442"/>
                    </a:lnTo>
                    <a:lnTo>
                      <a:pt x="3169" y="2442"/>
                    </a:lnTo>
                    <a:lnTo>
                      <a:pt x="3171" y="2443"/>
                    </a:lnTo>
                    <a:lnTo>
                      <a:pt x="3173" y="2444"/>
                    </a:lnTo>
                    <a:lnTo>
                      <a:pt x="3175" y="2444"/>
                    </a:lnTo>
                    <a:lnTo>
                      <a:pt x="3176" y="2445"/>
                    </a:lnTo>
                    <a:lnTo>
                      <a:pt x="3178" y="2446"/>
                    </a:lnTo>
                    <a:lnTo>
                      <a:pt x="3180" y="2446"/>
                    </a:lnTo>
                    <a:lnTo>
                      <a:pt x="3182" y="2447"/>
                    </a:lnTo>
                    <a:lnTo>
                      <a:pt x="3184" y="2447"/>
                    </a:lnTo>
                    <a:lnTo>
                      <a:pt x="3185" y="2448"/>
                    </a:lnTo>
                    <a:lnTo>
                      <a:pt x="3187" y="2449"/>
                    </a:lnTo>
                    <a:lnTo>
                      <a:pt x="3189" y="2449"/>
                    </a:lnTo>
                    <a:lnTo>
                      <a:pt x="3191" y="2450"/>
                    </a:lnTo>
                    <a:lnTo>
                      <a:pt x="3193" y="2451"/>
                    </a:lnTo>
                    <a:lnTo>
                      <a:pt x="3194" y="2451"/>
                    </a:lnTo>
                    <a:lnTo>
                      <a:pt x="3196" y="2452"/>
                    </a:lnTo>
                    <a:lnTo>
                      <a:pt x="3198" y="2452"/>
                    </a:lnTo>
                    <a:lnTo>
                      <a:pt x="3200" y="2453"/>
                    </a:lnTo>
                    <a:lnTo>
                      <a:pt x="3202" y="2454"/>
                    </a:lnTo>
                    <a:lnTo>
                      <a:pt x="3203" y="2454"/>
                    </a:lnTo>
                    <a:lnTo>
                      <a:pt x="3205" y="2455"/>
                    </a:lnTo>
                    <a:lnTo>
                      <a:pt x="3207" y="2455"/>
                    </a:lnTo>
                    <a:lnTo>
                      <a:pt x="3209" y="2456"/>
                    </a:lnTo>
                    <a:lnTo>
                      <a:pt x="3211" y="2456"/>
                    </a:lnTo>
                    <a:lnTo>
                      <a:pt x="3213" y="2457"/>
                    </a:lnTo>
                    <a:lnTo>
                      <a:pt x="3214" y="2458"/>
                    </a:lnTo>
                    <a:lnTo>
                      <a:pt x="3216" y="2458"/>
                    </a:lnTo>
                    <a:lnTo>
                      <a:pt x="3218" y="2459"/>
                    </a:lnTo>
                    <a:lnTo>
                      <a:pt x="3220" y="2459"/>
                    </a:lnTo>
                    <a:lnTo>
                      <a:pt x="3222" y="2460"/>
                    </a:lnTo>
                    <a:lnTo>
                      <a:pt x="3223" y="2460"/>
                    </a:lnTo>
                    <a:lnTo>
                      <a:pt x="3225" y="2461"/>
                    </a:lnTo>
                    <a:lnTo>
                      <a:pt x="3227" y="2461"/>
                    </a:lnTo>
                    <a:lnTo>
                      <a:pt x="3229" y="2462"/>
                    </a:lnTo>
                    <a:lnTo>
                      <a:pt x="3231" y="2462"/>
                    </a:lnTo>
                    <a:lnTo>
                      <a:pt x="3232" y="2463"/>
                    </a:lnTo>
                    <a:lnTo>
                      <a:pt x="3234" y="2464"/>
                    </a:lnTo>
                    <a:lnTo>
                      <a:pt x="3236" y="2464"/>
                    </a:lnTo>
                    <a:lnTo>
                      <a:pt x="3238" y="2465"/>
                    </a:lnTo>
                    <a:lnTo>
                      <a:pt x="3240" y="2465"/>
                    </a:lnTo>
                    <a:lnTo>
                      <a:pt x="3242" y="2466"/>
                    </a:lnTo>
                    <a:lnTo>
                      <a:pt x="3243" y="2466"/>
                    </a:lnTo>
                    <a:lnTo>
                      <a:pt x="3245" y="2467"/>
                    </a:lnTo>
                    <a:lnTo>
                      <a:pt x="3247" y="2467"/>
                    </a:lnTo>
                    <a:lnTo>
                      <a:pt x="3249" y="2468"/>
                    </a:lnTo>
                    <a:lnTo>
                      <a:pt x="3251" y="2468"/>
                    </a:lnTo>
                    <a:lnTo>
                      <a:pt x="3252" y="2469"/>
                    </a:lnTo>
                    <a:lnTo>
                      <a:pt x="3254" y="2469"/>
                    </a:lnTo>
                    <a:lnTo>
                      <a:pt x="3256" y="2470"/>
                    </a:lnTo>
                    <a:lnTo>
                      <a:pt x="3258" y="2470"/>
                    </a:lnTo>
                    <a:lnTo>
                      <a:pt x="3260" y="2470"/>
                    </a:lnTo>
                    <a:lnTo>
                      <a:pt x="3261" y="2471"/>
                    </a:lnTo>
                    <a:lnTo>
                      <a:pt x="3263" y="2471"/>
                    </a:lnTo>
                    <a:lnTo>
                      <a:pt x="3265" y="2472"/>
                    </a:lnTo>
                    <a:lnTo>
                      <a:pt x="3267" y="2472"/>
                    </a:lnTo>
                    <a:lnTo>
                      <a:pt x="3269" y="2473"/>
                    </a:lnTo>
                    <a:lnTo>
                      <a:pt x="3270" y="2473"/>
                    </a:lnTo>
                    <a:lnTo>
                      <a:pt x="3272" y="2474"/>
                    </a:lnTo>
                    <a:lnTo>
                      <a:pt x="3274" y="2474"/>
                    </a:lnTo>
                    <a:lnTo>
                      <a:pt x="3276" y="2475"/>
                    </a:lnTo>
                    <a:lnTo>
                      <a:pt x="3278" y="2475"/>
                    </a:lnTo>
                    <a:lnTo>
                      <a:pt x="3280" y="2476"/>
                    </a:lnTo>
                    <a:lnTo>
                      <a:pt x="3281" y="2476"/>
                    </a:lnTo>
                    <a:lnTo>
                      <a:pt x="3283" y="2476"/>
                    </a:lnTo>
                    <a:lnTo>
                      <a:pt x="3285" y="2477"/>
                    </a:lnTo>
                    <a:lnTo>
                      <a:pt x="3287" y="2477"/>
                    </a:lnTo>
                    <a:lnTo>
                      <a:pt x="3289" y="2478"/>
                    </a:lnTo>
                    <a:lnTo>
                      <a:pt x="3290" y="2478"/>
                    </a:lnTo>
                    <a:lnTo>
                      <a:pt x="3292" y="2479"/>
                    </a:lnTo>
                    <a:lnTo>
                      <a:pt x="3294" y="2479"/>
                    </a:lnTo>
                    <a:lnTo>
                      <a:pt x="3296" y="2479"/>
                    </a:lnTo>
                    <a:lnTo>
                      <a:pt x="3298" y="2480"/>
                    </a:lnTo>
                    <a:lnTo>
                      <a:pt x="3299" y="2480"/>
                    </a:lnTo>
                    <a:lnTo>
                      <a:pt x="3301" y="2481"/>
                    </a:lnTo>
                    <a:lnTo>
                      <a:pt x="3303" y="2481"/>
                    </a:lnTo>
                    <a:lnTo>
                      <a:pt x="3305" y="2481"/>
                    </a:lnTo>
                    <a:lnTo>
                      <a:pt x="3307" y="2482"/>
                    </a:lnTo>
                    <a:lnTo>
                      <a:pt x="3308" y="2482"/>
                    </a:lnTo>
                    <a:lnTo>
                      <a:pt x="3310" y="2483"/>
                    </a:lnTo>
                    <a:lnTo>
                      <a:pt x="3312" y="2483"/>
                    </a:lnTo>
                    <a:lnTo>
                      <a:pt x="3314" y="2483"/>
                    </a:lnTo>
                    <a:lnTo>
                      <a:pt x="3316" y="2484"/>
                    </a:lnTo>
                    <a:lnTo>
                      <a:pt x="3318" y="2484"/>
                    </a:lnTo>
                    <a:lnTo>
                      <a:pt x="3319" y="2485"/>
                    </a:lnTo>
                    <a:lnTo>
                      <a:pt x="3321" y="2485"/>
                    </a:lnTo>
                    <a:lnTo>
                      <a:pt x="3323" y="2485"/>
                    </a:lnTo>
                    <a:lnTo>
                      <a:pt x="3325" y="2486"/>
                    </a:lnTo>
                    <a:lnTo>
                      <a:pt x="3327" y="2486"/>
                    </a:lnTo>
                    <a:lnTo>
                      <a:pt x="3328" y="2486"/>
                    </a:lnTo>
                    <a:lnTo>
                      <a:pt x="3330" y="2487"/>
                    </a:lnTo>
                    <a:lnTo>
                      <a:pt x="3332" y="2487"/>
                    </a:lnTo>
                    <a:lnTo>
                      <a:pt x="3334" y="2487"/>
                    </a:lnTo>
                    <a:lnTo>
                      <a:pt x="3336" y="2488"/>
                    </a:lnTo>
                    <a:lnTo>
                      <a:pt x="3337" y="2488"/>
                    </a:lnTo>
                    <a:lnTo>
                      <a:pt x="3339" y="2489"/>
                    </a:lnTo>
                    <a:lnTo>
                      <a:pt x="3341" y="2489"/>
                    </a:lnTo>
                    <a:lnTo>
                      <a:pt x="3343" y="2489"/>
                    </a:lnTo>
                    <a:lnTo>
                      <a:pt x="3345" y="2490"/>
                    </a:lnTo>
                    <a:lnTo>
                      <a:pt x="3346" y="2490"/>
                    </a:lnTo>
                    <a:lnTo>
                      <a:pt x="3348" y="2490"/>
                    </a:lnTo>
                    <a:lnTo>
                      <a:pt x="3350" y="2491"/>
                    </a:lnTo>
                    <a:lnTo>
                      <a:pt x="3352" y="2491"/>
                    </a:lnTo>
                    <a:lnTo>
                      <a:pt x="3354" y="2491"/>
                    </a:lnTo>
                    <a:lnTo>
                      <a:pt x="3356" y="2492"/>
                    </a:lnTo>
                    <a:lnTo>
                      <a:pt x="3357" y="2492"/>
                    </a:lnTo>
                    <a:lnTo>
                      <a:pt x="3359" y="2492"/>
                    </a:lnTo>
                    <a:lnTo>
                      <a:pt x="3361" y="2493"/>
                    </a:lnTo>
                    <a:lnTo>
                      <a:pt x="3363" y="2493"/>
                    </a:lnTo>
                    <a:lnTo>
                      <a:pt x="3365" y="2493"/>
                    </a:lnTo>
                    <a:lnTo>
                      <a:pt x="3366" y="2494"/>
                    </a:lnTo>
                    <a:lnTo>
                      <a:pt x="3368" y="2494"/>
                    </a:lnTo>
                    <a:lnTo>
                      <a:pt x="3370" y="2494"/>
                    </a:lnTo>
                    <a:lnTo>
                      <a:pt x="3372" y="2494"/>
                    </a:lnTo>
                    <a:lnTo>
                      <a:pt x="3374" y="2495"/>
                    </a:lnTo>
                    <a:lnTo>
                      <a:pt x="3375" y="2495"/>
                    </a:lnTo>
                    <a:lnTo>
                      <a:pt x="3377" y="2495"/>
                    </a:lnTo>
                    <a:lnTo>
                      <a:pt x="3379" y="2496"/>
                    </a:lnTo>
                    <a:lnTo>
                      <a:pt x="3381" y="2496"/>
                    </a:lnTo>
                    <a:lnTo>
                      <a:pt x="3383" y="2496"/>
                    </a:lnTo>
                    <a:lnTo>
                      <a:pt x="3385" y="2497"/>
                    </a:lnTo>
                    <a:lnTo>
                      <a:pt x="3386" y="2497"/>
                    </a:lnTo>
                    <a:lnTo>
                      <a:pt x="3388" y="2497"/>
                    </a:lnTo>
                    <a:lnTo>
                      <a:pt x="3390" y="2497"/>
                    </a:lnTo>
                    <a:lnTo>
                      <a:pt x="3392" y="2498"/>
                    </a:lnTo>
                    <a:lnTo>
                      <a:pt x="3394" y="2498"/>
                    </a:lnTo>
                    <a:lnTo>
                      <a:pt x="3395" y="2498"/>
                    </a:lnTo>
                    <a:lnTo>
                      <a:pt x="3397" y="2499"/>
                    </a:lnTo>
                    <a:lnTo>
                      <a:pt x="3399" y="2499"/>
                    </a:lnTo>
                    <a:lnTo>
                      <a:pt x="3401" y="2499"/>
                    </a:lnTo>
                    <a:lnTo>
                      <a:pt x="3403" y="2499"/>
                    </a:lnTo>
                    <a:lnTo>
                      <a:pt x="3404" y="2500"/>
                    </a:lnTo>
                    <a:lnTo>
                      <a:pt x="3406" y="2500"/>
                    </a:lnTo>
                    <a:lnTo>
                      <a:pt x="3408" y="2500"/>
                    </a:lnTo>
                    <a:lnTo>
                      <a:pt x="3410" y="2500"/>
                    </a:lnTo>
                    <a:lnTo>
                      <a:pt x="3412" y="2501"/>
                    </a:lnTo>
                    <a:lnTo>
                      <a:pt x="3413" y="2501"/>
                    </a:lnTo>
                    <a:lnTo>
                      <a:pt x="3415" y="2501"/>
                    </a:lnTo>
                    <a:lnTo>
                      <a:pt x="3417" y="2502"/>
                    </a:lnTo>
                    <a:lnTo>
                      <a:pt x="3419" y="2502"/>
                    </a:lnTo>
                    <a:lnTo>
                      <a:pt x="3421" y="2502"/>
                    </a:lnTo>
                    <a:lnTo>
                      <a:pt x="3423" y="2502"/>
                    </a:lnTo>
                    <a:lnTo>
                      <a:pt x="3424" y="2503"/>
                    </a:lnTo>
                    <a:lnTo>
                      <a:pt x="3426" y="2503"/>
                    </a:lnTo>
                    <a:lnTo>
                      <a:pt x="3428" y="2503"/>
                    </a:lnTo>
                    <a:lnTo>
                      <a:pt x="3430" y="2503"/>
                    </a:lnTo>
                    <a:lnTo>
                      <a:pt x="3432" y="2504"/>
                    </a:lnTo>
                    <a:lnTo>
                      <a:pt x="3433" y="2504"/>
                    </a:lnTo>
                    <a:lnTo>
                      <a:pt x="3435" y="2504"/>
                    </a:lnTo>
                    <a:lnTo>
                      <a:pt x="3437" y="2504"/>
                    </a:lnTo>
                    <a:lnTo>
                      <a:pt x="3439" y="2504"/>
                    </a:lnTo>
                    <a:lnTo>
                      <a:pt x="3441" y="2505"/>
                    </a:lnTo>
                    <a:lnTo>
                      <a:pt x="3442" y="2505"/>
                    </a:lnTo>
                    <a:lnTo>
                      <a:pt x="3444" y="2505"/>
                    </a:lnTo>
                    <a:lnTo>
                      <a:pt x="3446" y="2505"/>
                    </a:lnTo>
                    <a:lnTo>
                      <a:pt x="3448" y="2506"/>
                    </a:lnTo>
                    <a:lnTo>
                      <a:pt x="3450" y="2506"/>
                    </a:lnTo>
                    <a:lnTo>
                      <a:pt x="3451" y="2506"/>
                    </a:lnTo>
                    <a:lnTo>
                      <a:pt x="3453" y="2506"/>
                    </a:lnTo>
                    <a:lnTo>
                      <a:pt x="3455" y="2507"/>
                    </a:lnTo>
                    <a:lnTo>
                      <a:pt x="3457" y="2507"/>
                    </a:lnTo>
                    <a:lnTo>
                      <a:pt x="3459" y="2507"/>
                    </a:lnTo>
                    <a:lnTo>
                      <a:pt x="3461" y="2507"/>
                    </a:lnTo>
                    <a:lnTo>
                      <a:pt x="3462" y="2507"/>
                    </a:lnTo>
                    <a:lnTo>
                      <a:pt x="3464" y="2508"/>
                    </a:lnTo>
                    <a:lnTo>
                      <a:pt x="3466" y="2508"/>
                    </a:lnTo>
                    <a:lnTo>
                      <a:pt x="3468" y="2508"/>
                    </a:lnTo>
                    <a:lnTo>
                      <a:pt x="3470" y="2508"/>
                    </a:lnTo>
                    <a:lnTo>
                      <a:pt x="3471" y="2508"/>
                    </a:lnTo>
                    <a:lnTo>
                      <a:pt x="3473" y="2509"/>
                    </a:lnTo>
                    <a:lnTo>
                      <a:pt x="3475" y="2509"/>
                    </a:lnTo>
                    <a:lnTo>
                      <a:pt x="3477" y="2509"/>
                    </a:lnTo>
                    <a:lnTo>
                      <a:pt x="3479" y="2509"/>
                    </a:lnTo>
                    <a:lnTo>
                      <a:pt x="3480" y="2509"/>
                    </a:lnTo>
                    <a:lnTo>
                      <a:pt x="3482" y="2510"/>
                    </a:lnTo>
                    <a:lnTo>
                      <a:pt x="3484" y="2510"/>
                    </a:lnTo>
                    <a:lnTo>
                      <a:pt x="3486" y="2510"/>
                    </a:lnTo>
                    <a:lnTo>
                      <a:pt x="3488" y="2510"/>
                    </a:lnTo>
                    <a:lnTo>
                      <a:pt x="3489" y="2510"/>
                    </a:lnTo>
                    <a:lnTo>
                      <a:pt x="3491" y="2511"/>
                    </a:lnTo>
                    <a:lnTo>
                      <a:pt x="3493" y="2511"/>
                    </a:lnTo>
                    <a:lnTo>
                      <a:pt x="3495" y="2511"/>
                    </a:lnTo>
                    <a:lnTo>
                      <a:pt x="3497" y="2511"/>
                    </a:lnTo>
                    <a:lnTo>
                      <a:pt x="3499" y="2511"/>
                    </a:lnTo>
                    <a:lnTo>
                      <a:pt x="3500" y="2512"/>
                    </a:lnTo>
                    <a:lnTo>
                      <a:pt x="3502" y="2512"/>
                    </a:lnTo>
                    <a:lnTo>
                      <a:pt x="3504" y="2512"/>
                    </a:lnTo>
                    <a:lnTo>
                      <a:pt x="3506" y="2512"/>
                    </a:lnTo>
                    <a:lnTo>
                      <a:pt x="3508" y="2512"/>
                    </a:lnTo>
                    <a:lnTo>
                      <a:pt x="3509" y="2512"/>
                    </a:lnTo>
                    <a:lnTo>
                      <a:pt x="3511" y="2513"/>
                    </a:lnTo>
                    <a:lnTo>
                      <a:pt x="3513" y="2513"/>
                    </a:lnTo>
                    <a:lnTo>
                      <a:pt x="3515" y="2513"/>
                    </a:lnTo>
                    <a:lnTo>
                      <a:pt x="3517" y="2513"/>
                    </a:lnTo>
                    <a:lnTo>
                      <a:pt x="3518" y="2513"/>
                    </a:lnTo>
                    <a:lnTo>
                      <a:pt x="3520" y="2514"/>
                    </a:lnTo>
                    <a:lnTo>
                      <a:pt x="3522" y="2514"/>
                    </a:lnTo>
                    <a:lnTo>
                      <a:pt x="3524" y="2514"/>
                    </a:lnTo>
                    <a:lnTo>
                      <a:pt x="3526" y="2514"/>
                    </a:lnTo>
                    <a:lnTo>
                      <a:pt x="3527" y="2514"/>
                    </a:lnTo>
                    <a:lnTo>
                      <a:pt x="3529" y="2514"/>
                    </a:lnTo>
                    <a:lnTo>
                      <a:pt x="3531" y="2514"/>
                    </a:lnTo>
                    <a:lnTo>
                      <a:pt x="3533" y="2515"/>
                    </a:lnTo>
                    <a:lnTo>
                      <a:pt x="3535" y="2515"/>
                    </a:lnTo>
                    <a:lnTo>
                      <a:pt x="3537" y="2515"/>
                    </a:lnTo>
                    <a:lnTo>
                      <a:pt x="3538" y="2515"/>
                    </a:lnTo>
                    <a:lnTo>
                      <a:pt x="3540" y="2515"/>
                    </a:lnTo>
                    <a:lnTo>
                      <a:pt x="3542" y="2515"/>
                    </a:lnTo>
                    <a:lnTo>
                      <a:pt x="3544" y="2516"/>
                    </a:lnTo>
                    <a:lnTo>
                      <a:pt x="3546" y="2516"/>
                    </a:lnTo>
                    <a:lnTo>
                      <a:pt x="3547" y="2516"/>
                    </a:lnTo>
                    <a:lnTo>
                      <a:pt x="3549" y="2516"/>
                    </a:lnTo>
                    <a:lnTo>
                      <a:pt x="3551" y="2516"/>
                    </a:lnTo>
                    <a:lnTo>
                      <a:pt x="3553" y="2516"/>
                    </a:lnTo>
                    <a:lnTo>
                      <a:pt x="3555" y="2516"/>
                    </a:lnTo>
                    <a:lnTo>
                      <a:pt x="3556" y="2517"/>
                    </a:lnTo>
                    <a:lnTo>
                      <a:pt x="3558" y="2517"/>
                    </a:lnTo>
                    <a:lnTo>
                      <a:pt x="3560" y="2517"/>
                    </a:lnTo>
                    <a:lnTo>
                      <a:pt x="3562" y="2517"/>
                    </a:lnTo>
                    <a:lnTo>
                      <a:pt x="3564" y="2517"/>
                    </a:lnTo>
                    <a:lnTo>
                      <a:pt x="3566" y="2517"/>
                    </a:lnTo>
                    <a:lnTo>
                      <a:pt x="3567" y="2517"/>
                    </a:lnTo>
                    <a:lnTo>
                      <a:pt x="3569" y="2518"/>
                    </a:lnTo>
                    <a:lnTo>
                      <a:pt x="3571" y="2518"/>
                    </a:lnTo>
                    <a:lnTo>
                      <a:pt x="3573" y="2518"/>
                    </a:lnTo>
                    <a:lnTo>
                      <a:pt x="3575" y="2518"/>
                    </a:lnTo>
                    <a:lnTo>
                      <a:pt x="3576" y="2518"/>
                    </a:lnTo>
                    <a:lnTo>
                      <a:pt x="3578" y="2518"/>
                    </a:lnTo>
                    <a:lnTo>
                      <a:pt x="3580" y="2518"/>
                    </a:lnTo>
                    <a:lnTo>
                      <a:pt x="3582" y="2519"/>
                    </a:lnTo>
                    <a:lnTo>
                      <a:pt x="3584" y="2519"/>
                    </a:lnTo>
                    <a:lnTo>
                      <a:pt x="3585" y="2519"/>
                    </a:lnTo>
                    <a:lnTo>
                      <a:pt x="3587" y="2519"/>
                    </a:lnTo>
                    <a:lnTo>
                      <a:pt x="3589" y="2519"/>
                    </a:lnTo>
                    <a:lnTo>
                      <a:pt x="3591" y="2519"/>
                    </a:lnTo>
                    <a:lnTo>
                      <a:pt x="3593" y="2519"/>
                    </a:lnTo>
                    <a:lnTo>
                      <a:pt x="3594" y="2519"/>
                    </a:lnTo>
                    <a:lnTo>
                      <a:pt x="3596" y="2520"/>
                    </a:lnTo>
                    <a:lnTo>
                      <a:pt x="3598" y="2520"/>
                    </a:lnTo>
                    <a:lnTo>
                      <a:pt x="3600" y="2520"/>
                    </a:lnTo>
                    <a:lnTo>
                      <a:pt x="3602" y="2520"/>
                    </a:lnTo>
                    <a:lnTo>
                      <a:pt x="3604" y="2520"/>
                    </a:lnTo>
                    <a:lnTo>
                      <a:pt x="3605" y="2520"/>
                    </a:lnTo>
                    <a:lnTo>
                      <a:pt x="3607" y="2520"/>
                    </a:lnTo>
                    <a:lnTo>
                      <a:pt x="3609" y="2520"/>
                    </a:lnTo>
                    <a:lnTo>
                      <a:pt x="3611" y="2520"/>
                    </a:lnTo>
                    <a:lnTo>
                      <a:pt x="3613" y="2521"/>
                    </a:lnTo>
                    <a:lnTo>
                      <a:pt x="3614" y="2521"/>
                    </a:lnTo>
                    <a:lnTo>
                      <a:pt x="3616" y="2521"/>
                    </a:lnTo>
                    <a:lnTo>
                      <a:pt x="3618" y="2521"/>
                    </a:lnTo>
                    <a:lnTo>
                      <a:pt x="3620" y="2521"/>
                    </a:lnTo>
                    <a:lnTo>
                      <a:pt x="3622" y="2521"/>
                    </a:lnTo>
                    <a:lnTo>
                      <a:pt x="3623" y="2521"/>
                    </a:lnTo>
                    <a:lnTo>
                      <a:pt x="3625" y="2521"/>
                    </a:lnTo>
                    <a:lnTo>
                      <a:pt x="3627" y="2521"/>
                    </a:lnTo>
                    <a:lnTo>
                      <a:pt x="3629" y="2522"/>
                    </a:lnTo>
                    <a:lnTo>
                      <a:pt x="3631" y="2522"/>
                    </a:lnTo>
                    <a:lnTo>
                      <a:pt x="3632" y="2522"/>
                    </a:lnTo>
                    <a:lnTo>
                      <a:pt x="3634" y="2522"/>
                    </a:lnTo>
                    <a:lnTo>
                      <a:pt x="3636" y="2522"/>
                    </a:lnTo>
                    <a:lnTo>
                      <a:pt x="3638" y="2522"/>
                    </a:lnTo>
                    <a:lnTo>
                      <a:pt x="3640" y="2522"/>
                    </a:lnTo>
                    <a:lnTo>
                      <a:pt x="3642" y="2522"/>
                    </a:lnTo>
                    <a:lnTo>
                      <a:pt x="3643" y="2522"/>
                    </a:lnTo>
                    <a:lnTo>
                      <a:pt x="3645" y="2523"/>
                    </a:lnTo>
                    <a:lnTo>
                      <a:pt x="3647" y="2523"/>
                    </a:lnTo>
                    <a:lnTo>
                      <a:pt x="3649" y="2523"/>
                    </a:lnTo>
                    <a:lnTo>
                      <a:pt x="3651" y="2523"/>
                    </a:lnTo>
                    <a:lnTo>
                      <a:pt x="3652" y="2523"/>
                    </a:lnTo>
                    <a:lnTo>
                      <a:pt x="3654" y="2523"/>
                    </a:lnTo>
                    <a:lnTo>
                      <a:pt x="3656" y="2523"/>
                    </a:lnTo>
                    <a:lnTo>
                      <a:pt x="3658" y="2523"/>
                    </a:lnTo>
                    <a:lnTo>
                      <a:pt x="3660" y="2523"/>
                    </a:lnTo>
                    <a:lnTo>
                      <a:pt x="3661" y="2523"/>
                    </a:lnTo>
                    <a:lnTo>
                      <a:pt x="3663" y="2523"/>
                    </a:lnTo>
                    <a:lnTo>
                      <a:pt x="3665" y="2524"/>
                    </a:lnTo>
                    <a:lnTo>
                      <a:pt x="3667" y="2524"/>
                    </a:lnTo>
                    <a:lnTo>
                      <a:pt x="3669" y="2524"/>
                    </a:lnTo>
                    <a:lnTo>
                      <a:pt x="3670" y="2524"/>
                    </a:lnTo>
                    <a:lnTo>
                      <a:pt x="3672" y="2524"/>
                    </a:lnTo>
                    <a:lnTo>
                      <a:pt x="3674" y="2524"/>
                    </a:lnTo>
                    <a:lnTo>
                      <a:pt x="3676" y="2524"/>
                    </a:lnTo>
                    <a:lnTo>
                      <a:pt x="3678" y="2524"/>
                    </a:lnTo>
                    <a:lnTo>
                      <a:pt x="3680" y="2524"/>
                    </a:lnTo>
                    <a:lnTo>
                      <a:pt x="3681" y="2524"/>
                    </a:lnTo>
                    <a:lnTo>
                      <a:pt x="3683" y="2524"/>
                    </a:lnTo>
                    <a:lnTo>
                      <a:pt x="3685" y="2524"/>
                    </a:lnTo>
                    <a:lnTo>
                      <a:pt x="3687" y="2525"/>
                    </a:lnTo>
                    <a:lnTo>
                      <a:pt x="3689" y="2525"/>
                    </a:lnTo>
                    <a:lnTo>
                      <a:pt x="3690" y="2525"/>
                    </a:lnTo>
                    <a:lnTo>
                      <a:pt x="3692" y="2525"/>
                    </a:lnTo>
                    <a:lnTo>
                      <a:pt x="3694" y="2525"/>
                    </a:lnTo>
                    <a:lnTo>
                      <a:pt x="3696" y="2525"/>
                    </a:lnTo>
                    <a:lnTo>
                      <a:pt x="3698" y="2525"/>
                    </a:lnTo>
                    <a:lnTo>
                      <a:pt x="3699" y="2525"/>
                    </a:lnTo>
                    <a:lnTo>
                      <a:pt x="3701" y="2525"/>
                    </a:lnTo>
                    <a:lnTo>
                      <a:pt x="3703" y="2525"/>
                    </a:lnTo>
                    <a:lnTo>
                      <a:pt x="3705" y="2525"/>
                    </a:lnTo>
                    <a:lnTo>
                      <a:pt x="3707" y="2525"/>
                    </a:lnTo>
                    <a:lnTo>
                      <a:pt x="3708" y="2525"/>
                    </a:lnTo>
                    <a:lnTo>
                      <a:pt x="3710" y="2526"/>
                    </a:lnTo>
                    <a:lnTo>
                      <a:pt x="3712" y="2526"/>
                    </a:lnTo>
                    <a:lnTo>
                      <a:pt x="3714" y="2526"/>
                    </a:lnTo>
                    <a:lnTo>
                      <a:pt x="3716" y="2526"/>
                    </a:lnTo>
                    <a:lnTo>
                      <a:pt x="3718" y="2526"/>
                    </a:lnTo>
                    <a:lnTo>
                      <a:pt x="3719" y="2526"/>
                    </a:lnTo>
                    <a:lnTo>
                      <a:pt x="3721" y="2526"/>
                    </a:lnTo>
                    <a:lnTo>
                      <a:pt x="3723" y="2526"/>
                    </a:lnTo>
                    <a:lnTo>
                      <a:pt x="3725" y="2526"/>
                    </a:lnTo>
                    <a:lnTo>
                      <a:pt x="3727" y="2526"/>
                    </a:lnTo>
                    <a:lnTo>
                      <a:pt x="3728" y="2526"/>
                    </a:lnTo>
                    <a:lnTo>
                      <a:pt x="3730" y="2526"/>
                    </a:lnTo>
                    <a:lnTo>
                      <a:pt x="3732" y="2526"/>
                    </a:lnTo>
                    <a:lnTo>
                      <a:pt x="3734" y="2526"/>
                    </a:lnTo>
                    <a:lnTo>
                      <a:pt x="3736" y="2527"/>
                    </a:lnTo>
                    <a:lnTo>
                      <a:pt x="3737" y="2527"/>
                    </a:lnTo>
                    <a:lnTo>
                      <a:pt x="3739" y="2527"/>
                    </a:lnTo>
                    <a:lnTo>
                      <a:pt x="3741" y="2527"/>
                    </a:lnTo>
                    <a:lnTo>
                      <a:pt x="3743" y="2527"/>
                    </a:lnTo>
                    <a:lnTo>
                      <a:pt x="3745" y="2527"/>
                    </a:lnTo>
                    <a:lnTo>
                      <a:pt x="3747" y="2527"/>
                    </a:lnTo>
                    <a:lnTo>
                      <a:pt x="3748" y="2527"/>
                    </a:lnTo>
                    <a:lnTo>
                      <a:pt x="3750" y="2527"/>
                    </a:lnTo>
                    <a:lnTo>
                      <a:pt x="3752" y="2527"/>
                    </a:lnTo>
                    <a:lnTo>
                      <a:pt x="3754" y="2527"/>
                    </a:lnTo>
                    <a:lnTo>
                      <a:pt x="3756" y="2527"/>
                    </a:lnTo>
                    <a:lnTo>
                      <a:pt x="3757" y="2527"/>
                    </a:lnTo>
                    <a:lnTo>
                      <a:pt x="3759" y="2527"/>
                    </a:lnTo>
                    <a:lnTo>
                      <a:pt x="3761" y="2527"/>
                    </a:lnTo>
                    <a:lnTo>
                      <a:pt x="3763" y="2527"/>
                    </a:lnTo>
                    <a:lnTo>
                      <a:pt x="3765" y="2528"/>
                    </a:lnTo>
                    <a:lnTo>
                      <a:pt x="3766" y="2528"/>
                    </a:lnTo>
                    <a:lnTo>
                      <a:pt x="3768" y="2528"/>
                    </a:lnTo>
                    <a:lnTo>
                      <a:pt x="3770" y="2528"/>
                    </a:lnTo>
                    <a:lnTo>
                      <a:pt x="3772" y="2528"/>
                    </a:lnTo>
                    <a:lnTo>
                      <a:pt x="3774" y="2528"/>
                    </a:lnTo>
                    <a:lnTo>
                      <a:pt x="3775" y="2528"/>
                    </a:lnTo>
                    <a:lnTo>
                      <a:pt x="3777" y="2528"/>
                    </a:lnTo>
                    <a:lnTo>
                      <a:pt x="3779" y="2528"/>
                    </a:lnTo>
                    <a:lnTo>
                      <a:pt x="3781" y="2528"/>
                    </a:lnTo>
                    <a:lnTo>
                      <a:pt x="3783" y="2528"/>
                    </a:lnTo>
                    <a:lnTo>
                      <a:pt x="3785" y="2528"/>
                    </a:lnTo>
                    <a:lnTo>
                      <a:pt x="3786" y="2528"/>
                    </a:lnTo>
                    <a:lnTo>
                      <a:pt x="3788" y="2528"/>
                    </a:lnTo>
                    <a:lnTo>
                      <a:pt x="3790" y="2528"/>
                    </a:lnTo>
                    <a:lnTo>
                      <a:pt x="3792" y="2528"/>
                    </a:lnTo>
                    <a:lnTo>
                      <a:pt x="3794" y="2528"/>
                    </a:lnTo>
                    <a:lnTo>
                      <a:pt x="3795" y="2528"/>
                    </a:lnTo>
                    <a:lnTo>
                      <a:pt x="3797" y="2528"/>
                    </a:lnTo>
                    <a:lnTo>
                      <a:pt x="3799" y="2529"/>
                    </a:lnTo>
                    <a:lnTo>
                      <a:pt x="3801" y="2529"/>
                    </a:lnTo>
                    <a:lnTo>
                      <a:pt x="3803" y="2529"/>
                    </a:lnTo>
                    <a:lnTo>
                      <a:pt x="3804" y="2529"/>
                    </a:lnTo>
                    <a:lnTo>
                      <a:pt x="3806" y="2529"/>
                    </a:lnTo>
                    <a:lnTo>
                      <a:pt x="3808" y="2529"/>
                    </a:lnTo>
                    <a:lnTo>
                      <a:pt x="3810" y="2529"/>
                    </a:lnTo>
                    <a:lnTo>
                      <a:pt x="3812" y="2529"/>
                    </a:lnTo>
                    <a:lnTo>
                      <a:pt x="3813" y="2529"/>
                    </a:lnTo>
                    <a:lnTo>
                      <a:pt x="3815" y="2529"/>
                    </a:lnTo>
                    <a:lnTo>
                      <a:pt x="3817" y="2529"/>
                    </a:lnTo>
                    <a:lnTo>
                      <a:pt x="3819" y="2529"/>
                    </a:lnTo>
                    <a:lnTo>
                      <a:pt x="3821" y="2529"/>
                    </a:lnTo>
                    <a:lnTo>
                      <a:pt x="3823" y="2529"/>
                    </a:lnTo>
                    <a:lnTo>
                      <a:pt x="3824" y="2529"/>
                    </a:lnTo>
                    <a:lnTo>
                      <a:pt x="3826" y="2529"/>
                    </a:lnTo>
                    <a:lnTo>
                      <a:pt x="3828" y="2529"/>
                    </a:lnTo>
                    <a:lnTo>
                      <a:pt x="3830" y="2529"/>
                    </a:lnTo>
                    <a:lnTo>
                      <a:pt x="3832" y="2529"/>
                    </a:lnTo>
                    <a:lnTo>
                      <a:pt x="3833" y="2529"/>
                    </a:lnTo>
                    <a:lnTo>
                      <a:pt x="3835" y="2529"/>
                    </a:lnTo>
                    <a:lnTo>
                      <a:pt x="3837" y="2529"/>
                    </a:lnTo>
                    <a:lnTo>
                      <a:pt x="3839" y="2530"/>
                    </a:lnTo>
                    <a:lnTo>
                      <a:pt x="3841" y="2530"/>
                    </a:lnTo>
                    <a:lnTo>
                      <a:pt x="3842" y="2530"/>
                    </a:lnTo>
                    <a:lnTo>
                      <a:pt x="3844" y="2530"/>
                    </a:lnTo>
                    <a:lnTo>
                      <a:pt x="3846" y="2530"/>
                    </a:lnTo>
                    <a:lnTo>
                      <a:pt x="3848" y="2530"/>
                    </a:lnTo>
                    <a:lnTo>
                      <a:pt x="3850" y="2530"/>
                    </a:lnTo>
                    <a:lnTo>
                      <a:pt x="3851" y="2530"/>
                    </a:lnTo>
                    <a:lnTo>
                      <a:pt x="3853" y="2530"/>
                    </a:lnTo>
                    <a:lnTo>
                      <a:pt x="3855" y="2530"/>
                    </a:lnTo>
                    <a:lnTo>
                      <a:pt x="3857" y="2530"/>
                    </a:lnTo>
                    <a:lnTo>
                      <a:pt x="3859" y="2530"/>
                    </a:lnTo>
                    <a:lnTo>
                      <a:pt x="3861" y="2530"/>
                    </a:lnTo>
                    <a:lnTo>
                      <a:pt x="3862" y="2530"/>
                    </a:lnTo>
                    <a:lnTo>
                      <a:pt x="3864" y="2530"/>
                    </a:lnTo>
                    <a:lnTo>
                      <a:pt x="3866" y="2530"/>
                    </a:lnTo>
                    <a:lnTo>
                      <a:pt x="3868" y="2530"/>
                    </a:lnTo>
                    <a:lnTo>
                      <a:pt x="3870" y="2530"/>
                    </a:lnTo>
                    <a:lnTo>
                      <a:pt x="3871" y="2530"/>
                    </a:lnTo>
                    <a:lnTo>
                      <a:pt x="3873" y="2530"/>
                    </a:lnTo>
                    <a:lnTo>
                      <a:pt x="3875" y="2530"/>
                    </a:lnTo>
                    <a:lnTo>
                      <a:pt x="3877" y="2530"/>
                    </a:lnTo>
                    <a:lnTo>
                      <a:pt x="3879" y="2530"/>
                    </a:lnTo>
                    <a:lnTo>
                      <a:pt x="3880" y="2530"/>
                    </a:lnTo>
                    <a:lnTo>
                      <a:pt x="3882" y="2530"/>
                    </a:lnTo>
                    <a:lnTo>
                      <a:pt x="3884" y="2530"/>
                    </a:lnTo>
                    <a:lnTo>
                      <a:pt x="3886" y="2530"/>
                    </a:lnTo>
                    <a:lnTo>
                      <a:pt x="3888" y="2530"/>
                    </a:lnTo>
                    <a:lnTo>
                      <a:pt x="3889" y="2531"/>
                    </a:lnTo>
                    <a:lnTo>
                      <a:pt x="3891" y="2531"/>
                    </a:lnTo>
                    <a:lnTo>
                      <a:pt x="3893" y="2531"/>
                    </a:lnTo>
                    <a:lnTo>
                      <a:pt x="3895" y="2531"/>
                    </a:lnTo>
                    <a:lnTo>
                      <a:pt x="3897" y="2531"/>
                    </a:lnTo>
                    <a:lnTo>
                      <a:pt x="3899" y="2531"/>
                    </a:lnTo>
                    <a:lnTo>
                      <a:pt x="3900" y="2531"/>
                    </a:lnTo>
                    <a:lnTo>
                      <a:pt x="3902" y="2531"/>
                    </a:lnTo>
                    <a:lnTo>
                      <a:pt x="3904" y="2531"/>
                    </a:lnTo>
                    <a:lnTo>
                      <a:pt x="3906" y="2531"/>
                    </a:lnTo>
                    <a:lnTo>
                      <a:pt x="3908" y="2531"/>
                    </a:lnTo>
                    <a:lnTo>
                      <a:pt x="3909" y="2531"/>
                    </a:lnTo>
                    <a:lnTo>
                      <a:pt x="3911" y="2531"/>
                    </a:lnTo>
                    <a:lnTo>
                      <a:pt x="3913" y="2531"/>
                    </a:lnTo>
                    <a:lnTo>
                      <a:pt x="3915" y="2531"/>
                    </a:lnTo>
                    <a:lnTo>
                      <a:pt x="3917" y="2531"/>
                    </a:lnTo>
                    <a:lnTo>
                      <a:pt x="3918" y="2531"/>
                    </a:lnTo>
                    <a:lnTo>
                      <a:pt x="3920" y="2531"/>
                    </a:lnTo>
                    <a:lnTo>
                      <a:pt x="3922" y="2531"/>
                    </a:lnTo>
                    <a:lnTo>
                      <a:pt x="3924" y="2531"/>
                    </a:lnTo>
                    <a:lnTo>
                      <a:pt x="3926" y="2531"/>
                    </a:lnTo>
                    <a:lnTo>
                      <a:pt x="3928" y="2531"/>
                    </a:lnTo>
                    <a:lnTo>
                      <a:pt x="3929" y="2531"/>
                    </a:lnTo>
                    <a:lnTo>
                      <a:pt x="3931" y="2531"/>
                    </a:lnTo>
                    <a:lnTo>
                      <a:pt x="3933" y="2531"/>
                    </a:lnTo>
                    <a:lnTo>
                      <a:pt x="3935" y="2531"/>
                    </a:lnTo>
                    <a:lnTo>
                      <a:pt x="3937" y="2531"/>
                    </a:lnTo>
                    <a:lnTo>
                      <a:pt x="3938" y="2531"/>
                    </a:lnTo>
                    <a:lnTo>
                      <a:pt x="3940" y="2531"/>
                    </a:lnTo>
                    <a:lnTo>
                      <a:pt x="3942" y="2531"/>
                    </a:lnTo>
                    <a:lnTo>
                      <a:pt x="3944" y="2531"/>
                    </a:lnTo>
                    <a:lnTo>
                      <a:pt x="3946" y="2531"/>
                    </a:lnTo>
                    <a:lnTo>
                      <a:pt x="3947" y="2531"/>
                    </a:lnTo>
                    <a:lnTo>
                      <a:pt x="3949" y="2531"/>
                    </a:lnTo>
                    <a:lnTo>
                      <a:pt x="3951" y="2531"/>
                    </a:lnTo>
                    <a:lnTo>
                      <a:pt x="3953" y="2531"/>
                    </a:lnTo>
                    <a:lnTo>
                      <a:pt x="3955" y="2532"/>
                    </a:lnTo>
                    <a:lnTo>
                      <a:pt x="3956" y="2532"/>
                    </a:lnTo>
                    <a:lnTo>
                      <a:pt x="3958" y="2532"/>
                    </a:lnTo>
                    <a:lnTo>
                      <a:pt x="3960" y="2532"/>
                    </a:lnTo>
                    <a:lnTo>
                      <a:pt x="3962" y="2532"/>
                    </a:lnTo>
                    <a:lnTo>
                      <a:pt x="3964" y="2532"/>
                    </a:lnTo>
                    <a:lnTo>
                      <a:pt x="3966" y="2532"/>
                    </a:lnTo>
                    <a:lnTo>
                      <a:pt x="3967" y="2532"/>
                    </a:lnTo>
                    <a:lnTo>
                      <a:pt x="3969" y="2532"/>
                    </a:lnTo>
                    <a:lnTo>
                      <a:pt x="3971" y="2532"/>
                    </a:lnTo>
                    <a:lnTo>
                      <a:pt x="3973" y="2532"/>
                    </a:lnTo>
                    <a:lnTo>
                      <a:pt x="3975" y="2532"/>
                    </a:lnTo>
                    <a:lnTo>
                      <a:pt x="3976" y="2532"/>
                    </a:lnTo>
                    <a:lnTo>
                      <a:pt x="3978" y="2532"/>
                    </a:lnTo>
                    <a:lnTo>
                      <a:pt x="3980" y="2532"/>
                    </a:lnTo>
                    <a:lnTo>
                      <a:pt x="3982" y="2532"/>
                    </a:lnTo>
                    <a:lnTo>
                      <a:pt x="3984" y="2532"/>
                    </a:lnTo>
                    <a:lnTo>
                      <a:pt x="3985" y="2532"/>
                    </a:lnTo>
                    <a:lnTo>
                      <a:pt x="3987" y="2532"/>
                    </a:lnTo>
                    <a:lnTo>
                      <a:pt x="3989" y="2532"/>
                    </a:lnTo>
                    <a:lnTo>
                      <a:pt x="3991" y="2532"/>
                    </a:lnTo>
                    <a:lnTo>
                      <a:pt x="3993" y="2532"/>
                    </a:lnTo>
                    <a:lnTo>
                      <a:pt x="3994" y="2532"/>
                    </a:lnTo>
                    <a:lnTo>
                      <a:pt x="3996" y="2532"/>
                    </a:lnTo>
                    <a:lnTo>
                      <a:pt x="3998" y="2532"/>
                    </a:lnTo>
                    <a:lnTo>
                      <a:pt x="4000" y="2532"/>
                    </a:lnTo>
                    <a:lnTo>
                      <a:pt x="4002" y="2532"/>
                    </a:lnTo>
                    <a:lnTo>
                      <a:pt x="4004" y="2532"/>
                    </a:lnTo>
                    <a:lnTo>
                      <a:pt x="4005" y="2532"/>
                    </a:lnTo>
                    <a:lnTo>
                      <a:pt x="4007" y="2532"/>
                    </a:lnTo>
                    <a:lnTo>
                      <a:pt x="4009" y="2532"/>
                    </a:lnTo>
                    <a:lnTo>
                      <a:pt x="4011" y="2532"/>
                    </a:lnTo>
                    <a:lnTo>
                      <a:pt x="4013" y="2532"/>
                    </a:lnTo>
                    <a:lnTo>
                      <a:pt x="4014" y="2532"/>
                    </a:lnTo>
                    <a:lnTo>
                      <a:pt x="4016" y="2532"/>
                    </a:lnTo>
                    <a:lnTo>
                      <a:pt x="4018" y="2532"/>
                    </a:lnTo>
                    <a:lnTo>
                      <a:pt x="4020" y="2532"/>
                    </a:lnTo>
                    <a:lnTo>
                      <a:pt x="4022" y="2532"/>
                    </a:lnTo>
                    <a:lnTo>
                      <a:pt x="4023" y="2532"/>
                    </a:lnTo>
                    <a:lnTo>
                      <a:pt x="4025" y="2532"/>
                    </a:lnTo>
                    <a:lnTo>
                      <a:pt x="4027" y="2532"/>
                    </a:lnTo>
                    <a:lnTo>
                      <a:pt x="4029" y="2532"/>
                    </a:lnTo>
                    <a:lnTo>
                      <a:pt x="4031" y="2532"/>
                    </a:lnTo>
                    <a:lnTo>
                      <a:pt x="4032" y="2532"/>
                    </a:lnTo>
                    <a:lnTo>
                      <a:pt x="4034" y="2532"/>
                    </a:lnTo>
                    <a:lnTo>
                      <a:pt x="4036" y="2532"/>
                    </a:lnTo>
                    <a:lnTo>
                      <a:pt x="4038" y="2532"/>
                    </a:lnTo>
                    <a:lnTo>
                      <a:pt x="4040" y="2532"/>
                    </a:lnTo>
                    <a:lnTo>
                      <a:pt x="4042" y="2532"/>
                    </a:lnTo>
                    <a:lnTo>
                      <a:pt x="4043" y="2532"/>
                    </a:lnTo>
                    <a:lnTo>
                      <a:pt x="4045" y="2532"/>
                    </a:lnTo>
                    <a:lnTo>
                      <a:pt x="4047" y="2532"/>
                    </a:lnTo>
                    <a:lnTo>
                      <a:pt x="4049" y="2532"/>
                    </a:lnTo>
                    <a:lnTo>
                      <a:pt x="4051" y="2532"/>
                    </a:lnTo>
                    <a:lnTo>
                      <a:pt x="4052" y="2532"/>
                    </a:lnTo>
                    <a:lnTo>
                      <a:pt x="4054" y="2533"/>
                    </a:lnTo>
                    <a:lnTo>
                      <a:pt x="4056" y="2533"/>
                    </a:lnTo>
                    <a:lnTo>
                      <a:pt x="4058" y="2533"/>
                    </a:lnTo>
                    <a:lnTo>
                      <a:pt x="4060" y="2533"/>
                    </a:lnTo>
                    <a:lnTo>
                      <a:pt x="4061" y="2533"/>
                    </a:lnTo>
                    <a:lnTo>
                      <a:pt x="4063" y="2533"/>
                    </a:lnTo>
                    <a:lnTo>
                      <a:pt x="4065" y="2533"/>
                    </a:lnTo>
                    <a:lnTo>
                      <a:pt x="4067" y="2533"/>
                    </a:lnTo>
                    <a:lnTo>
                      <a:pt x="4069" y="2533"/>
                    </a:lnTo>
                    <a:lnTo>
                      <a:pt x="4070" y="2533"/>
                    </a:lnTo>
                    <a:lnTo>
                      <a:pt x="4072" y="2533"/>
                    </a:lnTo>
                    <a:lnTo>
                      <a:pt x="4074" y="2533"/>
                    </a:lnTo>
                    <a:lnTo>
                      <a:pt x="4076" y="2533"/>
                    </a:lnTo>
                    <a:lnTo>
                      <a:pt x="4078" y="2533"/>
                    </a:lnTo>
                    <a:lnTo>
                      <a:pt x="4080" y="2533"/>
                    </a:lnTo>
                    <a:lnTo>
                      <a:pt x="4081" y="2533"/>
                    </a:lnTo>
                    <a:lnTo>
                      <a:pt x="4083" y="2533"/>
                    </a:lnTo>
                    <a:lnTo>
                      <a:pt x="4085" y="2533"/>
                    </a:lnTo>
                    <a:lnTo>
                      <a:pt x="4087" y="2533"/>
                    </a:lnTo>
                    <a:lnTo>
                      <a:pt x="4089" y="2533"/>
                    </a:lnTo>
                    <a:lnTo>
                      <a:pt x="4090" y="2533"/>
                    </a:lnTo>
                    <a:lnTo>
                      <a:pt x="4092" y="2533"/>
                    </a:lnTo>
                    <a:lnTo>
                      <a:pt x="4094" y="2533"/>
                    </a:lnTo>
                    <a:lnTo>
                      <a:pt x="4096" y="2533"/>
                    </a:lnTo>
                    <a:lnTo>
                      <a:pt x="4098" y="2533"/>
                    </a:lnTo>
                    <a:lnTo>
                      <a:pt x="4099" y="2533"/>
                    </a:lnTo>
                    <a:lnTo>
                      <a:pt x="4101" y="2533"/>
                    </a:lnTo>
                    <a:lnTo>
                      <a:pt x="4103" y="2533"/>
                    </a:lnTo>
                    <a:lnTo>
                      <a:pt x="4105" y="2533"/>
                    </a:lnTo>
                    <a:lnTo>
                      <a:pt x="4107" y="2533"/>
                    </a:lnTo>
                    <a:lnTo>
                      <a:pt x="4108" y="2533"/>
                    </a:lnTo>
                    <a:lnTo>
                      <a:pt x="4110" y="2533"/>
                    </a:lnTo>
                    <a:lnTo>
                      <a:pt x="4112" y="2533"/>
                    </a:lnTo>
                    <a:lnTo>
                      <a:pt x="4114" y="2533"/>
                    </a:lnTo>
                    <a:lnTo>
                      <a:pt x="4116" y="2533"/>
                    </a:lnTo>
                    <a:lnTo>
                      <a:pt x="4118" y="2533"/>
                    </a:lnTo>
                    <a:lnTo>
                      <a:pt x="4119" y="2533"/>
                    </a:lnTo>
                    <a:lnTo>
                      <a:pt x="4121" y="2533"/>
                    </a:lnTo>
                    <a:lnTo>
                      <a:pt x="4123" y="2533"/>
                    </a:lnTo>
                    <a:lnTo>
                      <a:pt x="4125" y="2533"/>
                    </a:lnTo>
                    <a:lnTo>
                      <a:pt x="4127" y="2533"/>
                    </a:lnTo>
                    <a:lnTo>
                      <a:pt x="4128" y="2533"/>
                    </a:lnTo>
                    <a:lnTo>
                      <a:pt x="4130" y="2533"/>
                    </a:lnTo>
                    <a:lnTo>
                      <a:pt x="4132" y="2533"/>
                    </a:lnTo>
                    <a:lnTo>
                      <a:pt x="4134" y="2533"/>
                    </a:lnTo>
                    <a:lnTo>
                      <a:pt x="4136" y="2533"/>
                    </a:lnTo>
                    <a:lnTo>
                      <a:pt x="4137" y="2533"/>
                    </a:lnTo>
                    <a:lnTo>
                      <a:pt x="4139" y="2533"/>
                    </a:lnTo>
                    <a:lnTo>
                      <a:pt x="4141" y="2533"/>
                    </a:lnTo>
                    <a:lnTo>
                      <a:pt x="4143" y="2533"/>
                    </a:lnTo>
                    <a:lnTo>
                      <a:pt x="4145" y="2533"/>
                    </a:lnTo>
                    <a:lnTo>
                      <a:pt x="4147" y="2533"/>
                    </a:lnTo>
                    <a:lnTo>
                      <a:pt x="4148" y="2533"/>
                    </a:lnTo>
                    <a:lnTo>
                      <a:pt x="4150" y="2533"/>
                    </a:lnTo>
                    <a:lnTo>
                      <a:pt x="4152" y="2533"/>
                    </a:lnTo>
                    <a:lnTo>
                      <a:pt x="4154" y="2533"/>
                    </a:lnTo>
                    <a:lnTo>
                      <a:pt x="4156" y="2533"/>
                    </a:lnTo>
                    <a:lnTo>
                      <a:pt x="4157" y="2533"/>
                    </a:lnTo>
                    <a:lnTo>
                      <a:pt x="4159" y="2533"/>
                    </a:lnTo>
                    <a:lnTo>
                      <a:pt x="4161" y="2533"/>
                    </a:lnTo>
                    <a:lnTo>
                      <a:pt x="4163" y="2533"/>
                    </a:lnTo>
                    <a:lnTo>
                      <a:pt x="4165" y="2533"/>
                    </a:lnTo>
                    <a:lnTo>
                      <a:pt x="4166" y="2533"/>
                    </a:lnTo>
                    <a:lnTo>
                      <a:pt x="4168" y="2533"/>
                    </a:lnTo>
                    <a:lnTo>
                      <a:pt x="4170" y="2533"/>
                    </a:lnTo>
                    <a:lnTo>
                      <a:pt x="4172" y="2533"/>
                    </a:lnTo>
                    <a:lnTo>
                      <a:pt x="4174" y="2533"/>
                    </a:lnTo>
                    <a:lnTo>
                      <a:pt x="4175" y="2533"/>
                    </a:lnTo>
                    <a:lnTo>
                      <a:pt x="4177" y="2533"/>
                    </a:lnTo>
                    <a:lnTo>
                      <a:pt x="4179" y="2533"/>
                    </a:lnTo>
                    <a:lnTo>
                      <a:pt x="4181" y="2533"/>
                    </a:lnTo>
                    <a:lnTo>
                      <a:pt x="4183" y="2533"/>
                    </a:lnTo>
                    <a:lnTo>
                      <a:pt x="4185" y="2533"/>
                    </a:lnTo>
                    <a:lnTo>
                      <a:pt x="4186" y="2533"/>
                    </a:lnTo>
                    <a:lnTo>
                      <a:pt x="4188" y="2533"/>
                    </a:lnTo>
                    <a:lnTo>
                      <a:pt x="4190" y="2533"/>
                    </a:lnTo>
                    <a:lnTo>
                      <a:pt x="4192" y="2533"/>
                    </a:lnTo>
                    <a:lnTo>
                      <a:pt x="4194" y="2533"/>
                    </a:lnTo>
                    <a:lnTo>
                      <a:pt x="4195" y="2533"/>
                    </a:lnTo>
                    <a:lnTo>
                      <a:pt x="4197" y="2533"/>
                    </a:lnTo>
                    <a:lnTo>
                      <a:pt x="4199" y="2533"/>
                    </a:lnTo>
                    <a:lnTo>
                      <a:pt x="4201" y="2533"/>
                    </a:lnTo>
                    <a:lnTo>
                      <a:pt x="4203" y="2533"/>
                    </a:lnTo>
                    <a:lnTo>
                      <a:pt x="4204" y="2533"/>
                    </a:lnTo>
                    <a:lnTo>
                      <a:pt x="4206" y="2533"/>
                    </a:lnTo>
                    <a:lnTo>
                      <a:pt x="4208" y="2533"/>
                    </a:lnTo>
                    <a:lnTo>
                      <a:pt x="4210" y="2533"/>
                    </a:lnTo>
                    <a:lnTo>
                      <a:pt x="4212" y="2533"/>
                    </a:lnTo>
                    <a:lnTo>
                      <a:pt x="4213" y="2533"/>
                    </a:lnTo>
                    <a:lnTo>
                      <a:pt x="4215" y="2533"/>
                    </a:lnTo>
                    <a:lnTo>
                      <a:pt x="4217" y="2533"/>
                    </a:lnTo>
                    <a:lnTo>
                      <a:pt x="4219" y="2533"/>
                    </a:lnTo>
                    <a:lnTo>
                      <a:pt x="4221" y="2533"/>
                    </a:lnTo>
                    <a:lnTo>
                      <a:pt x="4223" y="2533"/>
                    </a:lnTo>
                    <a:lnTo>
                      <a:pt x="4224" y="2533"/>
                    </a:lnTo>
                    <a:lnTo>
                      <a:pt x="4226" y="2533"/>
                    </a:lnTo>
                    <a:lnTo>
                      <a:pt x="4228" y="2533"/>
                    </a:lnTo>
                    <a:lnTo>
                      <a:pt x="4230" y="2533"/>
                    </a:lnTo>
                    <a:lnTo>
                      <a:pt x="4232" y="2533"/>
                    </a:lnTo>
                    <a:lnTo>
                      <a:pt x="4233" y="2533"/>
                    </a:lnTo>
                    <a:lnTo>
                      <a:pt x="4235" y="2533"/>
                    </a:lnTo>
                    <a:lnTo>
                      <a:pt x="4237" y="2533"/>
                    </a:lnTo>
                    <a:lnTo>
                      <a:pt x="4239" y="2533"/>
                    </a:lnTo>
                    <a:lnTo>
                      <a:pt x="4241" y="2533"/>
                    </a:lnTo>
                    <a:lnTo>
                      <a:pt x="4242" y="2533"/>
                    </a:lnTo>
                    <a:lnTo>
                      <a:pt x="4244" y="2533"/>
                    </a:lnTo>
                    <a:lnTo>
                      <a:pt x="4246" y="2533"/>
                    </a:lnTo>
                    <a:lnTo>
                      <a:pt x="4248" y="2533"/>
                    </a:lnTo>
                    <a:lnTo>
                      <a:pt x="4250" y="2533"/>
                    </a:lnTo>
                    <a:lnTo>
                      <a:pt x="4251" y="2533"/>
                    </a:lnTo>
                    <a:lnTo>
                      <a:pt x="4253" y="2533"/>
                    </a:lnTo>
                    <a:lnTo>
                      <a:pt x="4255" y="2533"/>
                    </a:lnTo>
                    <a:lnTo>
                      <a:pt x="4257" y="2533"/>
                    </a:lnTo>
                    <a:lnTo>
                      <a:pt x="4259" y="2533"/>
                    </a:lnTo>
                    <a:lnTo>
                      <a:pt x="4261" y="2534"/>
                    </a:lnTo>
                    <a:lnTo>
                      <a:pt x="4262" y="2534"/>
                    </a:lnTo>
                    <a:lnTo>
                      <a:pt x="4264" y="2534"/>
                    </a:lnTo>
                    <a:lnTo>
                      <a:pt x="4266" y="2534"/>
                    </a:lnTo>
                    <a:lnTo>
                      <a:pt x="4268" y="2534"/>
                    </a:lnTo>
                    <a:lnTo>
                      <a:pt x="4270" y="2534"/>
                    </a:lnTo>
                    <a:lnTo>
                      <a:pt x="4271" y="2534"/>
                    </a:lnTo>
                    <a:lnTo>
                      <a:pt x="4273" y="2534"/>
                    </a:lnTo>
                    <a:lnTo>
                      <a:pt x="4275" y="2534"/>
                    </a:lnTo>
                    <a:lnTo>
                      <a:pt x="4277" y="2534"/>
                    </a:lnTo>
                    <a:lnTo>
                      <a:pt x="4279" y="2534"/>
                    </a:lnTo>
                    <a:lnTo>
                      <a:pt x="4280" y="2534"/>
                    </a:lnTo>
                    <a:lnTo>
                      <a:pt x="4282" y="2534"/>
                    </a:lnTo>
                    <a:lnTo>
                      <a:pt x="4284" y="2534"/>
                    </a:lnTo>
                    <a:lnTo>
                      <a:pt x="4286" y="2534"/>
                    </a:lnTo>
                    <a:lnTo>
                      <a:pt x="4288" y="2534"/>
                    </a:lnTo>
                    <a:lnTo>
                      <a:pt x="4290" y="2534"/>
                    </a:lnTo>
                    <a:lnTo>
                      <a:pt x="4291" y="2534"/>
                    </a:lnTo>
                    <a:lnTo>
                      <a:pt x="4293" y="2534"/>
                    </a:lnTo>
                    <a:lnTo>
                      <a:pt x="4295" y="2534"/>
                    </a:lnTo>
                    <a:lnTo>
                      <a:pt x="4297" y="2534"/>
                    </a:lnTo>
                    <a:lnTo>
                      <a:pt x="4299" y="2534"/>
                    </a:lnTo>
                    <a:lnTo>
                      <a:pt x="4300" y="2534"/>
                    </a:lnTo>
                    <a:lnTo>
                      <a:pt x="4302" y="2534"/>
                    </a:lnTo>
                    <a:lnTo>
                      <a:pt x="4304" y="2534"/>
                    </a:lnTo>
                    <a:lnTo>
                      <a:pt x="4306" y="2534"/>
                    </a:lnTo>
                    <a:lnTo>
                      <a:pt x="4308" y="2534"/>
                    </a:lnTo>
                    <a:lnTo>
                      <a:pt x="4309" y="2534"/>
                    </a:lnTo>
                    <a:lnTo>
                      <a:pt x="4311" y="2534"/>
                    </a:lnTo>
                    <a:lnTo>
                      <a:pt x="4313" y="2534"/>
                    </a:lnTo>
                    <a:lnTo>
                      <a:pt x="4315" y="2534"/>
                    </a:lnTo>
                    <a:lnTo>
                      <a:pt x="4317" y="2534"/>
                    </a:lnTo>
                    <a:lnTo>
                      <a:pt x="4318" y="2534"/>
                    </a:lnTo>
                    <a:lnTo>
                      <a:pt x="4320" y="2534"/>
                    </a:lnTo>
                    <a:lnTo>
                      <a:pt x="4322" y="2534"/>
                    </a:lnTo>
                    <a:lnTo>
                      <a:pt x="4324" y="2534"/>
                    </a:lnTo>
                    <a:lnTo>
                      <a:pt x="4326" y="2534"/>
                    </a:lnTo>
                    <a:lnTo>
                      <a:pt x="4328" y="2534"/>
                    </a:lnTo>
                    <a:lnTo>
                      <a:pt x="4329" y="2534"/>
                    </a:lnTo>
                    <a:lnTo>
                      <a:pt x="4331" y="2534"/>
                    </a:lnTo>
                    <a:lnTo>
                      <a:pt x="4333" y="2534"/>
                    </a:lnTo>
                    <a:lnTo>
                      <a:pt x="4335" y="2534"/>
                    </a:lnTo>
                    <a:lnTo>
                      <a:pt x="4337" y="2534"/>
                    </a:lnTo>
                    <a:lnTo>
                      <a:pt x="4338" y="2534"/>
                    </a:lnTo>
                    <a:lnTo>
                      <a:pt x="4340" y="2534"/>
                    </a:lnTo>
                    <a:lnTo>
                      <a:pt x="4342" y="2534"/>
                    </a:lnTo>
                    <a:lnTo>
                      <a:pt x="4344" y="2534"/>
                    </a:lnTo>
                    <a:lnTo>
                      <a:pt x="4346" y="2534"/>
                    </a:lnTo>
                    <a:lnTo>
                      <a:pt x="4347" y="2534"/>
                    </a:lnTo>
                    <a:lnTo>
                      <a:pt x="4349" y="2534"/>
                    </a:lnTo>
                    <a:lnTo>
                      <a:pt x="4351" y="2534"/>
                    </a:lnTo>
                    <a:lnTo>
                      <a:pt x="4353" y="2534"/>
                    </a:lnTo>
                    <a:lnTo>
                      <a:pt x="4355" y="2534"/>
                    </a:lnTo>
                    <a:lnTo>
                      <a:pt x="4356" y="2534"/>
                    </a:lnTo>
                    <a:lnTo>
                      <a:pt x="4358" y="2534"/>
                    </a:lnTo>
                    <a:lnTo>
                      <a:pt x="4360" y="2534"/>
                    </a:lnTo>
                    <a:lnTo>
                      <a:pt x="4362" y="2534"/>
                    </a:lnTo>
                    <a:lnTo>
                      <a:pt x="4364" y="2534"/>
                    </a:lnTo>
                    <a:lnTo>
                      <a:pt x="4366" y="2534"/>
                    </a:lnTo>
                    <a:lnTo>
                      <a:pt x="4367" y="2534"/>
                    </a:lnTo>
                    <a:lnTo>
                      <a:pt x="4369" y="2534"/>
                    </a:lnTo>
                    <a:lnTo>
                      <a:pt x="4371" y="2534"/>
                    </a:lnTo>
                    <a:lnTo>
                      <a:pt x="4373" y="2534"/>
                    </a:lnTo>
                    <a:lnTo>
                      <a:pt x="4375" y="2534"/>
                    </a:lnTo>
                    <a:lnTo>
                      <a:pt x="4376" y="2534"/>
                    </a:lnTo>
                    <a:lnTo>
                      <a:pt x="4378" y="2534"/>
                    </a:lnTo>
                    <a:lnTo>
                      <a:pt x="4380" y="2534"/>
                    </a:lnTo>
                    <a:lnTo>
                      <a:pt x="4382" y="2534"/>
                    </a:lnTo>
                    <a:lnTo>
                      <a:pt x="4384" y="2534"/>
                    </a:lnTo>
                    <a:lnTo>
                      <a:pt x="4385" y="2534"/>
                    </a:lnTo>
                    <a:lnTo>
                      <a:pt x="4387" y="2534"/>
                    </a:lnTo>
                    <a:lnTo>
                      <a:pt x="4389" y="2534"/>
                    </a:lnTo>
                    <a:lnTo>
                      <a:pt x="4391" y="2534"/>
                    </a:lnTo>
                    <a:lnTo>
                      <a:pt x="4393" y="2534"/>
                    </a:lnTo>
                    <a:lnTo>
                      <a:pt x="4394" y="2534"/>
                    </a:lnTo>
                    <a:lnTo>
                      <a:pt x="4396" y="2534"/>
                    </a:lnTo>
                    <a:lnTo>
                      <a:pt x="4398" y="2534"/>
                    </a:lnTo>
                    <a:lnTo>
                      <a:pt x="4400" y="2534"/>
                    </a:lnTo>
                    <a:lnTo>
                      <a:pt x="4402" y="2534"/>
                    </a:lnTo>
                    <a:lnTo>
                      <a:pt x="4404" y="2534"/>
                    </a:lnTo>
                    <a:lnTo>
                      <a:pt x="4405" y="2534"/>
                    </a:lnTo>
                    <a:lnTo>
                      <a:pt x="4407" y="2534"/>
                    </a:lnTo>
                    <a:lnTo>
                      <a:pt x="4409" y="2534"/>
                    </a:lnTo>
                    <a:lnTo>
                      <a:pt x="4411" y="2534"/>
                    </a:lnTo>
                    <a:lnTo>
                      <a:pt x="4413" y="2534"/>
                    </a:lnTo>
                    <a:lnTo>
                      <a:pt x="4414" y="2534"/>
                    </a:lnTo>
                    <a:lnTo>
                      <a:pt x="4416" y="2534"/>
                    </a:lnTo>
                    <a:lnTo>
                      <a:pt x="4418" y="2534"/>
                    </a:lnTo>
                    <a:lnTo>
                      <a:pt x="4420" y="2534"/>
                    </a:lnTo>
                    <a:lnTo>
                      <a:pt x="4422" y="2534"/>
                    </a:lnTo>
                    <a:lnTo>
                      <a:pt x="4423" y="2534"/>
                    </a:lnTo>
                    <a:lnTo>
                      <a:pt x="4425" y="2534"/>
                    </a:lnTo>
                    <a:lnTo>
                      <a:pt x="4427" y="2534"/>
                    </a:lnTo>
                    <a:lnTo>
                      <a:pt x="4429" y="2534"/>
                    </a:lnTo>
                    <a:lnTo>
                      <a:pt x="4431" y="2534"/>
                    </a:lnTo>
                    <a:lnTo>
                      <a:pt x="4432" y="2534"/>
                    </a:lnTo>
                    <a:lnTo>
                      <a:pt x="4434" y="2534"/>
                    </a:lnTo>
                    <a:lnTo>
                      <a:pt x="4436" y="2534"/>
                    </a:lnTo>
                    <a:lnTo>
                      <a:pt x="4438" y="2534"/>
                    </a:lnTo>
                    <a:lnTo>
                      <a:pt x="4440" y="2534"/>
                    </a:lnTo>
                    <a:lnTo>
                      <a:pt x="4442" y="2534"/>
                    </a:lnTo>
                    <a:lnTo>
                      <a:pt x="4443" y="2534"/>
                    </a:lnTo>
                    <a:lnTo>
                      <a:pt x="4445" y="2534"/>
                    </a:lnTo>
                    <a:lnTo>
                      <a:pt x="4447" y="2534"/>
                    </a:lnTo>
                    <a:lnTo>
                      <a:pt x="4449" y="2534"/>
                    </a:lnTo>
                    <a:lnTo>
                      <a:pt x="4451" y="2534"/>
                    </a:lnTo>
                    <a:lnTo>
                      <a:pt x="4452" y="2534"/>
                    </a:lnTo>
                    <a:lnTo>
                      <a:pt x="4454" y="2534"/>
                    </a:lnTo>
                    <a:lnTo>
                      <a:pt x="4456" y="2534"/>
                    </a:lnTo>
                    <a:lnTo>
                      <a:pt x="4458" y="2534"/>
                    </a:lnTo>
                    <a:lnTo>
                      <a:pt x="4460" y="2534"/>
                    </a:lnTo>
                    <a:lnTo>
                      <a:pt x="4461" y="2534"/>
                    </a:lnTo>
                    <a:lnTo>
                      <a:pt x="4463" y="2534"/>
                    </a:lnTo>
                    <a:lnTo>
                      <a:pt x="4465" y="2534"/>
                    </a:lnTo>
                    <a:lnTo>
                      <a:pt x="4467" y="2534"/>
                    </a:lnTo>
                    <a:lnTo>
                      <a:pt x="4469" y="2534"/>
                    </a:lnTo>
                    <a:lnTo>
                      <a:pt x="4471" y="2534"/>
                    </a:lnTo>
                    <a:lnTo>
                      <a:pt x="4472" y="2534"/>
                    </a:lnTo>
                    <a:lnTo>
                      <a:pt x="4474" y="2534"/>
                    </a:lnTo>
                    <a:lnTo>
                      <a:pt x="4476" y="2534"/>
                    </a:lnTo>
                    <a:lnTo>
                      <a:pt x="4478" y="2534"/>
                    </a:lnTo>
                    <a:lnTo>
                      <a:pt x="4480" y="2534"/>
                    </a:lnTo>
                    <a:lnTo>
                      <a:pt x="4481" y="2534"/>
                    </a:lnTo>
                    <a:lnTo>
                      <a:pt x="4483" y="2534"/>
                    </a:lnTo>
                    <a:lnTo>
                      <a:pt x="4485" y="2534"/>
                    </a:lnTo>
                    <a:lnTo>
                      <a:pt x="4487" y="2534"/>
                    </a:lnTo>
                    <a:lnTo>
                      <a:pt x="4489" y="2534"/>
                    </a:lnTo>
                    <a:lnTo>
                      <a:pt x="4490" y="2534"/>
                    </a:lnTo>
                    <a:lnTo>
                      <a:pt x="4492" y="2534"/>
                    </a:lnTo>
                    <a:lnTo>
                      <a:pt x="4494" y="2534"/>
                    </a:lnTo>
                    <a:lnTo>
                      <a:pt x="4496" y="2534"/>
                    </a:lnTo>
                    <a:lnTo>
                      <a:pt x="4498" y="2534"/>
                    </a:lnTo>
                    <a:lnTo>
                      <a:pt x="4499" y="2534"/>
                    </a:lnTo>
                    <a:lnTo>
                      <a:pt x="4501" y="2534"/>
                    </a:lnTo>
                    <a:lnTo>
                      <a:pt x="4503" y="2534"/>
                    </a:lnTo>
                    <a:lnTo>
                      <a:pt x="4505" y="2534"/>
                    </a:lnTo>
                    <a:lnTo>
                      <a:pt x="4507" y="2534"/>
                    </a:lnTo>
                    <a:lnTo>
                      <a:pt x="4509" y="2534"/>
                    </a:lnTo>
                    <a:lnTo>
                      <a:pt x="4510" y="2534"/>
                    </a:lnTo>
                    <a:lnTo>
                      <a:pt x="4512" y="2534"/>
                    </a:lnTo>
                    <a:lnTo>
                      <a:pt x="4514" y="2534"/>
                    </a:lnTo>
                    <a:lnTo>
                      <a:pt x="4516" y="2534"/>
                    </a:lnTo>
                    <a:lnTo>
                      <a:pt x="4518" y="2534"/>
                    </a:lnTo>
                    <a:lnTo>
                      <a:pt x="4519" y="2534"/>
                    </a:lnTo>
                    <a:lnTo>
                      <a:pt x="4521" y="2534"/>
                    </a:lnTo>
                    <a:lnTo>
                      <a:pt x="4523" y="2534"/>
                    </a:lnTo>
                    <a:lnTo>
                      <a:pt x="4525" y="2534"/>
                    </a:lnTo>
                    <a:lnTo>
                      <a:pt x="4527" y="2534"/>
                    </a:lnTo>
                    <a:lnTo>
                      <a:pt x="4528" y="2534"/>
                    </a:lnTo>
                    <a:lnTo>
                      <a:pt x="4530" y="2534"/>
                    </a:lnTo>
                    <a:lnTo>
                      <a:pt x="4532" y="2534"/>
                    </a:lnTo>
                    <a:lnTo>
                      <a:pt x="4534" y="2534"/>
                    </a:lnTo>
                    <a:lnTo>
                      <a:pt x="4536" y="2534"/>
                    </a:lnTo>
                    <a:lnTo>
                      <a:pt x="4537" y="2534"/>
                    </a:lnTo>
                    <a:lnTo>
                      <a:pt x="4539" y="2534"/>
                    </a:lnTo>
                    <a:lnTo>
                      <a:pt x="4541" y="2534"/>
                    </a:lnTo>
                    <a:lnTo>
                      <a:pt x="4543" y="2534"/>
                    </a:lnTo>
                    <a:lnTo>
                      <a:pt x="4545" y="2534"/>
                    </a:lnTo>
                    <a:lnTo>
                      <a:pt x="4547" y="2534"/>
                    </a:lnTo>
                    <a:lnTo>
                      <a:pt x="4548" y="2534"/>
                    </a:lnTo>
                    <a:lnTo>
                      <a:pt x="4550" y="2534"/>
                    </a:lnTo>
                    <a:lnTo>
                      <a:pt x="4552" y="2534"/>
                    </a:lnTo>
                    <a:lnTo>
                      <a:pt x="4554" y="2534"/>
                    </a:lnTo>
                    <a:lnTo>
                      <a:pt x="4556" y="2534"/>
                    </a:lnTo>
                    <a:lnTo>
                      <a:pt x="4557" y="2534"/>
                    </a:lnTo>
                    <a:lnTo>
                      <a:pt x="4559" y="2534"/>
                    </a:lnTo>
                    <a:lnTo>
                      <a:pt x="4561" y="2534"/>
                    </a:lnTo>
                    <a:lnTo>
                      <a:pt x="4563" y="2534"/>
                    </a:lnTo>
                    <a:lnTo>
                      <a:pt x="4565" y="2534"/>
                    </a:lnTo>
                    <a:lnTo>
                      <a:pt x="4566" y="2534"/>
                    </a:lnTo>
                    <a:lnTo>
                      <a:pt x="4568" y="2534"/>
                    </a:lnTo>
                    <a:lnTo>
                      <a:pt x="4570" y="2534"/>
                    </a:lnTo>
                    <a:lnTo>
                      <a:pt x="4572" y="2534"/>
                    </a:lnTo>
                    <a:lnTo>
                      <a:pt x="4574" y="2534"/>
                    </a:lnTo>
                    <a:lnTo>
                      <a:pt x="4575" y="2534"/>
                    </a:lnTo>
                    <a:lnTo>
                      <a:pt x="4577" y="2534"/>
                    </a:lnTo>
                    <a:lnTo>
                      <a:pt x="4579" y="2534"/>
                    </a:lnTo>
                    <a:lnTo>
                      <a:pt x="4581" y="2534"/>
                    </a:lnTo>
                    <a:lnTo>
                      <a:pt x="4583" y="2534"/>
                    </a:lnTo>
                    <a:lnTo>
                      <a:pt x="4585" y="2534"/>
                    </a:lnTo>
                    <a:lnTo>
                      <a:pt x="4586" y="2534"/>
                    </a:lnTo>
                    <a:lnTo>
                      <a:pt x="4588" y="2534"/>
                    </a:lnTo>
                    <a:lnTo>
                      <a:pt x="4590" y="2534"/>
                    </a:lnTo>
                    <a:lnTo>
                      <a:pt x="4592" y="2534"/>
                    </a:lnTo>
                    <a:lnTo>
                      <a:pt x="4594" y="2534"/>
                    </a:lnTo>
                    <a:lnTo>
                      <a:pt x="4595" y="2534"/>
                    </a:lnTo>
                    <a:lnTo>
                      <a:pt x="4597" y="2534"/>
                    </a:lnTo>
                    <a:lnTo>
                      <a:pt x="4599" y="2534"/>
                    </a:lnTo>
                    <a:lnTo>
                      <a:pt x="4601" y="2534"/>
                    </a:lnTo>
                    <a:lnTo>
                      <a:pt x="4603" y="2534"/>
                    </a:lnTo>
                    <a:lnTo>
                      <a:pt x="4604" y="2534"/>
                    </a:lnTo>
                    <a:lnTo>
                      <a:pt x="4606" y="2534"/>
                    </a:lnTo>
                    <a:lnTo>
                      <a:pt x="4608" y="2534"/>
                    </a:lnTo>
                    <a:lnTo>
                      <a:pt x="4610" y="2534"/>
                    </a:lnTo>
                    <a:lnTo>
                      <a:pt x="4612" y="2534"/>
                    </a:lnTo>
                    <a:lnTo>
                      <a:pt x="4613" y="2534"/>
                    </a:lnTo>
                    <a:lnTo>
                      <a:pt x="4615" y="2534"/>
                    </a:lnTo>
                    <a:lnTo>
                      <a:pt x="4617" y="2534"/>
                    </a:lnTo>
                    <a:lnTo>
                      <a:pt x="4619" y="2534"/>
                    </a:lnTo>
                    <a:lnTo>
                      <a:pt x="4621" y="2534"/>
                    </a:lnTo>
                    <a:lnTo>
                      <a:pt x="4623" y="2534"/>
                    </a:lnTo>
                    <a:lnTo>
                      <a:pt x="4624" y="2534"/>
                    </a:lnTo>
                    <a:lnTo>
                      <a:pt x="4626" y="2534"/>
                    </a:lnTo>
                    <a:lnTo>
                      <a:pt x="4628" y="2534"/>
                    </a:lnTo>
                    <a:lnTo>
                      <a:pt x="4630" y="2534"/>
                    </a:lnTo>
                    <a:lnTo>
                      <a:pt x="4632" y="2534"/>
                    </a:lnTo>
                    <a:lnTo>
                      <a:pt x="4633" y="2534"/>
                    </a:lnTo>
                    <a:lnTo>
                      <a:pt x="4635" y="2534"/>
                    </a:lnTo>
                    <a:lnTo>
                      <a:pt x="4637" y="2534"/>
                    </a:lnTo>
                    <a:lnTo>
                      <a:pt x="4639" y="2534"/>
                    </a:lnTo>
                    <a:lnTo>
                      <a:pt x="4641" y="2534"/>
                    </a:lnTo>
                    <a:lnTo>
                      <a:pt x="4642" y="2534"/>
                    </a:lnTo>
                    <a:lnTo>
                      <a:pt x="4644" y="2534"/>
                    </a:lnTo>
                    <a:lnTo>
                      <a:pt x="4646" y="2534"/>
                    </a:lnTo>
                    <a:lnTo>
                      <a:pt x="4648" y="2534"/>
                    </a:lnTo>
                    <a:lnTo>
                      <a:pt x="4650" y="2534"/>
                    </a:lnTo>
                    <a:lnTo>
                      <a:pt x="4652" y="2534"/>
                    </a:lnTo>
                    <a:lnTo>
                      <a:pt x="4653" y="2534"/>
                    </a:lnTo>
                    <a:lnTo>
                      <a:pt x="4655" y="2534"/>
                    </a:lnTo>
                    <a:lnTo>
                      <a:pt x="4657" y="2534"/>
                    </a:lnTo>
                    <a:lnTo>
                      <a:pt x="4659" y="2534"/>
                    </a:lnTo>
                    <a:lnTo>
                      <a:pt x="4661" y="2534"/>
                    </a:lnTo>
                    <a:lnTo>
                      <a:pt x="4662" y="2534"/>
                    </a:lnTo>
                    <a:lnTo>
                      <a:pt x="4664" y="2534"/>
                    </a:lnTo>
                    <a:lnTo>
                      <a:pt x="4666" y="2534"/>
                    </a:lnTo>
                    <a:lnTo>
                      <a:pt x="4668" y="2534"/>
                    </a:lnTo>
                    <a:lnTo>
                      <a:pt x="4670" y="2534"/>
                    </a:lnTo>
                    <a:lnTo>
                      <a:pt x="4671" y="2534"/>
                    </a:lnTo>
                    <a:lnTo>
                      <a:pt x="4673" y="2534"/>
                    </a:lnTo>
                    <a:lnTo>
                      <a:pt x="4675" y="2534"/>
                    </a:lnTo>
                    <a:lnTo>
                      <a:pt x="4677" y="2534"/>
                    </a:lnTo>
                    <a:lnTo>
                      <a:pt x="4679" y="2534"/>
                    </a:lnTo>
                    <a:lnTo>
                      <a:pt x="4680" y="2534"/>
                    </a:lnTo>
                    <a:lnTo>
                      <a:pt x="4682" y="2534"/>
                    </a:lnTo>
                    <a:lnTo>
                      <a:pt x="4684" y="2534"/>
                    </a:lnTo>
                    <a:lnTo>
                      <a:pt x="4686" y="2534"/>
                    </a:lnTo>
                    <a:lnTo>
                      <a:pt x="4688" y="2534"/>
                    </a:lnTo>
                    <a:lnTo>
                      <a:pt x="4690" y="2534"/>
                    </a:lnTo>
                    <a:lnTo>
                      <a:pt x="4691" y="2534"/>
                    </a:lnTo>
                    <a:lnTo>
                      <a:pt x="4693" y="2534"/>
                    </a:lnTo>
                    <a:lnTo>
                      <a:pt x="4695" y="2534"/>
                    </a:lnTo>
                    <a:lnTo>
                      <a:pt x="4697" y="2534"/>
                    </a:lnTo>
                    <a:lnTo>
                      <a:pt x="4699" y="2534"/>
                    </a:lnTo>
                    <a:lnTo>
                      <a:pt x="4700" y="2534"/>
                    </a:lnTo>
                    <a:lnTo>
                      <a:pt x="4702" y="2534"/>
                    </a:lnTo>
                    <a:lnTo>
                      <a:pt x="4704" y="2534"/>
                    </a:lnTo>
                    <a:lnTo>
                      <a:pt x="4706" y="2534"/>
                    </a:lnTo>
                    <a:lnTo>
                      <a:pt x="4708" y="2534"/>
                    </a:lnTo>
                    <a:lnTo>
                      <a:pt x="4709" y="2534"/>
                    </a:lnTo>
                    <a:lnTo>
                      <a:pt x="4711" y="2534"/>
                    </a:lnTo>
                    <a:lnTo>
                      <a:pt x="4713" y="2534"/>
                    </a:lnTo>
                    <a:lnTo>
                      <a:pt x="4715" y="2534"/>
                    </a:lnTo>
                    <a:lnTo>
                      <a:pt x="4717" y="2534"/>
                    </a:lnTo>
                    <a:lnTo>
                      <a:pt x="4718" y="2534"/>
                    </a:lnTo>
                    <a:lnTo>
                      <a:pt x="4720" y="2534"/>
                    </a:lnTo>
                    <a:lnTo>
                      <a:pt x="4722" y="2534"/>
                    </a:lnTo>
                    <a:lnTo>
                      <a:pt x="4724" y="2534"/>
                    </a:lnTo>
                    <a:lnTo>
                      <a:pt x="4726" y="2534"/>
                    </a:lnTo>
                    <a:lnTo>
                      <a:pt x="4728" y="2534"/>
                    </a:lnTo>
                    <a:lnTo>
                      <a:pt x="4729" y="2534"/>
                    </a:lnTo>
                    <a:lnTo>
                      <a:pt x="4731" y="2534"/>
                    </a:lnTo>
                    <a:lnTo>
                      <a:pt x="4733" y="2534"/>
                    </a:lnTo>
                    <a:lnTo>
                      <a:pt x="4735" y="2534"/>
                    </a:lnTo>
                    <a:lnTo>
                      <a:pt x="4737" y="2534"/>
                    </a:lnTo>
                    <a:lnTo>
                      <a:pt x="4738" y="2534"/>
                    </a:lnTo>
                    <a:lnTo>
                      <a:pt x="4740" y="2534"/>
                    </a:lnTo>
                    <a:lnTo>
                      <a:pt x="4742" y="2534"/>
                    </a:lnTo>
                    <a:lnTo>
                      <a:pt x="4744" y="2534"/>
                    </a:lnTo>
                    <a:lnTo>
                      <a:pt x="4746" y="2534"/>
                    </a:lnTo>
                    <a:lnTo>
                      <a:pt x="4747" y="2534"/>
                    </a:lnTo>
                    <a:lnTo>
                      <a:pt x="4749" y="2534"/>
                    </a:lnTo>
                    <a:lnTo>
                      <a:pt x="4751" y="2534"/>
                    </a:lnTo>
                    <a:lnTo>
                      <a:pt x="4753" y="2534"/>
                    </a:lnTo>
                    <a:lnTo>
                      <a:pt x="4755" y="2534"/>
                    </a:lnTo>
                    <a:lnTo>
                      <a:pt x="4756" y="2534"/>
                    </a:lnTo>
                    <a:lnTo>
                      <a:pt x="4758" y="2534"/>
                    </a:lnTo>
                    <a:lnTo>
                      <a:pt x="4760" y="2534"/>
                    </a:lnTo>
                    <a:lnTo>
                      <a:pt x="4762" y="2534"/>
                    </a:lnTo>
                    <a:lnTo>
                      <a:pt x="4764" y="2534"/>
                    </a:lnTo>
                    <a:lnTo>
                      <a:pt x="4766" y="2534"/>
                    </a:lnTo>
                    <a:lnTo>
                      <a:pt x="4767" y="2534"/>
                    </a:lnTo>
                    <a:lnTo>
                      <a:pt x="4769" y="2534"/>
                    </a:lnTo>
                    <a:lnTo>
                      <a:pt x="4771" y="2534"/>
                    </a:lnTo>
                    <a:lnTo>
                      <a:pt x="4773" y="2534"/>
                    </a:lnTo>
                    <a:lnTo>
                      <a:pt x="4775" y="2534"/>
                    </a:lnTo>
                    <a:lnTo>
                      <a:pt x="4776" y="2534"/>
                    </a:lnTo>
                    <a:lnTo>
                      <a:pt x="4778" y="2534"/>
                    </a:lnTo>
                    <a:lnTo>
                      <a:pt x="4780" y="2534"/>
                    </a:lnTo>
                    <a:lnTo>
                      <a:pt x="4782" y="2534"/>
                    </a:lnTo>
                    <a:lnTo>
                      <a:pt x="4784" y="2534"/>
                    </a:lnTo>
                    <a:lnTo>
                      <a:pt x="4785" y="2534"/>
                    </a:lnTo>
                    <a:lnTo>
                      <a:pt x="4787" y="2534"/>
                    </a:lnTo>
                    <a:lnTo>
                      <a:pt x="4789" y="2534"/>
                    </a:lnTo>
                    <a:lnTo>
                      <a:pt x="4791" y="2534"/>
                    </a:lnTo>
                    <a:lnTo>
                      <a:pt x="4793" y="2534"/>
                    </a:lnTo>
                    <a:lnTo>
                      <a:pt x="4794" y="2534"/>
                    </a:lnTo>
                    <a:lnTo>
                      <a:pt x="4796" y="2534"/>
                    </a:lnTo>
                    <a:lnTo>
                      <a:pt x="4798" y="2534"/>
                    </a:lnTo>
                    <a:lnTo>
                      <a:pt x="4800" y="2534"/>
                    </a:lnTo>
                    <a:lnTo>
                      <a:pt x="4802" y="2534"/>
                    </a:lnTo>
                    <a:lnTo>
                      <a:pt x="4804" y="2534"/>
                    </a:lnTo>
                    <a:lnTo>
                      <a:pt x="4805" y="2534"/>
                    </a:lnTo>
                    <a:lnTo>
                      <a:pt x="4807" y="2534"/>
                    </a:lnTo>
                    <a:lnTo>
                      <a:pt x="4809" y="2534"/>
                    </a:lnTo>
                    <a:lnTo>
                      <a:pt x="4811" y="2534"/>
                    </a:lnTo>
                    <a:lnTo>
                      <a:pt x="4813" y="2534"/>
                    </a:lnTo>
                    <a:lnTo>
                      <a:pt x="4814" y="2534"/>
                    </a:lnTo>
                    <a:lnTo>
                      <a:pt x="4816" y="2534"/>
                    </a:lnTo>
                    <a:lnTo>
                      <a:pt x="4818" y="2534"/>
                    </a:lnTo>
                    <a:lnTo>
                      <a:pt x="4820" y="2534"/>
                    </a:lnTo>
                    <a:lnTo>
                      <a:pt x="4822" y="2534"/>
                    </a:lnTo>
                    <a:lnTo>
                      <a:pt x="4823" y="2534"/>
                    </a:lnTo>
                    <a:lnTo>
                      <a:pt x="4825" y="2534"/>
                    </a:lnTo>
                    <a:lnTo>
                      <a:pt x="4827" y="2534"/>
                    </a:lnTo>
                    <a:lnTo>
                      <a:pt x="4829" y="2534"/>
                    </a:lnTo>
                    <a:lnTo>
                      <a:pt x="4831" y="2534"/>
                    </a:lnTo>
                    <a:lnTo>
                      <a:pt x="4833" y="2534"/>
                    </a:lnTo>
                    <a:lnTo>
                      <a:pt x="4834" y="2534"/>
                    </a:lnTo>
                    <a:lnTo>
                      <a:pt x="4836" y="2534"/>
                    </a:lnTo>
                    <a:lnTo>
                      <a:pt x="4838" y="2534"/>
                    </a:lnTo>
                    <a:lnTo>
                      <a:pt x="4840" y="2534"/>
                    </a:lnTo>
                    <a:lnTo>
                      <a:pt x="4842" y="2534"/>
                    </a:lnTo>
                    <a:lnTo>
                      <a:pt x="4843" y="2534"/>
                    </a:lnTo>
                    <a:lnTo>
                      <a:pt x="4845" y="2534"/>
                    </a:lnTo>
                    <a:lnTo>
                      <a:pt x="4847" y="2534"/>
                    </a:lnTo>
                    <a:lnTo>
                      <a:pt x="4849" y="2534"/>
                    </a:lnTo>
                    <a:lnTo>
                      <a:pt x="4851" y="2534"/>
                    </a:lnTo>
                    <a:lnTo>
                      <a:pt x="4852" y="2534"/>
                    </a:lnTo>
                    <a:lnTo>
                      <a:pt x="4854" y="2534"/>
                    </a:lnTo>
                    <a:lnTo>
                      <a:pt x="4856" y="2534"/>
                    </a:lnTo>
                    <a:lnTo>
                      <a:pt x="4858" y="2534"/>
                    </a:lnTo>
                    <a:lnTo>
                      <a:pt x="4860" y="2534"/>
                    </a:lnTo>
                    <a:lnTo>
                      <a:pt x="4861" y="2534"/>
                    </a:lnTo>
                    <a:lnTo>
                      <a:pt x="4863" y="2534"/>
                    </a:lnTo>
                    <a:lnTo>
                      <a:pt x="4865" y="2534"/>
                    </a:lnTo>
                    <a:lnTo>
                      <a:pt x="4867" y="2534"/>
                    </a:lnTo>
                    <a:lnTo>
                      <a:pt x="4869" y="2534"/>
                    </a:lnTo>
                    <a:lnTo>
                      <a:pt x="4871" y="2534"/>
                    </a:lnTo>
                    <a:lnTo>
                      <a:pt x="4872" y="2534"/>
                    </a:lnTo>
                    <a:lnTo>
                      <a:pt x="4874" y="2534"/>
                    </a:lnTo>
                    <a:lnTo>
                      <a:pt x="4876" y="2534"/>
                    </a:lnTo>
                    <a:lnTo>
                      <a:pt x="4878" y="2534"/>
                    </a:lnTo>
                    <a:lnTo>
                      <a:pt x="4880" y="2534"/>
                    </a:lnTo>
                    <a:lnTo>
                      <a:pt x="4881" y="2534"/>
                    </a:lnTo>
                    <a:lnTo>
                      <a:pt x="4883" y="2534"/>
                    </a:lnTo>
                    <a:lnTo>
                      <a:pt x="4885" y="2534"/>
                    </a:lnTo>
                    <a:lnTo>
                      <a:pt x="4887" y="2534"/>
                    </a:lnTo>
                    <a:lnTo>
                      <a:pt x="4889" y="2534"/>
                    </a:lnTo>
                    <a:lnTo>
                      <a:pt x="4890" y="2534"/>
                    </a:lnTo>
                    <a:lnTo>
                      <a:pt x="4892" y="2534"/>
                    </a:lnTo>
                    <a:lnTo>
                      <a:pt x="4894" y="2534"/>
                    </a:lnTo>
                    <a:lnTo>
                      <a:pt x="4896" y="2534"/>
                    </a:lnTo>
                    <a:lnTo>
                      <a:pt x="4898" y="2534"/>
                    </a:lnTo>
                    <a:lnTo>
                      <a:pt x="4899" y="2534"/>
                    </a:lnTo>
                    <a:lnTo>
                      <a:pt x="4901" y="2534"/>
                    </a:lnTo>
                    <a:lnTo>
                      <a:pt x="4903" y="2534"/>
                    </a:lnTo>
                    <a:lnTo>
                      <a:pt x="4905" y="2534"/>
                    </a:lnTo>
                    <a:lnTo>
                      <a:pt x="4907" y="2534"/>
                    </a:lnTo>
                    <a:lnTo>
                      <a:pt x="4909" y="2534"/>
                    </a:lnTo>
                    <a:lnTo>
                      <a:pt x="4910" y="2534"/>
                    </a:lnTo>
                    <a:lnTo>
                      <a:pt x="4912" y="2534"/>
                    </a:lnTo>
                    <a:lnTo>
                      <a:pt x="4914" y="2534"/>
                    </a:lnTo>
                    <a:lnTo>
                      <a:pt x="4916" y="2534"/>
                    </a:lnTo>
                    <a:lnTo>
                      <a:pt x="4918" y="2534"/>
                    </a:lnTo>
                    <a:lnTo>
                      <a:pt x="4919" y="2534"/>
                    </a:lnTo>
                    <a:lnTo>
                      <a:pt x="4921" y="2534"/>
                    </a:lnTo>
                    <a:lnTo>
                      <a:pt x="4923" y="2534"/>
                    </a:lnTo>
                    <a:lnTo>
                      <a:pt x="4925" y="2534"/>
                    </a:lnTo>
                    <a:lnTo>
                      <a:pt x="4927" y="2534"/>
                    </a:lnTo>
                    <a:lnTo>
                      <a:pt x="4928" y="2534"/>
                    </a:lnTo>
                    <a:lnTo>
                      <a:pt x="4930" y="2534"/>
                    </a:lnTo>
                    <a:lnTo>
                      <a:pt x="4932" y="2534"/>
                    </a:lnTo>
                    <a:lnTo>
                      <a:pt x="4934" y="2534"/>
                    </a:lnTo>
                    <a:lnTo>
                      <a:pt x="4936" y="2534"/>
                    </a:lnTo>
                    <a:lnTo>
                      <a:pt x="4937" y="2534"/>
                    </a:lnTo>
                    <a:lnTo>
                      <a:pt x="4939" y="2534"/>
                    </a:lnTo>
                    <a:lnTo>
                      <a:pt x="4941" y="2534"/>
                    </a:lnTo>
                    <a:lnTo>
                      <a:pt x="4943" y="2534"/>
                    </a:lnTo>
                    <a:lnTo>
                      <a:pt x="4945" y="2534"/>
                    </a:lnTo>
                    <a:lnTo>
                      <a:pt x="4947" y="2534"/>
                    </a:lnTo>
                    <a:lnTo>
                      <a:pt x="4948" y="2534"/>
                    </a:lnTo>
                    <a:lnTo>
                      <a:pt x="4950" y="2534"/>
                    </a:lnTo>
                    <a:lnTo>
                      <a:pt x="4952" y="2534"/>
                    </a:lnTo>
                    <a:lnTo>
                      <a:pt x="4954" y="2534"/>
                    </a:lnTo>
                    <a:lnTo>
                      <a:pt x="4956" y="2534"/>
                    </a:lnTo>
                    <a:lnTo>
                      <a:pt x="4957" y="2534"/>
                    </a:lnTo>
                    <a:lnTo>
                      <a:pt x="4959" y="2534"/>
                    </a:lnTo>
                    <a:lnTo>
                      <a:pt x="4961" y="2534"/>
                    </a:lnTo>
                    <a:lnTo>
                      <a:pt x="4963" y="2534"/>
                    </a:lnTo>
                    <a:lnTo>
                      <a:pt x="4965" y="2534"/>
                    </a:lnTo>
                    <a:lnTo>
                      <a:pt x="4966" y="2534"/>
                    </a:lnTo>
                    <a:lnTo>
                      <a:pt x="4968" y="2534"/>
                    </a:lnTo>
                    <a:lnTo>
                      <a:pt x="4970" y="2534"/>
                    </a:lnTo>
                    <a:lnTo>
                      <a:pt x="4972" y="2534"/>
                    </a:lnTo>
                    <a:lnTo>
                      <a:pt x="4974" y="2534"/>
                    </a:lnTo>
                    <a:lnTo>
                      <a:pt x="4975" y="2534"/>
                    </a:lnTo>
                    <a:lnTo>
                      <a:pt x="4977" y="2534"/>
                    </a:lnTo>
                    <a:lnTo>
                      <a:pt x="4979" y="2534"/>
                    </a:lnTo>
                    <a:lnTo>
                      <a:pt x="4981" y="2534"/>
                    </a:lnTo>
                    <a:lnTo>
                      <a:pt x="4983" y="2534"/>
                    </a:lnTo>
                    <a:lnTo>
                      <a:pt x="4985" y="2534"/>
                    </a:lnTo>
                    <a:lnTo>
                      <a:pt x="4986" y="2534"/>
                    </a:lnTo>
                    <a:lnTo>
                      <a:pt x="4988" y="2534"/>
                    </a:lnTo>
                    <a:lnTo>
                      <a:pt x="4990" y="2534"/>
                    </a:lnTo>
                    <a:lnTo>
                      <a:pt x="4992" y="2534"/>
                    </a:lnTo>
                    <a:lnTo>
                      <a:pt x="4994" y="2534"/>
                    </a:lnTo>
                    <a:lnTo>
                      <a:pt x="4995" y="2534"/>
                    </a:lnTo>
                    <a:lnTo>
                      <a:pt x="4997" y="2534"/>
                    </a:lnTo>
                    <a:lnTo>
                      <a:pt x="4999" y="2534"/>
                    </a:lnTo>
                    <a:lnTo>
                      <a:pt x="5001" y="2534"/>
                    </a:lnTo>
                    <a:lnTo>
                      <a:pt x="5003" y="2534"/>
                    </a:lnTo>
                    <a:lnTo>
                      <a:pt x="5004" y="2534"/>
                    </a:lnTo>
                    <a:lnTo>
                      <a:pt x="5006" y="2534"/>
                    </a:lnTo>
                    <a:lnTo>
                      <a:pt x="5008" y="2534"/>
                    </a:lnTo>
                    <a:lnTo>
                      <a:pt x="5010" y="2534"/>
                    </a:lnTo>
                    <a:lnTo>
                      <a:pt x="5012" y="2534"/>
                    </a:lnTo>
                    <a:lnTo>
                      <a:pt x="5013" y="2534"/>
                    </a:lnTo>
                    <a:lnTo>
                      <a:pt x="5015" y="2534"/>
                    </a:lnTo>
                    <a:lnTo>
                      <a:pt x="5017" y="2534"/>
                    </a:lnTo>
                    <a:lnTo>
                      <a:pt x="5019" y="2534"/>
                    </a:lnTo>
                    <a:lnTo>
                      <a:pt x="5021" y="2534"/>
                    </a:lnTo>
                    <a:lnTo>
                      <a:pt x="5023" y="2534"/>
                    </a:lnTo>
                    <a:lnTo>
                      <a:pt x="5024" y="2534"/>
                    </a:lnTo>
                    <a:lnTo>
                      <a:pt x="5026" y="2534"/>
                    </a:lnTo>
                    <a:lnTo>
                      <a:pt x="5028" y="2534"/>
                    </a:lnTo>
                    <a:lnTo>
                      <a:pt x="5030" y="2534"/>
                    </a:lnTo>
                    <a:lnTo>
                      <a:pt x="5032" y="2534"/>
                    </a:lnTo>
                    <a:lnTo>
                      <a:pt x="5033" y="2534"/>
                    </a:lnTo>
                    <a:lnTo>
                      <a:pt x="5035" y="2534"/>
                    </a:lnTo>
                    <a:lnTo>
                      <a:pt x="5037" y="2534"/>
                    </a:lnTo>
                    <a:lnTo>
                      <a:pt x="5039" y="2534"/>
                    </a:lnTo>
                    <a:lnTo>
                      <a:pt x="5041" y="2534"/>
                    </a:lnTo>
                    <a:lnTo>
                      <a:pt x="5042" y="2534"/>
                    </a:lnTo>
                    <a:lnTo>
                      <a:pt x="5044" y="2534"/>
                    </a:lnTo>
                    <a:lnTo>
                      <a:pt x="5046" y="2534"/>
                    </a:lnTo>
                    <a:lnTo>
                      <a:pt x="5048" y="2534"/>
                    </a:lnTo>
                    <a:lnTo>
                      <a:pt x="5050" y="2534"/>
                    </a:lnTo>
                    <a:lnTo>
                      <a:pt x="5052" y="2534"/>
                    </a:lnTo>
                    <a:lnTo>
                      <a:pt x="5053" y="2534"/>
                    </a:lnTo>
                    <a:lnTo>
                      <a:pt x="5055" y="2534"/>
                    </a:lnTo>
                    <a:lnTo>
                      <a:pt x="5057" y="2534"/>
                    </a:lnTo>
                    <a:lnTo>
                      <a:pt x="5059" y="2534"/>
                    </a:lnTo>
                    <a:lnTo>
                      <a:pt x="5061" y="2534"/>
                    </a:lnTo>
                    <a:lnTo>
                      <a:pt x="5062" y="2534"/>
                    </a:lnTo>
                    <a:lnTo>
                      <a:pt x="5064" y="2534"/>
                    </a:lnTo>
                    <a:lnTo>
                      <a:pt x="5066" y="2534"/>
                    </a:lnTo>
                    <a:lnTo>
                      <a:pt x="5068" y="2534"/>
                    </a:lnTo>
                    <a:lnTo>
                      <a:pt x="5070" y="2534"/>
                    </a:lnTo>
                    <a:lnTo>
                      <a:pt x="5071" y="2534"/>
                    </a:lnTo>
                    <a:lnTo>
                      <a:pt x="5073" y="2534"/>
                    </a:lnTo>
                    <a:lnTo>
                      <a:pt x="5075" y="2534"/>
                    </a:lnTo>
                    <a:lnTo>
                      <a:pt x="5077" y="2534"/>
                    </a:lnTo>
                    <a:lnTo>
                      <a:pt x="5079" y="2534"/>
                    </a:lnTo>
                    <a:lnTo>
                      <a:pt x="5080" y="2534"/>
                    </a:lnTo>
                    <a:lnTo>
                      <a:pt x="5082" y="2534"/>
                    </a:lnTo>
                    <a:lnTo>
                      <a:pt x="5084" y="2534"/>
                    </a:lnTo>
                    <a:lnTo>
                      <a:pt x="5086" y="2534"/>
                    </a:lnTo>
                    <a:lnTo>
                      <a:pt x="5088" y="2534"/>
                    </a:lnTo>
                    <a:lnTo>
                      <a:pt x="5090" y="2534"/>
                    </a:lnTo>
                    <a:lnTo>
                      <a:pt x="5091" y="2534"/>
                    </a:lnTo>
                    <a:lnTo>
                      <a:pt x="5093" y="2534"/>
                    </a:lnTo>
                    <a:lnTo>
                      <a:pt x="5095" y="2534"/>
                    </a:lnTo>
                    <a:lnTo>
                      <a:pt x="5097" y="2534"/>
                    </a:lnTo>
                    <a:lnTo>
                      <a:pt x="5099" y="2534"/>
                    </a:lnTo>
                    <a:lnTo>
                      <a:pt x="5100" y="2534"/>
                    </a:lnTo>
                    <a:lnTo>
                      <a:pt x="5102" y="2534"/>
                    </a:lnTo>
                    <a:lnTo>
                      <a:pt x="5104" y="2534"/>
                    </a:lnTo>
                    <a:lnTo>
                      <a:pt x="5106" y="2534"/>
                    </a:lnTo>
                    <a:lnTo>
                      <a:pt x="5108" y="2534"/>
                    </a:lnTo>
                    <a:lnTo>
                      <a:pt x="5109" y="2534"/>
                    </a:lnTo>
                    <a:lnTo>
                      <a:pt x="5111" y="2534"/>
                    </a:lnTo>
                    <a:lnTo>
                      <a:pt x="5113" y="2534"/>
                    </a:lnTo>
                    <a:lnTo>
                      <a:pt x="5115" y="2534"/>
                    </a:lnTo>
                    <a:lnTo>
                      <a:pt x="5117" y="2534"/>
                    </a:lnTo>
                    <a:lnTo>
                      <a:pt x="5118" y="2534"/>
                    </a:lnTo>
                    <a:lnTo>
                      <a:pt x="5120" y="2534"/>
                    </a:lnTo>
                    <a:lnTo>
                      <a:pt x="5122" y="2534"/>
                    </a:lnTo>
                    <a:lnTo>
                      <a:pt x="5124" y="2534"/>
                    </a:lnTo>
                    <a:lnTo>
                      <a:pt x="5126" y="2534"/>
                    </a:lnTo>
                    <a:lnTo>
                      <a:pt x="5128" y="2534"/>
                    </a:lnTo>
                    <a:lnTo>
                      <a:pt x="5129" y="2534"/>
                    </a:lnTo>
                    <a:lnTo>
                      <a:pt x="5131" y="2534"/>
                    </a:lnTo>
                    <a:lnTo>
                      <a:pt x="5133" y="2534"/>
                    </a:lnTo>
                    <a:lnTo>
                      <a:pt x="5135" y="2534"/>
                    </a:lnTo>
                    <a:lnTo>
                      <a:pt x="5137" y="2534"/>
                    </a:lnTo>
                    <a:lnTo>
                      <a:pt x="5138" y="2534"/>
                    </a:lnTo>
                    <a:lnTo>
                      <a:pt x="5140" y="2534"/>
                    </a:lnTo>
                    <a:lnTo>
                      <a:pt x="5142" y="2534"/>
                    </a:lnTo>
                    <a:lnTo>
                      <a:pt x="5144" y="2534"/>
                    </a:lnTo>
                    <a:lnTo>
                      <a:pt x="5146" y="2534"/>
                    </a:lnTo>
                    <a:lnTo>
                      <a:pt x="5147" y="2534"/>
                    </a:lnTo>
                    <a:lnTo>
                      <a:pt x="5149" y="2534"/>
                    </a:lnTo>
                    <a:lnTo>
                      <a:pt x="5151" y="2534"/>
                    </a:lnTo>
                    <a:lnTo>
                      <a:pt x="5153" y="2534"/>
                    </a:lnTo>
                    <a:lnTo>
                      <a:pt x="5155" y="2534"/>
                    </a:lnTo>
                    <a:lnTo>
                      <a:pt x="5156" y="2534"/>
                    </a:lnTo>
                    <a:lnTo>
                      <a:pt x="5158" y="2534"/>
                    </a:lnTo>
                    <a:lnTo>
                      <a:pt x="5160" y="2534"/>
                    </a:lnTo>
                    <a:lnTo>
                      <a:pt x="5162" y="2534"/>
                    </a:lnTo>
                    <a:lnTo>
                      <a:pt x="5164" y="2534"/>
                    </a:lnTo>
                    <a:lnTo>
                      <a:pt x="5166" y="2534"/>
                    </a:lnTo>
                    <a:lnTo>
                      <a:pt x="5167" y="2534"/>
                    </a:lnTo>
                    <a:lnTo>
                      <a:pt x="5169" y="2534"/>
                    </a:lnTo>
                    <a:lnTo>
                      <a:pt x="5171" y="2534"/>
                    </a:lnTo>
                    <a:lnTo>
                      <a:pt x="5173" y="2534"/>
                    </a:lnTo>
                    <a:lnTo>
                      <a:pt x="5175" y="2534"/>
                    </a:lnTo>
                    <a:lnTo>
                      <a:pt x="5176" y="2534"/>
                    </a:lnTo>
                    <a:lnTo>
                      <a:pt x="5178" y="2534"/>
                    </a:lnTo>
                    <a:lnTo>
                      <a:pt x="5180" y="2534"/>
                    </a:lnTo>
                    <a:lnTo>
                      <a:pt x="5182" y="2534"/>
                    </a:lnTo>
                    <a:lnTo>
                      <a:pt x="5184" y="2534"/>
                    </a:lnTo>
                    <a:lnTo>
                      <a:pt x="5185" y="2534"/>
                    </a:lnTo>
                    <a:lnTo>
                      <a:pt x="5187" y="2534"/>
                    </a:lnTo>
                    <a:lnTo>
                      <a:pt x="5189" y="2534"/>
                    </a:lnTo>
                    <a:lnTo>
                      <a:pt x="5191" y="2534"/>
                    </a:lnTo>
                    <a:lnTo>
                      <a:pt x="5193" y="2534"/>
                    </a:lnTo>
                    <a:lnTo>
                      <a:pt x="5195" y="2534"/>
                    </a:lnTo>
                    <a:lnTo>
                      <a:pt x="5196" y="2534"/>
                    </a:lnTo>
                    <a:lnTo>
                      <a:pt x="5198" y="2534"/>
                    </a:lnTo>
                    <a:lnTo>
                      <a:pt x="5200" y="2534"/>
                    </a:lnTo>
                    <a:lnTo>
                      <a:pt x="5202" y="2534"/>
                    </a:lnTo>
                    <a:lnTo>
                      <a:pt x="5204" y="2534"/>
                    </a:lnTo>
                    <a:lnTo>
                      <a:pt x="5205" y="2534"/>
                    </a:lnTo>
                    <a:lnTo>
                      <a:pt x="5207" y="2534"/>
                    </a:lnTo>
                    <a:lnTo>
                      <a:pt x="5209" y="2534"/>
                    </a:lnTo>
                    <a:lnTo>
                      <a:pt x="5211" y="2534"/>
                    </a:lnTo>
                    <a:lnTo>
                      <a:pt x="5213" y="2534"/>
                    </a:lnTo>
                    <a:lnTo>
                      <a:pt x="5214" y="2534"/>
                    </a:lnTo>
                    <a:lnTo>
                      <a:pt x="5216" y="2534"/>
                    </a:lnTo>
                    <a:lnTo>
                      <a:pt x="5218" y="2534"/>
                    </a:lnTo>
                    <a:lnTo>
                      <a:pt x="5220" y="2534"/>
                    </a:lnTo>
                    <a:lnTo>
                      <a:pt x="5222" y="2534"/>
                    </a:lnTo>
                    <a:lnTo>
                      <a:pt x="5223" y="2534"/>
                    </a:lnTo>
                    <a:lnTo>
                      <a:pt x="5225" y="2534"/>
                    </a:lnTo>
                    <a:lnTo>
                      <a:pt x="5227" y="2534"/>
                    </a:lnTo>
                    <a:lnTo>
                      <a:pt x="5229" y="2534"/>
                    </a:lnTo>
                    <a:lnTo>
                      <a:pt x="5231" y="2534"/>
                    </a:lnTo>
                    <a:lnTo>
                      <a:pt x="5233" y="2534"/>
                    </a:lnTo>
                    <a:lnTo>
                      <a:pt x="5234" y="2534"/>
                    </a:lnTo>
                    <a:lnTo>
                      <a:pt x="5236" y="2534"/>
                    </a:lnTo>
                    <a:lnTo>
                      <a:pt x="5238" y="2534"/>
                    </a:lnTo>
                    <a:lnTo>
                      <a:pt x="5240" y="2534"/>
                    </a:lnTo>
                    <a:lnTo>
                      <a:pt x="5242" y="2534"/>
                    </a:lnTo>
                    <a:lnTo>
                      <a:pt x="5243" y="2534"/>
                    </a:lnTo>
                    <a:lnTo>
                      <a:pt x="5245" y="2534"/>
                    </a:lnTo>
                    <a:lnTo>
                      <a:pt x="5247" y="2534"/>
                    </a:lnTo>
                    <a:lnTo>
                      <a:pt x="5249" y="2534"/>
                    </a:lnTo>
                    <a:lnTo>
                      <a:pt x="5251" y="2534"/>
                    </a:lnTo>
                    <a:lnTo>
                      <a:pt x="5252" y="2534"/>
                    </a:lnTo>
                    <a:lnTo>
                      <a:pt x="5254" y="2534"/>
                    </a:lnTo>
                    <a:lnTo>
                      <a:pt x="5256" y="2534"/>
                    </a:lnTo>
                    <a:lnTo>
                      <a:pt x="5258" y="2534"/>
                    </a:lnTo>
                    <a:lnTo>
                      <a:pt x="5260" y="2534"/>
                    </a:lnTo>
                    <a:lnTo>
                      <a:pt x="5261" y="2534"/>
                    </a:lnTo>
                    <a:lnTo>
                      <a:pt x="5263" y="2534"/>
                    </a:lnTo>
                    <a:lnTo>
                      <a:pt x="5265" y="2534"/>
                    </a:lnTo>
                    <a:lnTo>
                      <a:pt x="5267" y="2534"/>
                    </a:lnTo>
                    <a:lnTo>
                      <a:pt x="5269" y="2534"/>
                    </a:lnTo>
                    <a:lnTo>
                      <a:pt x="5271" y="2534"/>
                    </a:lnTo>
                    <a:lnTo>
                      <a:pt x="5272" y="2534"/>
                    </a:lnTo>
                    <a:lnTo>
                      <a:pt x="5274" y="2534"/>
                    </a:lnTo>
                    <a:lnTo>
                      <a:pt x="5276" y="2534"/>
                    </a:lnTo>
                    <a:lnTo>
                      <a:pt x="5278" y="2534"/>
                    </a:lnTo>
                    <a:lnTo>
                      <a:pt x="5280" y="2534"/>
                    </a:lnTo>
                    <a:lnTo>
                      <a:pt x="5281" y="2534"/>
                    </a:lnTo>
                    <a:lnTo>
                      <a:pt x="5283" y="2534"/>
                    </a:lnTo>
                    <a:lnTo>
                      <a:pt x="5285" y="2534"/>
                    </a:lnTo>
                    <a:lnTo>
                      <a:pt x="5287" y="2534"/>
                    </a:lnTo>
                    <a:lnTo>
                      <a:pt x="5289" y="2534"/>
                    </a:lnTo>
                    <a:lnTo>
                      <a:pt x="5290" y="2534"/>
                    </a:lnTo>
                    <a:lnTo>
                      <a:pt x="5292" y="2534"/>
                    </a:lnTo>
                    <a:lnTo>
                      <a:pt x="5294" y="2534"/>
                    </a:lnTo>
                    <a:lnTo>
                      <a:pt x="5296" y="2534"/>
                    </a:lnTo>
                    <a:lnTo>
                      <a:pt x="5298" y="2534"/>
                    </a:lnTo>
                    <a:lnTo>
                      <a:pt x="5299" y="2534"/>
                    </a:lnTo>
                    <a:lnTo>
                      <a:pt x="5301" y="2534"/>
                    </a:lnTo>
                    <a:lnTo>
                      <a:pt x="5303" y="2534"/>
                    </a:lnTo>
                    <a:lnTo>
                      <a:pt x="5305" y="2534"/>
                    </a:lnTo>
                    <a:lnTo>
                      <a:pt x="5307" y="2534"/>
                    </a:lnTo>
                    <a:lnTo>
                      <a:pt x="5309" y="2534"/>
                    </a:lnTo>
                    <a:lnTo>
                      <a:pt x="5310" y="2534"/>
                    </a:lnTo>
                    <a:lnTo>
                      <a:pt x="5312" y="2534"/>
                    </a:lnTo>
                    <a:lnTo>
                      <a:pt x="5314" y="2534"/>
                    </a:lnTo>
                    <a:lnTo>
                      <a:pt x="5316" y="2534"/>
                    </a:lnTo>
                    <a:lnTo>
                      <a:pt x="5318" y="2534"/>
                    </a:lnTo>
                    <a:lnTo>
                      <a:pt x="5319" y="2534"/>
                    </a:lnTo>
                    <a:lnTo>
                      <a:pt x="5321" y="2534"/>
                    </a:lnTo>
                    <a:lnTo>
                      <a:pt x="5323" y="2534"/>
                    </a:lnTo>
                    <a:lnTo>
                      <a:pt x="5325" y="2534"/>
                    </a:lnTo>
                    <a:lnTo>
                      <a:pt x="5327" y="2534"/>
                    </a:lnTo>
                    <a:lnTo>
                      <a:pt x="5328" y="2534"/>
                    </a:lnTo>
                    <a:lnTo>
                      <a:pt x="5330" y="2534"/>
                    </a:lnTo>
                    <a:lnTo>
                      <a:pt x="5332" y="2534"/>
                    </a:lnTo>
                    <a:lnTo>
                      <a:pt x="5334" y="2534"/>
                    </a:lnTo>
                    <a:lnTo>
                      <a:pt x="5336" y="2534"/>
                    </a:lnTo>
                    <a:lnTo>
                      <a:pt x="5337" y="2534"/>
                    </a:lnTo>
                    <a:lnTo>
                      <a:pt x="5339" y="2534"/>
                    </a:lnTo>
                    <a:lnTo>
                      <a:pt x="5341" y="2534"/>
                    </a:lnTo>
                    <a:lnTo>
                      <a:pt x="5343" y="2534"/>
                    </a:lnTo>
                    <a:lnTo>
                      <a:pt x="5345" y="2534"/>
                    </a:lnTo>
                    <a:lnTo>
                      <a:pt x="5347" y="2534"/>
                    </a:lnTo>
                    <a:lnTo>
                      <a:pt x="5348" y="2534"/>
                    </a:lnTo>
                    <a:lnTo>
                      <a:pt x="5350" y="2534"/>
                    </a:lnTo>
                    <a:lnTo>
                      <a:pt x="5352" y="2534"/>
                    </a:lnTo>
                    <a:lnTo>
                      <a:pt x="5354" y="2534"/>
                    </a:lnTo>
                    <a:lnTo>
                      <a:pt x="5356" y="2534"/>
                    </a:lnTo>
                    <a:lnTo>
                      <a:pt x="5357" y="2534"/>
                    </a:lnTo>
                    <a:lnTo>
                      <a:pt x="5359" y="2534"/>
                    </a:lnTo>
                    <a:lnTo>
                      <a:pt x="5361" y="2534"/>
                    </a:lnTo>
                    <a:lnTo>
                      <a:pt x="5363" y="2534"/>
                    </a:lnTo>
                    <a:lnTo>
                      <a:pt x="5365" y="2534"/>
                    </a:lnTo>
                    <a:lnTo>
                      <a:pt x="5366" y="2534"/>
                    </a:lnTo>
                    <a:lnTo>
                      <a:pt x="5368" y="2534"/>
                    </a:lnTo>
                    <a:lnTo>
                      <a:pt x="5370" y="2534"/>
                    </a:lnTo>
                    <a:lnTo>
                      <a:pt x="5372" y="2534"/>
                    </a:lnTo>
                    <a:lnTo>
                      <a:pt x="5374" y="2534"/>
                    </a:lnTo>
                    <a:lnTo>
                      <a:pt x="5376" y="2534"/>
                    </a:lnTo>
                    <a:lnTo>
                      <a:pt x="5377" y="2534"/>
                    </a:lnTo>
                    <a:lnTo>
                      <a:pt x="5379" y="2534"/>
                    </a:lnTo>
                    <a:lnTo>
                      <a:pt x="5381" y="2534"/>
                    </a:lnTo>
                    <a:lnTo>
                      <a:pt x="5383" y="2534"/>
                    </a:lnTo>
                    <a:lnTo>
                      <a:pt x="5385" y="2534"/>
                    </a:lnTo>
                    <a:lnTo>
                      <a:pt x="5386" y="2534"/>
                    </a:lnTo>
                    <a:lnTo>
                      <a:pt x="5388" y="2534"/>
                    </a:lnTo>
                    <a:lnTo>
                      <a:pt x="5390" y="2534"/>
                    </a:lnTo>
                    <a:lnTo>
                      <a:pt x="5392" y="2534"/>
                    </a:lnTo>
                    <a:lnTo>
                      <a:pt x="5394" y="2534"/>
                    </a:lnTo>
                    <a:lnTo>
                      <a:pt x="5395" y="2534"/>
                    </a:lnTo>
                    <a:lnTo>
                      <a:pt x="5397" y="2534"/>
                    </a:lnTo>
                    <a:lnTo>
                      <a:pt x="5399" y="2534"/>
                    </a:lnTo>
                    <a:lnTo>
                      <a:pt x="5401" y="2534"/>
                    </a:lnTo>
                    <a:lnTo>
                      <a:pt x="5403" y="2534"/>
                    </a:lnTo>
                    <a:lnTo>
                      <a:pt x="5404" y="2534"/>
                    </a:lnTo>
                    <a:lnTo>
                      <a:pt x="5406" y="2534"/>
                    </a:lnTo>
                    <a:lnTo>
                      <a:pt x="5408" y="2534"/>
                    </a:lnTo>
                    <a:lnTo>
                      <a:pt x="5410" y="2534"/>
                    </a:lnTo>
                    <a:lnTo>
                      <a:pt x="5412" y="2534"/>
                    </a:lnTo>
                    <a:lnTo>
                      <a:pt x="5414" y="2534"/>
                    </a:lnTo>
                    <a:lnTo>
                      <a:pt x="5415" y="2534"/>
                    </a:lnTo>
                    <a:lnTo>
                      <a:pt x="5417" y="2534"/>
                    </a:lnTo>
                    <a:lnTo>
                      <a:pt x="5419" y="2534"/>
                    </a:lnTo>
                    <a:lnTo>
                      <a:pt x="5421" y="2534"/>
                    </a:lnTo>
                    <a:lnTo>
                      <a:pt x="5423" y="2534"/>
                    </a:lnTo>
                    <a:lnTo>
                      <a:pt x="5424" y="2534"/>
                    </a:lnTo>
                    <a:lnTo>
                      <a:pt x="5426" y="2534"/>
                    </a:lnTo>
                    <a:lnTo>
                      <a:pt x="5428" y="2534"/>
                    </a:lnTo>
                    <a:lnTo>
                      <a:pt x="5429" y="2534"/>
                    </a:lnTo>
                  </a:path>
                </a:pathLst>
              </a:custGeom>
              <a:noFill/>
              <a:ln w="44450" cap="flat">
                <a:solidFill>
                  <a:srgbClr val="EDB1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74">
                <a:extLst>
                  <a:ext uri="{FF2B5EF4-FFF2-40B4-BE49-F238E27FC236}">
                    <a16:creationId xmlns:a16="http://schemas.microsoft.com/office/drawing/2014/main" id="{B84EF485-8D49-4852-BE55-114C18347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561893"/>
                <a:ext cx="2558879" cy="631019"/>
              </a:xfrm>
              <a:custGeom>
                <a:avLst/>
                <a:gdLst>
                  <a:gd name="T0" fmla="*/ 83 w 5429"/>
                  <a:gd name="T1" fmla="*/ 1113 h 1171"/>
                  <a:gd name="T2" fmla="*/ 168 w 5429"/>
                  <a:gd name="T3" fmla="*/ 1026 h 1171"/>
                  <a:gd name="T4" fmla="*/ 253 w 5429"/>
                  <a:gd name="T5" fmla="*/ 924 h 1171"/>
                  <a:gd name="T6" fmla="*/ 338 w 5429"/>
                  <a:gd name="T7" fmla="*/ 813 h 1171"/>
                  <a:gd name="T8" fmla="*/ 423 w 5429"/>
                  <a:gd name="T9" fmla="*/ 700 h 1171"/>
                  <a:gd name="T10" fmla="*/ 508 w 5429"/>
                  <a:gd name="T11" fmla="*/ 590 h 1171"/>
                  <a:gd name="T12" fmla="*/ 593 w 5429"/>
                  <a:gd name="T13" fmla="*/ 484 h 1171"/>
                  <a:gd name="T14" fmla="*/ 679 w 5429"/>
                  <a:gd name="T15" fmla="*/ 387 h 1171"/>
                  <a:gd name="T16" fmla="*/ 764 w 5429"/>
                  <a:gd name="T17" fmla="*/ 299 h 1171"/>
                  <a:gd name="T18" fmla="*/ 849 w 5429"/>
                  <a:gd name="T19" fmla="*/ 223 h 1171"/>
                  <a:gd name="T20" fmla="*/ 934 w 5429"/>
                  <a:gd name="T21" fmla="*/ 158 h 1171"/>
                  <a:gd name="T22" fmla="*/ 1019 w 5429"/>
                  <a:gd name="T23" fmla="*/ 104 h 1171"/>
                  <a:gd name="T24" fmla="*/ 1104 w 5429"/>
                  <a:gd name="T25" fmla="*/ 63 h 1171"/>
                  <a:gd name="T26" fmla="*/ 1189 w 5429"/>
                  <a:gd name="T27" fmla="*/ 32 h 1171"/>
                  <a:gd name="T28" fmla="*/ 1274 w 5429"/>
                  <a:gd name="T29" fmla="*/ 12 h 1171"/>
                  <a:gd name="T30" fmla="*/ 1359 w 5429"/>
                  <a:gd name="T31" fmla="*/ 2 h 1171"/>
                  <a:gd name="T32" fmla="*/ 1444 w 5429"/>
                  <a:gd name="T33" fmla="*/ 1 h 1171"/>
                  <a:gd name="T34" fmla="*/ 1529 w 5429"/>
                  <a:gd name="T35" fmla="*/ 8 h 1171"/>
                  <a:gd name="T36" fmla="*/ 1614 w 5429"/>
                  <a:gd name="T37" fmla="*/ 22 h 1171"/>
                  <a:gd name="T38" fmla="*/ 1699 w 5429"/>
                  <a:gd name="T39" fmla="*/ 43 h 1171"/>
                  <a:gd name="T40" fmla="*/ 1784 w 5429"/>
                  <a:gd name="T41" fmla="*/ 69 h 1171"/>
                  <a:gd name="T42" fmla="*/ 1870 w 5429"/>
                  <a:gd name="T43" fmla="*/ 100 h 1171"/>
                  <a:gd name="T44" fmla="*/ 1955 w 5429"/>
                  <a:gd name="T45" fmla="*/ 135 h 1171"/>
                  <a:gd name="T46" fmla="*/ 2040 w 5429"/>
                  <a:gd name="T47" fmla="*/ 173 h 1171"/>
                  <a:gd name="T48" fmla="*/ 2125 w 5429"/>
                  <a:gd name="T49" fmla="*/ 214 h 1171"/>
                  <a:gd name="T50" fmla="*/ 2210 w 5429"/>
                  <a:gd name="T51" fmla="*/ 256 h 1171"/>
                  <a:gd name="T52" fmla="*/ 2295 w 5429"/>
                  <a:gd name="T53" fmla="*/ 299 h 1171"/>
                  <a:gd name="T54" fmla="*/ 2380 w 5429"/>
                  <a:gd name="T55" fmla="*/ 343 h 1171"/>
                  <a:gd name="T56" fmla="*/ 2465 w 5429"/>
                  <a:gd name="T57" fmla="*/ 387 h 1171"/>
                  <a:gd name="T58" fmla="*/ 2550 w 5429"/>
                  <a:gd name="T59" fmla="*/ 431 h 1171"/>
                  <a:gd name="T60" fmla="*/ 2635 w 5429"/>
                  <a:gd name="T61" fmla="*/ 475 h 1171"/>
                  <a:gd name="T62" fmla="*/ 2720 w 5429"/>
                  <a:gd name="T63" fmla="*/ 518 h 1171"/>
                  <a:gd name="T64" fmla="*/ 2805 w 5429"/>
                  <a:gd name="T65" fmla="*/ 559 h 1171"/>
                  <a:gd name="T66" fmla="*/ 2890 w 5429"/>
                  <a:gd name="T67" fmla="*/ 600 h 1171"/>
                  <a:gd name="T68" fmla="*/ 2975 w 5429"/>
                  <a:gd name="T69" fmla="*/ 639 h 1171"/>
                  <a:gd name="T70" fmla="*/ 3061 w 5429"/>
                  <a:gd name="T71" fmla="*/ 676 h 1171"/>
                  <a:gd name="T72" fmla="*/ 3146 w 5429"/>
                  <a:gd name="T73" fmla="*/ 712 h 1171"/>
                  <a:gd name="T74" fmla="*/ 3231 w 5429"/>
                  <a:gd name="T75" fmla="*/ 746 h 1171"/>
                  <a:gd name="T76" fmla="*/ 3316 w 5429"/>
                  <a:gd name="T77" fmla="*/ 778 h 1171"/>
                  <a:gd name="T78" fmla="*/ 3401 w 5429"/>
                  <a:gd name="T79" fmla="*/ 809 h 1171"/>
                  <a:gd name="T80" fmla="*/ 3486 w 5429"/>
                  <a:gd name="T81" fmla="*/ 838 h 1171"/>
                  <a:gd name="T82" fmla="*/ 3571 w 5429"/>
                  <a:gd name="T83" fmla="*/ 865 h 1171"/>
                  <a:gd name="T84" fmla="*/ 3656 w 5429"/>
                  <a:gd name="T85" fmla="*/ 890 h 1171"/>
                  <a:gd name="T86" fmla="*/ 3741 w 5429"/>
                  <a:gd name="T87" fmla="*/ 914 h 1171"/>
                  <a:gd name="T88" fmla="*/ 3826 w 5429"/>
                  <a:gd name="T89" fmla="*/ 936 h 1171"/>
                  <a:gd name="T90" fmla="*/ 3911 w 5429"/>
                  <a:gd name="T91" fmla="*/ 956 h 1171"/>
                  <a:gd name="T92" fmla="*/ 3996 w 5429"/>
                  <a:gd name="T93" fmla="*/ 976 h 1171"/>
                  <a:gd name="T94" fmla="*/ 4081 w 5429"/>
                  <a:gd name="T95" fmla="*/ 993 h 1171"/>
                  <a:gd name="T96" fmla="*/ 4166 w 5429"/>
                  <a:gd name="T97" fmla="*/ 1010 h 1171"/>
                  <a:gd name="T98" fmla="*/ 4251 w 5429"/>
                  <a:gd name="T99" fmla="*/ 1025 h 1171"/>
                  <a:gd name="T100" fmla="*/ 4337 w 5429"/>
                  <a:gd name="T101" fmla="*/ 1038 h 1171"/>
                  <a:gd name="T102" fmla="*/ 4422 w 5429"/>
                  <a:gd name="T103" fmla="*/ 1051 h 1171"/>
                  <a:gd name="T104" fmla="*/ 4507 w 5429"/>
                  <a:gd name="T105" fmla="*/ 1063 h 1171"/>
                  <a:gd name="T106" fmla="*/ 4592 w 5429"/>
                  <a:gd name="T107" fmla="*/ 1073 h 1171"/>
                  <a:gd name="T108" fmla="*/ 4677 w 5429"/>
                  <a:gd name="T109" fmla="*/ 1083 h 1171"/>
                  <a:gd name="T110" fmla="*/ 4762 w 5429"/>
                  <a:gd name="T111" fmla="*/ 1092 h 1171"/>
                  <a:gd name="T112" fmla="*/ 4847 w 5429"/>
                  <a:gd name="T113" fmla="*/ 1100 h 1171"/>
                  <a:gd name="T114" fmla="*/ 4932 w 5429"/>
                  <a:gd name="T115" fmla="*/ 1108 h 1171"/>
                  <a:gd name="T116" fmla="*/ 5017 w 5429"/>
                  <a:gd name="T117" fmla="*/ 1114 h 1171"/>
                  <a:gd name="T118" fmla="*/ 5102 w 5429"/>
                  <a:gd name="T119" fmla="*/ 1120 h 1171"/>
                  <a:gd name="T120" fmla="*/ 5187 w 5429"/>
                  <a:gd name="T121" fmla="*/ 1126 h 1171"/>
                  <a:gd name="T122" fmla="*/ 5272 w 5429"/>
                  <a:gd name="T123" fmla="*/ 1131 h 1171"/>
                  <a:gd name="T124" fmla="*/ 5357 w 5429"/>
                  <a:gd name="T125" fmla="*/ 1135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29" h="1171">
                    <a:moveTo>
                      <a:pt x="0" y="1171"/>
                    </a:moveTo>
                    <a:lnTo>
                      <a:pt x="2" y="1170"/>
                    </a:lnTo>
                    <a:lnTo>
                      <a:pt x="3" y="1169"/>
                    </a:lnTo>
                    <a:lnTo>
                      <a:pt x="5" y="1168"/>
                    </a:lnTo>
                    <a:lnTo>
                      <a:pt x="7" y="1167"/>
                    </a:lnTo>
                    <a:lnTo>
                      <a:pt x="9" y="1166"/>
                    </a:lnTo>
                    <a:lnTo>
                      <a:pt x="11" y="1165"/>
                    </a:lnTo>
                    <a:lnTo>
                      <a:pt x="12" y="1164"/>
                    </a:lnTo>
                    <a:lnTo>
                      <a:pt x="14" y="1163"/>
                    </a:lnTo>
                    <a:lnTo>
                      <a:pt x="16" y="1162"/>
                    </a:lnTo>
                    <a:lnTo>
                      <a:pt x="18" y="1161"/>
                    </a:lnTo>
                    <a:lnTo>
                      <a:pt x="20" y="1160"/>
                    </a:lnTo>
                    <a:lnTo>
                      <a:pt x="22" y="1159"/>
                    </a:lnTo>
                    <a:lnTo>
                      <a:pt x="23" y="1158"/>
                    </a:lnTo>
                    <a:lnTo>
                      <a:pt x="25" y="1157"/>
                    </a:lnTo>
                    <a:lnTo>
                      <a:pt x="27" y="1156"/>
                    </a:lnTo>
                    <a:lnTo>
                      <a:pt x="29" y="1154"/>
                    </a:lnTo>
                    <a:lnTo>
                      <a:pt x="31" y="1153"/>
                    </a:lnTo>
                    <a:lnTo>
                      <a:pt x="32" y="1152"/>
                    </a:lnTo>
                    <a:lnTo>
                      <a:pt x="34" y="1151"/>
                    </a:lnTo>
                    <a:lnTo>
                      <a:pt x="36" y="1150"/>
                    </a:lnTo>
                    <a:lnTo>
                      <a:pt x="38" y="1148"/>
                    </a:lnTo>
                    <a:lnTo>
                      <a:pt x="40" y="1147"/>
                    </a:lnTo>
                    <a:lnTo>
                      <a:pt x="41" y="1146"/>
                    </a:lnTo>
                    <a:lnTo>
                      <a:pt x="43" y="1145"/>
                    </a:lnTo>
                    <a:lnTo>
                      <a:pt x="45" y="1143"/>
                    </a:lnTo>
                    <a:lnTo>
                      <a:pt x="47" y="1142"/>
                    </a:lnTo>
                    <a:lnTo>
                      <a:pt x="49" y="1141"/>
                    </a:lnTo>
                    <a:lnTo>
                      <a:pt x="50" y="1139"/>
                    </a:lnTo>
                    <a:lnTo>
                      <a:pt x="52" y="1138"/>
                    </a:lnTo>
                    <a:lnTo>
                      <a:pt x="54" y="1137"/>
                    </a:lnTo>
                    <a:lnTo>
                      <a:pt x="56" y="1135"/>
                    </a:lnTo>
                    <a:lnTo>
                      <a:pt x="58" y="1134"/>
                    </a:lnTo>
                    <a:lnTo>
                      <a:pt x="60" y="1132"/>
                    </a:lnTo>
                    <a:lnTo>
                      <a:pt x="61" y="1131"/>
                    </a:lnTo>
                    <a:lnTo>
                      <a:pt x="63" y="1129"/>
                    </a:lnTo>
                    <a:lnTo>
                      <a:pt x="65" y="1128"/>
                    </a:lnTo>
                    <a:lnTo>
                      <a:pt x="67" y="1126"/>
                    </a:lnTo>
                    <a:lnTo>
                      <a:pt x="69" y="1125"/>
                    </a:lnTo>
                    <a:lnTo>
                      <a:pt x="70" y="1123"/>
                    </a:lnTo>
                    <a:lnTo>
                      <a:pt x="72" y="1122"/>
                    </a:lnTo>
                    <a:lnTo>
                      <a:pt x="74" y="1120"/>
                    </a:lnTo>
                    <a:lnTo>
                      <a:pt x="76" y="1119"/>
                    </a:lnTo>
                    <a:lnTo>
                      <a:pt x="78" y="1117"/>
                    </a:lnTo>
                    <a:lnTo>
                      <a:pt x="79" y="1116"/>
                    </a:lnTo>
                    <a:lnTo>
                      <a:pt x="81" y="1114"/>
                    </a:lnTo>
                    <a:lnTo>
                      <a:pt x="83" y="1113"/>
                    </a:lnTo>
                    <a:lnTo>
                      <a:pt x="85" y="1111"/>
                    </a:lnTo>
                    <a:lnTo>
                      <a:pt x="87" y="1109"/>
                    </a:lnTo>
                    <a:lnTo>
                      <a:pt x="89" y="1108"/>
                    </a:lnTo>
                    <a:lnTo>
                      <a:pt x="90" y="1106"/>
                    </a:lnTo>
                    <a:lnTo>
                      <a:pt x="92" y="1104"/>
                    </a:lnTo>
                    <a:lnTo>
                      <a:pt x="94" y="1103"/>
                    </a:lnTo>
                    <a:lnTo>
                      <a:pt x="96" y="1101"/>
                    </a:lnTo>
                    <a:lnTo>
                      <a:pt x="98" y="1099"/>
                    </a:lnTo>
                    <a:lnTo>
                      <a:pt x="99" y="1098"/>
                    </a:lnTo>
                    <a:lnTo>
                      <a:pt x="101" y="1096"/>
                    </a:lnTo>
                    <a:lnTo>
                      <a:pt x="103" y="1094"/>
                    </a:lnTo>
                    <a:lnTo>
                      <a:pt x="105" y="1093"/>
                    </a:lnTo>
                    <a:lnTo>
                      <a:pt x="107" y="1091"/>
                    </a:lnTo>
                    <a:lnTo>
                      <a:pt x="108" y="1089"/>
                    </a:lnTo>
                    <a:lnTo>
                      <a:pt x="110" y="1087"/>
                    </a:lnTo>
                    <a:lnTo>
                      <a:pt x="112" y="1086"/>
                    </a:lnTo>
                    <a:lnTo>
                      <a:pt x="114" y="1084"/>
                    </a:lnTo>
                    <a:lnTo>
                      <a:pt x="116" y="1082"/>
                    </a:lnTo>
                    <a:lnTo>
                      <a:pt x="117" y="1080"/>
                    </a:lnTo>
                    <a:lnTo>
                      <a:pt x="119" y="1078"/>
                    </a:lnTo>
                    <a:lnTo>
                      <a:pt x="121" y="1077"/>
                    </a:lnTo>
                    <a:lnTo>
                      <a:pt x="123" y="1075"/>
                    </a:lnTo>
                    <a:lnTo>
                      <a:pt x="125" y="1073"/>
                    </a:lnTo>
                    <a:lnTo>
                      <a:pt x="127" y="1071"/>
                    </a:lnTo>
                    <a:lnTo>
                      <a:pt x="128" y="1069"/>
                    </a:lnTo>
                    <a:lnTo>
                      <a:pt x="130" y="1067"/>
                    </a:lnTo>
                    <a:lnTo>
                      <a:pt x="132" y="1066"/>
                    </a:lnTo>
                    <a:lnTo>
                      <a:pt x="134" y="1064"/>
                    </a:lnTo>
                    <a:lnTo>
                      <a:pt x="136" y="1062"/>
                    </a:lnTo>
                    <a:lnTo>
                      <a:pt x="137" y="1060"/>
                    </a:lnTo>
                    <a:lnTo>
                      <a:pt x="139" y="1058"/>
                    </a:lnTo>
                    <a:lnTo>
                      <a:pt x="141" y="1056"/>
                    </a:lnTo>
                    <a:lnTo>
                      <a:pt x="143" y="1054"/>
                    </a:lnTo>
                    <a:lnTo>
                      <a:pt x="145" y="1052"/>
                    </a:lnTo>
                    <a:lnTo>
                      <a:pt x="146" y="1050"/>
                    </a:lnTo>
                    <a:lnTo>
                      <a:pt x="148" y="1048"/>
                    </a:lnTo>
                    <a:lnTo>
                      <a:pt x="150" y="1046"/>
                    </a:lnTo>
                    <a:lnTo>
                      <a:pt x="152" y="1044"/>
                    </a:lnTo>
                    <a:lnTo>
                      <a:pt x="154" y="1042"/>
                    </a:lnTo>
                    <a:lnTo>
                      <a:pt x="155" y="1040"/>
                    </a:lnTo>
                    <a:lnTo>
                      <a:pt x="157" y="1038"/>
                    </a:lnTo>
                    <a:lnTo>
                      <a:pt x="159" y="1036"/>
                    </a:lnTo>
                    <a:lnTo>
                      <a:pt x="161" y="1034"/>
                    </a:lnTo>
                    <a:lnTo>
                      <a:pt x="163" y="1032"/>
                    </a:lnTo>
                    <a:lnTo>
                      <a:pt x="165" y="1030"/>
                    </a:lnTo>
                    <a:lnTo>
                      <a:pt x="166" y="1028"/>
                    </a:lnTo>
                    <a:lnTo>
                      <a:pt x="168" y="1026"/>
                    </a:lnTo>
                    <a:lnTo>
                      <a:pt x="170" y="1024"/>
                    </a:lnTo>
                    <a:lnTo>
                      <a:pt x="172" y="1022"/>
                    </a:lnTo>
                    <a:lnTo>
                      <a:pt x="174" y="1020"/>
                    </a:lnTo>
                    <a:lnTo>
                      <a:pt x="175" y="1018"/>
                    </a:lnTo>
                    <a:lnTo>
                      <a:pt x="177" y="1016"/>
                    </a:lnTo>
                    <a:lnTo>
                      <a:pt x="179" y="1014"/>
                    </a:lnTo>
                    <a:lnTo>
                      <a:pt x="181" y="1012"/>
                    </a:lnTo>
                    <a:lnTo>
                      <a:pt x="183" y="1010"/>
                    </a:lnTo>
                    <a:lnTo>
                      <a:pt x="184" y="1008"/>
                    </a:lnTo>
                    <a:lnTo>
                      <a:pt x="186" y="1006"/>
                    </a:lnTo>
                    <a:lnTo>
                      <a:pt x="188" y="1003"/>
                    </a:lnTo>
                    <a:lnTo>
                      <a:pt x="190" y="1001"/>
                    </a:lnTo>
                    <a:lnTo>
                      <a:pt x="192" y="999"/>
                    </a:lnTo>
                    <a:lnTo>
                      <a:pt x="193" y="997"/>
                    </a:lnTo>
                    <a:lnTo>
                      <a:pt x="195" y="995"/>
                    </a:lnTo>
                    <a:lnTo>
                      <a:pt x="197" y="993"/>
                    </a:lnTo>
                    <a:lnTo>
                      <a:pt x="199" y="991"/>
                    </a:lnTo>
                    <a:lnTo>
                      <a:pt x="201" y="989"/>
                    </a:lnTo>
                    <a:lnTo>
                      <a:pt x="203" y="986"/>
                    </a:lnTo>
                    <a:lnTo>
                      <a:pt x="204" y="984"/>
                    </a:lnTo>
                    <a:lnTo>
                      <a:pt x="206" y="982"/>
                    </a:lnTo>
                    <a:lnTo>
                      <a:pt x="208" y="980"/>
                    </a:lnTo>
                    <a:lnTo>
                      <a:pt x="210" y="978"/>
                    </a:lnTo>
                    <a:lnTo>
                      <a:pt x="212" y="975"/>
                    </a:lnTo>
                    <a:lnTo>
                      <a:pt x="213" y="973"/>
                    </a:lnTo>
                    <a:lnTo>
                      <a:pt x="215" y="971"/>
                    </a:lnTo>
                    <a:lnTo>
                      <a:pt x="217" y="969"/>
                    </a:lnTo>
                    <a:lnTo>
                      <a:pt x="219" y="967"/>
                    </a:lnTo>
                    <a:lnTo>
                      <a:pt x="221" y="964"/>
                    </a:lnTo>
                    <a:lnTo>
                      <a:pt x="222" y="962"/>
                    </a:lnTo>
                    <a:lnTo>
                      <a:pt x="224" y="960"/>
                    </a:lnTo>
                    <a:lnTo>
                      <a:pt x="226" y="958"/>
                    </a:lnTo>
                    <a:lnTo>
                      <a:pt x="228" y="956"/>
                    </a:lnTo>
                    <a:lnTo>
                      <a:pt x="230" y="953"/>
                    </a:lnTo>
                    <a:lnTo>
                      <a:pt x="231" y="951"/>
                    </a:lnTo>
                    <a:lnTo>
                      <a:pt x="233" y="949"/>
                    </a:lnTo>
                    <a:lnTo>
                      <a:pt x="235" y="947"/>
                    </a:lnTo>
                    <a:lnTo>
                      <a:pt x="237" y="944"/>
                    </a:lnTo>
                    <a:lnTo>
                      <a:pt x="239" y="942"/>
                    </a:lnTo>
                    <a:lnTo>
                      <a:pt x="241" y="940"/>
                    </a:lnTo>
                    <a:lnTo>
                      <a:pt x="242" y="938"/>
                    </a:lnTo>
                    <a:lnTo>
                      <a:pt x="244" y="935"/>
                    </a:lnTo>
                    <a:lnTo>
                      <a:pt x="246" y="933"/>
                    </a:lnTo>
                    <a:lnTo>
                      <a:pt x="248" y="931"/>
                    </a:lnTo>
                    <a:lnTo>
                      <a:pt x="250" y="929"/>
                    </a:lnTo>
                    <a:lnTo>
                      <a:pt x="251" y="926"/>
                    </a:lnTo>
                    <a:lnTo>
                      <a:pt x="253" y="924"/>
                    </a:lnTo>
                    <a:lnTo>
                      <a:pt x="255" y="922"/>
                    </a:lnTo>
                    <a:lnTo>
                      <a:pt x="257" y="919"/>
                    </a:lnTo>
                    <a:lnTo>
                      <a:pt x="259" y="917"/>
                    </a:lnTo>
                    <a:lnTo>
                      <a:pt x="260" y="915"/>
                    </a:lnTo>
                    <a:lnTo>
                      <a:pt x="262" y="912"/>
                    </a:lnTo>
                    <a:lnTo>
                      <a:pt x="264" y="910"/>
                    </a:lnTo>
                    <a:lnTo>
                      <a:pt x="266" y="908"/>
                    </a:lnTo>
                    <a:lnTo>
                      <a:pt x="268" y="906"/>
                    </a:lnTo>
                    <a:lnTo>
                      <a:pt x="269" y="903"/>
                    </a:lnTo>
                    <a:lnTo>
                      <a:pt x="271" y="901"/>
                    </a:lnTo>
                    <a:lnTo>
                      <a:pt x="273" y="899"/>
                    </a:lnTo>
                    <a:lnTo>
                      <a:pt x="275" y="896"/>
                    </a:lnTo>
                    <a:lnTo>
                      <a:pt x="277" y="894"/>
                    </a:lnTo>
                    <a:lnTo>
                      <a:pt x="279" y="892"/>
                    </a:lnTo>
                    <a:lnTo>
                      <a:pt x="280" y="889"/>
                    </a:lnTo>
                    <a:lnTo>
                      <a:pt x="282" y="887"/>
                    </a:lnTo>
                    <a:lnTo>
                      <a:pt x="284" y="885"/>
                    </a:lnTo>
                    <a:lnTo>
                      <a:pt x="286" y="882"/>
                    </a:lnTo>
                    <a:lnTo>
                      <a:pt x="288" y="880"/>
                    </a:lnTo>
                    <a:lnTo>
                      <a:pt x="289" y="878"/>
                    </a:lnTo>
                    <a:lnTo>
                      <a:pt x="291" y="875"/>
                    </a:lnTo>
                    <a:lnTo>
                      <a:pt x="293" y="873"/>
                    </a:lnTo>
                    <a:lnTo>
                      <a:pt x="295" y="870"/>
                    </a:lnTo>
                    <a:lnTo>
                      <a:pt x="297" y="868"/>
                    </a:lnTo>
                    <a:lnTo>
                      <a:pt x="298" y="866"/>
                    </a:lnTo>
                    <a:lnTo>
                      <a:pt x="300" y="863"/>
                    </a:lnTo>
                    <a:lnTo>
                      <a:pt x="302" y="861"/>
                    </a:lnTo>
                    <a:lnTo>
                      <a:pt x="304" y="859"/>
                    </a:lnTo>
                    <a:lnTo>
                      <a:pt x="306" y="856"/>
                    </a:lnTo>
                    <a:lnTo>
                      <a:pt x="308" y="854"/>
                    </a:lnTo>
                    <a:lnTo>
                      <a:pt x="309" y="852"/>
                    </a:lnTo>
                    <a:lnTo>
                      <a:pt x="311" y="849"/>
                    </a:lnTo>
                    <a:lnTo>
                      <a:pt x="313" y="847"/>
                    </a:lnTo>
                    <a:lnTo>
                      <a:pt x="315" y="844"/>
                    </a:lnTo>
                    <a:lnTo>
                      <a:pt x="317" y="842"/>
                    </a:lnTo>
                    <a:lnTo>
                      <a:pt x="318" y="840"/>
                    </a:lnTo>
                    <a:lnTo>
                      <a:pt x="320" y="837"/>
                    </a:lnTo>
                    <a:lnTo>
                      <a:pt x="322" y="835"/>
                    </a:lnTo>
                    <a:lnTo>
                      <a:pt x="324" y="832"/>
                    </a:lnTo>
                    <a:lnTo>
                      <a:pt x="326" y="830"/>
                    </a:lnTo>
                    <a:lnTo>
                      <a:pt x="327" y="828"/>
                    </a:lnTo>
                    <a:lnTo>
                      <a:pt x="329" y="825"/>
                    </a:lnTo>
                    <a:lnTo>
                      <a:pt x="331" y="823"/>
                    </a:lnTo>
                    <a:lnTo>
                      <a:pt x="333" y="821"/>
                    </a:lnTo>
                    <a:lnTo>
                      <a:pt x="335" y="818"/>
                    </a:lnTo>
                    <a:lnTo>
                      <a:pt x="336" y="816"/>
                    </a:lnTo>
                    <a:lnTo>
                      <a:pt x="338" y="813"/>
                    </a:lnTo>
                    <a:lnTo>
                      <a:pt x="340" y="811"/>
                    </a:lnTo>
                    <a:lnTo>
                      <a:pt x="342" y="809"/>
                    </a:lnTo>
                    <a:lnTo>
                      <a:pt x="344" y="806"/>
                    </a:lnTo>
                    <a:lnTo>
                      <a:pt x="346" y="804"/>
                    </a:lnTo>
                    <a:lnTo>
                      <a:pt x="347" y="801"/>
                    </a:lnTo>
                    <a:lnTo>
                      <a:pt x="349" y="799"/>
                    </a:lnTo>
                    <a:lnTo>
                      <a:pt x="351" y="797"/>
                    </a:lnTo>
                    <a:lnTo>
                      <a:pt x="353" y="794"/>
                    </a:lnTo>
                    <a:lnTo>
                      <a:pt x="355" y="792"/>
                    </a:lnTo>
                    <a:lnTo>
                      <a:pt x="356" y="789"/>
                    </a:lnTo>
                    <a:lnTo>
                      <a:pt x="358" y="787"/>
                    </a:lnTo>
                    <a:lnTo>
                      <a:pt x="360" y="785"/>
                    </a:lnTo>
                    <a:lnTo>
                      <a:pt x="362" y="782"/>
                    </a:lnTo>
                    <a:lnTo>
                      <a:pt x="364" y="780"/>
                    </a:lnTo>
                    <a:lnTo>
                      <a:pt x="365" y="777"/>
                    </a:lnTo>
                    <a:lnTo>
                      <a:pt x="367" y="775"/>
                    </a:lnTo>
                    <a:lnTo>
                      <a:pt x="369" y="773"/>
                    </a:lnTo>
                    <a:lnTo>
                      <a:pt x="371" y="770"/>
                    </a:lnTo>
                    <a:lnTo>
                      <a:pt x="373" y="768"/>
                    </a:lnTo>
                    <a:lnTo>
                      <a:pt x="374" y="765"/>
                    </a:lnTo>
                    <a:lnTo>
                      <a:pt x="376" y="763"/>
                    </a:lnTo>
                    <a:lnTo>
                      <a:pt x="378" y="760"/>
                    </a:lnTo>
                    <a:lnTo>
                      <a:pt x="380" y="758"/>
                    </a:lnTo>
                    <a:lnTo>
                      <a:pt x="382" y="756"/>
                    </a:lnTo>
                    <a:lnTo>
                      <a:pt x="384" y="753"/>
                    </a:lnTo>
                    <a:lnTo>
                      <a:pt x="385" y="751"/>
                    </a:lnTo>
                    <a:lnTo>
                      <a:pt x="387" y="748"/>
                    </a:lnTo>
                    <a:lnTo>
                      <a:pt x="389" y="746"/>
                    </a:lnTo>
                    <a:lnTo>
                      <a:pt x="391" y="744"/>
                    </a:lnTo>
                    <a:lnTo>
                      <a:pt x="393" y="741"/>
                    </a:lnTo>
                    <a:lnTo>
                      <a:pt x="394" y="739"/>
                    </a:lnTo>
                    <a:lnTo>
                      <a:pt x="396" y="736"/>
                    </a:lnTo>
                    <a:lnTo>
                      <a:pt x="398" y="734"/>
                    </a:lnTo>
                    <a:lnTo>
                      <a:pt x="400" y="732"/>
                    </a:lnTo>
                    <a:lnTo>
                      <a:pt x="402" y="729"/>
                    </a:lnTo>
                    <a:lnTo>
                      <a:pt x="403" y="727"/>
                    </a:lnTo>
                    <a:lnTo>
                      <a:pt x="405" y="724"/>
                    </a:lnTo>
                    <a:lnTo>
                      <a:pt x="407" y="722"/>
                    </a:lnTo>
                    <a:lnTo>
                      <a:pt x="409" y="720"/>
                    </a:lnTo>
                    <a:lnTo>
                      <a:pt x="411" y="717"/>
                    </a:lnTo>
                    <a:lnTo>
                      <a:pt x="412" y="715"/>
                    </a:lnTo>
                    <a:lnTo>
                      <a:pt x="414" y="712"/>
                    </a:lnTo>
                    <a:lnTo>
                      <a:pt x="416" y="710"/>
                    </a:lnTo>
                    <a:lnTo>
                      <a:pt x="418" y="708"/>
                    </a:lnTo>
                    <a:lnTo>
                      <a:pt x="420" y="705"/>
                    </a:lnTo>
                    <a:lnTo>
                      <a:pt x="422" y="703"/>
                    </a:lnTo>
                    <a:lnTo>
                      <a:pt x="423" y="700"/>
                    </a:lnTo>
                    <a:lnTo>
                      <a:pt x="425" y="698"/>
                    </a:lnTo>
                    <a:lnTo>
                      <a:pt x="427" y="696"/>
                    </a:lnTo>
                    <a:lnTo>
                      <a:pt x="429" y="693"/>
                    </a:lnTo>
                    <a:lnTo>
                      <a:pt x="431" y="691"/>
                    </a:lnTo>
                    <a:lnTo>
                      <a:pt x="432" y="688"/>
                    </a:lnTo>
                    <a:lnTo>
                      <a:pt x="434" y="686"/>
                    </a:lnTo>
                    <a:lnTo>
                      <a:pt x="436" y="684"/>
                    </a:lnTo>
                    <a:lnTo>
                      <a:pt x="438" y="681"/>
                    </a:lnTo>
                    <a:lnTo>
                      <a:pt x="440" y="679"/>
                    </a:lnTo>
                    <a:lnTo>
                      <a:pt x="441" y="677"/>
                    </a:lnTo>
                    <a:lnTo>
                      <a:pt x="443" y="674"/>
                    </a:lnTo>
                    <a:lnTo>
                      <a:pt x="445" y="672"/>
                    </a:lnTo>
                    <a:lnTo>
                      <a:pt x="447" y="669"/>
                    </a:lnTo>
                    <a:lnTo>
                      <a:pt x="449" y="667"/>
                    </a:lnTo>
                    <a:lnTo>
                      <a:pt x="450" y="665"/>
                    </a:lnTo>
                    <a:lnTo>
                      <a:pt x="452" y="662"/>
                    </a:lnTo>
                    <a:lnTo>
                      <a:pt x="454" y="660"/>
                    </a:lnTo>
                    <a:lnTo>
                      <a:pt x="456" y="657"/>
                    </a:lnTo>
                    <a:lnTo>
                      <a:pt x="458" y="655"/>
                    </a:lnTo>
                    <a:lnTo>
                      <a:pt x="460" y="653"/>
                    </a:lnTo>
                    <a:lnTo>
                      <a:pt x="461" y="650"/>
                    </a:lnTo>
                    <a:lnTo>
                      <a:pt x="463" y="648"/>
                    </a:lnTo>
                    <a:lnTo>
                      <a:pt x="465" y="646"/>
                    </a:lnTo>
                    <a:lnTo>
                      <a:pt x="467" y="643"/>
                    </a:lnTo>
                    <a:lnTo>
                      <a:pt x="469" y="641"/>
                    </a:lnTo>
                    <a:lnTo>
                      <a:pt x="470" y="639"/>
                    </a:lnTo>
                    <a:lnTo>
                      <a:pt x="472" y="636"/>
                    </a:lnTo>
                    <a:lnTo>
                      <a:pt x="474" y="634"/>
                    </a:lnTo>
                    <a:lnTo>
                      <a:pt x="476" y="632"/>
                    </a:lnTo>
                    <a:lnTo>
                      <a:pt x="478" y="629"/>
                    </a:lnTo>
                    <a:lnTo>
                      <a:pt x="479" y="627"/>
                    </a:lnTo>
                    <a:lnTo>
                      <a:pt x="481" y="624"/>
                    </a:lnTo>
                    <a:lnTo>
                      <a:pt x="483" y="622"/>
                    </a:lnTo>
                    <a:lnTo>
                      <a:pt x="485" y="620"/>
                    </a:lnTo>
                    <a:lnTo>
                      <a:pt x="487" y="617"/>
                    </a:lnTo>
                    <a:lnTo>
                      <a:pt x="489" y="615"/>
                    </a:lnTo>
                    <a:lnTo>
                      <a:pt x="490" y="613"/>
                    </a:lnTo>
                    <a:lnTo>
                      <a:pt x="492" y="610"/>
                    </a:lnTo>
                    <a:lnTo>
                      <a:pt x="494" y="608"/>
                    </a:lnTo>
                    <a:lnTo>
                      <a:pt x="496" y="606"/>
                    </a:lnTo>
                    <a:lnTo>
                      <a:pt x="498" y="603"/>
                    </a:lnTo>
                    <a:lnTo>
                      <a:pt x="499" y="601"/>
                    </a:lnTo>
                    <a:lnTo>
                      <a:pt x="501" y="599"/>
                    </a:lnTo>
                    <a:lnTo>
                      <a:pt x="503" y="597"/>
                    </a:lnTo>
                    <a:lnTo>
                      <a:pt x="505" y="594"/>
                    </a:lnTo>
                    <a:lnTo>
                      <a:pt x="507" y="592"/>
                    </a:lnTo>
                    <a:lnTo>
                      <a:pt x="508" y="590"/>
                    </a:lnTo>
                    <a:lnTo>
                      <a:pt x="510" y="587"/>
                    </a:lnTo>
                    <a:lnTo>
                      <a:pt x="512" y="585"/>
                    </a:lnTo>
                    <a:lnTo>
                      <a:pt x="514" y="583"/>
                    </a:lnTo>
                    <a:lnTo>
                      <a:pt x="516" y="580"/>
                    </a:lnTo>
                    <a:lnTo>
                      <a:pt x="517" y="578"/>
                    </a:lnTo>
                    <a:lnTo>
                      <a:pt x="519" y="576"/>
                    </a:lnTo>
                    <a:lnTo>
                      <a:pt x="521" y="573"/>
                    </a:lnTo>
                    <a:lnTo>
                      <a:pt x="523" y="571"/>
                    </a:lnTo>
                    <a:lnTo>
                      <a:pt x="525" y="569"/>
                    </a:lnTo>
                    <a:lnTo>
                      <a:pt x="527" y="567"/>
                    </a:lnTo>
                    <a:lnTo>
                      <a:pt x="528" y="564"/>
                    </a:lnTo>
                    <a:lnTo>
                      <a:pt x="530" y="562"/>
                    </a:lnTo>
                    <a:lnTo>
                      <a:pt x="532" y="560"/>
                    </a:lnTo>
                    <a:lnTo>
                      <a:pt x="534" y="558"/>
                    </a:lnTo>
                    <a:lnTo>
                      <a:pt x="536" y="555"/>
                    </a:lnTo>
                    <a:lnTo>
                      <a:pt x="537" y="553"/>
                    </a:lnTo>
                    <a:lnTo>
                      <a:pt x="539" y="551"/>
                    </a:lnTo>
                    <a:lnTo>
                      <a:pt x="541" y="548"/>
                    </a:lnTo>
                    <a:lnTo>
                      <a:pt x="543" y="546"/>
                    </a:lnTo>
                    <a:lnTo>
                      <a:pt x="545" y="544"/>
                    </a:lnTo>
                    <a:lnTo>
                      <a:pt x="546" y="542"/>
                    </a:lnTo>
                    <a:lnTo>
                      <a:pt x="548" y="539"/>
                    </a:lnTo>
                    <a:lnTo>
                      <a:pt x="550" y="537"/>
                    </a:lnTo>
                    <a:lnTo>
                      <a:pt x="552" y="535"/>
                    </a:lnTo>
                    <a:lnTo>
                      <a:pt x="554" y="533"/>
                    </a:lnTo>
                    <a:lnTo>
                      <a:pt x="555" y="530"/>
                    </a:lnTo>
                    <a:lnTo>
                      <a:pt x="557" y="528"/>
                    </a:lnTo>
                    <a:lnTo>
                      <a:pt x="559" y="526"/>
                    </a:lnTo>
                    <a:lnTo>
                      <a:pt x="561" y="524"/>
                    </a:lnTo>
                    <a:lnTo>
                      <a:pt x="563" y="522"/>
                    </a:lnTo>
                    <a:lnTo>
                      <a:pt x="565" y="519"/>
                    </a:lnTo>
                    <a:lnTo>
                      <a:pt x="566" y="517"/>
                    </a:lnTo>
                    <a:lnTo>
                      <a:pt x="568" y="515"/>
                    </a:lnTo>
                    <a:lnTo>
                      <a:pt x="570" y="513"/>
                    </a:lnTo>
                    <a:lnTo>
                      <a:pt x="572" y="510"/>
                    </a:lnTo>
                    <a:lnTo>
                      <a:pt x="574" y="508"/>
                    </a:lnTo>
                    <a:lnTo>
                      <a:pt x="575" y="506"/>
                    </a:lnTo>
                    <a:lnTo>
                      <a:pt x="577" y="504"/>
                    </a:lnTo>
                    <a:lnTo>
                      <a:pt x="579" y="502"/>
                    </a:lnTo>
                    <a:lnTo>
                      <a:pt x="581" y="500"/>
                    </a:lnTo>
                    <a:lnTo>
                      <a:pt x="583" y="497"/>
                    </a:lnTo>
                    <a:lnTo>
                      <a:pt x="584" y="495"/>
                    </a:lnTo>
                    <a:lnTo>
                      <a:pt x="586" y="493"/>
                    </a:lnTo>
                    <a:lnTo>
                      <a:pt x="588" y="491"/>
                    </a:lnTo>
                    <a:lnTo>
                      <a:pt x="590" y="489"/>
                    </a:lnTo>
                    <a:lnTo>
                      <a:pt x="592" y="486"/>
                    </a:lnTo>
                    <a:lnTo>
                      <a:pt x="593" y="484"/>
                    </a:lnTo>
                    <a:lnTo>
                      <a:pt x="595" y="482"/>
                    </a:lnTo>
                    <a:lnTo>
                      <a:pt x="597" y="480"/>
                    </a:lnTo>
                    <a:lnTo>
                      <a:pt x="599" y="478"/>
                    </a:lnTo>
                    <a:lnTo>
                      <a:pt x="601" y="476"/>
                    </a:lnTo>
                    <a:lnTo>
                      <a:pt x="603" y="474"/>
                    </a:lnTo>
                    <a:lnTo>
                      <a:pt x="604" y="471"/>
                    </a:lnTo>
                    <a:lnTo>
                      <a:pt x="606" y="469"/>
                    </a:lnTo>
                    <a:lnTo>
                      <a:pt x="608" y="467"/>
                    </a:lnTo>
                    <a:lnTo>
                      <a:pt x="610" y="465"/>
                    </a:lnTo>
                    <a:lnTo>
                      <a:pt x="612" y="463"/>
                    </a:lnTo>
                    <a:lnTo>
                      <a:pt x="613" y="461"/>
                    </a:lnTo>
                    <a:lnTo>
                      <a:pt x="615" y="459"/>
                    </a:lnTo>
                    <a:lnTo>
                      <a:pt x="617" y="456"/>
                    </a:lnTo>
                    <a:lnTo>
                      <a:pt x="619" y="454"/>
                    </a:lnTo>
                    <a:lnTo>
                      <a:pt x="621" y="452"/>
                    </a:lnTo>
                    <a:lnTo>
                      <a:pt x="622" y="450"/>
                    </a:lnTo>
                    <a:lnTo>
                      <a:pt x="624" y="448"/>
                    </a:lnTo>
                    <a:lnTo>
                      <a:pt x="626" y="446"/>
                    </a:lnTo>
                    <a:lnTo>
                      <a:pt x="628" y="444"/>
                    </a:lnTo>
                    <a:lnTo>
                      <a:pt x="630" y="442"/>
                    </a:lnTo>
                    <a:lnTo>
                      <a:pt x="632" y="440"/>
                    </a:lnTo>
                    <a:lnTo>
                      <a:pt x="633" y="438"/>
                    </a:lnTo>
                    <a:lnTo>
                      <a:pt x="635" y="436"/>
                    </a:lnTo>
                    <a:lnTo>
                      <a:pt x="637" y="433"/>
                    </a:lnTo>
                    <a:lnTo>
                      <a:pt x="639" y="431"/>
                    </a:lnTo>
                    <a:lnTo>
                      <a:pt x="641" y="429"/>
                    </a:lnTo>
                    <a:lnTo>
                      <a:pt x="642" y="427"/>
                    </a:lnTo>
                    <a:lnTo>
                      <a:pt x="644" y="425"/>
                    </a:lnTo>
                    <a:lnTo>
                      <a:pt x="646" y="423"/>
                    </a:lnTo>
                    <a:lnTo>
                      <a:pt x="648" y="421"/>
                    </a:lnTo>
                    <a:lnTo>
                      <a:pt x="650" y="419"/>
                    </a:lnTo>
                    <a:lnTo>
                      <a:pt x="651" y="417"/>
                    </a:lnTo>
                    <a:lnTo>
                      <a:pt x="653" y="415"/>
                    </a:lnTo>
                    <a:lnTo>
                      <a:pt x="655" y="413"/>
                    </a:lnTo>
                    <a:lnTo>
                      <a:pt x="657" y="411"/>
                    </a:lnTo>
                    <a:lnTo>
                      <a:pt x="659" y="409"/>
                    </a:lnTo>
                    <a:lnTo>
                      <a:pt x="660" y="407"/>
                    </a:lnTo>
                    <a:lnTo>
                      <a:pt x="662" y="405"/>
                    </a:lnTo>
                    <a:lnTo>
                      <a:pt x="664" y="403"/>
                    </a:lnTo>
                    <a:lnTo>
                      <a:pt x="666" y="401"/>
                    </a:lnTo>
                    <a:lnTo>
                      <a:pt x="668" y="399"/>
                    </a:lnTo>
                    <a:lnTo>
                      <a:pt x="670" y="397"/>
                    </a:lnTo>
                    <a:lnTo>
                      <a:pt x="671" y="395"/>
                    </a:lnTo>
                    <a:lnTo>
                      <a:pt x="673" y="393"/>
                    </a:lnTo>
                    <a:lnTo>
                      <a:pt x="675" y="391"/>
                    </a:lnTo>
                    <a:lnTo>
                      <a:pt x="677" y="389"/>
                    </a:lnTo>
                    <a:lnTo>
                      <a:pt x="679" y="387"/>
                    </a:lnTo>
                    <a:lnTo>
                      <a:pt x="680" y="385"/>
                    </a:lnTo>
                    <a:lnTo>
                      <a:pt x="682" y="383"/>
                    </a:lnTo>
                    <a:lnTo>
                      <a:pt x="684" y="381"/>
                    </a:lnTo>
                    <a:lnTo>
                      <a:pt x="686" y="379"/>
                    </a:lnTo>
                    <a:lnTo>
                      <a:pt x="688" y="377"/>
                    </a:lnTo>
                    <a:lnTo>
                      <a:pt x="689" y="375"/>
                    </a:lnTo>
                    <a:lnTo>
                      <a:pt x="691" y="373"/>
                    </a:lnTo>
                    <a:lnTo>
                      <a:pt x="693" y="371"/>
                    </a:lnTo>
                    <a:lnTo>
                      <a:pt x="695" y="369"/>
                    </a:lnTo>
                    <a:lnTo>
                      <a:pt x="697" y="368"/>
                    </a:lnTo>
                    <a:lnTo>
                      <a:pt x="698" y="366"/>
                    </a:lnTo>
                    <a:lnTo>
                      <a:pt x="700" y="364"/>
                    </a:lnTo>
                    <a:lnTo>
                      <a:pt x="702" y="362"/>
                    </a:lnTo>
                    <a:lnTo>
                      <a:pt x="704" y="360"/>
                    </a:lnTo>
                    <a:lnTo>
                      <a:pt x="706" y="358"/>
                    </a:lnTo>
                    <a:lnTo>
                      <a:pt x="708" y="356"/>
                    </a:lnTo>
                    <a:lnTo>
                      <a:pt x="709" y="354"/>
                    </a:lnTo>
                    <a:lnTo>
                      <a:pt x="711" y="352"/>
                    </a:lnTo>
                    <a:lnTo>
                      <a:pt x="713" y="350"/>
                    </a:lnTo>
                    <a:lnTo>
                      <a:pt x="715" y="349"/>
                    </a:lnTo>
                    <a:lnTo>
                      <a:pt x="717" y="347"/>
                    </a:lnTo>
                    <a:lnTo>
                      <a:pt x="718" y="345"/>
                    </a:lnTo>
                    <a:lnTo>
                      <a:pt x="720" y="343"/>
                    </a:lnTo>
                    <a:lnTo>
                      <a:pt x="722" y="341"/>
                    </a:lnTo>
                    <a:lnTo>
                      <a:pt x="724" y="339"/>
                    </a:lnTo>
                    <a:lnTo>
                      <a:pt x="726" y="337"/>
                    </a:lnTo>
                    <a:lnTo>
                      <a:pt x="727" y="335"/>
                    </a:lnTo>
                    <a:lnTo>
                      <a:pt x="729" y="334"/>
                    </a:lnTo>
                    <a:lnTo>
                      <a:pt x="731" y="332"/>
                    </a:lnTo>
                    <a:lnTo>
                      <a:pt x="733" y="330"/>
                    </a:lnTo>
                    <a:lnTo>
                      <a:pt x="735" y="328"/>
                    </a:lnTo>
                    <a:lnTo>
                      <a:pt x="736" y="326"/>
                    </a:lnTo>
                    <a:lnTo>
                      <a:pt x="738" y="324"/>
                    </a:lnTo>
                    <a:lnTo>
                      <a:pt x="740" y="323"/>
                    </a:lnTo>
                    <a:lnTo>
                      <a:pt x="742" y="321"/>
                    </a:lnTo>
                    <a:lnTo>
                      <a:pt x="744" y="319"/>
                    </a:lnTo>
                    <a:lnTo>
                      <a:pt x="746" y="317"/>
                    </a:lnTo>
                    <a:lnTo>
                      <a:pt x="747" y="315"/>
                    </a:lnTo>
                    <a:lnTo>
                      <a:pt x="749" y="314"/>
                    </a:lnTo>
                    <a:lnTo>
                      <a:pt x="751" y="312"/>
                    </a:lnTo>
                    <a:lnTo>
                      <a:pt x="753" y="310"/>
                    </a:lnTo>
                    <a:lnTo>
                      <a:pt x="755" y="308"/>
                    </a:lnTo>
                    <a:lnTo>
                      <a:pt x="756" y="307"/>
                    </a:lnTo>
                    <a:lnTo>
                      <a:pt x="758" y="305"/>
                    </a:lnTo>
                    <a:lnTo>
                      <a:pt x="760" y="303"/>
                    </a:lnTo>
                    <a:lnTo>
                      <a:pt x="762" y="301"/>
                    </a:lnTo>
                    <a:lnTo>
                      <a:pt x="764" y="299"/>
                    </a:lnTo>
                    <a:lnTo>
                      <a:pt x="765" y="298"/>
                    </a:lnTo>
                    <a:lnTo>
                      <a:pt x="767" y="296"/>
                    </a:lnTo>
                    <a:lnTo>
                      <a:pt x="769" y="294"/>
                    </a:lnTo>
                    <a:lnTo>
                      <a:pt x="771" y="293"/>
                    </a:lnTo>
                    <a:lnTo>
                      <a:pt x="773" y="291"/>
                    </a:lnTo>
                    <a:lnTo>
                      <a:pt x="774" y="289"/>
                    </a:lnTo>
                    <a:lnTo>
                      <a:pt x="776" y="287"/>
                    </a:lnTo>
                    <a:lnTo>
                      <a:pt x="778" y="286"/>
                    </a:lnTo>
                    <a:lnTo>
                      <a:pt x="780" y="284"/>
                    </a:lnTo>
                    <a:lnTo>
                      <a:pt x="782" y="282"/>
                    </a:lnTo>
                    <a:lnTo>
                      <a:pt x="784" y="281"/>
                    </a:lnTo>
                    <a:lnTo>
                      <a:pt x="785" y="279"/>
                    </a:lnTo>
                    <a:lnTo>
                      <a:pt x="787" y="277"/>
                    </a:lnTo>
                    <a:lnTo>
                      <a:pt x="789" y="276"/>
                    </a:lnTo>
                    <a:lnTo>
                      <a:pt x="791" y="274"/>
                    </a:lnTo>
                    <a:lnTo>
                      <a:pt x="793" y="272"/>
                    </a:lnTo>
                    <a:lnTo>
                      <a:pt x="794" y="270"/>
                    </a:lnTo>
                    <a:lnTo>
                      <a:pt x="796" y="269"/>
                    </a:lnTo>
                    <a:lnTo>
                      <a:pt x="798" y="267"/>
                    </a:lnTo>
                    <a:lnTo>
                      <a:pt x="800" y="266"/>
                    </a:lnTo>
                    <a:lnTo>
                      <a:pt x="802" y="264"/>
                    </a:lnTo>
                    <a:lnTo>
                      <a:pt x="803" y="262"/>
                    </a:lnTo>
                    <a:lnTo>
                      <a:pt x="805" y="261"/>
                    </a:lnTo>
                    <a:lnTo>
                      <a:pt x="807" y="259"/>
                    </a:lnTo>
                    <a:lnTo>
                      <a:pt x="809" y="257"/>
                    </a:lnTo>
                    <a:lnTo>
                      <a:pt x="811" y="256"/>
                    </a:lnTo>
                    <a:lnTo>
                      <a:pt x="812" y="254"/>
                    </a:lnTo>
                    <a:lnTo>
                      <a:pt x="814" y="253"/>
                    </a:lnTo>
                    <a:lnTo>
                      <a:pt x="816" y="251"/>
                    </a:lnTo>
                    <a:lnTo>
                      <a:pt x="818" y="249"/>
                    </a:lnTo>
                    <a:lnTo>
                      <a:pt x="820" y="248"/>
                    </a:lnTo>
                    <a:lnTo>
                      <a:pt x="822" y="246"/>
                    </a:lnTo>
                    <a:lnTo>
                      <a:pt x="823" y="245"/>
                    </a:lnTo>
                    <a:lnTo>
                      <a:pt x="825" y="243"/>
                    </a:lnTo>
                    <a:lnTo>
                      <a:pt x="827" y="241"/>
                    </a:lnTo>
                    <a:lnTo>
                      <a:pt x="829" y="240"/>
                    </a:lnTo>
                    <a:lnTo>
                      <a:pt x="831" y="238"/>
                    </a:lnTo>
                    <a:lnTo>
                      <a:pt x="832" y="237"/>
                    </a:lnTo>
                    <a:lnTo>
                      <a:pt x="834" y="235"/>
                    </a:lnTo>
                    <a:lnTo>
                      <a:pt x="836" y="234"/>
                    </a:lnTo>
                    <a:lnTo>
                      <a:pt x="838" y="232"/>
                    </a:lnTo>
                    <a:lnTo>
                      <a:pt x="840" y="231"/>
                    </a:lnTo>
                    <a:lnTo>
                      <a:pt x="841" y="229"/>
                    </a:lnTo>
                    <a:lnTo>
                      <a:pt x="843" y="227"/>
                    </a:lnTo>
                    <a:lnTo>
                      <a:pt x="845" y="226"/>
                    </a:lnTo>
                    <a:lnTo>
                      <a:pt x="847" y="224"/>
                    </a:lnTo>
                    <a:lnTo>
                      <a:pt x="849" y="223"/>
                    </a:lnTo>
                    <a:lnTo>
                      <a:pt x="851" y="221"/>
                    </a:lnTo>
                    <a:lnTo>
                      <a:pt x="852" y="220"/>
                    </a:lnTo>
                    <a:lnTo>
                      <a:pt x="854" y="218"/>
                    </a:lnTo>
                    <a:lnTo>
                      <a:pt x="856" y="217"/>
                    </a:lnTo>
                    <a:lnTo>
                      <a:pt x="858" y="215"/>
                    </a:lnTo>
                    <a:lnTo>
                      <a:pt x="860" y="214"/>
                    </a:lnTo>
                    <a:lnTo>
                      <a:pt x="861" y="212"/>
                    </a:lnTo>
                    <a:lnTo>
                      <a:pt x="863" y="211"/>
                    </a:lnTo>
                    <a:lnTo>
                      <a:pt x="865" y="210"/>
                    </a:lnTo>
                    <a:lnTo>
                      <a:pt x="867" y="208"/>
                    </a:lnTo>
                    <a:lnTo>
                      <a:pt x="869" y="207"/>
                    </a:lnTo>
                    <a:lnTo>
                      <a:pt x="870" y="205"/>
                    </a:lnTo>
                    <a:lnTo>
                      <a:pt x="872" y="204"/>
                    </a:lnTo>
                    <a:lnTo>
                      <a:pt x="874" y="202"/>
                    </a:lnTo>
                    <a:lnTo>
                      <a:pt x="876" y="201"/>
                    </a:lnTo>
                    <a:lnTo>
                      <a:pt x="878" y="199"/>
                    </a:lnTo>
                    <a:lnTo>
                      <a:pt x="879" y="198"/>
                    </a:lnTo>
                    <a:lnTo>
                      <a:pt x="881" y="197"/>
                    </a:lnTo>
                    <a:lnTo>
                      <a:pt x="883" y="195"/>
                    </a:lnTo>
                    <a:lnTo>
                      <a:pt x="885" y="194"/>
                    </a:lnTo>
                    <a:lnTo>
                      <a:pt x="887" y="192"/>
                    </a:lnTo>
                    <a:lnTo>
                      <a:pt x="889" y="191"/>
                    </a:lnTo>
                    <a:lnTo>
                      <a:pt x="890" y="190"/>
                    </a:lnTo>
                    <a:lnTo>
                      <a:pt x="892" y="188"/>
                    </a:lnTo>
                    <a:lnTo>
                      <a:pt x="894" y="187"/>
                    </a:lnTo>
                    <a:lnTo>
                      <a:pt x="896" y="185"/>
                    </a:lnTo>
                    <a:lnTo>
                      <a:pt x="898" y="184"/>
                    </a:lnTo>
                    <a:lnTo>
                      <a:pt x="899" y="183"/>
                    </a:lnTo>
                    <a:lnTo>
                      <a:pt x="901" y="181"/>
                    </a:lnTo>
                    <a:lnTo>
                      <a:pt x="903" y="180"/>
                    </a:lnTo>
                    <a:lnTo>
                      <a:pt x="905" y="179"/>
                    </a:lnTo>
                    <a:lnTo>
                      <a:pt x="907" y="177"/>
                    </a:lnTo>
                    <a:lnTo>
                      <a:pt x="908" y="176"/>
                    </a:lnTo>
                    <a:lnTo>
                      <a:pt x="910" y="175"/>
                    </a:lnTo>
                    <a:lnTo>
                      <a:pt x="912" y="173"/>
                    </a:lnTo>
                    <a:lnTo>
                      <a:pt x="914" y="172"/>
                    </a:lnTo>
                    <a:lnTo>
                      <a:pt x="916" y="171"/>
                    </a:lnTo>
                    <a:lnTo>
                      <a:pt x="917" y="169"/>
                    </a:lnTo>
                    <a:lnTo>
                      <a:pt x="919" y="168"/>
                    </a:lnTo>
                    <a:lnTo>
                      <a:pt x="921" y="167"/>
                    </a:lnTo>
                    <a:lnTo>
                      <a:pt x="923" y="165"/>
                    </a:lnTo>
                    <a:lnTo>
                      <a:pt x="925" y="164"/>
                    </a:lnTo>
                    <a:lnTo>
                      <a:pt x="927" y="163"/>
                    </a:lnTo>
                    <a:lnTo>
                      <a:pt x="928" y="162"/>
                    </a:lnTo>
                    <a:lnTo>
                      <a:pt x="930" y="160"/>
                    </a:lnTo>
                    <a:lnTo>
                      <a:pt x="932" y="159"/>
                    </a:lnTo>
                    <a:lnTo>
                      <a:pt x="934" y="158"/>
                    </a:lnTo>
                    <a:lnTo>
                      <a:pt x="936" y="157"/>
                    </a:lnTo>
                    <a:lnTo>
                      <a:pt x="937" y="155"/>
                    </a:lnTo>
                    <a:lnTo>
                      <a:pt x="939" y="154"/>
                    </a:lnTo>
                    <a:lnTo>
                      <a:pt x="941" y="153"/>
                    </a:lnTo>
                    <a:lnTo>
                      <a:pt x="943" y="152"/>
                    </a:lnTo>
                    <a:lnTo>
                      <a:pt x="945" y="150"/>
                    </a:lnTo>
                    <a:lnTo>
                      <a:pt x="946" y="149"/>
                    </a:lnTo>
                    <a:lnTo>
                      <a:pt x="948" y="148"/>
                    </a:lnTo>
                    <a:lnTo>
                      <a:pt x="950" y="147"/>
                    </a:lnTo>
                    <a:lnTo>
                      <a:pt x="952" y="145"/>
                    </a:lnTo>
                    <a:lnTo>
                      <a:pt x="954" y="144"/>
                    </a:lnTo>
                    <a:lnTo>
                      <a:pt x="955" y="143"/>
                    </a:lnTo>
                    <a:lnTo>
                      <a:pt x="957" y="142"/>
                    </a:lnTo>
                    <a:lnTo>
                      <a:pt x="959" y="141"/>
                    </a:lnTo>
                    <a:lnTo>
                      <a:pt x="961" y="139"/>
                    </a:lnTo>
                    <a:lnTo>
                      <a:pt x="963" y="138"/>
                    </a:lnTo>
                    <a:lnTo>
                      <a:pt x="965" y="137"/>
                    </a:lnTo>
                    <a:lnTo>
                      <a:pt x="966" y="136"/>
                    </a:lnTo>
                    <a:lnTo>
                      <a:pt x="968" y="135"/>
                    </a:lnTo>
                    <a:lnTo>
                      <a:pt x="970" y="134"/>
                    </a:lnTo>
                    <a:lnTo>
                      <a:pt x="972" y="132"/>
                    </a:lnTo>
                    <a:lnTo>
                      <a:pt x="974" y="131"/>
                    </a:lnTo>
                    <a:lnTo>
                      <a:pt x="975" y="130"/>
                    </a:lnTo>
                    <a:lnTo>
                      <a:pt x="977" y="129"/>
                    </a:lnTo>
                    <a:lnTo>
                      <a:pt x="979" y="128"/>
                    </a:lnTo>
                    <a:lnTo>
                      <a:pt x="981" y="127"/>
                    </a:lnTo>
                    <a:lnTo>
                      <a:pt x="983" y="126"/>
                    </a:lnTo>
                    <a:lnTo>
                      <a:pt x="984" y="125"/>
                    </a:lnTo>
                    <a:lnTo>
                      <a:pt x="986" y="123"/>
                    </a:lnTo>
                    <a:lnTo>
                      <a:pt x="988" y="122"/>
                    </a:lnTo>
                    <a:lnTo>
                      <a:pt x="990" y="121"/>
                    </a:lnTo>
                    <a:lnTo>
                      <a:pt x="992" y="120"/>
                    </a:lnTo>
                    <a:lnTo>
                      <a:pt x="993" y="119"/>
                    </a:lnTo>
                    <a:lnTo>
                      <a:pt x="995" y="118"/>
                    </a:lnTo>
                    <a:lnTo>
                      <a:pt x="997" y="117"/>
                    </a:lnTo>
                    <a:lnTo>
                      <a:pt x="999" y="116"/>
                    </a:lnTo>
                    <a:lnTo>
                      <a:pt x="1001" y="115"/>
                    </a:lnTo>
                    <a:lnTo>
                      <a:pt x="1003" y="114"/>
                    </a:lnTo>
                    <a:lnTo>
                      <a:pt x="1004" y="113"/>
                    </a:lnTo>
                    <a:lnTo>
                      <a:pt x="1006" y="112"/>
                    </a:lnTo>
                    <a:lnTo>
                      <a:pt x="1008" y="111"/>
                    </a:lnTo>
                    <a:lnTo>
                      <a:pt x="1010" y="109"/>
                    </a:lnTo>
                    <a:lnTo>
                      <a:pt x="1012" y="108"/>
                    </a:lnTo>
                    <a:lnTo>
                      <a:pt x="1013" y="107"/>
                    </a:lnTo>
                    <a:lnTo>
                      <a:pt x="1015" y="106"/>
                    </a:lnTo>
                    <a:lnTo>
                      <a:pt x="1017" y="105"/>
                    </a:lnTo>
                    <a:lnTo>
                      <a:pt x="1019" y="104"/>
                    </a:lnTo>
                    <a:lnTo>
                      <a:pt x="1021" y="103"/>
                    </a:lnTo>
                    <a:lnTo>
                      <a:pt x="1022" y="102"/>
                    </a:lnTo>
                    <a:lnTo>
                      <a:pt x="1024" y="101"/>
                    </a:lnTo>
                    <a:lnTo>
                      <a:pt x="1026" y="100"/>
                    </a:lnTo>
                    <a:lnTo>
                      <a:pt x="1028" y="99"/>
                    </a:lnTo>
                    <a:lnTo>
                      <a:pt x="1030" y="98"/>
                    </a:lnTo>
                    <a:lnTo>
                      <a:pt x="1032" y="97"/>
                    </a:lnTo>
                    <a:lnTo>
                      <a:pt x="1033" y="96"/>
                    </a:lnTo>
                    <a:lnTo>
                      <a:pt x="1035" y="95"/>
                    </a:lnTo>
                    <a:lnTo>
                      <a:pt x="1037" y="95"/>
                    </a:lnTo>
                    <a:lnTo>
                      <a:pt x="1039" y="94"/>
                    </a:lnTo>
                    <a:lnTo>
                      <a:pt x="1041" y="93"/>
                    </a:lnTo>
                    <a:lnTo>
                      <a:pt x="1042" y="92"/>
                    </a:lnTo>
                    <a:lnTo>
                      <a:pt x="1044" y="91"/>
                    </a:lnTo>
                    <a:lnTo>
                      <a:pt x="1046" y="90"/>
                    </a:lnTo>
                    <a:lnTo>
                      <a:pt x="1048" y="89"/>
                    </a:lnTo>
                    <a:lnTo>
                      <a:pt x="1050" y="88"/>
                    </a:lnTo>
                    <a:lnTo>
                      <a:pt x="1051" y="87"/>
                    </a:lnTo>
                    <a:lnTo>
                      <a:pt x="1053" y="86"/>
                    </a:lnTo>
                    <a:lnTo>
                      <a:pt x="1055" y="85"/>
                    </a:lnTo>
                    <a:lnTo>
                      <a:pt x="1057" y="84"/>
                    </a:lnTo>
                    <a:lnTo>
                      <a:pt x="1059" y="83"/>
                    </a:lnTo>
                    <a:lnTo>
                      <a:pt x="1060" y="82"/>
                    </a:lnTo>
                    <a:lnTo>
                      <a:pt x="1062" y="82"/>
                    </a:lnTo>
                    <a:lnTo>
                      <a:pt x="1064" y="81"/>
                    </a:lnTo>
                    <a:lnTo>
                      <a:pt x="1066" y="80"/>
                    </a:lnTo>
                    <a:lnTo>
                      <a:pt x="1068" y="79"/>
                    </a:lnTo>
                    <a:lnTo>
                      <a:pt x="1070" y="78"/>
                    </a:lnTo>
                    <a:lnTo>
                      <a:pt x="1071" y="77"/>
                    </a:lnTo>
                    <a:lnTo>
                      <a:pt x="1073" y="76"/>
                    </a:lnTo>
                    <a:lnTo>
                      <a:pt x="1075" y="75"/>
                    </a:lnTo>
                    <a:lnTo>
                      <a:pt x="1077" y="75"/>
                    </a:lnTo>
                    <a:lnTo>
                      <a:pt x="1079" y="74"/>
                    </a:lnTo>
                    <a:lnTo>
                      <a:pt x="1080" y="73"/>
                    </a:lnTo>
                    <a:lnTo>
                      <a:pt x="1082" y="72"/>
                    </a:lnTo>
                    <a:lnTo>
                      <a:pt x="1084" y="71"/>
                    </a:lnTo>
                    <a:lnTo>
                      <a:pt x="1086" y="70"/>
                    </a:lnTo>
                    <a:lnTo>
                      <a:pt x="1088" y="70"/>
                    </a:lnTo>
                    <a:lnTo>
                      <a:pt x="1089" y="69"/>
                    </a:lnTo>
                    <a:lnTo>
                      <a:pt x="1091" y="68"/>
                    </a:lnTo>
                    <a:lnTo>
                      <a:pt x="1093" y="67"/>
                    </a:lnTo>
                    <a:lnTo>
                      <a:pt x="1095" y="66"/>
                    </a:lnTo>
                    <a:lnTo>
                      <a:pt x="1097" y="66"/>
                    </a:lnTo>
                    <a:lnTo>
                      <a:pt x="1098" y="65"/>
                    </a:lnTo>
                    <a:lnTo>
                      <a:pt x="1100" y="64"/>
                    </a:lnTo>
                    <a:lnTo>
                      <a:pt x="1102" y="63"/>
                    </a:lnTo>
                    <a:lnTo>
                      <a:pt x="1104" y="63"/>
                    </a:lnTo>
                    <a:lnTo>
                      <a:pt x="1106" y="62"/>
                    </a:lnTo>
                    <a:lnTo>
                      <a:pt x="1108" y="61"/>
                    </a:lnTo>
                    <a:lnTo>
                      <a:pt x="1109" y="60"/>
                    </a:lnTo>
                    <a:lnTo>
                      <a:pt x="1111" y="59"/>
                    </a:lnTo>
                    <a:lnTo>
                      <a:pt x="1113" y="59"/>
                    </a:lnTo>
                    <a:lnTo>
                      <a:pt x="1115" y="58"/>
                    </a:lnTo>
                    <a:lnTo>
                      <a:pt x="1117" y="57"/>
                    </a:lnTo>
                    <a:lnTo>
                      <a:pt x="1118" y="57"/>
                    </a:lnTo>
                    <a:lnTo>
                      <a:pt x="1120" y="56"/>
                    </a:lnTo>
                    <a:lnTo>
                      <a:pt x="1122" y="55"/>
                    </a:lnTo>
                    <a:lnTo>
                      <a:pt x="1124" y="54"/>
                    </a:lnTo>
                    <a:lnTo>
                      <a:pt x="1126" y="54"/>
                    </a:lnTo>
                    <a:lnTo>
                      <a:pt x="1127" y="53"/>
                    </a:lnTo>
                    <a:lnTo>
                      <a:pt x="1129" y="52"/>
                    </a:lnTo>
                    <a:lnTo>
                      <a:pt x="1131" y="52"/>
                    </a:lnTo>
                    <a:lnTo>
                      <a:pt x="1133" y="51"/>
                    </a:lnTo>
                    <a:lnTo>
                      <a:pt x="1135" y="50"/>
                    </a:lnTo>
                    <a:lnTo>
                      <a:pt x="1136" y="49"/>
                    </a:lnTo>
                    <a:lnTo>
                      <a:pt x="1138" y="49"/>
                    </a:lnTo>
                    <a:lnTo>
                      <a:pt x="1140" y="48"/>
                    </a:lnTo>
                    <a:lnTo>
                      <a:pt x="1142" y="47"/>
                    </a:lnTo>
                    <a:lnTo>
                      <a:pt x="1144" y="47"/>
                    </a:lnTo>
                    <a:lnTo>
                      <a:pt x="1146" y="46"/>
                    </a:lnTo>
                    <a:lnTo>
                      <a:pt x="1147" y="46"/>
                    </a:lnTo>
                    <a:lnTo>
                      <a:pt x="1149" y="45"/>
                    </a:lnTo>
                    <a:lnTo>
                      <a:pt x="1151" y="44"/>
                    </a:lnTo>
                    <a:lnTo>
                      <a:pt x="1153" y="44"/>
                    </a:lnTo>
                    <a:lnTo>
                      <a:pt x="1155" y="43"/>
                    </a:lnTo>
                    <a:lnTo>
                      <a:pt x="1156" y="42"/>
                    </a:lnTo>
                    <a:lnTo>
                      <a:pt x="1158" y="42"/>
                    </a:lnTo>
                    <a:lnTo>
                      <a:pt x="1160" y="41"/>
                    </a:lnTo>
                    <a:lnTo>
                      <a:pt x="1162" y="40"/>
                    </a:lnTo>
                    <a:lnTo>
                      <a:pt x="1164" y="40"/>
                    </a:lnTo>
                    <a:lnTo>
                      <a:pt x="1165" y="39"/>
                    </a:lnTo>
                    <a:lnTo>
                      <a:pt x="1167" y="39"/>
                    </a:lnTo>
                    <a:lnTo>
                      <a:pt x="1169" y="38"/>
                    </a:lnTo>
                    <a:lnTo>
                      <a:pt x="1171" y="37"/>
                    </a:lnTo>
                    <a:lnTo>
                      <a:pt x="1173" y="37"/>
                    </a:lnTo>
                    <a:lnTo>
                      <a:pt x="1174" y="36"/>
                    </a:lnTo>
                    <a:lnTo>
                      <a:pt x="1176" y="36"/>
                    </a:lnTo>
                    <a:lnTo>
                      <a:pt x="1178" y="35"/>
                    </a:lnTo>
                    <a:lnTo>
                      <a:pt x="1180" y="35"/>
                    </a:lnTo>
                    <a:lnTo>
                      <a:pt x="1182" y="34"/>
                    </a:lnTo>
                    <a:lnTo>
                      <a:pt x="1184" y="34"/>
                    </a:lnTo>
                    <a:lnTo>
                      <a:pt x="1185" y="33"/>
                    </a:lnTo>
                    <a:lnTo>
                      <a:pt x="1187" y="32"/>
                    </a:lnTo>
                    <a:lnTo>
                      <a:pt x="1189" y="32"/>
                    </a:lnTo>
                    <a:lnTo>
                      <a:pt x="1191" y="31"/>
                    </a:lnTo>
                    <a:lnTo>
                      <a:pt x="1193" y="31"/>
                    </a:lnTo>
                    <a:lnTo>
                      <a:pt x="1194" y="30"/>
                    </a:lnTo>
                    <a:lnTo>
                      <a:pt x="1196" y="30"/>
                    </a:lnTo>
                    <a:lnTo>
                      <a:pt x="1198" y="29"/>
                    </a:lnTo>
                    <a:lnTo>
                      <a:pt x="1200" y="29"/>
                    </a:lnTo>
                    <a:lnTo>
                      <a:pt x="1202" y="28"/>
                    </a:lnTo>
                    <a:lnTo>
                      <a:pt x="1203" y="28"/>
                    </a:lnTo>
                    <a:lnTo>
                      <a:pt x="1205" y="27"/>
                    </a:lnTo>
                    <a:lnTo>
                      <a:pt x="1207" y="27"/>
                    </a:lnTo>
                    <a:lnTo>
                      <a:pt x="1209" y="26"/>
                    </a:lnTo>
                    <a:lnTo>
                      <a:pt x="1211" y="26"/>
                    </a:lnTo>
                    <a:lnTo>
                      <a:pt x="1213" y="25"/>
                    </a:lnTo>
                    <a:lnTo>
                      <a:pt x="1214" y="25"/>
                    </a:lnTo>
                    <a:lnTo>
                      <a:pt x="1216" y="24"/>
                    </a:lnTo>
                    <a:lnTo>
                      <a:pt x="1218" y="24"/>
                    </a:lnTo>
                    <a:lnTo>
                      <a:pt x="1220" y="23"/>
                    </a:lnTo>
                    <a:lnTo>
                      <a:pt x="1222" y="23"/>
                    </a:lnTo>
                    <a:lnTo>
                      <a:pt x="1223" y="23"/>
                    </a:lnTo>
                    <a:lnTo>
                      <a:pt x="1225" y="22"/>
                    </a:lnTo>
                    <a:lnTo>
                      <a:pt x="1227" y="22"/>
                    </a:lnTo>
                    <a:lnTo>
                      <a:pt x="1229" y="21"/>
                    </a:lnTo>
                    <a:lnTo>
                      <a:pt x="1231" y="21"/>
                    </a:lnTo>
                    <a:lnTo>
                      <a:pt x="1232" y="20"/>
                    </a:lnTo>
                    <a:lnTo>
                      <a:pt x="1234" y="20"/>
                    </a:lnTo>
                    <a:lnTo>
                      <a:pt x="1236" y="20"/>
                    </a:lnTo>
                    <a:lnTo>
                      <a:pt x="1238" y="19"/>
                    </a:lnTo>
                    <a:lnTo>
                      <a:pt x="1240" y="19"/>
                    </a:lnTo>
                    <a:lnTo>
                      <a:pt x="1241" y="18"/>
                    </a:lnTo>
                    <a:lnTo>
                      <a:pt x="1243" y="18"/>
                    </a:lnTo>
                    <a:lnTo>
                      <a:pt x="1245" y="18"/>
                    </a:lnTo>
                    <a:lnTo>
                      <a:pt x="1247" y="17"/>
                    </a:lnTo>
                    <a:lnTo>
                      <a:pt x="1249" y="17"/>
                    </a:lnTo>
                    <a:lnTo>
                      <a:pt x="1251" y="16"/>
                    </a:lnTo>
                    <a:lnTo>
                      <a:pt x="1252" y="16"/>
                    </a:lnTo>
                    <a:lnTo>
                      <a:pt x="1254" y="16"/>
                    </a:lnTo>
                    <a:lnTo>
                      <a:pt x="1256" y="15"/>
                    </a:lnTo>
                    <a:lnTo>
                      <a:pt x="1258" y="15"/>
                    </a:lnTo>
                    <a:lnTo>
                      <a:pt x="1260" y="15"/>
                    </a:lnTo>
                    <a:lnTo>
                      <a:pt x="1261" y="14"/>
                    </a:lnTo>
                    <a:lnTo>
                      <a:pt x="1263" y="14"/>
                    </a:lnTo>
                    <a:lnTo>
                      <a:pt x="1265" y="13"/>
                    </a:lnTo>
                    <a:lnTo>
                      <a:pt x="1267" y="13"/>
                    </a:lnTo>
                    <a:lnTo>
                      <a:pt x="1269" y="13"/>
                    </a:lnTo>
                    <a:lnTo>
                      <a:pt x="1270" y="12"/>
                    </a:lnTo>
                    <a:lnTo>
                      <a:pt x="1272" y="12"/>
                    </a:lnTo>
                    <a:lnTo>
                      <a:pt x="1274" y="12"/>
                    </a:lnTo>
                    <a:lnTo>
                      <a:pt x="1276" y="12"/>
                    </a:lnTo>
                    <a:lnTo>
                      <a:pt x="1278" y="11"/>
                    </a:lnTo>
                    <a:lnTo>
                      <a:pt x="1279" y="11"/>
                    </a:lnTo>
                    <a:lnTo>
                      <a:pt x="1281" y="11"/>
                    </a:lnTo>
                    <a:lnTo>
                      <a:pt x="1283" y="10"/>
                    </a:lnTo>
                    <a:lnTo>
                      <a:pt x="1285" y="10"/>
                    </a:lnTo>
                    <a:lnTo>
                      <a:pt x="1287" y="10"/>
                    </a:lnTo>
                    <a:lnTo>
                      <a:pt x="1289" y="9"/>
                    </a:lnTo>
                    <a:lnTo>
                      <a:pt x="1290" y="9"/>
                    </a:lnTo>
                    <a:lnTo>
                      <a:pt x="1292" y="9"/>
                    </a:lnTo>
                    <a:lnTo>
                      <a:pt x="1294" y="9"/>
                    </a:lnTo>
                    <a:lnTo>
                      <a:pt x="1296" y="8"/>
                    </a:lnTo>
                    <a:lnTo>
                      <a:pt x="1298" y="8"/>
                    </a:lnTo>
                    <a:lnTo>
                      <a:pt x="1299" y="8"/>
                    </a:lnTo>
                    <a:lnTo>
                      <a:pt x="1301" y="8"/>
                    </a:lnTo>
                    <a:lnTo>
                      <a:pt x="1303" y="7"/>
                    </a:lnTo>
                    <a:lnTo>
                      <a:pt x="1305" y="7"/>
                    </a:lnTo>
                    <a:lnTo>
                      <a:pt x="1307" y="7"/>
                    </a:lnTo>
                    <a:lnTo>
                      <a:pt x="1308" y="7"/>
                    </a:lnTo>
                    <a:lnTo>
                      <a:pt x="1310" y="6"/>
                    </a:lnTo>
                    <a:lnTo>
                      <a:pt x="1312" y="6"/>
                    </a:lnTo>
                    <a:lnTo>
                      <a:pt x="1314" y="6"/>
                    </a:lnTo>
                    <a:lnTo>
                      <a:pt x="1316" y="6"/>
                    </a:lnTo>
                    <a:lnTo>
                      <a:pt x="1317" y="5"/>
                    </a:lnTo>
                    <a:lnTo>
                      <a:pt x="1319" y="5"/>
                    </a:lnTo>
                    <a:lnTo>
                      <a:pt x="1321" y="5"/>
                    </a:lnTo>
                    <a:lnTo>
                      <a:pt x="1323" y="5"/>
                    </a:lnTo>
                    <a:lnTo>
                      <a:pt x="1325" y="5"/>
                    </a:lnTo>
                    <a:lnTo>
                      <a:pt x="1327" y="4"/>
                    </a:lnTo>
                    <a:lnTo>
                      <a:pt x="1328" y="4"/>
                    </a:lnTo>
                    <a:lnTo>
                      <a:pt x="1330" y="4"/>
                    </a:lnTo>
                    <a:lnTo>
                      <a:pt x="1332" y="4"/>
                    </a:lnTo>
                    <a:lnTo>
                      <a:pt x="1334" y="4"/>
                    </a:lnTo>
                    <a:lnTo>
                      <a:pt x="1336" y="4"/>
                    </a:lnTo>
                    <a:lnTo>
                      <a:pt x="1337" y="3"/>
                    </a:lnTo>
                    <a:lnTo>
                      <a:pt x="1339" y="3"/>
                    </a:lnTo>
                    <a:lnTo>
                      <a:pt x="1341" y="3"/>
                    </a:lnTo>
                    <a:lnTo>
                      <a:pt x="1343" y="3"/>
                    </a:lnTo>
                    <a:lnTo>
                      <a:pt x="1345" y="3"/>
                    </a:lnTo>
                    <a:lnTo>
                      <a:pt x="1346" y="3"/>
                    </a:lnTo>
                    <a:lnTo>
                      <a:pt x="1348" y="2"/>
                    </a:lnTo>
                    <a:lnTo>
                      <a:pt x="1350" y="2"/>
                    </a:lnTo>
                    <a:lnTo>
                      <a:pt x="1352" y="2"/>
                    </a:lnTo>
                    <a:lnTo>
                      <a:pt x="1354" y="2"/>
                    </a:lnTo>
                    <a:lnTo>
                      <a:pt x="1355" y="2"/>
                    </a:lnTo>
                    <a:lnTo>
                      <a:pt x="1357" y="2"/>
                    </a:lnTo>
                    <a:lnTo>
                      <a:pt x="1359" y="2"/>
                    </a:lnTo>
                    <a:lnTo>
                      <a:pt x="1361" y="2"/>
                    </a:lnTo>
                    <a:lnTo>
                      <a:pt x="1363" y="1"/>
                    </a:lnTo>
                    <a:lnTo>
                      <a:pt x="1365" y="1"/>
                    </a:lnTo>
                    <a:lnTo>
                      <a:pt x="1366" y="1"/>
                    </a:lnTo>
                    <a:lnTo>
                      <a:pt x="1368" y="1"/>
                    </a:lnTo>
                    <a:lnTo>
                      <a:pt x="1370" y="1"/>
                    </a:lnTo>
                    <a:lnTo>
                      <a:pt x="1372" y="1"/>
                    </a:lnTo>
                    <a:lnTo>
                      <a:pt x="1374" y="1"/>
                    </a:lnTo>
                    <a:lnTo>
                      <a:pt x="1375" y="1"/>
                    </a:lnTo>
                    <a:lnTo>
                      <a:pt x="1377" y="1"/>
                    </a:lnTo>
                    <a:lnTo>
                      <a:pt x="1379" y="1"/>
                    </a:lnTo>
                    <a:lnTo>
                      <a:pt x="1381" y="1"/>
                    </a:lnTo>
                    <a:lnTo>
                      <a:pt x="1383" y="1"/>
                    </a:lnTo>
                    <a:lnTo>
                      <a:pt x="1384" y="0"/>
                    </a:lnTo>
                    <a:lnTo>
                      <a:pt x="1386" y="0"/>
                    </a:lnTo>
                    <a:lnTo>
                      <a:pt x="1388" y="0"/>
                    </a:lnTo>
                    <a:lnTo>
                      <a:pt x="1390" y="0"/>
                    </a:lnTo>
                    <a:lnTo>
                      <a:pt x="1392" y="0"/>
                    </a:lnTo>
                    <a:lnTo>
                      <a:pt x="1393" y="0"/>
                    </a:lnTo>
                    <a:lnTo>
                      <a:pt x="1395" y="0"/>
                    </a:lnTo>
                    <a:lnTo>
                      <a:pt x="1397" y="0"/>
                    </a:lnTo>
                    <a:lnTo>
                      <a:pt x="1399" y="0"/>
                    </a:lnTo>
                    <a:lnTo>
                      <a:pt x="1401" y="0"/>
                    </a:lnTo>
                    <a:lnTo>
                      <a:pt x="1403" y="0"/>
                    </a:lnTo>
                    <a:lnTo>
                      <a:pt x="1404" y="0"/>
                    </a:lnTo>
                    <a:lnTo>
                      <a:pt x="1406" y="0"/>
                    </a:lnTo>
                    <a:lnTo>
                      <a:pt x="1408" y="0"/>
                    </a:lnTo>
                    <a:lnTo>
                      <a:pt x="1410" y="0"/>
                    </a:lnTo>
                    <a:lnTo>
                      <a:pt x="1412" y="0"/>
                    </a:lnTo>
                    <a:lnTo>
                      <a:pt x="1413" y="0"/>
                    </a:lnTo>
                    <a:lnTo>
                      <a:pt x="1415" y="0"/>
                    </a:lnTo>
                    <a:lnTo>
                      <a:pt x="1417" y="0"/>
                    </a:lnTo>
                    <a:lnTo>
                      <a:pt x="1419" y="0"/>
                    </a:lnTo>
                    <a:lnTo>
                      <a:pt x="1421" y="0"/>
                    </a:lnTo>
                    <a:lnTo>
                      <a:pt x="1422" y="0"/>
                    </a:lnTo>
                    <a:lnTo>
                      <a:pt x="1424" y="0"/>
                    </a:lnTo>
                    <a:lnTo>
                      <a:pt x="1426" y="0"/>
                    </a:lnTo>
                    <a:lnTo>
                      <a:pt x="1428" y="0"/>
                    </a:lnTo>
                    <a:lnTo>
                      <a:pt x="1430" y="0"/>
                    </a:lnTo>
                    <a:lnTo>
                      <a:pt x="1432" y="0"/>
                    </a:lnTo>
                    <a:lnTo>
                      <a:pt x="1433" y="0"/>
                    </a:lnTo>
                    <a:lnTo>
                      <a:pt x="1435" y="0"/>
                    </a:lnTo>
                    <a:lnTo>
                      <a:pt x="1437" y="0"/>
                    </a:lnTo>
                    <a:lnTo>
                      <a:pt x="1439" y="0"/>
                    </a:lnTo>
                    <a:lnTo>
                      <a:pt x="1441" y="0"/>
                    </a:lnTo>
                    <a:lnTo>
                      <a:pt x="1442" y="1"/>
                    </a:lnTo>
                    <a:lnTo>
                      <a:pt x="1444" y="1"/>
                    </a:lnTo>
                    <a:lnTo>
                      <a:pt x="1446" y="1"/>
                    </a:lnTo>
                    <a:lnTo>
                      <a:pt x="1448" y="1"/>
                    </a:lnTo>
                    <a:lnTo>
                      <a:pt x="1450" y="1"/>
                    </a:lnTo>
                    <a:lnTo>
                      <a:pt x="1451" y="1"/>
                    </a:lnTo>
                    <a:lnTo>
                      <a:pt x="1453" y="1"/>
                    </a:lnTo>
                    <a:lnTo>
                      <a:pt x="1455" y="1"/>
                    </a:lnTo>
                    <a:lnTo>
                      <a:pt x="1457" y="1"/>
                    </a:lnTo>
                    <a:lnTo>
                      <a:pt x="1459" y="1"/>
                    </a:lnTo>
                    <a:lnTo>
                      <a:pt x="1460" y="1"/>
                    </a:lnTo>
                    <a:lnTo>
                      <a:pt x="1462" y="1"/>
                    </a:lnTo>
                    <a:lnTo>
                      <a:pt x="1464" y="2"/>
                    </a:lnTo>
                    <a:lnTo>
                      <a:pt x="1466" y="2"/>
                    </a:lnTo>
                    <a:lnTo>
                      <a:pt x="1468" y="2"/>
                    </a:lnTo>
                    <a:lnTo>
                      <a:pt x="1470" y="2"/>
                    </a:lnTo>
                    <a:lnTo>
                      <a:pt x="1471" y="2"/>
                    </a:lnTo>
                    <a:lnTo>
                      <a:pt x="1473" y="2"/>
                    </a:lnTo>
                    <a:lnTo>
                      <a:pt x="1475" y="2"/>
                    </a:lnTo>
                    <a:lnTo>
                      <a:pt x="1477" y="2"/>
                    </a:lnTo>
                    <a:lnTo>
                      <a:pt x="1479" y="3"/>
                    </a:lnTo>
                    <a:lnTo>
                      <a:pt x="1480" y="3"/>
                    </a:lnTo>
                    <a:lnTo>
                      <a:pt x="1482" y="3"/>
                    </a:lnTo>
                    <a:lnTo>
                      <a:pt x="1484" y="3"/>
                    </a:lnTo>
                    <a:lnTo>
                      <a:pt x="1486" y="3"/>
                    </a:lnTo>
                    <a:lnTo>
                      <a:pt x="1488" y="3"/>
                    </a:lnTo>
                    <a:lnTo>
                      <a:pt x="1489" y="3"/>
                    </a:lnTo>
                    <a:lnTo>
                      <a:pt x="1491" y="4"/>
                    </a:lnTo>
                    <a:lnTo>
                      <a:pt x="1493" y="4"/>
                    </a:lnTo>
                    <a:lnTo>
                      <a:pt x="1495" y="4"/>
                    </a:lnTo>
                    <a:lnTo>
                      <a:pt x="1497" y="4"/>
                    </a:lnTo>
                    <a:lnTo>
                      <a:pt x="1498" y="4"/>
                    </a:lnTo>
                    <a:lnTo>
                      <a:pt x="1500" y="4"/>
                    </a:lnTo>
                    <a:lnTo>
                      <a:pt x="1502" y="5"/>
                    </a:lnTo>
                    <a:lnTo>
                      <a:pt x="1504" y="5"/>
                    </a:lnTo>
                    <a:lnTo>
                      <a:pt x="1506" y="5"/>
                    </a:lnTo>
                    <a:lnTo>
                      <a:pt x="1508" y="5"/>
                    </a:lnTo>
                    <a:lnTo>
                      <a:pt x="1509" y="5"/>
                    </a:lnTo>
                    <a:lnTo>
                      <a:pt x="1511" y="6"/>
                    </a:lnTo>
                    <a:lnTo>
                      <a:pt x="1513" y="6"/>
                    </a:lnTo>
                    <a:lnTo>
                      <a:pt x="1515" y="6"/>
                    </a:lnTo>
                    <a:lnTo>
                      <a:pt x="1517" y="6"/>
                    </a:lnTo>
                    <a:lnTo>
                      <a:pt x="1518" y="6"/>
                    </a:lnTo>
                    <a:lnTo>
                      <a:pt x="1520" y="7"/>
                    </a:lnTo>
                    <a:lnTo>
                      <a:pt x="1522" y="7"/>
                    </a:lnTo>
                    <a:lnTo>
                      <a:pt x="1524" y="7"/>
                    </a:lnTo>
                    <a:lnTo>
                      <a:pt x="1526" y="7"/>
                    </a:lnTo>
                    <a:lnTo>
                      <a:pt x="1527" y="7"/>
                    </a:lnTo>
                    <a:lnTo>
                      <a:pt x="1529" y="8"/>
                    </a:lnTo>
                    <a:lnTo>
                      <a:pt x="1531" y="8"/>
                    </a:lnTo>
                    <a:lnTo>
                      <a:pt x="1533" y="8"/>
                    </a:lnTo>
                    <a:lnTo>
                      <a:pt x="1535" y="8"/>
                    </a:lnTo>
                    <a:lnTo>
                      <a:pt x="1536" y="9"/>
                    </a:lnTo>
                    <a:lnTo>
                      <a:pt x="1538" y="9"/>
                    </a:lnTo>
                    <a:lnTo>
                      <a:pt x="1540" y="9"/>
                    </a:lnTo>
                    <a:lnTo>
                      <a:pt x="1542" y="9"/>
                    </a:lnTo>
                    <a:lnTo>
                      <a:pt x="1544" y="10"/>
                    </a:lnTo>
                    <a:lnTo>
                      <a:pt x="1546" y="10"/>
                    </a:lnTo>
                    <a:lnTo>
                      <a:pt x="1547" y="10"/>
                    </a:lnTo>
                    <a:lnTo>
                      <a:pt x="1549" y="10"/>
                    </a:lnTo>
                    <a:lnTo>
                      <a:pt x="1551" y="11"/>
                    </a:lnTo>
                    <a:lnTo>
                      <a:pt x="1553" y="11"/>
                    </a:lnTo>
                    <a:lnTo>
                      <a:pt x="1555" y="11"/>
                    </a:lnTo>
                    <a:lnTo>
                      <a:pt x="1556" y="12"/>
                    </a:lnTo>
                    <a:lnTo>
                      <a:pt x="1558" y="12"/>
                    </a:lnTo>
                    <a:lnTo>
                      <a:pt x="1560" y="12"/>
                    </a:lnTo>
                    <a:lnTo>
                      <a:pt x="1562" y="12"/>
                    </a:lnTo>
                    <a:lnTo>
                      <a:pt x="1564" y="13"/>
                    </a:lnTo>
                    <a:lnTo>
                      <a:pt x="1565" y="13"/>
                    </a:lnTo>
                    <a:lnTo>
                      <a:pt x="1567" y="13"/>
                    </a:lnTo>
                    <a:lnTo>
                      <a:pt x="1569" y="14"/>
                    </a:lnTo>
                    <a:lnTo>
                      <a:pt x="1571" y="14"/>
                    </a:lnTo>
                    <a:lnTo>
                      <a:pt x="1573" y="14"/>
                    </a:lnTo>
                    <a:lnTo>
                      <a:pt x="1575" y="15"/>
                    </a:lnTo>
                    <a:lnTo>
                      <a:pt x="1576" y="15"/>
                    </a:lnTo>
                    <a:lnTo>
                      <a:pt x="1578" y="15"/>
                    </a:lnTo>
                    <a:lnTo>
                      <a:pt x="1580" y="15"/>
                    </a:lnTo>
                    <a:lnTo>
                      <a:pt x="1582" y="16"/>
                    </a:lnTo>
                    <a:lnTo>
                      <a:pt x="1584" y="16"/>
                    </a:lnTo>
                    <a:lnTo>
                      <a:pt x="1585" y="16"/>
                    </a:lnTo>
                    <a:lnTo>
                      <a:pt x="1587" y="17"/>
                    </a:lnTo>
                    <a:lnTo>
                      <a:pt x="1589" y="17"/>
                    </a:lnTo>
                    <a:lnTo>
                      <a:pt x="1591" y="17"/>
                    </a:lnTo>
                    <a:lnTo>
                      <a:pt x="1593" y="18"/>
                    </a:lnTo>
                    <a:lnTo>
                      <a:pt x="1594" y="18"/>
                    </a:lnTo>
                    <a:lnTo>
                      <a:pt x="1596" y="19"/>
                    </a:lnTo>
                    <a:lnTo>
                      <a:pt x="1598" y="19"/>
                    </a:lnTo>
                    <a:lnTo>
                      <a:pt x="1600" y="19"/>
                    </a:lnTo>
                    <a:lnTo>
                      <a:pt x="1602" y="20"/>
                    </a:lnTo>
                    <a:lnTo>
                      <a:pt x="1603" y="20"/>
                    </a:lnTo>
                    <a:lnTo>
                      <a:pt x="1605" y="20"/>
                    </a:lnTo>
                    <a:lnTo>
                      <a:pt x="1607" y="21"/>
                    </a:lnTo>
                    <a:lnTo>
                      <a:pt x="1609" y="21"/>
                    </a:lnTo>
                    <a:lnTo>
                      <a:pt x="1611" y="21"/>
                    </a:lnTo>
                    <a:lnTo>
                      <a:pt x="1613" y="22"/>
                    </a:lnTo>
                    <a:lnTo>
                      <a:pt x="1614" y="22"/>
                    </a:lnTo>
                    <a:lnTo>
                      <a:pt x="1616" y="23"/>
                    </a:lnTo>
                    <a:lnTo>
                      <a:pt x="1618" y="23"/>
                    </a:lnTo>
                    <a:lnTo>
                      <a:pt x="1620" y="23"/>
                    </a:lnTo>
                    <a:lnTo>
                      <a:pt x="1622" y="24"/>
                    </a:lnTo>
                    <a:lnTo>
                      <a:pt x="1623" y="24"/>
                    </a:lnTo>
                    <a:lnTo>
                      <a:pt x="1625" y="24"/>
                    </a:lnTo>
                    <a:lnTo>
                      <a:pt x="1627" y="25"/>
                    </a:lnTo>
                    <a:lnTo>
                      <a:pt x="1629" y="25"/>
                    </a:lnTo>
                    <a:lnTo>
                      <a:pt x="1631" y="26"/>
                    </a:lnTo>
                    <a:lnTo>
                      <a:pt x="1632" y="26"/>
                    </a:lnTo>
                    <a:lnTo>
                      <a:pt x="1634" y="26"/>
                    </a:lnTo>
                    <a:lnTo>
                      <a:pt x="1636" y="27"/>
                    </a:lnTo>
                    <a:lnTo>
                      <a:pt x="1638" y="27"/>
                    </a:lnTo>
                    <a:lnTo>
                      <a:pt x="1640" y="28"/>
                    </a:lnTo>
                    <a:lnTo>
                      <a:pt x="1641" y="28"/>
                    </a:lnTo>
                    <a:lnTo>
                      <a:pt x="1643" y="29"/>
                    </a:lnTo>
                    <a:lnTo>
                      <a:pt x="1645" y="29"/>
                    </a:lnTo>
                    <a:lnTo>
                      <a:pt x="1647" y="29"/>
                    </a:lnTo>
                    <a:lnTo>
                      <a:pt x="1649" y="30"/>
                    </a:lnTo>
                    <a:lnTo>
                      <a:pt x="1651" y="30"/>
                    </a:lnTo>
                    <a:lnTo>
                      <a:pt x="1652" y="31"/>
                    </a:lnTo>
                    <a:lnTo>
                      <a:pt x="1654" y="31"/>
                    </a:lnTo>
                    <a:lnTo>
                      <a:pt x="1656" y="32"/>
                    </a:lnTo>
                    <a:lnTo>
                      <a:pt x="1658" y="32"/>
                    </a:lnTo>
                    <a:lnTo>
                      <a:pt x="1660" y="32"/>
                    </a:lnTo>
                    <a:lnTo>
                      <a:pt x="1661" y="33"/>
                    </a:lnTo>
                    <a:lnTo>
                      <a:pt x="1663" y="33"/>
                    </a:lnTo>
                    <a:lnTo>
                      <a:pt x="1665" y="34"/>
                    </a:lnTo>
                    <a:lnTo>
                      <a:pt x="1667" y="34"/>
                    </a:lnTo>
                    <a:lnTo>
                      <a:pt x="1669" y="35"/>
                    </a:lnTo>
                    <a:lnTo>
                      <a:pt x="1670" y="35"/>
                    </a:lnTo>
                    <a:lnTo>
                      <a:pt x="1672" y="36"/>
                    </a:lnTo>
                    <a:lnTo>
                      <a:pt x="1674" y="36"/>
                    </a:lnTo>
                    <a:lnTo>
                      <a:pt x="1676" y="37"/>
                    </a:lnTo>
                    <a:lnTo>
                      <a:pt x="1678" y="37"/>
                    </a:lnTo>
                    <a:lnTo>
                      <a:pt x="1679" y="38"/>
                    </a:lnTo>
                    <a:lnTo>
                      <a:pt x="1681" y="38"/>
                    </a:lnTo>
                    <a:lnTo>
                      <a:pt x="1683" y="39"/>
                    </a:lnTo>
                    <a:lnTo>
                      <a:pt x="1685" y="39"/>
                    </a:lnTo>
                    <a:lnTo>
                      <a:pt x="1687" y="40"/>
                    </a:lnTo>
                    <a:lnTo>
                      <a:pt x="1689" y="40"/>
                    </a:lnTo>
                    <a:lnTo>
                      <a:pt x="1690" y="40"/>
                    </a:lnTo>
                    <a:lnTo>
                      <a:pt x="1692" y="41"/>
                    </a:lnTo>
                    <a:lnTo>
                      <a:pt x="1694" y="41"/>
                    </a:lnTo>
                    <a:lnTo>
                      <a:pt x="1696" y="42"/>
                    </a:lnTo>
                    <a:lnTo>
                      <a:pt x="1698" y="42"/>
                    </a:lnTo>
                    <a:lnTo>
                      <a:pt x="1699" y="43"/>
                    </a:lnTo>
                    <a:lnTo>
                      <a:pt x="1701" y="43"/>
                    </a:lnTo>
                    <a:lnTo>
                      <a:pt x="1703" y="44"/>
                    </a:lnTo>
                    <a:lnTo>
                      <a:pt x="1705" y="45"/>
                    </a:lnTo>
                    <a:lnTo>
                      <a:pt x="1707" y="45"/>
                    </a:lnTo>
                    <a:lnTo>
                      <a:pt x="1708" y="46"/>
                    </a:lnTo>
                    <a:lnTo>
                      <a:pt x="1710" y="46"/>
                    </a:lnTo>
                    <a:lnTo>
                      <a:pt x="1712" y="47"/>
                    </a:lnTo>
                    <a:lnTo>
                      <a:pt x="1714" y="47"/>
                    </a:lnTo>
                    <a:lnTo>
                      <a:pt x="1716" y="48"/>
                    </a:lnTo>
                    <a:lnTo>
                      <a:pt x="1717" y="48"/>
                    </a:lnTo>
                    <a:lnTo>
                      <a:pt x="1719" y="49"/>
                    </a:lnTo>
                    <a:lnTo>
                      <a:pt x="1721" y="49"/>
                    </a:lnTo>
                    <a:lnTo>
                      <a:pt x="1723" y="50"/>
                    </a:lnTo>
                    <a:lnTo>
                      <a:pt x="1725" y="50"/>
                    </a:lnTo>
                    <a:lnTo>
                      <a:pt x="1727" y="51"/>
                    </a:lnTo>
                    <a:lnTo>
                      <a:pt x="1728" y="51"/>
                    </a:lnTo>
                    <a:lnTo>
                      <a:pt x="1730" y="52"/>
                    </a:lnTo>
                    <a:lnTo>
                      <a:pt x="1732" y="52"/>
                    </a:lnTo>
                    <a:lnTo>
                      <a:pt x="1734" y="53"/>
                    </a:lnTo>
                    <a:lnTo>
                      <a:pt x="1736" y="54"/>
                    </a:lnTo>
                    <a:lnTo>
                      <a:pt x="1737" y="54"/>
                    </a:lnTo>
                    <a:lnTo>
                      <a:pt x="1739" y="55"/>
                    </a:lnTo>
                    <a:lnTo>
                      <a:pt x="1741" y="55"/>
                    </a:lnTo>
                    <a:lnTo>
                      <a:pt x="1743" y="56"/>
                    </a:lnTo>
                    <a:lnTo>
                      <a:pt x="1745" y="56"/>
                    </a:lnTo>
                    <a:lnTo>
                      <a:pt x="1746" y="57"/>
                    </a:lnTo>
                    <a:lnTo>
                      <a:pt x="1748" y="58"/>
                    </a:lnTo>
                    <a:lnTo>
                      <a:pt x="1750" y="58"/>
                    </a:lnTo>
                    <a:lnTo>
                      <a:pt x="1752" y="59"/>
                    </a:lnTo>
                    <a:lnTo>
                      <a:pt x="1754" y="59"/>
                    </a:lnTo>
                    <a:lnTo>
                      <a:pt x="1756" y="60"/>
                    </a:lnTo>
                    <a:lnTo>
                      <a:pt x="1757" y="60"/>
                    </a:lnTo>
                    <a:lnTo>
                      <a:pt x="1759" y="61"/>
                    </a:lnTo>
                    <a:lnTo>
                      <a:pt x="1761" y="62"/>
                    </a:lnTo>
                    <a:lnTo>
                      <a:pt x="1763" y="62"/>
                    </a:lnTo>
                    <a:lnTo>
                      <a:pt x="1765" y="63"/>
                    </a:lnTo>
                    <a:lnTo>
                      <a:pt x="1766" y="63"/>
                    </a:lnTo>
                    <a:lnTo>
                      <a:pt x="1768" y="64"/>
                    </a:lnTo>
                    <a:lnTo>
                      <a:pt x="1770" y="64"/>
                    </a:lnTo>
                    <a:lnTo>
                      <a:pt x="1772" y="65"/>
                    </a:lnTo>
                    <a:lnTo>
                      <a:pt x="1774" y="66"/>
                    </a:lnTo>
                    <a:lnTo>
                      <a:pt x="1775" y="66"/>
                    </a:lnTo>
                    <a:lnTo>
                      <a:pt x="1777" y="67"/>
                    </a:lnTo>
                    <a:lnTo>
                      <a:pt x="1779" y="68"/>
                    </a:lnTo>
                    <a:lnTo>
                      <a:pt x="1781" y="68"/>
                    </a:lnTo>
                    <a:lnTo>
                      <a:pt x="1783" y="69"/>
                    </a:lnTo>
                    <a:lnTo>
                      <a:pt x="1784" y="69"/>
                    </a:lnTo>
                    <a:lnTo>
                      <a:pt x="1786" y="70"/>
                    </a:lnTo>
                    <a:lnTo>
                      <a:pt x="1788" y="71"/>
                    </a:lnTo>
                    <a:lnTo>
                      <a:pt x="1790" y="71"/>
                    </a:lnTo>
                    <a:lnTo>
                      <a:pt x="1792" y="72"/>
                    </a:lnTo>
                    <a:lnTo>
                      <a:pt x="1794" y="72"/>
                    </a:lnTo>
                    <a:lnTo>
                      <a:pt x="1795" y="73"/>
                    </a:lnTo>
                    <a:lnTo>
                      <a:pt x="1797" y="74"/>
                    </a:lnTo>
                    <a:lnTo>
                      <a:pt x="1799" y="74"/>
                    </a:lnTo>
                    <a:lnTo>
                      <a:pt x="1801" y="75"/>
                    </a:lnTo>
                    <a:lnTo>
                      <a:pt x="1803" y="76"/>
                    </a:lnTo>
                    <a:lnTo>
                      <a:pt x="1804" y="76"/>
                    </a:lnTo>
                    <a:lnTo>
                      <a:pt x="1806" y="77"/>
                    </a:lnTo>
                    <a:lnTo>
                      <a:pt x="1808" y="77"/>
                    </a:lnTo>
                    <a:lnTo>
                      <a:pt x="1810" y="78"/>
                    </a:lnTo>
                    <a:lnTo>
                      <a:pt x="1812" y="79"/>
                    </a:lnTo>
                    <a:lnTo>
                      <a:pt x="1813" y="79"/>
                    </a:lnTo>
                    <a:lnTo>
                      <a:pt x="1815" y="80"/>
                    </a:lnTo>
                    <a:lnTo>
                      <a:pt x="1817" y="81"/>
                    </a:lnTo>
                    <a:lnTo>
                      <a:pt x="1819" y="81"/>
                    </a:lnTo>
                    <a:lnTo>
                      <a:pt x="1821" y="82"/>
                    </a:lnTo>
                    <a:lnTo>
                      <a:pt x="1822" y="83"/>
                    </a:lnTo>
                    <a:lnTo>
                      <a:pt x="1824" y="83"/>
                    </a:lnTo>
                    <a:lnTo>
                      <a:pt x="1826" y="84"/>
                    </a:lnTo>
                    <a:lnTo>
                      <a:pt x="1828" y="85"/>
                    </a:lnTo>
                    <a:lnTo>
                      <a:pt x="1830" y="85"/>
                    </a:lnTo>
                    <a:lnTo>
                      <a:pt x="1832" y="86"/>
                    </a:lnTo>
                    <a:lnTo>
                      <a:pt x="1833" y="87"/>
                    </a:lnTo>
                    <a:lnTo>
                      <a:pt x="1835" y="87"/>
                    </a:lnTo>
                    <a:lnTo>
                      <a:pt x="1837" y="88"/>
                    </a:lnTo>
                    <a:lnTo>
                      <a:pt x="1839" y="89"/>
                    </a:lnTo>
                    <a:lnTo>
                      <a:pt x="1841" y="89"/>
                    </a:lnTo>
                    <a:lnTo>
                      <a:pt x="1842" y="90"/>
                    </a:lnTo>
                    <a:lnTo>
                      <a:pt x="1844" y="91"/>
                    </a:lnTo>
                    <a:lnTo>
                      <a:pt x="1846" y="91"/>
                    </a:lnTo>
                    <a:lnTo>
                      <a:pt x="1848" y="92"/>
                    </a:lnTo>
                    <a:lnTo>
                      <a:pt x="1850" y="93"/>
                    </a:lnTo>
                    <a:lnTo>
                      <a:pt x="1851" y="93"/>
                    </a:lnTo>
                    <a:lnTo>
                      <a:pt x="1853" y="94"/>
                    </a:lnTo>
                    <a:lnTo>
                      <a:pt x="1855" y="95"/>
                    </a:lnTo>
                    <a:lnTo>
                      <a:pt x="1857" y="95"/>
                    </a:lnTo>
                    <a:lnTo>
                      <a:pt x="1859" y="96"/>
                    </a:lnTo>
                    <a:lnTo>
                      <a:pt x="1860" y="97"/>
                    </a:lnTo>
                    <a:lnTo>
                      <a:pt x="1862" y="98"/>
                    </a:lnTo>
                    <a:lnTo>
                      <a:pt x="1864" y="98"/>
                    </a:lnTo>
                    <a:lnTo>
                      <a:pt x="1866" y="99"/>
                    </a:lnTo>
                    <a:lnTo>
                      <a:pt x="1868" y="100"/>
                    </a:lnTo>
                    <a:lnTo>
                      <a:pt x="1870" y="100"/>
                    </a:lnTo>
                    <a:lnTo>
                      <a:pt x="1871" y="101"/>
                    </a:lnTo>
                    <a:lnTo>
                      <a:pt x="1873" y="102"/>
                    </a:lnTo>
                    <a:lnTo>
                      <a:pt x="1875" y="102"/>
                    </a:lnTo>
                    <a:lnTo>
                      <a:pt x="1877" y="103"/>
                    </a:lnTo>
                    <a:lnTo>
                      <a:pt x="1879" y="104"/>
                    </a:lnTo>
                    <a:lnTo>
                      <a:pt x="1880" y="105"/>
                    </a:lnTo>
                    <a:lnTo>
                      <a:pt x="1882" y="105"/>
                    </a:lnTo>
                    <a:lnTo>
                      <a:pt x="1884" y="106"/>
                    </a:lnTo>
                    <a:lnTo>
                      <a:pt x="1886" y="107"/>
                    </a:lnTo>
                    <a:lnTo>
                      <a:pt x="1888" y="107"/>
                    </a:lnTo>
                    <a:lnTo>
                      <a:pt x="1889" y="108"/>
                    </a:lnTo>
                    <a:lnTo>
                      <a:pt x="1891" y="109"/>
                    </a:lnTo>
                    <a:lnTo>
                      <a:pt x="1893" y="110"/>
                    </a:lnTo>
                    <a:lnTo>
                      <a:pt x="1895" y="110"/>
                    </a:lnTo>
                    <a:lnTo>
                      <a:pt x="1897" y="111"/>
                    </a:lnTo>
                    <a:lnTo>
                      <a:pt x="1898" y="112"/>
                    </a:lnTo>
                    <a:lnTo>
                      <a:pt x="1900" y="113"/>
                    </a:lnTo>
                    <a:lnTo>
                      <a:pt x="1902" y="113"/>
                    </a:lnTo>
                    <a:lnTo>
                      <a:pt x="1904" y="114"/>
                    </a:lnTo>
                    <a:lnTo>
                      <a:pt x="1906" y="115"/>
                    </a:lnTo>
                    <a:lnTo>
                      <a:pt x="1908" y="116"/>
                    </a:lnTo>
                    <a:lnTo>
                      <a:pt x="1909" y="116"/>
                    </a:lnTo>
                    <a:lnTo>
                      <a:pt x="1911" y="117"/>
                    </a:lnTo>
                    <a:lnTo>
                      <a:pt x="1913" y="118"/>
                    </a:lnTo>
                    <a:lnTo>
                      <a:pt x="1915" y="118"/>
                    </a:lnTo>
                    <a:lnTo>
                      <a:pt x="1917" y="119"/>
                    </a:lnTo>
                    <a:lnTo>
                      <a:pt x="1918" y="120"/>
                    </a:lnTo>
                    <a:lnTo>
                      <a:pt x="1920" y="121"/>
                    </a:lnTo>
                    <a:lnTo>
                      <a:pt x="1922" y="121"/>
                    </a:lnTo>
                    <a:lnTo>
                      <a:pt x="1924" y="122"/>
                    </a:lnTo>
                    <a:lnTo>
                      <a:pt x="1926" y="123"/>
                    </a:lnTo>
                    <a:lnTo>
                      <a:pt x="1927" y="124"/>
                    </a:lnTo>
                    <a:lnTo>
                      <a:pt x="1929" y="124"/>
                    </a:lnTo>
                    <a:lnTo>
                      <a:pt x="1931" y="125"/>
                    </a:lnTo>
                    <a:lnTo>
                      <a:pt x="1933" y="126"/>
                    </a:lnTo>
                    <a:lnTo>
                      <a:pt x="1935" y="127"/>
                    </a:lnTo>
                    <a:lnTo>
                      <a:pt x="1937" y="128"/>
                    </a:lnTo>
                    <a:lnTo>
                      <a:pt x="1938" y="128"/>
                    </a:lnTo>
                    <a:lnTo>
                      <a:pt x="1940" y="129"/>
                    </a:lnTo>
                    <a:lnTo>
                      <a:pt x="1942" y="130"/>
                    </a:lnTo>
                    <a:lnTo>
                      <a:pt x="1944" y="131"/>
                    </a:lnTo>
                    <a:lnTo>
                      <a:pt x="1946" y="131"/>
                    </a:lnTo>
                    <a:lnTo>
                      <a:pt x="1947" y="132"/>
                    </a:lnTo>
                    <a:lnTo>
                      <a:pt x="1949" y="133"/>
                    </a:lnTo>
                    <a:lnTo>
                      <a:pt x="1951" y="134"/>
                    </a:lnTo>
                    <a:lnTo>
                      <a:pt x="1953" y="134"/>
                    </a:lnTo>
                    <a:lnTo>
                      <a:pt x="1955" y="135"/>
                    </a:lnTo>
                    <a:lnTo>
                      <a:pt x="1956" y="136"/>
                    </a:lnTo>
                    <a:lnTo>
                      <a:pt x="1958" y="137"/>
                    </a:lnTo>
                    <a:lnTo>
                      <a:pt x="1960" y="138"/>
                    </a:lnTo>
                    <a:lnTo>
                      <a:pt x="1962" y="138"/>
                    </a:lnTo>
                    <a:lnTo>
                      <a:pt x="1964" y="139"/>
                    </a:lnTo>
                    <a:lnTo>
                      <a:pt x="1965" y="140"/>
                    </a:lnTo>
                    <a:lnTo>
                      <a:pt x="1967" y="141"/>
                    </a:lnTo>
                    <a:lnTo>
                      <a:pt x="1969" y="142"/>
                    </a:lnTo>
                    <a:lnTo>
                      <a:pt x="1971" y="142"/>
                    </a:lnTo>
                    <a:lnTo>
                      <a:pt x="1973" y="143"/>
                    </a:lnTo>
                    <a:lnTo>
                      <a:pt x="1975" y="144"/>
                    </a:lnTo>
                    <a:lnTo>
                      <a:pt x="1976" y="145"/>
                    </a:lnTo>
                    <a:lnTo>
                      <a:pt x="1978" y="145"/>
                    </a:lnTo>
                    <a:lnTo>
                      <a:pt x="1980" y="146"/>
                    </a:lnTo>
                    <a:lnTo>
                      <a:pt x="1982" y="147"/>
                    </a:lnTo>
                    <a:lnTo>
                      <a:pt x="1984" y="148"/>
                    </a:lnTo>
                    <a:lnTo>
                      <a:pt x="1985" y="149"/>
                    </a:lnTo>
                    <a:lnTo>
                      <a:pt x="1987" y="149"/>
                    </a:lnTo>
                    <a:lnTo>
                      <a:pt x="1989" y="150"/>
                    </a:lnTo>
                    <a:lnTo>
                      <a:pt x="1991" y="151"/>
                    </a:lnTo>
                    <a:lnTo>
                      <a:pt x="1993" y="152"/>
                    </a:lnTo>
                    <a:lnTo>
                      <a:pt x="1994" y="153"/>
                    </a:lnTo>
                    <a:lnTo>
                      <a:pt x="1996" y="153"/>
                    </a:lnTo>
                    <a:lnTo>
                      <a:pt x="1998" y="154"/>
                    </a:lnTo>
                    <a:lnTo>
                      <a:pt x="2000" y="155"/>
                    </a:lnTo>
                    <a:lnTo>
                      <a:pt x="2002" y="156"/>
                    </a:lnTo>
                    <a:lnTo>
                      <a:pt x="2003" y="157"/>
                    </a:lnTo>
                    <a:lnTo>
                      <a:pt x="2005" y="158"/>
                    </a:lnTo>
                    <a:lnTo>
                      <a:pt x="2007" y="158"/>
                    </a:lnTo>
                    <a:lnTo>
                      <a:pt x="2009" y="159"/>
                    </a:lnTo>
                    <a:lnTo>
                      <a:pt x="2011" y="160"/>
                    </a:lnTo>
                    <a:lnTo>
                      <a:pt x="2013" y="161"/>
                    </a:lnTo>
                    <a:lnTo>
                      <a:pt x="2014" y="162"/>
                    </a:lnTo>
                    <a:lnTo>
                      <a:pt x="2016" y="162"/>
                    </a:lnTo>
                    <a:lnTo>
                      <a:pt x="2018" y="163"/>
                    </a:lnTo>
                    <a:lnTo>
                      <a:pt x="2020" y="164"/>
                    </a:lnTo>
                    <a:lnTo>
                      <a:pt x="2022" y="165"/>
                    </a:lnTo>
                    <a:lnTo>
                      <a:pt x="2023" y="166"/>
                    </a:lnTo>
                    <a:lnTo>
                      <a:pt x="2025" y="167"/>
                    </a:lnTo>
                    <a:lnTo>
                      <a:pt x="2027" y="167"/>
                    </a:lnTo>
                    <a:lnTo>
                      <a:pt x="2029" y="168"/>
                    </a:lnTo>
                    <a:lnTo>
                      <a:pt x="2031" y="169"/>
                    </a:lnTo>
                    <a:lnTo>
                      <a:pt x="2032" y="170"/>
                    </a:lnTo>
                    <a:lnTo>
                      <a:pt x="2034" y="171"/>
                    </a:lnTo>
                    <a:lnTo>
                      <a:pt x="2036" y="172"/>
                    </a:lnTo>
                    <a:lnTo>
                      <a:pt x="2038" y="172"/>
                    </a:lnTo>
                    <a:lnTo>
                      <a:pt x="2040" y="173"/>
                    </a:lnTo>
                    <a:lnTo>
                      <a:pt x="2041" y="174"/>
                    </a:lnTo>
                    <a:lnTo>
                      <a:pt x="2043" y="175"/>
                    </a:lnTo>
                    <a:lnTo>
                      <a:pt x="2045" y="176"/>
                    </a:lnTo>
                    <a:lnTo>
                      <a:pt x="2047" y="177"/>
                    </a:lnTo>
                    <a:lnTo>
                      <a:pt x="2049" y="177"/>
                    </a:lnTo>
                    <a:lnTo>
                      <a:pt x="2051" y="178"/>
                    </a:lnTo>
                    <a:lnTo>
                      <a:pt x="2052" y="179"/>
                    </a:lnTo>
                    <a:lnTo>
                      <a:pt x="2054" y="180"/>
                    </a:lnTo>
                    <a:lnTo>
                      <a:pt x="2056" y="181"/>
                    </a:lnTo>
                    <a:lnTo>
                      <a:pt x="2058" y="182"/>
                    </a:lnTo>
                    <a:lnTo>
                      <a:pt x="2060" y="182"/>
                    </a:lnTo>
                    <a:lnTo>
                      <a:pt x="2061" y="183"/>
                    </a:lnTo>
                    <a:lnTo>
                      <a:pt x="2063" y="184"/>
                    </a:lnTo>
                    <a:lnTo>
                      <a:pt x="2065" y="185"/>
                    </a:lnTo>
                    <a:lnTo>
                      <a:pt x="2067" y="186"/>
                    </a:lnTo>
                    <a:lnTo>
                      <a:pt x="2069" y="187"/>
                    </a:lnTo>
                    <a:lnTo>
                      <a:pt x="2070" y="188"/>
                    </a:lnTo>
                    <a:lnTo>
                      <a:pt x="2072" y="188"/>
                    </a:lnTo>
                    <a:lnTo>
                      <a:pt x="2074" y="189"/>
                    </a:lnTo>
                    <a:lnTo>
                      <a:pt x="2076" y="190"/>
                    </a:lnTo>
                    <a:lnTo>
                      <a:pt x="2078" y="191"/>
                    </a:lnTo>
                    <a:lnTo>
                      <a:pt x="2079" y="192"/>
                    </a:lnTo>
                    <a:lnTo>
                      <a:pt x="2081" y="193"/>
                    </a:lnTo>
                    <a:lnTo>
                      <a:pt x="2083" y="194"/>
                    </a:lnTo>
                    <a:lnTo>
                      <a:pt x="2085" y="194"/>
                    </a:lnTo>
                    <a:lnTo>
                      <a:pt x="2087" y="195"/>
                    </a:lnTo>
                    <a:lnTo>
                      <a:pt x="2089" y="196"/>
                    </a:lnTo>
                    <a:lnTo>
                      <a:pt x="2090" y="197"/>
                    </a:lnTo>
                    <a:lnTo>
                      <a:pt x="2092" y="198"/>
                    </a:lnTo>
                    <a:lnTo>
                      <a:pt x="2094" y="199"/>
                    </a:lnTo>
                    <a:lnTo>
                      <a:pt x="2096" y="200"/>
                    </a:lnTo>
                    <a:lnTo>
                      <a:pt x="2098" y="200"/>
                    </a:lnTo>
                    <a:lnTo>
                      <a:pt x="2099" y="201"/>
                    </a:lnTo>
                    <a:lnTo>
                      <a:pt x="2101" y="202"/>
                    </a:lnTo>
                    <a:lnTo>
                      <a:pt x="2103" y="203"/>
                    </a:lnTo>
                    <a:lnTo>
                      <a:pt x="2105" y="204"/>
                    </a:lnTo>
                    <a:lnTo>
                      <a:pt x="2107" y="205"/>
                    </a:lnTo>
                    <a:lnTo>
                      <a:pt x="2108" y="206"/>
                    </a:lnTo>
                    <a:lnTo>
                      <a:pt x="2110" y="207"/>
                    </a:lnTo>
                    <a:lnTo>
                      <a:pt x="2112" y="207"/>
                    </a:lnTo>
                    <a:lnTo>
                      <a:pt x="2114" y="208"/>
                    </a:lnTo>
                    <a:lnTo>
                      <a:pt x="2116" y="209"/>
                    </a:lnTo>
                    <a:lnTo>
                      <a:pt x="2118" y="210"/>
                    </a:lnTo>
                    <a:lnTo>
                      <a:pt x="2119" y="211"/>
                    </a:lnTo>
                    <a:lnTo>
                      <a:pt x="2121" y="212"/>
                    </a:lnTo>
                    <a:lnTo>
                      <a:pt x="2123" y="213"/>
                    </a:lnTo>
                    <a:lnTo>
                      <a:pt x="2125" y="214"/>
                    </a:lnTo>
                    <a:lnTo>
                      <a:pt x="2127" y="214"/>
                    </a:lnTo>
                    <a:lnTo>
                      <a:pt x="2128" y="215"/>
                    </a:lnTo>
                    <a:lnTo>
                      <a:pt x="2130" y="216"/>
                    </a:lnTo>
                    <a:lnTo>
                      <a:pt x="2132" y="217"/>
                    </a:lnTo>
                    <a:lnTo>
                      <a:pt x="2134" y="218"/>
                    </a:lnTo>
                    <a:lnTo>
                      <a:pt x="2136" y="219"/>
                    </a:lnTo>
                    <a:lnTo>
                      <a:pt x="2137" y="220"/>
                    </a:lnTo>
                    <a:lnTo>
                      <a:pt x="2139" y="221"/>
                    </a:lnTo>
                    <a:lnTo>
                      <a:pt x="2141" y="222"/>
                    </a:lnTo>
                    <a:lnTo>
                      <a:pt x="2143" y="222"/>
                    </a:lnTo>
                    <a:lnTo>
                      <a:pt x="2145" y="223"/>
                    </a:lnTo>
                    <a:lnTo>
                      <a:pt x="2146" y="224"/>
                    </a:lnTo>
                    <a:lnTo>
                      <a:pt x="2148" y="225"/>
                    </a:lnTo>
                    <a:lnTo>
                      <a:pt x="2150" y="226"/>
                    </a:lnTo>
                    <a:lnTo>
                      <a:pt x="2152" y="227"/>
                    </a:lnTo>
                    <a:lnTo>
                      <a:pt x="2154" y="228"/>
                    </a:lnTo>
                    <a:lnTo>
                      <a:pt x="2156" y="229"/>
                    </a:lnTo>
                    <a:lnTo>
                      <a:pt x="2157" y="230"/>
                    </a:lnTo>
                    <a:lnTo>
                      <a:pt x="2159" y="230"/>
                    </a:lnTo>
                    <a:lnTo>
                      <a:pt x="2161" y="231"/>
                    </a:lnTo>
                    <a:lnTo>
                      <a:pt x="2163" y="232"/>
                    </a:lnTo>
                    <a:lnTo>
                      <a:pt x="2165" y="233"/>
                    </a:lnTo>
                    <a:lnTo>
                      <a:pt x="2166" y="234"/>
                    </a:lnTo>
                    <a:lnTo>
                      <a:pt x="2168" y="235"/>
                    </a:lnTo>
                    <a:lnTo>
                      <a:pt x="2170" y="236"/>
                    </a:lnTo>
                    <a:lnTo>
                      <a:pt x="2172" y="237"/>
                    </a:lnTo>
                    <a:lnTo>
                      <a:pt x="2174" y="238"/>
                    </a:lnTo>
                    <a:lnTo>
                      <a:pt x="2175" y="239"/>
                    </a:lnTo>
                    <a:lnTo>
                      <a:pt x="2177" y="239"/>
                    </a:lnTo>
                    <a:lnTo>
                      <a:pt x="2179" y="240"/>
                    </a:lnTo>
                    <a:lnTo>
                      <a:pt x="2181" y="241"/>
                    </a:lnTo>
                    <a:lnTo>
                      <a:pt x="2183" y="242"/>
                    </a:lnTo>
                    <a:lnTo>
                      <a:pt x="2184" y="243"/>
                    </a:lnTo>
                    <a:lnTo>
                      <a:pt x="2186" y="244"/>
                    </a:lnTo>
                    <a:lnTo>
                      <a:pt x="2188" y="245"/>
                    </a:lnTo>
                    <a:lnTo>
                      <a:pt x="2190" y="246"/>
                    </a:lnTo>
                    <a:lnTo>
                      <a:pt x="2192" y="247"/>
                    </a:lnTo>
                    <a:lnTo>
                      <a:pt x="2194" y="248"/>
                    </a:lnTo>
                    <a:lnTo>
                      <a:pt x="2195" y="248"/>
                    </a:lnTo>
                    <a:lnTo>
                      <a:pt x="2197" y="249"/>
                    </a:lnTo>
                    <a:lnTo>
                      <a:pt x="2199" y="250"/>
                    </a:lnTo>
                    <a:lnTo>
                      <a:pt x="2201" y="251"/>
                    </a:lnTo>
                    <a:lnTo>
                      <a:pt x="2203" y="252"/>
                    </a:lnTo>
                    <a:lnTo>
                      <a:pt x="2204" y="253"/>
                    </a:lnTo>
                    <a:lnTo>
                      <a:pt x="2206" y="254"/>
                    </a:lnTo>
                    <a:lnTo>
                      <a:pt x="2208" y="255"/>
                    </a:lnTo>
                    <a:lnTo>
                      <a:pt x="2210" y="256"/>
                    </a:lnTo>
                    <a:lnTo>
                      <a:pt x="2212" y="257"/>
                    </a:lnTo>
                    <a:lnTo>
                      <a:pt x="2213" y="258"/>
                    </a:lnTo>
                    <a:lnTo>
                      <a:pt x="2215" y="259"/>
                    </a:lnTo>
                    <a:lnTo>
                      <a:pt x="2217" y="259"/>
                    </a:lnTo>
                    <a:lnTo>
                      <a:pt x="2219" y="260"/>
                    </a:lnTo>
                    <a:lnTo>
                      <a:pt x="2221" y="261"/>
                    </a:lnTo>
                    <a:lnTo>
                      <a:pt x="2222" y="262"/>
                    </a:lnTo>
                    <a:lnTo>
                      <a:pt x="2224" y="263"/>
                    </a:lnTo>
                    <a:lnTo>
                      <a:pt x="2226" y="264"/>
                    </a:lnTo>
                    <a:lnTo>
                      <a:pt x="2228" y="265"/>
                    </a:lnTo>
                    <a:lnTo>
                      <a:pt x="2230" y="266"/>
                    </a:lnTo>
                    <a:lnTo>
                      <a:pt x="2232" y="267"/>
                    </a:lnTo>
                    <a:lnTo>
                      <a:pt x="2233" y="268"/>
                    </a:lnTo>
                    <a:lnTo>
                      <a:pt x="2235" y="269"/>
                    </a:lnTo>
                    <a:lnTo>
                      <a:pt x="2237" y="269"/>
                    </a:lnTo>
                    <a:lnTo>
                      <a:pt x="2239" y="270"/>
                    </a:lnTo>
                    <a:lnTo>
                      <a:pt x="2241" y="271"/>
                    </a:lnTo>
                    <a:lnTo>
                      <a:pt x="2242" y="272"/>
                    </a:lnTo>
                    <a:lnTo>
                      <a:pt x="2244" y="273"/>
                    </a:lnTo>
                    <a:lnTo>
                      <a:pt x="2246" y="274"/>
                    </a:lnTo>
                    <a:lnTo>
                      <a:pt x="2248" y="275"/>
                    </a:lnTo>
                    <a:lnTo>
                      <a:pt x="2250" y="276"/>
                    </a:lnTo>
                    <a:lnTo>
                      <a:pt x="2251" y="277"/>
                    </a:lnTo>
                    <a:lnTo>
                      <a:pt x="2253" y="278"/>
                    </a:lnTo>
                    <a:lnTo>
                      <a:pt x="2255" y="279"/>
                    </a:lnTo>
                    <a:lnTo>
                      <a:pt x="2257" y="280"/>
                    </a:lnTo>
                    <a:lnTo>
                      <a:pt x="2259" y="281"/>
                    </a:lnTo>
                    <a:lnTo>
                      <a:pt x="2260" y="281"/>
                    </a:lnTo>
                    <a:lnTo>
                      <a:pt x="2262" y="282"/>
                    </a:lnTo>
                    <a:lnTo>
                      <a:pt x="2264" y="283"/>
                    </a:lnTo>
                    <a:lnTo>
                      <a:pt x="2266" y="284"/>
                    </a:lnTo>
                    <a:lnTo>
                      <a:pt x="2268" y="285"/>
                    </a:lnTo>
                    <a:lnTo>
                      <a:pt x="2270" y="286"/>
                    </a:lnTo>
                    <a:lnTo>
                      <a:pt x="2271" y="287"/>
                    </a:lnTo>
                    <a:lnTo>
                      <a:pt x="2273" y="288"/>
                    </a:lnTo>
                    <a:lnTo>
                      <a:pt x="2275" y="289"/>
                    </a:lnTo>
                    <a:lnTo>
                      <a:pt x="2277" y="290"/>
                    </a:lnTo>
                    <a:lnTo>
                      <a:pt x="2279" y="291"/>
                    </a:lnTo>
                    <a:lnTo>
                      <a:pt x="2280" y="292"/>
                    </a:lnTo>
                    <a:lnTo>
                      <a:pt x="2282" y="293"/>
                    </a:lnTo>
                    <a:lnTo>
                      <a:pt x="2284" y="294"/>
                    </a:lnTo>
                    <a:lnTo>
                      <a:pt x="2286" y="294"/>
                    </a:lnTo>
                    <a:lnTo>
                      <a:pt x="2288" y="295"/>
                    </a:lnTo>
                    <a:lnTo>
                      <a:pt x="2289" y="296"/>
                    </a:lnTo>
                    <a:lnTo>
                      <a:pt x="2291" y="297"/>
                    </a:lnTo>
                    <a:lnTo>
                      <a:pt x="2293" y="298"/>
                    </a:lnTo>
                    <a:lnTo>
                      <a:pt x="2295" y="299"/>
                    </a:lnTo>
                    <a:lnTo>
                      <a:pt x="2297" y="300"/>
                    </a:lnTo>
                    <a:lnTo>
                      <a:pt x="2298" y="301"/>
                    </a:lnTo>
                    <a:lnTo>
                      <a:pt x="2300" y="302"/>
                    </a:lnTo>
                    <a:lnTo>
                      <a:pt x="2302" y="303"/>
                    </a:lnTo>
                    <a:lnTo>
                      <a:pt x="2304" y="304"/>
                    </a:lnTo>
                    <a:lnTo>
                      <a:pt x="2306" y="305"/>
                    </a:lnTo>
                    <a:lnTo>
                      <a:pt x="2308" y="306"/>
                    </a:lnTo>
                    <a:lnTo>
                      <a:pt x="2309" y="307"/>
                    </a:lnTo>
                    <a:lnTo>
                      <a:pt x="2311" y="307"/>
                    </a:lnTo>
                    <a:lnTo>
                      <a:pt x="2313" y="308"/>
                    </a:lnTo>
                    <a:lnTo>
                      <a:pt x="2315" y="309"/>
                    </a:lnTo>
                    <a:lnTo>
                      <a:pt x="2317" y="310"/>
                    </a:lnTo>
                    <a:lnTo>
                      <a:pt x="2318" y="311"/>
                    </a:lnTo>
                    <a:lnTo>
                      <a:pt x="2320" y="312"/>
                    </a:lnTo>
                    <a:lnTo>
                      <a:pt x="2322" y="313"/>
                    </a:lnTo>
                    <a:lnTo>
                      <a:pt x="2324" y="314"/>
                    </a:lnTo>
                    <a:lnTo>
                      <a:pt x="2326" y="315"/>
                    </a:lnTo>
                    <a:lnTo>
                      <a:pt x="2327" y="316"/>
                    </a:lnTo>
                    <a:lnTo>
                      <a:pt x="2329" y="317"/>
                    </a:lnTo>
                    <a:lnTo>
                      <a:pt x="2331" y="318"/>
                    </a:lnTo>
                    <a:lnTo>
                      <a:pt x="2333" y="319"/>
                    </a:lnTo>
                    <a:lnTo>
                      <a:pt x="2335" y="320"/>
                    </a:lnTo>
                    <a:lnTo>
                      <a:pt x="2337" y="321"/>
                    </a:lnTo>
                    <a:lnTo>
                      <a:pt x="2338" y="322"/>
                    </a:lnTo>
                    <a:lnTo>
                      <a:pt x="2340" y="322"/>
                    </a:lnTo>
                    <a:lnTo>
                      <a:pt x="2342" y="323"/>
                    </a:lnTo>
                    <a:lnTo>
                      <a:pt x="2344" y="324"/>
                    </a:lnTo>
                    <a:lnTo>
                      <a:pt x="2346" y="325"/>
                    </a:lnTo>
                    <a:lnTo>
                      <a:pt x="2347" y="326"/>
                    </a:lnTo>
                    <a:lnTo>
                      <a:pt x="2349" y="327"/>
                    </a:lnTo>
                    <a:lnTo>
                      <a:pt x="2351" y="328"/>
                    </a:lnTo>
                    <a:lnTo>
                      <a:pt x="2353" y="329"/>
                    </a:lnTo>
                    <a:lnTo>
                      <a:pt x="2355" y="330"/>
                    </a:lnTo>
                    <a:lnTo>
                      <a:pt x="2356" y="331"/>
                    </a:lnTo>
                    <a:lnTo>
                      <a:pt x="2358" y="332"/>
                    </a:lnTo>
                    <a:lnTo>
                      <a:pt x="2360" y="333"/>
                    </a:lnTo>
                    <a:lnTo>
                      <a:pt x="2362" y="334"/>
                    </a:lnTo>
                    <a:lnTo>
                      <a:pt x="2364" y="335"/>
                    </a:lnTo>
                    <a:lnTo>
                      <a:pt x="2365" y="336"/>
                    </a:lnTo>
                    <a:lnTo>
                      <a:pt x="2367" y="337"/>
                    </a:lnTo>
                    <a:lnTo>
                      <a:pt x="2369" y="337"/>
                    </a:lnTo>
                    <a:lnTo>
                      <a:pt x="2371" y="338"/>
                    </a:lnTo>
                    <a:lnTo>
                      <a:pt x="2373" y="339"/>
                    </a:lnTo>
                    <a:lnTo>
                      <a:pt x="2375" y="340"/>
                    </a:lnTo>
                    <a:lnTo>
                      <a:pt x="2376" y="341"/>
                    </a:lnTo>
                    <a:lnTo>
                      <a:pt x="2378" y="342"/>
                    </a:lnTo>
                    <a:lnTo>
                      <a:pt x="2380" y="343"/>
                    </a:lnTo>
                    <a:lnTo>
                      <a:pt x="2382" y="344"/>
                    </a:lnTo>
                    <a:lnTo>
                      <a:pt x="2384" y="345"/>
                    </a:lnTo>
                    <a:lnTo>
                      <a:pt x="2385" y="346"/>
                    </a:lnTo>
                    <a:lnTo>
                      <a:pt x="2387" y="347"/>
                    </a:lnTo>
                    <a:lnTo>
                      <a:pt x="2389" y="348"/>
                    </a:lnTo>
                    <a:lnTo>
                      <a:pt x="2391" y="349"/>
                    </a:lnTo>
                    <a:lnTo>
                      <a:pt x="2393" y="350"/>
                    </a:lnTo>
                    <a:lnTo>
                      <a:pt x="2394" y="351"/>
                    </a:lnTo>
                    <a:lnTo>
                      <a:pt x="2396" y="352"/>
                    </a:lnTo>
                    <a:lnTo>
                      <a:pt x="2398" y="353"/>
                    </a:lnTo>
                    <a:lnTo>
                      <a:pt x="2400" y="353"/>
                    </a:lnTo>
                    <a:lnTo>
                      <a:pt x="2402" y="354"/>
                    </a:lnTo>
                    <a:lnTo>
                      <a:pt x="2403" y="355"/>
                    </a:lnTo>
                    <a:lnTo>
                      <a:pt x="2405" y="356"/>
                    </a:lnTo>
                    <a:lnTo>
                      <a:pt x="2407" y="357"/>
                    </a:lnTo>
                    <a:lnTo>
                      <a:pt x="2409" y="358"/>
                    </a:lnTo>
                    <a:lnTo>
                      <a:pt x="2411" y="359"/>
                    </a:lnTo>
                    <a:lnTo>
                      <a:pt x="2413" y="360"/>
                    </a:lnTo>
                    <a:lnTo>
                      <a:pt x="2414" y="361"/>
                    </a:lnTo>
                    <a:lnTo>
                      <a:pt x="2416" y="362"/>
                    </a:lnTo>
                    <a:lnTo>
                      <a:pt x="2418" y="363"/>
                    </a:lnTo>
                    <a:lnTo>
                      <a:pt x="2420" y="364"/>
                    </a:lnTo>
                    <a:lnTo>
                      <a:pt x="2422" y="365"/>
                    </a:lnTo>
                    <a:lnTo>
                      <a:pt x="2423" y="366"/>
                    </a:lnTo>
                    <a:lnTo>
                      <a:pt x="2425" y="367"/>
                    </a:lnTo>
                    <a:lnTo>
                      <a:pt x="2427" y="368"/>
                    </a:lnTo>
                    <a:lnTo>
                      <a:pt x="2429" y="369"/>
                    </a:lnTo>
                    <a:lnTo>
                      <a:pt x="2431" y="369"/>
                    </a:lnTo>
                    <a:lnTo>
                      <a:pt x="2432" y="370"/>
                    </a:lnTo>
                    <a:lnTo>
                      <a:pt x="2434" y="371"/>
                    </a:lnTo>
                    <a:lnTo>
                      <a:pt x="2436" y="372"/>
                    </a:lnTo>
                    <a:lnTo>
                      <a:pt x="2438" y="373"/>
                    </a:lnTo>
                    <a:lnTo>
                      <a:pt x="2440" y="374"/>
                    </a:lnTo>
                    <a:lnTo>
                      <a:pt x="2441" y="375"/>
                    </a:lnTo>
                    <a:lnTo>
                      <a:pt x="2443" y="376"/>
                    </a:lnTo>
                    <a:lnTo>
                      <a:pt x="2445" y="377"/>
                    </a:lnTo>
                    <a:lnTo>
                      <a:pt x="2447" y="378"/>
                    </a:lnTo>
                    <a:lnTo>
                      <a:pt x="2449" y="379"/>
                    </a:lnTo>
                    <a:lnTo>
                      <a:pt x="2451" y="380"/>
                    </a:lnTo>
                    <a:lnTo>
                      <a:pt x="2452" y="381"/>
                    </a:lnTo>
                    <a:lnTo>
                      <a:pt x="2454" y="382"/>
                    </a:lnTo>
                    <a:lnTo>
                      <a:pt x="2456" y="383"/>
                    </a:lnTo>
                    <a:lnTo>
                      <a:pt x="2458" y="384"/>
                    </a:lnTo>
                    <a:lnTo>
                      <a:pt x="2460" y="385"/>
                    </a:lnTo>
                    <a:lnTo>
                      <a:pt x="2461" y="385"/>
                    </a:lnTo>
                    <a:lnTo>
                      <a:pt x="2463" y="386"/>
                    </a:lnTo>
                    <a:lnTo>
                      <a:pt x="2465" y="387"/>
                    </a:lnTo>
                    <a:lnTo>
                      <a:pt x="2467" y="388"/>
                    </a:lnTo>
                    <a:lnTo>
                      <a:pt x="2469" y="389"/>
                    </a:lnTo>
                    <a:lnTo>
                      <a:pt x="2470" y="390"/>
                    </a:lnTo>
                    <a:lnTo>
                      <a:pt x="2472" y="391"/>
                    </a:lnTo>
                    <a:lnTo>
                      <a:pt x="2474" y="392"/>
                    </a:lnTo>
                    <a:lnTo>
                      <a:pt x="2476" y="393"/>
                    </a:lnTo>
                    <a:lnTo>
                      <a:pt x="2478" y="394"/>
                    </a:lnTo>
                    <a:lnTo>
                      <a:pt x="2480" y="395"/>
                    </a:lnTo>
                    <a:lnTo>
                      <a:pt x="2481" y="396"/>
                    </a:lnTo>
                    <a:lnTo>
                      <a:pt x="2483" y="397"/>
                    </a:lnTo>
                    <a:lnTo>
                      <a:pt x="2485" y="398"/>
                    </a:lnTo>
                    <a:lnTo>
                      <a:pt x="2487" y="399"/>
                    </a:lnTo>
                    <a:lnTo>
                      <a:pt x="2489" y="400"/>
                    </a:lnTo>
                    <a:lnTo>
                      <a:pt x="2490" y="401"/>
                    </a:lnTo>
                    <a:lnTo>
                      <a:pt x="2492" y="401"/>
                    </a:lnTo>
                    <a:lnTo>
                      <a:pt x="2494" y="402"/>
                    </a:lnTo>
                    <a:lnTo>
                      <a:pt x="2496" y="403"/>
                    </a:lnTo>
                    <a:lnTo>
                      <a:pt x="2498" y="404"/>
                    </a:lnTo>
                    <a:lnTo>
                      <a:pt x="2499" y="405"/>
                    </a:lnTo>
                    <a:lnTo>
                      <a:pt x="2501" y="406"/>
                    </a:lnTo>
                    <a:lnTo>
                      <a:pt x="2503" y="407"/>
                    </a:lnTo>
                    <a:lnTo>
                      <a:pt x="2505" y="408"/>
                    </a:lnTo>
                    <a:lnTo>
                      <a:pt x="2507" y="409"/>
                    </a:lnTo>
                    <a:lnTo>
                      <a:pt x="2508" y="410"/>
                    </a:lnTo>
                    <a:lnTo>
                      <a:pt x="2510" y="411"/>
                    </a:lnTo>
                    <a:lnTo>
                      <a:pt x="2512" y="412"/>
                    </a:lnTo>
                    <a:lnTo>
                      <a:pt x="2514" y="413"/>
                    </a:lnTo>
                    <a:lnTo>
                      <a:pt x="2516" y="414"/>
                    </a:lnTo>
                    <a:lnTo>
                      <a:pt x="2518" y="415"/>
                    </a:lnTo>
                    <a:lnTo>
                      <a:pt x="2519" y="416"/>
                    </a:lnTo>
                    <a:lnTo>
                      <a:pt x="2521" y="416"/>
                    </a:lnTo>
                    <a:lnTo>
                      <a:pt x="2523" y="417"/>
                    </a:lnTo>
                    <a:lnTo>
                      <a:pt x="2525" y="418"/>
                    </a:lnTo>
                    <a:lnTo>
                      <a:pt x="2527" y="419"/>
                    </a:lnTo>
                    <a:lnTo>
                      <a:pt x="2528" y="420"/>
                    </a:lnTo>
                    <a:lnTo>
                      <a:pt x="2530" y="421"/>
                    </a:lnTo>
                    <a:lnTo>
                      <a:pt x="2532" y="422"/>
                    </a:lnTo>
                    <a:lnTo>
                      <a:pt x="2534" y="423"/>
                    </a:lnTo>
                    <a:lnTo>
                      <a:pt x="2536" y="424"/>
                    </a:lnTo>
                    <a:lnTo>
                      <a:pt x="2537" y="425"/>
                    </a:lnTo>
                    <a:lnTo>
                      <a:pt x="2539" y="426"/>
                    </a:lnTo>
                    <a:lnTo>
                      <a:pt x="2541" y="427"/>
                    </a:lnTo>
                    <a:lnTo>
                      <a:pt x="2543" y="428"/>
                    </a:lnTo>
                    <a:lnTo>
                      <a:pt x="2545" y="429"/>
                    </a:lnTo>
                    <a:lnTo>
                      <a:pt x="2546" y="430"/>
                    </a:lnTo>
                    <a:lnTo>
                      <a:pt x="2548" y="430"/>
                    </a:lnTo>
                    <a:lnTo>
                      <a:pt x="2550" y="431"/>
                    </a:lnTo>
                    <a:lnTo>
                      <a:pt x="2552" y="432"/>
                    </a:lnTo>
                    <a:lnTo>
                      <a:pt x="2554" y="433"/>
                    </a:lnTo>
                    <a:lnTo>
                      <a:pt x="2556" y="434"/>
                    </a:lnTo>
                    <a:lnTo>
                      <a:pt x="2557" y="435"/>
                    </a:lnTo>
                    <a:lnTo>
                      <a:pt x="2559" y="436"/>
                    </a:lnTo>
                    <a:lnTo>
                      <a:pt x="2561" y="437"/>
                    </a:lnTo>
                    <a:lnTo>
                      <a:pt x="2563" y="438"/>
                    </a:lnTo>
                    <a:lnTo>
                      <a:pt x="2565" y="439"/>
                    </a:lnTo>
                    <a:lnTo>
                      <a:pt x="2566" y="440"/>
                    </a:lnTo>
                    <a:lnTo>
                      <a:pt x="2568" y="441"/>
                    </a:lnTo>
                    <a:lnTo>
                      <a:pt x="2570" y="442"/>
                    </a:lnTo>
                    <a:lnTo>
                      <a:pt x="2572" y="443"/>
                    </a:lnTo>
                    <a:lnTo>
                      <a:pt x="2574" y="444"/>
                    </a:lnTo>
                    <a:lnTo>
                      <a:pt x="2575" y="444"/>
                    </a:lnTo>
                    <a:lnTo>
                      <a:pt x="2577" y="445"/>
                    </a:lnTo>
                    <a:lnTo>
                      <a:pt x="2579" y="446"/>
                    </a:lnTo>
                    <a:lnTo>
                      <a:pt x="2581" y="447"/>
                    </a:lnTo>
                    <a:lnTo>
                      <a:pt x="2583" y="448"/>
                    </a:lnTo>
                    <a:lnTo>
                      <a:pt x="2584" y="449"/>
                    </a:lnTo>
                    <a:lnTo>
                      <a:pt x="2586" y="450"/>
                    </a:lnTo>
                    <a:lnTo>
                      <a:pt x="2588" y="451"/>
                    </a:lnTo>
                    <a:lnTo>
                      <a:pt x="2590" y="452"/>
                    </a:lnTo>
                    <a:lnTo>
                      <a:pt x="2592" y="453"/>
                    </a:lnTo>
                    <a:lnTo>
                      <a:pt x="2594" y="454"/>
                    </a:lnTo>
                    <a:lnTo>
                      <a:pt x="2595" y="455"/>
                    </a:lnTo>
                    <a:lnTo>
                      <a:pt x="2597" y="456"/>
                    </a:lnTo>
                    <a:lnTo>
                      <a:pt x="2599" y="456"/>
                    </a:lnTo>
                    <a:lnTo>
                      <a:pt x="2601" y="457"/>
                    </a:lnTo>
                    <a:lnTo>
                      <a:pt x="2603" y="458"/>
                    </a:lnTo>
                    <a:lnTo>
                      <a:pt x="2604" y="459"/>
                    </a:lnTo>
                    <a:lnTo>
                      <a:pt x="2606" y="460"/>
                    </a:lnTo>
                    <a:lnTo>
                      <a:pt x="2608" y="461"/>
                    </a:lnTo>
                    <a:lnTo>
                      <a:pt x="2610" y="462"/>
                    </a:lnTo>
                    <a:lnTo>
                      <a:pt x="2612" y="463"/>
                    </a:lnTo>
                    <a:lnTo>
                      <a:pt x="2613" y="464"/>
                    </a:lnTo>
                    <a:lnTo>
                      <a:pt x="2615" y="465"/>
                    </a:lnTo>
                    <a:lnTo>
                      <a:pt x="2617" y="466"/>
                    </a:lnTo>
                    <a:lnTo>
                      <a:pt x="2619" y="467"/>
                    </a:lnTo>
                    <a:lnTo>
                      <a:pt x="2621" y="468"/>
                    </a:lnTo>
                    <a:lnTo>
                      <a:pt x="2622" y="468"/>
                    </a:lnTo>
                    <a:lnTo>
                      <a:pt x="2624" y="469"/>
                    </a:lnTo>
                    <a:lnTo>
                      <a:pt x="2626" y="470"/>
                    </a:lnTo>
                    <a:lnTo>
                      <a:pt x="2628" y="471"/>
                    </a:lnTo>
                    <a:lnTo>
                      <a:pt x="2630" y="472"/>
                    </a:lnTo>
                    <a:lnTo>
                      <a:pt x="2632" y="473"/>
                    </a:lnTo>
                    <a:lnTo>
                      <a:pt x="2633" y="474"/>
                    </a:lnTo>
                    <a:lnTo>
                      <a:pt x="2635" y="475"/>
                    </a:lnTo>
                    <a:lnTo>
                      <a:pt x="2637" y="476"/>
                    </a:lnTo>
                    <a:lnTo>
                      <a:pt x="2639" y="477"/>
                    </a:lnTo>
                    <a:lnTo>
                      <a:pt x="2641" y="478"/>
                    </a:lnTo>
                    <a:lnTo>
                      <a:pt x="2642" y="479"/>
                    </a:lnTo>
                    <a:lnTo>
                      <a:pt x="2644" y="479"/>
                    </a:lnTo>
                    <a:lnTo>
                      <a:pt x="2646" y="480"/>
                    </a:lnTo>
                    <a:lnTo>
                      <a:pt x="2648" y="481"/>
                    </a:lnTo>
                    <a:lnTo>
                      <a:pt x="2650" y="482"/>
                    </a:lnTo>
                    <a:lnTo>
                      <a:pt x="2651" y="483"/>
                    </a:lnTo>
                    <a:lnTo>
                      <a:pt x="2653" y="484"/>
                    </a:lnTo>
                    <a:lnTo>
                      <a:pt x="2655" y="485"/>
                    </a:lnTo>
                    <a:lnTo>
                      <a:pt x="2657" y="486"/>
                    </a:lnTo>
                    <a:lnTo>
                      <a:pt x="2659" y="487"/>
                    </a:lnTo>
                    <a:lnTo>
                      <a:pt x="2661" y="488"/>
                    </a:lnTo>
                    <a:lnTo>
                      <a:pt x="2662" y="489"/>
                    </a:lnTo>
                    <a:lnTo>
                      <a:pt x="2664" y="490"/>
                    </a:lnTo>
                    <a:lnTo>
                      <a:pt x="2666" y="490"/>
                    </a:lnTo>
                    <a:lnTo>
                      <a:pt x="2668" y="491"/>
                    </a:lnTo>
                    <a:lnTo>
                      <a:pt x="2670" y="492"/>
                    </a:lnTo>
                    <a:lnTo>
                      <a:pt x="2671" y="493"/>
                    </a:lnTo>
                    <a:lnTo>
                      <a:pt x="2673" y="494"/>
                    </a:lnTo>
                    <a:lnTo>
                      <a:pt x="2675" y="495"/>
                    </a:lnTo>
                    <a:lnTo>
                      <a:pt x="2677" y="496"/>
                    </a:lnTo>
                    <a:lnTo>
                      <a:pt x="2679" y="497"/>
                    </a:lnTo>
                    <a:lnTo>
                      <a:pt x="2680" y="498"/>
                    </a:lnTo>
                    <a:lnTo>
                      <a:pt x="2682" y="499"/>
                    </a:lnTo>
                    <a:lnTo>
                      <a:pt x="2684" y="500"/>
                    </a:lnTo>
                    <a:lnTo>
                      <a:pt x="2686" y="500"/>
                    </a:lnTo>
                    <a:lnTo>
                      <a:pt x="2688" y="501"/>
                    </a:lnTo>
                    <a:lnTo>
                      <a:pt x="2689" y="502"/>
                    </a:lnTo>
                    <a:lnTo>
                      <a:pt x="2691" y="503"/>
                    </a:lnTo>
                    <a:lnTo>
                      <a:pt x="2693" y="504"/>
                    </a:lnTo>
                    <a:lnTo>
                      <a:pt x="2695" y="505"/>
                    </a:lnTo>
                    <a:lnTo>
                      <a:pt x="2697" y="506"/>
                    </a:lnTo>
                    <a:lnTo>
                      <a:pt x="2699" y="507"/>
                    </a:lnTo>
                    <a:lnTo>
                      <a:pt x="2700" y="508"/>
                    </a:lnTo>
                    <a:lnTo>
                      <a:pt x="2702" y="509"/>
                    </a:lnTo>
                    <a:lnTo>
                      <a:pt x="2704" y="510"/>
                    </a:lnTo>
                    <a:lnTo>
                      <a:pt x="2706" y="510"/>
                    </a:lnTo>
                    <a:lnTo>
                      <a:pt x="2708" y="511"/>
                    </a:lnTo>
                    <a:lnTo>
                      <a:pt x="2709" y="512"/>
                    </a:lnTo>
                    <a:lnTo>
                      <a:pt x="2711" y="513"/>
                    </a:lnTo>
                    <a:lnTo>
                      <a:pt x="2713" y="514"/>
                    </a:lnTo>
                    <a:lnTo>
                      <a:pt x="2715" y="515"/>
                    </a:lnTo>
                    <a:lnTo>
                      <a:pt x="2717" y="516"/>
                    </a:lnTo>
                    <a:lnTo>
                      <a:pt x="2718" y="517"/>
                    </a:lnTo>
                    <a:lnTo>
                      <a:pt x="2720" y="518"/>
                    </a:lnTo>
                    <a:lnTo>
                      <a:pt x="2722" y="519"/>
                    </a:lnTo>
                    <a:lnTo>
                      <a:pt x="2724" y="519"/>
                    </a:lnTo>
                    <a:lnTo>
                      <a:pt x="2726" y="520"/>
                    </a:lnTo>
                    <a:lnTo>
                      <a:pt x="2727" y="521"/>
                    </a:lnTo>
                    <a:lnTo>
                      <a:pt x="2729" y="522"/>
                    </a:lnTo>
                    <a:lnTo>
                      <a:pt x="2731" y="523"/>
                    </a:lnTo>
                    <a:lnTo>
                      <a:pt x="2733" y="524"/>
                    </a:lnTo>
                    <a:lnTo>
                      <a:pt x="2735" y="525"/>
                    </a:lnTo>
                    <a:lnTo>
                      <a:pt x="2737" y="526"/>
                    </a:lnTo>
                    <a:lnTo>
                      <a:pt x="2738" y="527"/>
                    </a:lnTo>
                    <a:lnTo>
                      <a:pt x="2740" y="527"/>
                    </a:lnTo>
                    <a:lnTo>
                      <a:pt x="2742" y="528"/>
                    </a:lnTo>
                    <a:lnTo>
                      <a:pt x="2744" y="529"/>
                    </a:lnTo>
                    <a:lnTo>
                      <a:pt x="2746" y="530"/>
                    </a:lnTo>
                    <a:lnTo>
                      <a:pt x="2747" y="531"/>
                    </a:lnTo>
                    <a:lnTo>
                      <a:pt x="2749" y="532"/>
                    </a:lnTo>
                    <a:lnTo>
                      <a:pt x="2751" y="533"/>
                    </a:lnTo>
                    <a:lnTo>
                      <a:pt x="2753" y="534"/>
                    </a:lnTo>
                    <a:lnTo>
                      <a:pt x="2755" y="535"/>
                    </a:lnTo>
                    <a:lnTo>
                      <a:pt x="2756" y="535"/>
                    </a:lnTo>
                    <a:lnTo>
                      <a:pt x="2758" y="536"/>
                    </a:lnTo>
                    <a:lnTo>
                      <a:pt x="2760" y="537"/>
                    </a:lnTo>
                    <a:lnTo>
                      <a:pt x="2762" y="538"/>
                    </a:lnTo>
                    <a:lnTo>
                      <a:pt x="2764" y="539"/>
                    </a:lnTo>
                    <a:lnTo>
                      <a:pt x="2765" y="540"/>
                    </a:lnTo>
                    <a:lnTo>
                      <a:pt x="2767" y="541"/>
                    </a:lnTo>
                    <a:lnTo>
                      <a:pt x="2769" y="542"/>
                    </a:lnTo>
                    <a:lnTo>
                      <a:pt x="2771" y="543"/>
                    </a:lnTo>
                    <a:lnTo>
                      <a:pt x="2773" y="543"/>
                    </a:lnTo>
                    <a:lnTo>
                      <a:pt x="2775" y="544"/>
                    </a:lnTo>
                    <a:lnTo>
                      <a:pt x="2776" y="545"/>
                    </a:lnTo>
                    <a:lnTo>
                      <a:pt x="2778" y="546"/>
                    </a:lnTo>
                    <a:lnTo>
                      <a:pt x="2780" y="547"/>
                    </a:lnTo>
                    <a:lnTo>
                      <a:pt x="2782" y="548"/>
                    </a:lnTo>
                    <a:lnTo>
                      <a:pt x="2784" y="549"/>
                    </a:lnTo>
                    <a:lnTo>
                      <a:pt x="2785" y="550"/>
                    </a:lnTo>
                    <a:lnTo>
                      <a:pt x="2787" y="550"/>
                    </a:lnTo>
                    <a:lnTo>
                      <a:pt x="2789" y="551"/>
                    </a:lnTo>
                    <a:lnTo>
                      <a:pt x="2791" y="552"/>
                    </a:lnTo>
                    <a:lnTo>
                      <a:pt x="2793" y="553"/>
                    </a:lnTo>
                    <a:lnTo>
                      <a:pt x="2794" y="554"/>
                    </a:lnTo>
                    <a:lnTo>
                      <a:pt x="2796" y="555"/>
                    </a:lnTo>
                    <a:lnTo>
                      <a:pt x="2798" y="556"/>
                    </a:lnTo>
                    <a:lnTo>
                      <a:pt x="2800" y="557"/>
                    </a:lnTo>
                    <a:lnTo>
                      <a:pt x="2802" y="557"/>
                    </a:lnTo>
                    <a:lnTo>
                      <a:pt x="2803" y="558"/>
                    </a:lnTo>
                    <a:lnTo>
                      <a:pt x="2805" y="559"/>
                    </a:lnTo>
                    <a:lnTo>
                      <a:pt x="2807" y="560"/>
                    </a:lnTo>
                    <a:lnTo>
                      <a:pt x="2809" y="561"/>
                    </a:lnTo>
                    <a:lnTo>
                      <a:pt x="2811" y="562"/>
                    </a:lnTo>
                    <a:lnTo>
                      <a:pt x="2813" y="563"/>
                    </a:lnTo>
                    <a:lnTo>
                      <a:pt x="2814" y="564"/>
                    </a:lnTo>
                    <a:lnTo>
                      <a:pt x="2816" y="564"/>
                    </a:lnTo>
                    <a:lnTo>
                      <a:pt x="2818" y="565"/>
                    </a:lnTo>
                    <a:lnTo>
                      <a:pt x="2820" y="566"/>
                    </a:lnTo>
                    <a:lnTo>
                      <a:pt x="2822" y="567"/>
                    </a:lnTo>
                    <a:lnTo>
                      <a:pt x="2823" y="568"/>
                    </a:lnTo>
                    <a:lnTo>
                      <a:pt x="2825" y="569"/>
                    </a:lnTo>
                    <a:lnTo>
                      <a:pt x="2827" y="570"/>
                    </a:lnTo>
                    <a:lnTo>
                      <a:pt x="2829" y="571"/>
                    </a:lnTo>
                    <a:lnTo>
                      <a:pt x="2831" y="571"/>
                    </a:lnTo>
                    <a:lnTo>
                      <a:pt x="2832" y="572"/>
                    </a:lnTo>
                    <a:lnTo>
                      <a:pt x="2834" y="573"/>
                    </a:lnTo>
                    <a:lnTo>
                      <a:pt x="2836" y="574"/>
                    </a:lnTo>
                    <a:lnTo>
                      <a:pt x="2838" y="575"/>
                    </a:lnTo>
                    <a:lnTo>
                      <a:pt x="2840" y="576"/>
                    </a:lnTo>
                    <a:lnTo>
                      <a:pt x="2842" y="577"/>
                    </a:lnTo>
                    <a:lnTo>
                      <a:pt x="2843" y="577"/>
                    </a:lnTo>
                    <a:lnTo>
                      <a:pt x="2845" y="578"/>
                    </a:lnTo>
                    <a:lnTo>
                      <a:pt x="2847" y="579"/>
                    </a:lnTo>
                    <a:lnTo>
                      <a:pt x="2849" y="580"/>
                    </a:lnTo>
                    <a:lnTo>
                      <a:pt x="2851" y="581"/>
                    </a:lnTo>
                    <a:lnTo>
                      <a:pt x="2852" y="582"/>
                    </a:lnTo>
                    <a:lnTo>
                      <a:pt x="2854" y="583"/>
                    </a:lnTo>
                    <a:lnTo>
                      <a:pt x="2856" y="583"/>
                    </a:lnTo>
                    <a:lnTo>
                      <a:pt x="2858" y="584"/>
                    </a:lnTo>
                    <a:lnTo>
                      <a:pt x="2860" y="585"/>
                    </a:lnTo>
                    <a:lnTo>
                      <a:pt x="2861" y="586"/>
                    </a:lnTo>
                    <a:lnTo>
                      <a:pt x="2863" y="587"/>
                    </a:lnTo>
                    <a:lnTo>
                      <a:pt x="2865" y="588"/>
                    </a:lnTo>
                    <a:lnTo>
                      <a:pt x="2867" y="589"/>
                    </a:lnTo>
                    <a:lnTo>
                      <a:pt x="2869" y="589"/>
                    </a:lnTo>
                    <a:lnTo>
                      <a:pt x="2870" y="590"/>
                    </a:lnTo>
                    <a:lnTo>
                      <a:pt x="2872" y="591"/>
                    </a:lnTo>
                    <a:lnTo>
                      <a:pt x="2874" y="592"/>
                    </a:lnTo>
                    <a:lnTo>
                      <a:pt x="2876" y="593"/>
                    </a:lnTo>
                    <a:lnTo>
                      <a:pt x="2878" y="594"/>
                    </a:lnTo>
                    <a:lnTo>
                      <a:pt x="2880" y="595"/>
                    </a:lnTo>
                    <a:lnTo>
                      <a:pt x="2881" y="595"/>
                    </a:lnTo>
                    <a:lnTo>
                      <a:pt x="2883" y="596"/>
                    </a:lnTo>
                    <a:lnTo>
                      <a:pt x="2885" y="597"/>
                    </a:lnTo>
                    <a:lnTo>
                      <a:pt x="2887" y="598"/>
                    </a:lnTo>
                    <a:lnTo>
                      <a:pt x="2889" y="599"/>
                    </a:lnTo>
                    <a:lnTo>
                      <a:pt x="2890" y="600"/>
                    </a:lnTo>
                    <a:lnTo>
                      <a:pt x="2892" y="600"/>
                    </a:lnTo>
                    <a:lnTo>
                      <a:pt x="2894" y="601"/>
                    </a:lnTo>
                    <a:lnTo>
                      <a:pt x="2896" y="602"/>
                    </a:lnTo>
                    <a:lnTo>
                      <a:pt x="2898" y="603"/>
                    </a:lnTo>
                    <a:lnTo>
                      <a:pt x="2899" y="604"/>
                    </a:lnTo>
                    <a:lnTo>
                      <a:pt x="2901" y="605"/>
                    </a:lnTo>
                    <a:lnTo>
                      <a:pt x="2903" y="606"/>
                    </a:lnTo>
                    <a:lnTo>
                      <a:pt x="2905" y="606"/>
                    </a:lnTo>
                    <a:lnTo>
                      <a:pt x="2907" y="607"/>
                    </a:lnTo>
                    <a:lnTo>
                      <a:pt x="2908" y="608"/>
                    </a:lnTo>
                    <a:lnTo>
                      <a:pt x="2910" y="609"/>
                    </a:lnTo>
                    <a:lnTo>
                      <a:pt x="2912" y="610"/>
                    </a:lnTo>
                    <a:lnTo>
                      <a:pt x="2914" y="611"/>
                    </a:lnTo>
                    <a:lnTo>
                      <a:pt x="2916" y="611"/>
                    </a:lnTo>
                    <a:lnTo>
                      <a:pt x="2918" y="612"/>
                    </a:lnTo>
                    <a:lnTo>
                      <a:pt x="2919" y="613"/>
                    </a:lnTo>
                    <a:lnTo>
                      <a:pt x="2921" y="614"/>
                    </a:lnTo>
                    <a:lnTo>
                      <a:pt x="2923" y="615"/>
                    </a:lnTo>
                    <a:lnTo>
                      <a:pt x="2925" y="616"/>
                    </a:lnTo>
                    <a:lnTo>
                      <a:pt x="2927" y="616"/>
                    </a:lnTo>
                    <a:lnTo>
                      <a:pt x="2928" y="617"/>
                    </a:lnTo>
                    <a:lnTo>
                      <a:pt x="2930" y="618"/>
                    </a:lnTo>
                    <a:lnTo>
                      <a:pt x="2932" y="619"/>
                    </a:lnTo>
                    <a:lnTo>
                      <a:pt x="2934" y="620"/>
                    </a:lnTo>
                    <a:lnTo>
                      <a:pt x="2936" y="621"/>
                    </a:lnTo>
                    <a:lnTo>
                      <a:pt x="2937" y="621"/>
                    </a:lnTo>
                    <a:lnTo>
                      <a:pt x="2939" y="622"/>
                    </a:lnTo>
                    <a:lnTo>
                      <a:pt x="2941" y="623"/>
                    </a:lnTo>
                    <a:lnTo>
                      <a:pt x="2943" y="624"/>
                    </a:lnTo>
                    <a:lnTo>
                      <a:pt x="2945" y="625"/>
                    </a:lnTo>
                    <a:lnTo>
                      <a:pt x="2946" y="625"/>
                    </a:lnTo>
                    <a:lnTo>
                      <a:pt x="2948" y="626"/>
                    </a:lnTo>
                    <a:lnTo>
                      <a:pt x="2950" y="627"/>
                    </a:lnTo>
                    <a:lnTo>
                      <a:pt x="2952" y="628"/>
                    </a:lnTo>
                    <a:lnTo>
                      <a:pt x="2954" y="629"/>
                    </a:lnTo>
                    <a:lnTo>
                      <a:pt x="2956" y="630"/>
                    </a:lnTo>
                    <a:lnTo>
                      <a:pt x="2957" y="630"/>
                    </a:lnTo>
                    <a:lnTo>
                      <a:pt x="2959" y="631"/>
                    </a:lnTo>
                    <a:lnTo>
                      <a:pt x="2961" y="632"/>
                    </a:lnTo>
                    <a:lnTo>
                      <a:pt x="2963" y="633"/>
                    </a:lnTo>
                    <a:lnTo>
                      <a:pt x="2965" y="634"/>
                    </a:lnTo>
                    <a:lnTo>
                      <a:pt x="2966" y="634"/>
                    </a:lnTo>
                    <a:lnTo>
                      <a:pt x="2968" y="635"/>
                    </a:lnTo>
                    <a:lnTo>
                      <a:pt x="2970" y="636"/>
                    </a:lnTo>
                    <a:lnTo>
                      <a:pt x="2972" y="637"/>
                    </a:lnTo>
                    <a:lnTo>
                      <a:pt x="2974" y="638"/>
                    </a:lnTo>
                    <a:lnTo>
                      <a:pt x="2975" y="639"/>
                    </a:lnTo>
                    <a:lnTo>
                      <a:pt x="2977" y="639"/>
                    </a:lnTo>
                    <a:lnTo>
                      <a:pt x="2979" y="640"/>
                    </a:lnTo>
                    <a:lnTo>
                      <a:pt x="2981" y="641"/>
                    </a:lnTo>
                    <a:lnTo>
                      <a:pt x="2983" y="642"/>
                    </a:lnTo>
                    <a:lnTo>
                      <a:pt x="2984" y="643"/>
                    </a:lnTo>
                    <a:lnTo>
                      <a:pt x="2986" y="643"/>
                    </a:lnTo>
                    <a:lnTo>
                      <a:pt x="2988" y="644"/>
                    </a:lnTo>
                    <a:lnTo>
                      <a:pt x="2990" y="645"/>
                    </a:lnTo>
                    <a:lnTo>
                      <a:pt x="2992" y="646"/>
                    </a:lnTo>
                    <a:lnTo>
                      <a:pt x="2994" y="647"/>
                    </a:lnTo>
                    <a:lnTo>
                      <a:pt x="2995" y="647"/>
                    </a:lnTo>
                    <a:lnTo>
                      <a:pt x="2997" y="648"/>
                    </a:lnTo>
                    <a:lnTo>
                      <a:pt x="2999" y="649"/>
                    </a:lnTo>
                    <a:lnTo>
                      <a:pt x="3001" y="650"/>
                    </a:lnTo>
                    <a:lnTo>
                      <a:pt x="3003" y="651"/>
                    </a:lnTo>
                    <a:lnTo>
                      <a:pt x="3004" y="651"/>
                    </a:lnTo>
                    <a:lnTo>
                      <a:pt x="3006" y="652"/>
                    </a:lnTo>
                    <a:lnTo>
                      <a:pt x="3008" y="653"/>
                    </a:lnTo>
                    <a:lnTo>
                      <a:pt x="3010" y="654"/>
                    </a:lnTo>
                    <a:lnTo>
                      <a:pt x="3012" y="655"/>
                    </a:lnTo>
                    <a:lnTo>
                      <a:pt x="3013" y="655"/>
                    </a:lnTo>
                    <a:lnTo>
                      <a:pt x="3015" y="656"/>
                    </a:lnTo>
                    <a:lnTo>
                      <a:pt x="3017" y="657"/>
                    </a:lnTo>
                    <a:lnTo>
                      <a:pt x="3019" y="658"/>
                    </a:lnTo>
                    <a:lnTo>
                      <a:pt x="3021" y="659"/>
                    </a:lnTo>
                    <a:lnTo>
                      <a:pt x="3023" y="659"/>
                    </a:lnTo>
                    <a:lnTo>
                      <a:pt x="3024" y="660"/>
                    </a:lnTo>
                    <a:lnTo>
                      <a:pt x="3026" y="661"/>
                    </a:lnTo>
                    <a:lnTo>
                      <a:pt x="3028" y="662"/>
                    </a:lnTo>
                    <a:lnTo>
                      <a:pt x="3030" y="663"/>
                    </a:lnTo>
                    <a:lnTo>
                      <a:pt x="3032" y="663"/>
                    </a:lnTo>
                    <a:lnTo>
                      <a:pt x="3033" y="664"/>
                    </a:lnTo>
                    <a:lnTo>
                      <a:pt x="3035" y="665"/>
                    </a:lnTo>
                    <a:lnTo>
                      <a:pt x="3037" y="666"/>
                    </a:lnTo>
                    <a:lnTo>
                      <a:pt x="3039" y="667"/>
                    </a:lnTo>
                    <a:lnTo>
                      <a:pt x="3041" y="667"/>
                    </a:lnTo>
                    <a:lnTo>
                      <a:pt x="3042" y="668"/>
                    </a:lnTo>
                    <a:lnTo>
                      <a:pt x="3044" y="669"/>
                    </a:lnTo>
                    <a:lnTo>
                      <a:pt x="3046" y="670"/>
                    </a:lnTo>
                    <a:lnTo>
                      <a:pt x="3048" y="671"/>
                    </a:lnTo>
                    <a:lnTo>
                      <a:pt x="3050" y="671"/>
                    </a:lnTo>
                    <a:lnTo>
                      <a:pt x="3051" y="672"/>
                    </a:lnTo>
                    <a:lnTo>
                      <a:pt x="3053" y="673"/>
                    </a:lnTo>
                    <a:lnTo>
                      <a:pt x="3055" y="674"/>
                    </a:lnTo>
                    <a:lnTo>
                      <a:pt x="3057" y="674"/>
                    </a:lnTo>
                    <a:lnTo>
                      <a:pt x="3059" y="675"/>
                    </a:lnTo>
                    <a:lnTo>
                      <a:pt x="3061" y="676"/>
                    </a:lnTo>
                    <a:lnTo>
                      <a:pt x="3062" y="677"/>
                    </a:lnTo>
                    <a:lnTo>
                      <a:pt x="3064" y="678"/>
                    </a:lnTo>
                    <a:lnTo>
                      <a:pt x="3066" y="678"/>
                    </a:lnTo>
                    <a:lnTo>
                      <a:pt x="3068" y="679"/>
                    </a:lnTo>
                    <a:lnTo>
                      <a:pt x="3070" y="680"/>
                    </a:lnTo>
                    <a:lnTo>
                      <a:pt x="3071" y="681"/>
                    </a:lnTo>
                    <a:lnTo>
                      <a:pt x="3073" y="681"/>
                    </a:lnTo>
                    <a:lnTo>
                      <a:pt x="3075" y="682"/>
                    </a:lnTo>
                    <a:lnTo>
                      <a:pt x="3077" y="683"/>
                    </a:lnTo>
                    <a:lnTo>
                      <a:pt x="3079" y="684"/>
                    </a:lnTo>
                    <a:lnTo>
                      <a:pt x="3080" y="684"/>
                    </a:lnTo>
                    <a:lnTo>
                      <a:pt x="3082" y="685"/>
                    </a:lnTo>
                    <a:lnTo>
                      <a:pt x="3084" y="686"/>
                    </a:lnTo>
                    <a:lnTo>
                      <a:pt x="3086" y="687"/>
                    </a:lnTo>
                    <a:lnTo>
                      <a:pt x="3088" y="688"/>
                    </a:lnTo>
                    <a:lnTo>
                      <a:pt x="3089" y="688"/>
                    </a:lnTo>
                    <a:lnTo>
                      <a:pt x="3091" y="689"/>
                    </a:lnTo>
                    <a:lnTo>
                      <a:pt x="3093" y="690"/>
                    </a:lnTo>
                    <a:lnTo>
                      <a:pt x="3095" y="691"/>
                    </a:lnTo>
                    <a:lnTo>
                      <a:pt x="3097" y="691"/>
                    </a:lnTo>
                    <a:lnTo>
                      <a:pt x="3099" y="692"/>
                    </a:lnTo>
                    <a:lnTo>
                      <a:pt x="3100" y="693"/>
                    </a:lnTo>
                    <a:lnTo>
                      <a:pt x="3102" y="694"/>
                    </a:lnTo>
                    <a:lnTo>
                      <a:pt x="3104" y="694"/>
                    </a:lnTo>
                    <a:lnTo>
                      <a:pt x="3106" y="695"/>
                    </a:lnTo>
                    <a:lnTo>
                      <a:pt x="3108" y="696"/>
                    </a:lnTo>
                    <a:lnTo>
                      <a:pt x="3109" y="697"/>
                    </a:lnTo>
                    <a:lnTo>
                      <a:pt x="3111" y="697"/>
                    </a:lnTo>
                    <a:lnTo>
                      <a:pt x="3113" y="698"/>
                    </a:lnTo>
                    <a:lnTo>
                      <a:pt x="3115" y="699"/>
                    </a:lnTo>
                    <a:lnTo>
                      <a:pt x="3117" y="700"/>
                    </a:lnTo>
                    <a:lnTo>
                      <a:pt x="3118" y="701"/>
                    </a:lnTo>
                    <a:lnTo>
                      <a:pt x="3120" y="701"/>
                    </a:lnTo>
                    <a:lnTo>
                      <a:pt x="3122" y="702"/>
                    </a:lnTo>
                    <a:lnTo>
                      <a:pt x="3124" y="703"/>
                    </a:lnTo>
                    <a:lnTo>
                      <a:pt x="3126" y="704"/>
                    </a:lnTo>
                    <a:lnTo>
                      <a:pt x="3127" y="704"/>
                    </a:lnTo>
                    <a:lnTo>
                      <a:pt x="3129" y="705"/>
                    </a:lnTo>
                    <a:lnTo>
                      <a:pt x="3131" y="706"/>
                    </a:lnTo>
                    <a:lnTo>
                      <a:pt x="3133" y="707"/>
                    </a:lnTo>
                    <a:lnTo>
                      <a:pt x="3135" y="707"/>
                    </a:lnTo>
                    <a:lnTo>
                      <a:pt x="3137" y="708"/>
                    </a:lnTo>
                    <a:lnTo>
                      <a:pt x="3138" y="709"/>
                    </a:lnTo>
                    <a:lnTo>
                      <a:pt x="3140" y="710"/>
                    </a:lnTo>
                    <a:lnTo>
                      <a:pt x="3142" y="710"/>
                    </a:lnTo>
                    <a:lnTo>
                      <a:pt x="3144" y="711"/>
                    </a:lnTo>
                    <a:lnTo>
                      <a:pt x="3146" y="712"/>
                    </a:lnTo>
                    <a:lnTo>
                      <a:pt x="3147" y="712"/>
                    </a:lnTo>
                    <a:lnTo>
                      <a:pt x="3149" y="713"/>
                    </a:lnTo>
                    <a:lnTo>
                      <a:pt x="3151" y="714"/>
                    </a:lnTo>
                    <a:lnTo>
                      <a:pt x="3153" y="715"/>
                    </a:lnTo>
                    <a:lnTo>
                      <a:pt x="3155" y="715"/>
                    </a:lnTo>
                    <a:lnTo>
                      <a:pt x="3156" y="716"/>
                    </a:lnTo>
                    <a:lnTo>
                      <a:pt x="3158" y="717"/>
                    </a:lnTo>
                    <a:lnTo>
                      <a:pt x="3160" y="718"/>
                    </a:lnTo>
                    <a:lnTo>
                      <a:pt x="3162" y="718"/>
                    </a:lnTo>
                    <a:lnTo>
                      <a:pt x="3164" y="719"/>
                    </a:lnTo>
                    <a:lnTo>
                      <a:pt x="3165" y="720"/>
                    </a:lnTo>
                    <a:lnTo>
                      <a:pt x="3167" y="721"/>
                    </a:lnTo>
                    <a:lnTo>
                      <a:pt x="3169" y="721"/>
                    </a:lnTo>
                    <a:lnTo>
                      <a:pt x="3171" y="722"/>
                    </a:lnTo>
                    <a:lnTo>
                      <a:pt x="3173" y="723"/>
                    </a:lnTo>
                    <a:lnTo>
                      <a:pt x="3175" y="724"/>
                    </a:lnTo>
                    <a:lnTo>
                      <a:pt x="3176" y="724"/>
                    </a:lnTo>
                    <a:lnTo>
                      <a:pt x="3178" y="725"/>
                    </a:lnTo>
                    <a:lnTo>
                      <a:pt x="3180" y="726"/>
                    </a:lnTo>
                    <a:lnTo>
                      <a:pt x="3182" y="726"/>
                    </a:lnTo>
                    <a:lnTo>
                      <a:pt x="3184" y="727"/>
                    </a:lnTo>
                    <a:lnTo>
                      <a:pt x="3185" y="728"/>
                    </a:lnTo>
                    <a:lnTo>
                      <a:pt x="3187" y="729"/>
                    </a:lnTo>
                    <a:lnTo>
                      <a:pt x="3189" y="729"/>
                    </a:lnTo>
                    <a:lnTo>
                      <a:pt x="3191" y="730"/>
                    </a:lnTo>
                    <a:lnTo>
                      <a:pt x="3193" y="731"/>
                    </a:lnTo>
                    <a:lnTo>
                      <a:pt x="3194" y="732"/>
                    </a:lnTo>
                    <a:lnTo>
                      <a:pt x="3196" y="732"/>
                    </a:lnTo>
                    <a:lnTo>
                      <a:pt x="3198" y="733"/>
                    </a:lnTo>
                    <a:lnTo>
                      <a:pt x="3200" y="734"/>
                    </a:lnTo>
                    <a:lnTo>
                      <a:pt x="3202" y="734"/>
                    </a:lnTo>
                    <a:lnTo>
                      <a:pt x="3203" y="735"/>
                    </a:lnTo>
                    <a:lnTo>
                      <a:pt x="3205" y="736"/>
                    </a:lnTo>
                    <a:lnTo>
                      <a:pt x="3207" y="737"/>
                    </a:lnTo>
                    <a:lnTo>
                      <a:pt x="3209" y="737"/>
                    </a:lnTo>
                    <a:lnTo>
                      <a:pt x="3211" y="738"/>
                    </a:lnTo>
                    <a:lnTo>
                      <a:pt x="3213" y="739"/>
                    </a:lnTo>
                    <a:lnTo>
                      <a:pt x="3214" y="739"/>
                    </a:lnTo>
                    <a:lnTo>
                      <a:pt x="3216" y="740"/>
                    </a:lnTo>
                    <a:lnTo>
                      <a:pt x="3218" y="741"/>
                    </a:lnTo>
                    <a:lnTo>
                      <a:pt x="3220" y="742"/>
                    </a:lnTo>
                    <a:lnTo>
                      <a:pt x="3222" y="742"/>
                    </a:lnTo>
                    <a:lnTo>
                      <a:pt x="3223" y="743"/>
                    </a:lnTo>
                    <a:lnTo>
                      <a:pt x="3225" y="744"/>
                    </a:lnTo>
                    <a:lnTo>
                      <a:pt x="3227" y="744"/>
                    </a:lnTo>
                    <a:lnTo>
                      <a:pt x="3229" y="745"/>
                    </a:lnTo>
                    <a:lnTo>
                      <a:pt x="3231" y="746"/>
                    </a:lnTo>
                    <a:lnTo>
                      <a:pt x="3232" y="747"/>
                    </a:lnTo>
                    <a:lnTo>
                      <a:pt x="3234" y="747"/>
                    </a:lnTo>
                    <a:lnTo>
                      <a:pt x="3236" y="748"/>
                    </a:lnTo>
                    <a:lnTo>
                      <a:pt x="3238" y="749"/>
                    </a:lnTo>
                    <a:lnTo>
                      <a:pt x="3240" y="749"/>
                    </a:lnTo>
                    <a:lnTo>
                      <a:pt x="3242" y="750"/>
                    </a:lnTo>
                    <a:lnTo>
                      <a:pt x="3243" y="751"/>
                    </a:lnTo>
                    <a:lnTo>
                      <a:pt x="3245" y="751"/>
                    </a:lnTo>
                    <a:lnTo>
                      <a:pt x="3247" y="752"/>
                    </a:lnTo>
                    <a:lnTo>
                      <a:pt x="3249" y="753"/>
                    </a:lnTo>
                    <a:lnTo>
                      <a:pt x="3251" y="754"/>
                    </a:lnTo>
                    <a:lnTo>
                      <a:pt x="3252" y="754"/>
                    </a:lnTo>
                    <a:lnTo>
                      <a:pt x="3254" y="755"/>
                    </a:lnTo>
                    <a:lnTo>
                      <a:pt x="3256" y="756"/>
                    </a:lnTo>
                    <a:lnTo>
                      <a:pt x="3258" y="756"/>
                    </a:lnTo>
                    <a:lnTo>
                      <a:pt x="3260" y="757"/>
                    </a:lnTo>
                    <a:lnTo>
                      <a:pt x="3261" y="758"/>
                    </a:lnTo>
                    <a:lnTo>
                      <a:pt x="3263" y="758"/>
                    </a:lnTo>
                    <a:lnTo>
                      <a:pt x="3265" y="759"/>
                    </a:lnTo>
                    <a:lnTo>
                      <a:pt x="3267" y="760"/>
                    </a:lnTo>
                    <a:lnTo>
                      <a:pt x="3269" y="760"/>
                    </a:lnTo>
                    <a:lnTo>
                      <a:pt x="3270" y="761"/>
                    </a:lnTo>
                    <a:lnTo>
                      <a:pt x="3272" y="762"/>
                    </a:lnTo>
                    <a:lnTo>
                      <a:pt x="3274" y="763"/>
                    </a:lnTo>
                    <a:lnTo>
                      <a:pt x="3276" y="763"/>
                    </a:lnTo>
                    <a:lnTo>
                      <a:pt x="3278" y="764"/>
                    </a:lnTo>
                    <a:lnTo>
                      <a:pt x="3280" y="765"/>
                    </a:lnTo>
                    <a:lnTo>
                      <a:pt x="3281" y="765"/>
                    </a:lnTo>
                    <a:lnTo>
                      <a:pt x="3283" y="766"/>
                    </a:lnTo>
                    <a:lnTo>
                      <a:pt x="3285" y="767"/>
                    </a:lnTo>
                    <a:lnTo>
                      <a:pt x="3287" y="767"/>
                    </a:lnTo>
                    <a:lnTo>
                      <a:pt x="3289" y="768"/>
                    </a:lnTo>
                    <a:lnTo>
                      <a:pt x="3290" y="769"/>
                    </a:lnTo>
                    <a:lnTo>
                      <a:pt x="3292" y="769"/>
                    </a:lnTo>
                    <a:lnTo>
                      <a:pt x="3294" y="770"/>
                    </a:lnTo>
                    <a:lnTo>
                      <a:pt x="3296" y="771"/>
                    </a:lnTo>
                    <a:lnTo>
                      <a:pt x="3298" y="771"/>
                    </a:lnTo>
                    <a:lnTo>
                      <a:pt x="3299" y="772"/>
                    </a:lnTo>
                    <a:lnTo>
                      <a:pt x="3301" y="773"/>
                    </a:lnTo>
                    <a:lnTo>
                      <a:pt x="3303" y="773"/>
                    </a:lnTo>
                    <a:lnTo>
                      <a:pt x="3305" y="774"/>
                    </a:lnTo>
                    <a:lnTo>
                      <a:pt x="3307" y="775"/>
                    </a:lnTo>
                    <a:lnTo>
                      <a:pt x="3308" y="775"/>
                    </a:lnTo>
                    <a:lnTo>
                      <a:pt x="3310" y="776"/>
                    </a:lnTo>
                    <a:lnTo>
                      <a:pt x="3312" y="777"/>
                    </a:lnTo>
                    <a:lnTo>
                      <a:pt x="3314" y="777"/>
                    </a:lnTo>
                    <a:lnTo>
                      <a:pt x="3316" y="778"/>
                    </a:lnTo>
                    <a:lnTo>
                      <a:pt x="3318" y="779"/>
                    </a:lnTo>
                    <a:lnTo>
                      <a:pt x="3319" y="779"/>
                    </a:lnTo>
                    <a:lnTo>
                      <a:pt x="3321" y="780"/>
                    </a:lnTo>
                    <a:lnTo>
                      <a:pt x="3323" y="781"/>
                    </a:lnTo>
                    <a:lnTo>
                      <a:pt x="3325" y="781"/>
                    </a:lnTo>
                    <a:lnTo>
                      <a:pt x="3327" y="782"/>
                    </a:lnTo>
                    <a:lnTo>
                      <a:pt x="3328" y="783"/>
                    </a:lnTo>
                    <a:lnTo>
                      <a:pt x="3330" y="783"/>
                    </a:lnTo>
                    <a:lnTo>
                      <a:pt x="3332" y="784"/>
                    </a:lnTo>
                    <a:lnTo>
                      <a:pt x="3334" y="785"/>
                    </a:lnTo>
                    <a:lnTo>
                      <a:pt x="3336" y="785"/>
                    </a:lnTo>
                    <a:lnTo>
                      <a:pt x="3337" y="786"/>
                    </a:lnTo>
                    <a:lnTo>
                      <a:pt x="3339" y="787"/>
                    </a:lnTo>
                    <a:lnTo>
                      <a:pt x="3341" y="787"/>
                    </a:lnTo>
                    <a:lnTo>
                      <a:pt x="3343" y="788"/>
                    </a:lnTo>
                    <a:lnTo>
                      <a:pt x="3345" y="789"/>
                    </a:lnTo>
                    <a:lnTo>
                      <a:pt x="3346" y="789"/>
                    </a:lnTo>
                    <a:lnTo>
                      <a:pt x="3348" y="790"/>
                    </a:lnTo>
                    <a:lnTo>
                      <a:pt x="3350" y="791"/>
                    </a:lnTo>
                    <a:lnTo>
                      <a:pt x="3352" y="791"/>
                    </a:lnTo>
                    <a:lnTo>
                      <a:pt x="3354" y="792"/>
                    </a:lnTo>
                    <a:lnTo>
                      <a:pt x="3356" y="793"/>
                    </a:lnTo>
                    <a:lnTo>
                      <a:pt x="3357" y="793"/>
                    </a:lnTo>
                    <a:lnTo>
                      <a:pt x="3359" y="794"/>
                    </a:lnTo>
                    <a:lnTo>
                      <a:pt x="3361" y="795"/>
                    </a:lnTo>
                    <a:lnTo>
                      <a:pt x="3363" y="795"/>
                    </a:lnTo>
                    <a:lnTo>
                      <a:pt x="3365" y="796"/>
                    </a:lnTo>
                    <a:lnTo>
                      <a:pt x="3366" y="797"/>
                    </a:lnTo>
                    <a:lnTo>
                      <a:pt x="3368" y="797"/>
                    </a:lnTo>
                    <a:lnTo>
                      <a:pt x="3370" y="798"/>
                    </a:lnTo>
                    <a:lnTo>
                      <a:pt x="3372" y="799"/>
                    </a:lnTo>
                    <a:lnTo>
                      <a:pt x="3374" y="799"/>
                    </a:lnTo>
                    <a:lnTo>
                      <a:pt x="3375" y="800"/>
                    </a:lnTo>
                    <a:lnTo>
                      <a:pt x="3377" y="800"/>
                    </a:lnTo>
                    <a:lnTo>
                      <a:pt x="3379" y="801"/>
                    </a:lnTo>
                    <a:lnTo>
                      <a:pt x="3381" y="802"/>
                    </a:lnTo>
                    <a:lnTo>
                      <a:pt x="3383" y="802"/>
                    </a:lnTo>
                    <a:lnTo>
                      <a:pt x="3385" y="803"/>
                    </a:lnTo>
                    <a:lnTo>
                      <a:pt x="3386" y="804"/>
                    </a:lnTo>
                    <a:lnTo>
                      <a:pt x="3388" y="804"/>
                    </a:lnTo>
                    <a:lnTo>
                      <a:pt x="3390" y="805"/>
                    </a:lnTo>
                    <a:lnTo>
                      <a:pt x="3392" y="806"/>
                    </a:lnTo>
                    <a:lnTo>
                      <a:pt x="3394" y="806"/>
                    </a:lnTo>
                    <a:lnTo>
                      <a:pt x="3395" y="807"/>
                    </a:lnTo>
                    <a:lnTo>
                      <a:pt x="3397" y="807"/>
                    </a:lnTo>
                    <a:lnTo>
                      <a:pt x="3399" y="808"/>
                    </a:lnTo>
                    <a:lnTo>
                      <a:pt x="3401" y="809"/>
                    </a:lnTo>
                    <a:lnTo>
                      <a:pt x="3403" y="809"/>
                    </a:lnTo>
                    <a:lnTo>
                      <a:pt x="3404" y="810"/>
                    </a:lnTo>
                    <a:lnTo>
                      <a:pt x="3406" y="811"/>
                    </a:lnTo>
                    <a:lnTo>
                      <a:pt x="3408" y="811"/>
                    </a:lnTo>
                    <a:lnTo>
                      <a:pt x="3410" y="812"/>
                    </a:lnTo>
                    <a:lnTo>
                      <a:pt x="3412" y="812"/>
                    </a:lnTo>
                    <a:lnTo>
                      <a:pt x="3413" y="813"/>
                    </a:lnTo>
                    <a:lnTo>
                      <a:pt x="3415" y="814"/>
                    </a:lnTo>
                    <a:lnTo>
                      <a:pt x="3417" y="814"/>
                    </a:lnTo>
                    <a:lnTo>
                      <a:pt x="3419" y="815"/>
                    </a:lnTo>
                    <a:lnTo>
                      <a:pt x="3421" y="816"/>
                    </a:lnTo>
                    <a:lnTo>
                      <a:pt x="3423" y="816"/>
                    </a:lnTo>
                    <a:lnTo>
                      <a:pt x="3424" y="817"/>
                    </a:lnTo>
                    <a:lnTo>
                      <a:pt x="3426" y="817"/>
                    </a:lnTo>
                    <a:lnTo>
                      <a:pt x="3428" y="818"/>
                    </a:lnTo>
                    <a:lnTo>
                      <a:pt x="3430" y="819"/>
                    </a:lnTo>
                    <a:lnTo>
                      <a:pt x="3432" y="819"/>
                    </a:lnTo>
                    <a:lnTo>
                      <a:pt x="3433" y="820"/>
                    </a:lnTo>
                    <a:lnTo>
                      <a:pt x="3435" y="821"/>
                    </a:lnTo>
                    <a:lnTo>
                      <a:pt x="3437" y="821"/>
                    </a:lnTo>
                    <a:lnTo>
                      <a:pt x="3439" y="822"/>
                    </a:lnTo>
                    <a:lnTo>
                      <a:pt x="3441" y="822"/>
                    </a:lnTo>
                    <a:lnTo>
                      <a:pt x="3442" y="823"/>
                    </a:lnTo>
                    <a:lnTo>
                      <a:pt x="3444" y="824"/>
                    </a:lnTo>
                    <a:lnTo>
                      <a:pt x="3446" y="824"/>
                    </a:lnTo>
                    <a:lnTo>
                      <a:pt x="3448" y="825"/>
                    </a:lnTo>
                    <a:lnTo>
                      <a:pt x="3450" y="825"/>
                    </a:lnTo>
                    <a:lnTo>
                      <a:pt x="3451" y="826"/>
                    </a:lnTo>
                    <a:lnTo>
                      <a:pt x="3453" y="827"/>
                    </a:lnTo>
                    <a:lnTo>
                      <a:pt x="3455" y="827"/>
                    </a:lnTo>
                    <a:lnTo>
                      <a:pt x="3457" y="828"/>
                    </a:lnTo>
                    <a:lnTo>
                      <a:pt x="3459" y="829"/>
                    </a:lnTo>
                    <a:lnTo>
                      <a:pt x="3461" y="829"/>
                    </a:lnTo>
                    <a:lnTo>
                      <a:pt x="3462" y="830"/>
                    </a:lnTo>
                    <a:lnTo>
                      <a:pt x="3464" y="830"/>
                    </a:lnTo>
                    <a:lnTo>
                      <a:pt x="3466" y="831"/>
                    </a:lnTo>
                    <a:lnTo>
                      <a:pt x="3468" y="832"/>
                    </a:lnTo>
                    <a:lnTo>
                      <a:pt x="3470" y="832"/>
                    </a:lnTo>
                    <a:lnTo>
                      <a:pt x="3471" y="833"/>
                    </a:lnTo>
                    <a:lnTo>
                      <a:pt x="3473" y="833"/>
                    </a:lnTo>
                    <a:lnTo>
                      <a:pt x="3475" y="834"/>
                    </a:lnTo>
                    <a:lnTo>
                      <a:pt x="3477" y="835"/>
                    </a:lnTo>
                    <a:lnTo>
                      <a:pt x="3479" y="835"/>
                    </a:lnTo>
                    <a:lnTo>
                      <a:pt x="3480" y="836"/>
                    </a:lnTo>
                    <a:lnTo>
                      <a:pt x="3482" y="836"/>
                    </a:lnTo>
                    <a:lnTo>
                      <a:pt x="3484" y="837"/>
                    </a:lnTo>
                    <a:lnTo>
                      <a:pt x="3486" y="838"/>
                    </a:lnTo>
                    <a:lnTo>
                      <a:pt x="3488" y="838"/>
                    </a:lnTo>
                    <a:lnTo>
                      <a:pt x="3489" y="839"/>
                    </a:lnTo>
                    <a:lnTo>
                      <a:pt x="3491" y="839"/>
                    </a:lnTo>
                    <a:lnTo>
                      <a:pt x="3493" y="840"/>
                    </a:lnTo>
                    <a:lnTo>
                      <a:pt x="3495" y="841"/>
                    </a:lnTo>
                    <a:lnTo>
                      <a:pt x="3497" y="841"/>
                    </a:lnTo>
                    <a:lnTo>
                      <a:pt x="3499" y="842"/>
                    </a:lnTo>
                    <a:lnTo>
                      <a:pt x="3500" y="842"/>
                    </a:lnTo>
                    <a:lnTo>
                      <a:pt x="3502" y="843"/>
                    </a:lnTo>
                    <a:lnTo>
                      <a:pt x="3504" y="843"/>
                    </a:lnTo>
                    <a:lnTo>
                      <a:pt x="3506" y="844"/>
                    </a:lnTo>
                    <a:lnTo>
                      <a:pt x="3508" y="845"/>
                    </a:lnTo>
                    <a:lnTo>
                      <a:pt x="3509" y="845"/>
                    </a:lnTo>
                    <a:lnTo>
                      <a:pt x="3511" y="846"/>
                    </a:lnTo>
                    <a:lnTo>
                      <a:pt x="3513" y="846"/>
                    </a:lnTo>
                    <a:lnTo>
                      <a:pt x="3515" y="847"/>
                    </a:lnTo>
                    <a:lnTo>
                      <a:pt x="3517" y="848"/>
                    </a:lnTo>
                    <a:lnTo>
                      <a:pt x="3518" y="848"/>
                    </a:lnTo>
                    <a:lnTo>
                      <a:pt x="3520" y="849"/>
                    </a:lnTo>
                    <a:lnTo>
                      <a:pt x="3522" y="849"/>
                    </a:lnTo>
                    <a:lnTo>
                      <a:pt x="3524" y="850"/>
                    </a:lnTo>
                    <a:lnTo>
                      <a:pt x="3526" y="850"/>
                    </a:lnTo>
                    <a:lnTo>
                      <a:pt x="3527" y="851"/>
                    </a:lnTo>
                    <a:lnTo>
                      <a:pt x="3529" y="852"/>
                    </a:lnTo>
                    <a:lnTo>
                      <a:pt x="3531" y="852"/>
                    </a:lnTo>
                    <a:lnTo>
                      <a:pt x="3533" y="853"/>
                    </a:lnTo>
                    <a:lnTo>
                      <a:pt x="3535" y="853"/>
                    </a:lnTo>
                    <a:lnTo>
                      <a:pt x="3537" y="854"/>
                    </a:lnTo>
                    <a:lnTo>
                      <a:pt x="3538" y="854"/>
                    </a:lnTo>
                    <a:lnTo>
                      <a:pt x="3540" y="855"/>
                    </a:lnTo>
                    <a:lnTo>
                      <a:pt x="3542" y="856"/>
                    </a:lnTo>
                    <a:lnTo>
                      <a:pt x="3544" y="856"/>
                    </a:lnTo>
                    <a:lnTo>
                      <a:pt x="3546" y="857"/>
                    </a:lnTo>
                    <a:lnTo>
                      <a:pt x="3547" y="857"/>
                    </a:lnTo>
                    <a:lnTo>
                      <a:pt x="3549" y="858"/>
                    </a:lnTo>
                    <a:lnTo>
                      <a:pt x="3551" y="858"/>
                    </a:lnTo>
                    <a:lnTo>
                      <a:pt x="3553" y="859"/>
                    </a:lnTo>
                    <a:lnTo>
                      <a:pt x="3555" y="860"/>
                    </a:lnTo>
                    <a:lnTo>
                      <a:pt x="3556" y="860"/>
                    </a:lnTo>
                    <a:lnTo>
                      <a:pt x="3558" y="861"/>
                    </a:lnTo>
                    <a:lnTo>
                      <a:pt x="3560" y="861"/>
                    </a:lnTo>
                    <a:lnTo>
                      <a:pt x="3562" y="862"/>
                    </a:lnTo>
                    <a:lnTo>
                      <a:pt x="3564" y="862"/>
                    </a:lnTo>
                    <a:lnTo>
                      <a:pt x="3566" y="863"/>
                    </a:lnTo>
                    <a:lnTo>
                      <a:pt x="3567" y="864"/>
                    </a:lnTo>
                    <a:lnTo>
                      <a:pt x="3569" y="864"/>
                    </a:lnTo>
                    <a:lnTo>
                      <a:pt x="3571" y="865"/>
                    </a:lnTo>
                    <a:lnTo>
                      <a:pt x="3573" y="865"/>
                    </a:lnTo>
                    <a:lnTo>
                      <a:pt x="3575" y="866"/>
                    </a:lnTo>
                    <a:lnTo>
                      <a:pt x="3576" y="866"/>
                    </a:lnTo>
                    <a:lnTo>
                      <a:pt x="3578" y="867"/>
                    </a:lnTo>
                    <a:lnTo>
                      <a:pt x="3580" y="867"/>
                    </a:lnTo>
                    <a:lnTo>
                      <a:pt x="3582" y="868"/>
                    </a:lnTo>
                    <a:lnTo>
                      <a:pt x="3584" y="869"/>
                    </a:lnTo>
                    <a:lnTo>
                      <a:pt x="3585" y="869"/>
                    </a:lnTo>
                    <a:lnTo>
                      <a:pt x="3587" y="870"/>
                    </a:lnTo>
                    <a:lnTo>
                      <a:pt x="3589" y="870"/>
                    </a:lnTo>
                    <a:lnTo>
                      <a:pt x="3591" y="871"/>
                    </a:lnTo>
                    <a:lnTo>
                      <a:pt x="3593" y="871"/>
                    </a:lnTo>
                    <a:lnTo>
                      <a:pt x="3594" y="872"/>
                    </a:lnTo>
                    <a:lnTo>
                      <a:pt x="3596" y="872"/>
                    </a:lnTo>
                    <a:lnTo>
                      <a:pt x="3598" y="873"/>
                    </a:lnTo>
                    <a:lnTo>
                      <a:pt x="3600" y="873"/>
                    </a:lnTo>
                    <a:lnTo>
                      <a:pt x="3602" y="874"/>
                    </a:lnTo>
                    <a:lnTo>
                      <a:pt x="3604" y="875"/>
                    </a:lnTo>
                    <a:lnTo>
                      <a:pt x="3605" y="875"/>
                    </a:lnTo>
                    <a:lnTo>
                      <a:pt x="3607" y="876"/>
                    </a:lnTo>
                    <a:lnTo>
                      <a:pt x="3609" y="876"/>
                    </a:lnTo>
                    <a:lnTo>
                      <a:pt x="3611" y="877"/>
                    </a:lnTo>
                    <a:lnTo>
                      <a:pt x="3613" y="877"/>
                    </a:lnTo>
                    <a:lnTo>
                      <a:pt x="3614" y="878"/>
                    </a:lnTo>
                    <a:lnTo>
                      <a:pt x="3616" y="878"/>
                    </a:lnTo>
                    <a:lnTo>
                      <a:pt x="3618" y="879"/>
                    </a:lnTo>
                    <a:lnTo>
                      <a:pt x="3620" y="879"/>
                    </a:lnTo>
                    <a:lnTo>
                      <a:pt x="3622" y="880"/>
                    </a:lnTo>
                    <a:lnTo>
                      <a:pt x="3623" y="880"/>
                    </a:lnTo>
                    <a:lnTo>
                      <a:pt x="3625" y="881"/>
                    </a:lnTo>
                    <a:lnTo>
                      <a:pt x="3627" y="882"/>
                    </a:lnTo>
                    <a:lnTo>
                      <a:pt x="3629" y="882"/>
                    </a:lnTo>
                    <a:lnTo>
                      <a:pt x="3631" y="883"/>
                    </a:lnTo>
                    <a:lnTo>
                      <a:pt x="3632" y="883"/>
                    </a:lnTo>
                    <a:lnTo>
                      <a:pt x="3634" y="884"/>
                    </a:lnTo>
                    <a:lnTo>
                      <a:pt x="3636" y="884"/>
                    </a:lnTo>
                    <a:lnTo>
                      <a:pt x="3638" y="885"/>
                    </a:lnTo>
                    <a:lnTo>
                      <a:pt x="3640" y="885"/>
                    </a:lnTo>
                    <a:lnTo>
                      <a:pt x="3642" y="886"/>
                    </a:lnTo>
                    <a:lnTo>
                      <a:pt x="3643" y="886"/>
                    </a:lnTo>
                    <a:lnTo>
                      <a:pt x="3645" y="887"/>
                    </a:lnTo>
                    <a:lnTo>
                      <a:pt x="3647" y="887"/>
                    </a:lnTo>
                    <a:lnTo>
                      <a:pt x="3649" y="888"/>
                    </a:lnTo>
                    <a:lnTo>
                      <a:pt x="3651" y="888"/>
                    </a:lnTo>
                    <a:lnTo>
                      <a:pt x="3652" y="889"/>
                    </a:lnTo>
                    <a:lnTo>
                      <a:pt x="3654" y="889"/>
                    </a:lnTo>
                    <a:lnTo>
                      <a:pt x="3656" y="890"/>
                    </a:lnTo>
                    <a:lnTo>
                      <a:pt x="3658" y="891"/>
                    </a:lnTo>
                    <a:lnTo>
                      <a:pt x="3660" y="891"/>
                    </a:lnTo>
                    <a:lnTo>
                      <a:pt x="3661" y="892"/>
                    </a:lnTo>
                    <a:lnTo>
                      <a:pt x="3663" y="892"/>
                    </a:lnTo>
                    <a:lnTo>
                      <a:pt x="3665" y="893"/>
                    </a:lnTo>
                    <a:lnTo>
                      <a:pt x="3667" y="893"/>
                    </a:lnTo>
                    <a:lnTo>
                      <a:pt x="3669" y="894"/>
                    </a:lnTo>
                    <a:lnTo>
                      <a:pt x="3670" y="894"/>
                    </a:lnTo>
                    <a:lnTo>
                      <a:pt x="3672" y="895"/>
                    </a:lnTo>
                    <a:lnTo>
                      <a:pt x="3674" y="895"/>
                    </a:lnTo>
                    <a:lnTo>
                      <a:pt x="3676" y="896"/>
                    </a:lnTo>
                    <a:lnTo>
                      <a:pt x="3678" y="896"/>
                    </a:lnTo>
                    <a:lnTo>
                      <a:pt x="3680" y="897"/>
                    </a:lnTo>
                    <a:lnTo>
                      <a:pt x="3681" y="897"/>
                    </a:lnTo>
                    <a:lnTo>
                      <a:pt x="3683" y="898"/>
                    </a:lnTo>
                    <a:lnTo>
                      <a:pt x="3685" y="898"/>
                    </a:lnTo>
                    <a:lnTo>
                      <a:pt x="3687" y="899"/>
                    </a:lnTo>
                    <a:lnTo>
                      <a:pt x="3689" y="899"/>
                    </a:lnTo>
                    <a:lnTo>
                      <a:pt x="3690" y="900"/>
                    </a:lnTo>
                    <a:lnTo>
                      <a:pt x="3692" y="900"/>
                    </a:lnTo>
                    <a:lnTo>
                      <a:pt x="3694" y="901"/>
                    </a:lnTo>
                    <a:lnTo>
                      <a:pt x="3696" y="901"/>
                    </a:lnTo>
                    <a:lnTo>
                      <a:pt x="3698" y="902"/>
                    </a:lnTo>
                    <a:lnTo>
                      <a:pt x="3699" y="902"/>
                    </a:lnTo>
                    <a:lnTo>
                      <a:pt x="3701" y="903"/>
                    </a:lnTo>
                    <a:lnTo>
                      <a:pt x="3703" y="903"/>
                    </a:lnTo>
                    <a:lnTo>
                      <a:pt x="3705" y="904"/>
                    </a:lnTo>
                    <a:lnTo>
                      <a:pt x="3707" y="904"/>
                    </a:lnTo>
                    <a:lnTo>
                      <a:pt x="3708" y="905"/>
                    </a:lnTo>
                    <a:lnTo>
                      <a:pt x="3710" y="905"/>
                    </a:lnTo>
                    <a:lnTo>
                      <a:pt x="3712" y="906"/>
                    </a:lnTo>
                    <a:lnTo>
                      <a:pt x="3714" y="906"/>
                    </a:lnTo>
                    <a:lnTo>
                      <a:pt x="3716" y="907"/>
                    </a:lnTo>
                    <a:lnTo>
                      <a:pt x="3718" y="907"/>
                    </a:lnTo>
                    <a:lnTo>
                      <a:pt x="3719" y="908"/>
                    </a:lnTo>
                    <a:lnTo>
                      <a:pt x="3721" y="908"/>
                    </a:lnTo>
                    <a:lnTo>
                      <a:pt x="3723" y="909"/>
                    </a:lnTo>
                    <a:lnTo>
                      <a:pt x="3725" y="909"/>
                    </a:lnTo>
                    <a:lnTo>
                      <a:pt x="3727" y="910"/>
                    </a:lnTo>
                    <a:lnTo>
                      <a:pt x="3728" y="910"/>
                    </a:lnTo>
                    <a:lnTo>
                      <a:pt x="3730" y="911"/>
                    </a:lnTo>
                    <a:lnTo>
                      <a:pt x="3732" y="911"/>
                    </a:lnTo>
                    <a:lnTo>
                      <a:pt x="3734" y="912"/>
                    </a:lnTo>
                    <a:lnTo>
                      <a:pt x="3736" y="912"/>
                    </a:lnTo>
                    <a:lnTo>
                      <a:pt x="3737" y="913"/>
                    </a:lnTo>
                    <a:lnTo>
                      <a:pt x="3739" y="913"/>
                    </a:lnTo>
                    <a:lnTo>
                      <a:pt x="3741" y="914"/>
                    </a:lnTo>
                    <a:lnTo>
                      <a:pt x="3743" y="914"/>
                    </a:lnTo>
                    <a:lnTo>
                      <a:pt x="3745" y="915"/>
                    </a:lnTo>
                    <a:lnTo>
                      <a:pt x="3747" y="915"/>
                    </a:lnTo>
                    <a:lnTo>
                      <a:pt x="3748" y="916"/>
                    </a:lnTo>
                    <a:lnTo>
                      <a:pt x="3750" y="916"/>
                    </a:lnTo>
                    <a:lnTo>
                      <a:pt x="3752" y="917"/>
                    </a:lnTo>
                    <a:lnTo>
                      <a:pt x="3754" y="917"/>
                    </a:lnTo>
                    <a:lnTo>
                      <a:pt x="3756" y="918"/>
                    </a:lnTo>
                    <a:lnTo>
                      <a:pt x="3757" y="918"/>
                    </a:lnTo>
                    <a:lnTo>
                      <a:pt x="3759" y="919"/>
                    </a:lnTo>
                    <a:lnTo>
                      <a:pt x="3761" y="919"/>
                    </a:lnTo>
                    <a:lnTo>
                      <a:pt x="3763" y="920"/>
                    </a:lnTo>
                    <a:lnTo>
                      <a:pt x="3765" y="920"/>
                    </a:lnTo>
                    <a:lnTo>
                      <a:pt x="3766" y="920"/>
                    </a:lnTo>
                    <a:lnTo>
                      <a:pt x="3768" y="921"/>
                    </a:lnTo>
                    <a:lnTo>
                      <a:pt x="3770" y="921"/>
                    </a:lnTo>
                    <a:lnTo>
                      <a:pt x="3772" y="922"/>
                    </a:lnTo>
                    <a:lnTo>
                      <a:pt x="3774" y="922"/>
                    </a:lnTo>
                    <a:lnTo>
                      <a:pt x="3775" y="923"/>
                    </a:lnTo>
                    <a:lnTo>
                      <a:pt x="3777" y="923"/>
                    </a:lnTo>
                    <a:lnTo>
                      <a:pt x="3779" y="924"/>
                    </a:lnTo>
                    <a:lnTo>
                      <a:pt x="3781" y="924"/>
                    </a:lnTo>
                    <a:lnTo>
                      <a:pt x="3783" y="925"/>
                    </a:lnTo>
                    <a:lnTo>
                      <a:pt x="3785" y="925"/>
                    </a:lnTo>
                    <a:lnTo>
                      <a:pt x="3786" y="926"/>
                    </a:lnTo>
                    <a:lnTo>
                      <a:pt x="3788" y="926"/>
                    </a:lnTo>
                    <a:lnTo>
                      <a:pt x="3790" y="927"/>
                    </a:lnTo>
                    <a:lnTo>
                      <a:pt x="3792" y="927"/>
                    </a:lnTo>
                    <a:lnTo>
                      <a:pt x="3794" y="928"/>
                    </a:lnTo>
                    <a:lnTo>
                      <a:pt x="3795" y="928"/>
                    </a:lnTo>
                    <a:lnTo>
                      <a:pt x="3797" y="929"/>
                    </a:lnTo>
                    <a:lnTo>
                      <a:pt x="3799" y="929"/>
                    </a:lnTo>
                    <a:lnTo>
                      <a:pt x="3801" y="929"/>
                    </a:lnTo>
                    <a:lnTo>
                      <a:pt x="3803" y="930"/>
                    </a:lnTo>
                    <a:lnTo>
                      <a:pt x="3804" y="930"/>
                    </a:lnTo>
                    <a:lnTo>
                      <a:pt x="3806" y="931"/>
                    </a:lnTo>
                    <a:lnTo>
                      <a:pt x="3808" y="931"/>
                    </a:lnTo>
                    <a:lnTo>
                      <a:pt x="3810" y="932"/>
                    </a:lnTo>
                    <a:lnTo>
                      <a:pt x="3812" y="932"/>
                    </a:lnTo>
                    <a:lnTo>
                      <a:pt x="3813" y="933"/>
                    </a:lnTo>
                    <a:lnTo>
                      <a:pt x="3815" y="933"/>
                    </a:lnTo>
                    <a:lnTo>
                      <a:pt x="3817" y="934"/>
                    </a:lnTo>
                    <a:lnTo>
                      <a:pt x="3819" y="934"/>
                    </a:lnTo>
                    <a:lnTo>
                      <a:pt x="3821" y="934"/>
                    </a:lnTo>
                    <a:lnTo>
                      <a:pt x="3823" y="935"/>
                    </a:lnTo>
                    <a:lnTo>
                      <a:pt x="3824" y="935"/>
                    </a:lnTo>
                    <a:lnTo>
                      <a:pt x="3826" y="936"/>
                    </a:lnTo>
                    <a:lnTo>
                      <a:pt x="3828" y="936"/>
                    </a:lnTo>
                    <a:lnTo>
                      <a:pt x="3830" y="937"/>
                    </a:lnTo>
                    <a:lnTo>
                      <a:pt x="3832" y="937"/>
                    </a:lnTo>
                    <a:lnTo>
                      <a:pt x="3833" y="938"/>
                    </a:lnTo>
                    <a:lnTo>
                      <a:pt x="3835" y="938"/>
                    </a:lnTo>
                    <a:lnTo>
                      <a:pt x="3837" y="939"/>
                    </a:lnTo>
                    <a:lnTo>
                      <a:pt x="3839" y="939"/>
                    </a:lnTo>
                    <a:lnTo>
                      <a:pt x="3841" y="939"/>
                    </a:lnTo>
                    <a:lnTo>
                      <a:pt x="3842" y="940"/>
                    </a:lnTo>
                    <a:lnTo>
                      <a:pt x="3844" y="940"/>
                    </a:lnTo>
                    <a:lnTo>
                      <a:pt x="3846" y="941"/>
                    </a:lnTo>
                    <a:lnTo>
                      <a:pt x="3848" y="941"/>
                    </a:lnTo>
                    <a:lnTo>
                      <a:pt x="3850" y="942"/>
                    </a:lnTo>
                    <a:lnTo>
                      <a:pt x="3851" y="942"/>
                    </a:lnTo>
                    <a:lnTo>
                      <a:pt x="3853" y="943"/>
                    </a:lnTo>
                    <a:lnTo>
                      <a:pt x="3855" y="943"/>
                    </a:lnTo>
                    <a:lnTo>
                      <a:pt x="3857" y="943"/>
                    </a:lnTo>
                    <a:lnTo>
                      <a:pt x="3859" y="944"/>
                    </a:lnTo>
                    <a:lnTo>
                      <a:pt x="3861" y="944"/>
                    </a:lnTo>
                    <a:lnTo>
                      <a:pt x="3862" y="945"/>
                    </a:lnTo>
                    <a:lnTo>
                      <a:pt x="3864" y="945"/>
                    </a:lnTo>
                    <a:lnTo>
                      <a:pt x="3866" y="946"/>
                    </a:lnTo>
                    <a:lnTo>
                      <a:pt x="3868" y="946"/>
                    </a:lnTo>
                    <a:lnTo>
                      <a:pt x="3870" y="947"/>
                    </a:lnTo>
                    <a:lnTo>
                      <a:pt x="3871" y="947"/>
                    </a:lnTo>
                    <a:lnTo>
                      <a:pt x="3873" y="947"/>
                    </a:lnTo>
                    <a:lnTo>
                      <a:pt x="3875" y="948"/>
                    </a:lnTo>
                    <a:lnTo>
                      <a:pt x="3877" y="948"/>
                    </a:lnTo>
                    <a:lnTo>
                      <a:pt x="3879" y="949"/>
                    </a:lnTo>
                    <a:lnTo>
                      <a:pt x="3880" y="949"/>
                    </a:lnTo>
                    <a:lnTo>
                      <a:pt x="3882" y="950"/>
                    </a:lnTo>
                    <a:lnTo>
                      <a:pt x="3884" y="950"/>
                    </a:lnTo>
                    <a:lnTo>
                      <a:pt x="3886" y="950"/>
                    </a:lnTo>
                    <a:lnTo>
                      <a:pt x="3888" y="951"/>
                    </a:lnTo>
                    <a:lnTo>
                      <a:pt x="3889" y="951"/>
                    </a:lnTo>
                    <a:lnTo>
                      <a:pt x="3891" y="952"/>
                    </a:lnTo>
                    <a:lnTo>
                      <a:pt x="3893" y="952"/>
                    </a:lnTo>
                    <a:lnTo>
                      <a:pt x="3895" y="953"/>
                    </a:lnTo>
                    <a:lnTo>
                      <a:pt x="3897" y="953"/>
                    </a:lnTo>
                    <a:lnTo>
                      <a:pt x="3899" y="953"/>
                    </a:lnTo>
                    <a:lnTo>
                      <a:pt x="3900" y="954"/>
                    </a:lnTo>
                    <a:lnTo>
                      <a:pt x="3902" y="954"/>
                    </a:lnTo>
                    <a:lnTo>
                      <a:pt x="3904" y="955"/>
                    </a:lnTo>
                    <a:lnTo>
                      <a:pt x="3906" y="955"/>
                    </a:lnTo>
                    <a:lnTo>
                      <a:pt x="3908" y="956"/>
                    </a:lnTo>
                    <a:lnTo>
                      <a:pt x="3909" y="956"/>
                    </a:lnTo>
                    <a:lnTo>
                      <a:pt x="3911" y="956"/>
                    </a:lnTo>
                    <a:lnTo>
                      <a:pt x="3913" y="957"/>
                    </a:lnTo>
                    <a:lnTo>
                      <a:pt x="3915" y="957"/>
                    </a:lnTo>
                    <a:lnTo>
                      <a:pt x="3917" y="958"/>
                    </a:lnTo>
                    <a:lnTo>
                      <a:pt x="3918" y="958"/>
                    </a:lnTo>
                    <a:lnTo>
                      <a:pt x="3920" y="959"/>
                    </a:lnTo>
                    <a:lnTo>
                      <a:pt x="3922" y="959"/>
                    </a:lnTo>
                    <a:lnTo>
                      <a:pt x="3924" y="959"/>
                    </a:lnTo>
                    <a:lnTo>
                      <a:pt x="3926" y="960"/>
                    </a:lnTo>
                    <a:lnTo>
                      <a:pt x="3928" y="960"/>
                    </a:lnTo>
                    <a:lnTo>
                      <a:pt x="3929" y="961"/>
                    </a:lnTo>
                    <a:lnTo>
                      <a:pt x="3931" y="961"/>
                    </a:lnTo>
                    <a:lnTo>
                      <a:pt x="3933" y="961"/>
                    </a:lnTo>
                    <a:lnTo>
                      <a:pt x="3935" y="962"/>
                    </a:lnTo>
                    <a:lnTo>
                      <a:pt x="3937" y="962"/>
                    </a:lnTo>
                    <a:lnTo>
                      <a:pt x="3938" y="963"/>
                    </a:lnTo>
                    <a:lnTo>
                      <a:pt x="3940" y="963"/>
                    </a:lnTo>
                    <a:lnTo>
                      <a:pt x="3942" y="964"/>
                    </a:lnTo>
                    <a:lnTo>
                      <a:pt x="3944" y="964"/>
                    </a:lnTo>
                    <a:lnTo>
                      <a:pt x="3946" y="964"/>
                    </a:lnTo>
                    <a:lnTo>
                      <a:pt x="3947" y="965"/>
                    </a:lnTo>
                    <a:lnTo>
                      <a:pt x="3949" y="965"/>
                    </a:lnTo>
                    <a:lnTo>
                      <a:pt x="3951" y="966"/>
                    </a:lnTo>
                    <a:lnTo>
                      <a:pt x="3953" y="966"/>
                    </a:lnTo>
                    <a:lnTo>
                      <a:pt x="3955" y="966"/>
                    </a:lnTo>
                    <a:lnTo>
                      <a:pt x="3956" y="967"/>
                    </a:lnTo>
                    <a:lnTo>
                      <a:pt x="3958" y="967"/>
                    </a:lnTo>
                    <a:lnTo>
                      <a:pt x="3960" y="968"/>
                    </a:lnTo>
                    <a:lnTo>
                      <a:pt x="3962" y="968"/>
                    </a:lnTo>
                    <a:lnTo>
                      <a:pt x="3964" y="968"/>
                    </a:lnTo>
                    <a:lnTo>
                      <a:pt x="3966" y="969"/>
                    </a:lnTo>
                    <a:lnTo>
                      <a:pt x="3967" y="969"/>
                    </a:lnTo>
                    <a:lnTo>
                      <a:pt x="3969" y="970"/>
                    </a:lnTo>
                    <a:lnTo>
                      <a:pt x="3971" y="970"/>
                    </a:lnTo>
                    <a:lnTo>
                      <a:pt x="3973" y="970"/>
                    </a:lnTo>
                    <a:lnTo>
                      <a:pt x="3975" y="971"/>
                    </a:lnTo>
                    <a:lnTo>
                      <a:pt x="3976" y="971"/>
                    </a:lnTo>
                    <a:lnTo>
                      <a:pt x="3978" y="972"/>
                    </a:lnTo>
                    <a:lnTo>
                      <a:pt x="3980" y="972"/>
                    </a:lnTo>
                    <a:lnTo>
                      <a:pt x="3982" y="972"/>
                    </a:lnTo>
                    <a:lnTo>
                      <a:pt x="3984" y="973"/>
                    </a:lnTo>
                    <a:lnTo>
                      <a:pt x="3985" y="973"/>
                    </a:lnTo>
                    <a:lnTo>
                      <a:pt x="3987" y="974"/>
                    </a:lnTo>
                    <a:lnTo>
                      <a:pt x="3989" y="974"/>
                    </a:lnTo>
                    <a:lnTo>
                      <a:pt x="3991" y="974"/>
                    </a:lnTo>
                    <a:lnTo>
                      <a:pt x="3993" y="975"/>
                    </a:lnTo>
                    <a:lnTo>
                      <a:pt x="3994" y="975"/>
                    </a:lnTo>
                    <a:lnTo>
                      <a:pt x="3996" y="976"/>
                    </a:lnTo>
                    <a:lnTo>
                      <a:pt x="3998" y="976"/>
                    </a:lnTo>
                    <a:lnTo>
                      <a:pt x="4000" y="976"/>
                    </a:lnTo>
                    <a:lnTo>
                      <a:pt x="4002" y="977"/>
                    </a:lnTo>
                    <a:lnTo>
                      <a:pt x="4004" y="977"/>
                    </a:lnTo>
                    <a:lnTo>
                      <a:pt x="4005" y="977"/>
                    </a:lnTo>
                    <a:lnTo>
                      <a:pt x="4007" y="978"/>
                    </a:lnTo>
                    <a:lnTo>
                      <a:pt x="4009" y="978"/>
                    </a:lnTo>
                    <a:lnTo>
                      <a:pt x="4011" y="979"/>
                    </a:lnTo>
                    <a:lnTo>
                      <a:pt x="4013" y="979"/>
                    </a:lnTo>
                    <a:lnTo>
                      <a:pt x="4014" y="979"/>
                    </a:lnTo>
                    <a:lnTo>
                      <a:pt x="4016" y="980"/>
                    </a:lnTo>
                    <a:lnTo>
                      <a:pt x="4018" y="980"/>
                    </a:lnTo>
                    <a:lnTo>
                      <a:pt x="4020" y="981"/>
                    </a:lnTo>
                    <a:lnTo>
                      <a:pt x="4022" y="981"/>
                    </a:lnTo>
                    <a:lnTo>
                      <a:pt x="4023" y="981"/>
                    </a:lnTo>
                    <a:lnTo>
                      <a:pt x="4025" y="982"/>
                    </a:lnTo>
                    <a:lnTo>
                      <a:pt x="4027" y="982"/>
                    </a:lnTo>
                    <a:lnTo>
                      <a:pt x="4029" y="982"/>
                    </a:lnTo>
                    <a:lnTo>
                      <a:pt x="4031" y="983"/>
                    </a:lnTo>
                    <a:lnTo>
                      <a:pt x="4032" y="983"/>
                    </a:lnTo>
                    <a:lnTo>
                      <a:pt x="4034" y="984"/>
                    </a:lnTo>
                    <a:lnTo>
                      <a:pt x="4036" y="984"/>
                    </a:lnTo>
                    <a:lnTo>
                      <a:pt x="4038" y="984"/>
                    </a:lnTo>
                    <a:lnTo>
                      <a:pt x="4040" y="985"/>
                    </a:lnTo>
                    <a:lnTo>
                      <a:pt x="4042" y="985"/>
                    </a:lnTo>
                    <a:lnTo>
                      <a:pt x="4043" y="985"/>
                    </a:lnTo>
                    <a:lnTo>
                      <a:pt x="4045" y="986"/>
                    </a:lnTo>
                    <a:lnTo>
                      <a:pt x="4047" y="986"/>
                    </a:lnTo>
                    <a:lnTo>
                      <a:pt x="4049" y="987"/>
                    </a:lnTo>
                    <a:lnTo>
                      <a:pt x="4051" y="987"/>
                    </a:lnTo>
                    <a:lnTo>
                      <a:pt x="4052" y="987"/>
                    </a:lnTo>
                    <a:lnTo>
                      <a:pt x="4054" y="988"/>
                    </a:lnTo>
                    <a:lnTo>
                      <a:pt x="4056" y="988"/>
                    </a:lnTo>
                    <a:lnTo>
                      <a:pt x="4058" y="988"/>
                    </a:lnTo>
                    <a:lnTo>
                      <a:pt x="4060" y="989"/>
                    </a:lnTo>
                    <a:lnTo>
                      <a:pt x="4061" y="989"/>
                    </a:lnTo>
                    <a:lnTo>
                      <a:pt x="4063" y="990"/>
                    </a:lnTo>
                    <a:lnTo>
                      <a:pt x="4065" y="990"/>
                    </a:lnTo>
                    <a:lnTo>
                      <a:pt x="4067" y="990"/>
                    </a:lnTo>
                    <a:lnTo>
                      <a:pt x="4069" y="991"/>
                    </a:lnTo>
                    <a:lnTo>
                      <a:pt x="4070" y="991"/>
                    </a:lnTo>
                    <a:lnTo>
                      <a:pt x="4072" y="991"/>
                    </a:lnTo>
                    <a:lnTo>
                      <a:pt x="4074" y="992"/>
                    </a:lnTo>
                    <a:lnTo>
                      <a:pt x="4076" y="992"/>
                    </a:lnTo>
                    <a:lnTo>
                      <a:pt x="4078" y="992"/>
                    </a:lnTo>
                    <a:lnTo>
                      <a:pt x="4080" y="993"/>
                    </a:lnTo>
                    <a:lnTo>
                      <a:pt x="4081" y="993"/>
                    </a:lnTo>
                    <a:lnTo>
                      <a:pt x="4083" y="994"/>
                    </a:lnTo>
                    <a:lnTo>
                      <a:pt x="4085" y="994"/>
                    </a:lnTo>
                    <a:lnTo>
                      <a:pt x="4087" y="994"/>
                    </a:lnTo>
                    <a:lnTo>
                      <a:pt x="4089" y="995"/>
                    </a:lnTo>
                    <a:lnTo>
                      <a:pt x="4090" y="995"/>
                    </a:lnTo>
                    <a:lnTo>
                      <a:pt x="4092" y="995"/>
                    </a:lnTo>
                    <a:lnTo>
                      <a:pt x="4094" y="996"/>
                    </a:lnTo>
                    <a:lnTo>
                      <a:pt x="4096" y="996"/>
                    </a:lnTo>
                    <a:lnTo>
                      <a:pt x="4098" y="996"/>
                    </a:lnTo>
                    <a:lnTo>
                      <a:pt x="4099" y="997"/>
                    </a:lnTo>
                    <a:lnTo>
                      <a:pt x="4101" y="997"/>
                    </a:lnTo>
                    <a:lnTo>
                      <a:pt x="4103" y="997"/>
                    </a:lnTo>
                    <a:lnTo>
                      <a:pt x="4105" y="998"/>
                    </a:lnTo>
                    <a:lnTo>
                      <a:pt x="4107" y="998"/>
                    </a:lnTo>
                    <a:lnTo>
                      <a:pt x="4108" y="999"/>
                    </a:lnTo>
                    <a:lnTo>
                      <a:pt x="4110" y="999"/>
                    </a:lnTo>
                    <a:lnTo>
                      <a:pt x="4112" y="999"/>
                    </a:lnTo>
                    <a:lnTo>
                      <a:pt x="4114" y="1000"/>
                    </a:lnTo>
                    <a:lnTo>
                      <a:pt x="4116" y="1000"/>
                    </a:lnTo>
                    <a:lnTo>
                      <a:pt x="4118" y="1000"/>
                    </a:lnTo>
                    <a:lnTo>
                      <a:pt x="4119" y="1001"/>
                    </a:lnTo>
                    <a:lnTo>
                      <a:pt x="4121" y="1001"/>
                    </a:lnTo>
                    <a:lnTo>
                      <a:pt x="4123" y="1001"/>
                    </a:lnTo>
                    <a:lnTo>
                      <a:pt x="4125" y="1002"/>
                    </a:lnTo>
                    <a:lnTo>
                      <a:pt x="4127" y="1002"/>
                    </a:lnTo>
                    <a:lnTo>
                      <a:pt x="4128" y="1002"/>
                    </a:lnTo>
                    <a:lnTo>
                      <a:pt x="4130" y="1003"/>
                    </a:lnTo>
                    <a:lnTo>
                      <a:pt x="4132" y="1003"/>
                    </a:lnTo>
                    <a:lnTo>
                      <a:pt x="4134" y="1003"/>
                    </a:lnTo>
                    <a:lnTo>
                      <a:pt x="4136" y="1004"/>
                    </a:lnTo>
                    <a:lnTo>
                      <a:pt x="4137" y="1004"/>
                    </a:lnTo>
                    <a:lnTo>
                      <a:pt x="4139" y="1004"/>
                    </a:lnTo>
                    <a:lnTo>
                      <a:pt x="4141" y="1005"/>
                    </a:lnTo>
                    <a:lnTo>
                      <a:pt x="4143" y="1005"/>
                    </a:lnTo>
                    <a:lnTo>
                      <a:pt x="4145" y="1005"/>
                    </a:lnTo>
                    <a:lnTo>
                      <a:pt x="4147" y="1006"/>
                    </a:lnTo>
                    <a:lnTo>
                      <a:pt x="4148" y="1006"/>
                    </a:lnTo>
                    <a:lnTo>
                      <a:pt x="4150" y="1006"/>
                    </a:lnTo>
                    <a:lnTo>
                      <a:pt x="4152" y="1007"/>
                    </a:lnTo>
                    <a:lnTo>
                      <a:pt x="4154" y="1007"/>
                    </a:lnTo>
                    <a:lnTo>
                      <a:pt x="4156" y="1007"/>
                    </a:lnTo>
                    <a:lnTo>
                      <a:pt x="4157" y="1008"/>
                    </a:lnTo>
                    <a:lnTo>
                      <a:pt x="4159" y="1008"/>
                    </a:lnTo>
                    <a:lnTo>
                      <a:pt x="4161" y="1009"/>
                    </a:lnTo>
                    <a:lnTo>
                      <a:pt x="4163" y="1009"/>
                    </a:lnTo>
                    <a:lnTo>
                      <a:pt x="4165" y="1009"/>
                    </a:lnTo>
                    <a:lnTo>
                      <a:pt x="4166" y="1010"/>
                    </a:lnTo>
                    <a:lnTo>
                      <a:pt x="4168" y="1010"/>
                    </a:lnTo>
                    <a:lnTo>
                      <a:pt x="4170" y="1010"/>
                    </a:lnTo>
                    <a:lnTo>
                      <a:pt x="4172" y="1011"/>
                    </a:lnTo>
                    <a:lnTo>
                      <a:pt x="4174" y="1011"/>
                    </a:lnTo>
                    <a:lnTo>
                      <a:pt x="4175" y="1011"/>
                    </a:lnTo>
                    <a:lnTo>
                      <a:pt x="4177" y="1012"/>
                    </a:lnTo>
                    <a:lnTo>
                      <a:pt x="4179" y="1012"/>
                    </a:lnTo>
                    <a:lnTo>
                      <a:pt x="4181" y="1012"/>
                    </a:lnTo>
                    <a:lnTo>
                      <a:pt x="4183" y="1012"/>
                    </a:lnTo>
                    <a:lnTo>
                      <a:pt x="4185" y="1013"/>
                    </a:lnTo>
                    <a:lnTo>
                      <a:pt x="4186" y="1013"/>
                    </a:lnTo>
                    <a:lnTo>
                      <a:pt x="4188" y="1013"/>
                    </a:lnTo>
                    <a:lnTo>
                      <a:pt x="4190" y="1014"/>
                    </a:lnTo>
                    <a:lnTo>
                      <a:pt x="4192" y="1014"/>
                    </a:lnTo>
                    <a:lnTo>
                      <a:pt x="4194" y="1014"/>
                    </a:lnTo>
                    <a:lnTo>
                      <a:pt x="4195" y="1015"/>
                    </a:lnTo>
                    <a:lnTo>
                      <a:pt x="4197" y="1015"/>
                    </a:lnTo>
                    <a:lnTo>
                      <a:pt x="4199" y="1015"/>
                    </a:lnTo>
                    <a:lnTo>
                      <a:pt x="4201" y="1016"/>
                    </a:lnTo>
                    <a:lnTo>
                      <a:pt x="4203" y="1016"/>
                    </a:lnTo>
                    <a:lnTo>
                      <a:pt x="4204" y="1016"/>
                    </a:lnTo>
                    <a:lnTo>
                      <a:pt x="4206" y="1017"/>
                    </a:lnTo>
                    <a:lnTo>
                      <a:pt x="4208" y="1017"/>
                    </a:lnTo>
                    <a:lnTo>
                      <a:pt x="4210" y="1017"/>
                    </a:lnTo>
                    <a:lnTo>
                      <a:pt x="4212" y="1018"/>
                    </a:lnTo>
                    <a:lnTo>
                      <a:pt x="4213" y="1018"/>
                    </a:lnTo>
                    <a:lnTo>
                      <a:pt x="4215" y="1018"/>
                    </a:lnTo>
                    <a:lnTo>
                      <a:pt x="4217" y="1019"/>
                    </a:lnTo>
                    <a:lnTo>
                      <a:pt x="4219" y="1019"/>
                    </a:lnTo>
                    <a:lnTo>
                      <a:pt x="4221" y="1019"/>
                    </a:lnTo>
                    <a:lnTo>
                      <a:pt x="4223" y="1020"/>
                    </a:lnTo>
                    <a:lnTo>
                      <a:pt x="4224" y="1020"/>
                    </a:lnTo>
                    <a:lnTo>
                      <a:pt x="4226" y="1020"/>
                    </a:lnTo>
                    <a:lnTo>
                      <a:pt x="4228" y="1021"/>
                    </a:lnTo>
                    <a:lnTo>
                      <a:pt x="4230" y="1021"/>
                    </a:lnTo>
                    <a:lnTo>
                      <a:pt x="4232" y="1021"/>
                    </a:lnTo>
                    <a:lnTo>
                      <a:pt x="4233" y="1021"/>
                    </a:lnTo>
                    <a:lnTo>
                      <a:pt x="4235" y="1022"/>
                    </a:lnTo>
                    <a:lnTo>
                      <a:pt x="4237" y="1022"/>
                    </a:lnTo>
                    <a:lnTo>
                      <a:pt x="4239" y="1022"/>
                    </a:lnTo>
                    <a:lnTo>
                      <a:pt x="4241" y="1023"/>
                    </a:lnTo>
                    <a:lnTo>
                      <a:pt x="4242" y="1023"/>
                    </a:lnTo>
                    <a:lnTo>
                      <a:pt x="4244" y="1023"/>
                    </a:lnTo>
                    <a:lnTo>
                      <a:pt x="4246" y="1024"/>
                    </a:lnTo>
                    <a:lnTo>
                      <a:pt x="4248" y="1024"/>
                    </a:lnTo>
                    <a:lnTo>
                      <a:pt x="4250" y="1024"/>
                    </a:lnTo>
                    <a:lnTo>
                      <a:pt x="4251" y="1025"/>
                    </a:lnTo>
                    <a:lnTo>
                      <a:pt x="4253" y="1025"/>
                    </a:lnTo>
                    <a:lnTo>
                      <a:pt x="4255" y="1025"/>
                    </a:lnTo>
                    <a:lnTo>
                      <a:pt x="4257" y="1025"/>
                    </a:lnTo>
                    <a:lnTo>
                      <a:pt x="4259" y="1026"/>
                    </a:lnTo>
                    <a:lnTo>
                      <a:pt x="4261" y="1026"/>
                    </a:lnTo>
                    <a:lnTo>
                      <a:pt x="4262" y="1026"/>
                    </a:lnTo>
                    <a:lnTo>
                      <a:pt x="4264" y="1027"/>
                    </a:lnTo>
                    <a:lnTo>
                      <a:pt x="4266" y="1027"/>
                    </a:lnTo>
                    <a:lnTo>
                      <a:pt x="4268" y="1027"/>
                    </a:lnTo>
                    <a:lnTo>
                      <a:pt x="4270" y="1028"/>
                    </a:lnTo>
                    <a:lnTo>
                      <a:pt x="4271" y="1028"/>
                    </a:lnTo>
                    <a:lnTo>
                      <a:pt x="4273" y="1028"/>
                    </a:lnTo>
                    <a:lnTo>
                      <a:pt x="4275" y="1029"/>
                    </a:lnTo>
                    <a:lnTo>
                      <a:pt x="4277" y="1029"/>
                    </a:lnTo>
                    <a:lnTo>
                      <a:pt x="4279" y="1029"/>
                    </a:lnTo>
                    <a:lnTo>
                      <a:pt x="4280" y="1029"/>
                    </a:lnTo>
                    <a:lnTo>
                      <a:pt x="4282" y="1030"/>
                    </a:lnTo>
                    <a:lnTo>
                      <a:pt x="4284" y="1030"/>
                    </a:lnTo>
                    <a:lnTo>
                      <a:pt x="4286" y="1030"/>
                    </a:lnTo>
                    <a:lnTo>
                      <a:pt x="4288" y="1031"/>
                    </a:lnTo>
                    <a:lnTo>
                      <a:pt x="4290" y="1031"/>
                    </a:lnTo>
                    <a:lnTo>
                      <a:pt x="4291" y="1031"/>
                    </a:lnTo>
                    <a:lnTo>
                      <a:pt x="4293" y="1032"/>
                    </a:lnTo>
                    <a:lnTo>
                      <a:pt x="4295" y="1032"/>
                    </a:lnTo>
                    <a:lnTo>
                      <a:pt x="4297" y="1032"/>
                    </a:lnTo>
                    <a:lnTo>
                      <a:pt x="4299" y="1032"/>
                    </a:lnTo>
                    <a:lnTo>
                      <a:pt x="4300" y="1033"/>
                    </a:lnTo>
                    <a:lnTo>
                      <a:pt x="4302" y="1033"/>
                    </a:lnTo>
                    <a:lnTo>
                      <a:pt x="4304" y="1033"/>
                    </a:lnTo>
                    <a:lnTo>
                      <a:pt x="4306" y="1034"/>
                    </a:lnTo>
                    <a:lnTo>
                      <a:pt x="4308" y="1034"/>
                    </a:lnTo>
                    <a:lnTo>
                      <a:pt x="4309" y="1034"/>
                    </a:lnTo>
                    <a:lnTo>
                      <a:pt x="4311" y="1034"/>
                    </a:lnTo>
                    <a:lnTo>
                      <a:pt x="4313" y="1035"/>
                    </a:lnTo>
                    <a:lnTo>
                      <a:pt x="4315" y="1035"/>
                    </a:lnTo>
                    <a:lnTo>
                      <a:pt x="4317" y="1035"/>
                    </a:lnTo>
                    <a:lnTo>
                      <a:pt x="4318" y="1036"/>
                    </a:lnTo>
                    <a:lnTo>
                      <a:pt x="4320" y="1036"/>
                    </a:lnTo>
                    <a:lnTo>
                      <a:pt x="4322" y="1036"/>
                    </a:lnTo>
                    <a:lnTo>
                      <a:pt x="4324" y="1036"/>
                    </a:lnTo>
                    <a:lnTo>
                      <a:pt x="4326" y="1037"/>
                    </a:lnTo>
                    <a:lnTo>
                      <a:pt x="4328" y="1037"/>
                    </a:lnTo>
                    <a:lnTo>
                      <a:pt x="4329" y="1037"/>
                    </a:lnTo>
                    <a:lnTo>
                      <a:pt x="4331" y="1038"/>
                    </a:lnTo>
                    <a:lnTo>
                      <a:pt x="4333" y="1038"/>
                    </a:lnTo>
                    <a:lnTo>
                      <a:pt x="4335" y="1038"/>
                    </a:lnTo>
                    <a:lnTo>
                      <a:pt x="4337" y="1038"/>
                    </a:lnTo>
                    <a:lnTo>
                      <a:pt x="4338" y="1039"/>
                    </a:lnTo>
                    <a:lnTo>
                      <a:pt x="4340" y="1039"/>
                    </a:lnTo>
                    <a:lnTo>
                      <a:pt x="4342" y="1039"/>
                    </a:lnTo>
                    <a:lnTo>
                      <a:pt x="4344" y="1040"/>
                    </a:lnTo>
                    <a:lnTo>
                      <a:pt x="4346" y="1040"/>
                    </a:lnTo>
                    <a:lnTo>
                      <a:pt x="4347" y="1040"/>
                    </a:lnTo>
                    <a:lnTo>
                      <a:pt x="4349" y="1040"/>
                    </a:lnTo>
                    <a:lnTo>
                      <a:pt x="4351" y="1041"/>
                    </a:lnTo>
                    <a:lnTo>
                      <a:pt x="4353" y="1041"/>
                    </a:lnTo>
                    <a:lnTo>
                      <a:pt x="4355" y="1041"/>
                    </a:lnTo>
                    <a:lnTo>
                      <a:pt x="4356" y="1042"/>
                    </a:lnTo>
                    <a:lnTo>
                      <a:pt x="4358" y="1042"/>
                    </a:lnTo>
                    <a:lnTo>
                      <a:pt x="4360" y="1042"/>
                    </a:lnTo>
                    <a:lnTo>
                      <a:pt x="4362" y="1042"/>
                    </a:lnTo>
                    <a:lnTo>
                      <a:pt x="4364" y="1043"/>
                    </a:lnTo>
                    <a:lnTo>
                      <a:pt x="4366" y="1043"/>
                    </a:lnTo>
                    <a:lnTo>
                      <a:pt x="4367" y="1043"/>
                    </a:lnTo>
                    <a:lnTo>
                      <a:pt x="4369" y="1043"/>
                    </a:lnTo>
                    <a:lnTo>
                      <a:pt x="4371" y="1044"/>
                    </a:lnTo>
                    <a:lnTo>
                      <a:pt x="4373" y="1044"/>
                    </a:lnTo>
                    <a:lnTo>
                      <a:pt x="4375" y="1044"/>
                    </a:lnTo>
                    <a:lnTo>
                      <a:pt x="4376" y="1045"/>
                    </a:lnTo>
                    <a:lnTo>
                      <a:pt x="4378" y="1045"/>
                    </a:lnTo>
                    <a:lnTo>
                      <a:pt x="4380" y="1045"/>
                    </a:lnTo>
                    <a:lnTo>
                      <a:pt x="4382" y="1045"/>
                    </a:lnTo>
                    <a:lnTo>
                      <a:pt x="4384" y="1046"/>
                    </a:lnTo>
                    <a:lnTo>
                      <a:pt x="4385" y="1046"/>
                    </a:lnTo>
                    <a:lnTo>
                      <a:pt x="4387" y="1046"/>
                    </a:lnTo>
                    <a:lnTo>
                      <a:pt x="4389" y="1046"/>
                    </a:lnTo>
                    <a:lnTo>
                      <a:pt x="4391" y="1047"/>
                    </a:lnTo>
                    <a:lnTo>
                      <a:pt x="4393" y="1047"/>
                    </a:lnTo>
                    <a:lnTo>
                      <a:pt x="4394" y="1047"/>
                    </a:lnTo>
                    <a:lnTo>
                      <a:pt x="4396" y="1047"/>
                    </a:lnTo>
                    <a:lnTo>
                      <a:pt x="4398" y="1048"/>
                    </a:lnTo>
                    <a:lnTo>
                      <a:pt x="4400" y="1048"/>
                    </a:lnTo>
                    <a:lnTo>
                      <a:pt x="4402" y="1048"/>
                    </a:lnTo>
                    <a:lnTo>
                      <a:pt x="4404" y="1049"/>
                    </a:lnTo>
                    <a:lnTo>
                      <a:pt x="4405" y="1049"/>
                    </a:lnTo>
                    <a:lnTo>
                      <a:pt x="4407" y="1049"/>
                    </a:lnTo>
                    <a:lnTo>
                      <a:pt x="4409" y="1049"/>
                    </a:lnTo>
                    <a:lnTo>
                      <a:pt x="4411" y="1050"/>
                    </a:lnTo>
                    <a:lnTo>
                      <a:pt x="4413" y="1050"/>
                    </a:lnTo>
                    <a:lnTo>
                      <a:pt x="4414" y="1050"/>
                    </a:lnTo>
                    <a:lnTo>
                      <a:pt x="4416" y="1050"/>
                    </a:lnTo>
                    <a:lnTo>
                      <a:pt x="4418" y="1051"/>
                    </a:lnTo>
                    <a:lnTo>
                      <a:pt x="4420" y="1051"/>
                    </a:lnTo>
                    <a:lnTo>
                      <a:pt x="4422" y="1051"/>
                    </a:lnTo>
                    <a:lnTo>
                      <a:pt x="4423" y="1051"/>
                    </a:lnTo>
                    <a:lnTo>
                      <a:pt x="4425" y="1052"/>
                    </a:lnTo>
                    <a:lnTo>
                      <a:pt x="4427" y="1052"/>
                    </a:lnTo>
                    <a:lnTo>
                      <a:pt x="4429" y="1052"/>
                    </a:lnTo>
                    <a:lnTo>
                      <a:pt x="4431" y="1052"/>
                    </a:lnTo>
                    <a:lnTo>
                      <a:pt x="4432" y="1053"/>
                    </a:lnTo>
                    <a:lnTo>
                      <a:pt x="4434" y="1053"/>
                    </a:lnTo>
                    <a:lnTo>
                      <a:pt x="4436" y="1053"/>
                    </a:lnTo>
                    <a:lnTo>
                      <a:pt x="4438" y="1053"/>
                    </a:lnTo>
                    <a:lnTo>
                      <a:pt x="4440" y="1054"/>
                    </a:lnTo>
                    <a:lnTo>
                      <a:pt x="4442" y="1054"/>
                    </a:lnTo>
                    <a:lnTo>
                      <a:pt x="4443" y="1054"/>
                    </a:lnTo>
                    <a:lnTo>
                      <a:pt x="4445" y="1054"/>
                    </a:lnTo>
                    <a:lnTo>
                      <a:pt x="4447" y="1055"/>
                    </a:lnTo>
                    <a:lnTo>
                      <a:pt x="4449" y="1055"/>
                    </a:lnTo>
                    <a:lnTo>
                      <a:pt x="4451" y="1055"/>
                    </a:lnTo>
                    <a:lnTo>
                      <a:pt x="4452" y="1055"/>
                    </a:lnTo>
                    <a:lnTo>
                      <a:pt x="4454" y="1056"/>
                    </a:lnTo>
                    <a:lnTo>
                      <a:pt x="4456" y="1056"/>
                    </a:lnTo>
                    <a:lnTo>
                      <a:pt x="4458" y="1056"/>
                    </a:lnTo>
                    <a:lnTo>
                      <a:pt x="4460" y="1056"/>
                    </a:lnTo>
                    <a:lnTo>
                      <a:pt x="4461" y="1057"/>
                    </a:lnTo>
                    <a:lnTo>
                      <a:pt x="4463" y="1057"/>
                    </a:lnTo>
                    <a:lnTo>
                      <a:pt x="4465" y="1057"/>
                    </a:lnTo>
                    <a:lnTo>
                      <a:pt x="4467" y="1057"/>
                    </a:lnTo>
                    <a:lnTo>
                      <a:pt x="4469" y="1058"/>
                    </a:lnTo>
                    <a:lnTo>
                      <a:pt x="4471" y="1058"/>
                    </a:lnTo>
                    <a:lnTo>
                      <a:pt x="4472" y="1058"/>
                    </a:lnTo>
                    <a:lnTo>
                      <a:pt x="4474" y="1058"/>
                    </a:lnTo>
                    <a:lnTo>
                      <a:pt x="4476" y="1059"/>
                    </a:lnTo>
                    <a:lnTo>
                      <a:pt x="4478" y="1059"/>
                    </a:lnTo>
                    <a:lnTo>
                      <a:pt x="4480" y="1059"/>
                    </a:lnTo>
                    <a:lnTo>
                      <a:pt x="4481" y="1059"/>
                    </a:lnTo>
                    <a:lnTo>
                      <a:pt x="4483" y="1060"/>
                    </a:lnTo>
                    <a:lnTo>
                      <a:pt x="4485" y="1060"/>
                    </a:lnTo>
                    <a:lnTo>
                      <a:pt x="4487" y="1060"/>
                    </a:lnTo>
                    <a:lnTo>
                      <a:pt x="4489" y="1060"/>
                    </a:lnTo>
                    <a:lnTo>
                      <a:pt x="4490" y="1061"/>
                    </a:lnTo>
                    <a:lnTo>
                      <a:pt x="4492" y="1061"/>
                    </a:lnTo>
                    <a:lnTo>
                      <a:pt x="4494" y="1061"/>
                    </a:lnTo>
                    <a:lnTo>
                      <a:pt x="4496" y="1061"/>
                    </a:lnTo>
                    <a:lnTo>
                      <a:pt x="4498" y="1062"/>
                    </a:lnTo>
                    <a:lnTo>
                      <a:pt x="4499" y="1062"/>
                    </a:lnTo>
                    <a:lnTo>
                      <a:pt x="4501" y="1062"/>
                    </a:lnTo>
                    <a:lnTo>
                      <a:pt x="4503" y="1062"/>
                    </a:lnTo>
                    <a:lnTo>
                      <a:pt x="4505" y="1063"/>
                    </a:lnTo>
                    <a:lnTo>
                      <a:pt x="4507" y="1063"/>
                    </a:lnTo>
                    <a:lnTo>
                      <a:pt x="4509" y="1063"/>
                    </a:lnTo>
                    <a:lnTo>
                      <a:pt x="4510" y="1063"/>
                    </a:lnTo>
                    <a:lnTo>
                      <a:pt x="4512" y="1064"/>
                    </a:lnTo>
                    <a:lnTo>
                      <a:pt x="4514" y="1064"/>
                    </a:lnTo>
                    <a:lnTo>
                      <a:pt x="4516" y="1064"/>
                    </a:lnTo>
                    <a:lnTo>
                      <a:pt x="4518" y="1064"/>
                    </a:lnTo>
                    <a:lnTo>
                      <a:pt x="4519" y="1064"/>
                    </a:lnTo>
                    <a:lnTo>
                      <a:pt x="4521" y="1065"/>
                    </a:lnTo>
                    <a:lnTo>
                      <a:pt x="4523" y="1065"/>
                    </a:lnTo>
                    <a:lnTo>
                      <a:pt x="4525" y="1065"/>
                    </a:lnTo>
                    <a:lnTo>
                      <a:pt x="4527" y="1065"/>
                    </a:lnTo>
                    <a:lnTo>
                      <a:pt x="4528" y="1066"/>
                    </a:lnTo>
                    <a:lnTo>
                      <a:pt x="4530" y="1066"/>
                    </a:lnTo>
                    <a:lnTo>
                      <a:pt x="4532" y="1066"/>
                    </a:lnTo>
                    <a:lnTo>
                      <a:pt x="4534" y="1066"/>
                    </a:lnTo>
                    <a:lnTo>
                      <a:pt x="4536" y="1067"/>
                    </a:lnTo>
                    <a:lnTo>
                      <a:pt x="4537" y="1067"/>
                    </a:lnTo>
                    <a:lnTo>
                      <a:pt x="4539" y="1067"/>
                    </a:lnTo>
                    <a:lnTo>
                      <a:pt x="4541" y="1067"/>
                    </a:lnTo>
                    <a:lnTo>
                      <a:pt x="4543" y="1067"/>
                    </a:lnTo>
                    <a:lnTo>
                      <a:pt x="4545" y="1068"/>
                    </a:lnTo>
                    <a:lnTo>
                      <a:pt x="4547" y="1068"/>
                    </a:lnTo>
                    <a:lnTo>
                      <a:pt x="4548" y="1068"/>
                    </a:lnTo>
                    <a:lnTo>
                      <a:pt x="4550" y="1068"/>
                    </a:lnTo>
                    <a:lnTo>
                      <a:pt x="4552" y="1069"/>
                    </a:lnTo>
                    <a:lnTo>
                      <a:pt x="4554" y="1069"/>
                    </a:lnTo>
                    <a:lnTo>
                      <a:pt x="4556" y="1069"/>
                    </a:lnTo>
                    <a:lnTo>
                      <a:pt x="4557" y="1069"/>
                    </a:lnTo>
                    <a:lnTo>
                      <a:pt x="4559" y="1070"/>
                    </a:lnTo>
                    <a:lnTo>
                      <a:pt x="4561" y="1070"/>
                    </a:lnTo>
                    <a:lnTo>
                      <a:pt x="4563" y="1070"/>
                    </a:lnTo>
                    <a:lnTo>
                      <a:pt x="4565" y="1070"/>
                    </a:lnTo>
                    <a:lnTo>
                      <a:pt x="4566" y="1070"/>
                    </a:lnTo>
                    <a:lnTo>
                      <a:pt x="4568" y="1071"/>
                    </a:lnTo>
                    <a:lnTo>
                      <a:pt x="4570" y="1071"/>
                    </a:lnTo>
                    <a:lnTo>
                      <a:pt x="4572" y="1071"/>
                    </a:lnTo>
                    <a:lnTo>
                      <a:pt x="4574" y="1071"/>
                    </a:lnTo>
                    <a:lnTo>
                      <a:pt x="4575" y="1072"/>
                    </a:lnTo>
                    <a:lnTo>
                      <a:pt x="4577" y="1072"/>
                    </a:lnTo>
                    <a:lnTo>
                      <a:pt x="4579" y="1072"/>
                    </a:lnTo>
                    <a:lnTo>
                      <a:pt x="4581" y="1072"/>
                    </a:lnTo>
                    <a:lnTo>
                      <a:pt x="4583" y="1072"/>
                    </a:lnTo>
                    <a:lnTo>
                      <a:pt x="4585" y="1073"/>
                    </a:lnTo>
                    <a:lnTo>
                      <a:pt x="4586" y="1073"/>
                    </a:lnTo>
                    <a:lnTo>
                      <a:pt x="4588" y="1073"/>
                    </a:lnTo>
                    <a:lnTo>
                      <a:pt x="4590" y="1073"/>
                    </a:lnTo>
                    <a:lnTo>
                      <a:pt x="4592" y="1073"/>
                    </a:lnTo>
                    <a:lnTo>
                      <a:pt x="4594" y="1074"/>
                    </a:lnTo>
                    <a:lnTo>
                      <a:pt x="4595" y="1074"/>
                    </a:lnTo>
                    <a:lnTo>
                      <a:pt x="4597" y="1074"/>
                    </a:lnTo>
                    <a:lnTo>
                      <a:pt x="4599" y="1074"/>
                    </a:lnTo>
                    <a:lnTo>
                      <a:pt x="4601" y="1075"/>
                    </a:lnTo>
                    <a:lnTo>
                      <a:pt x="4603" y="1075"/>
                    </a:lnTo>
                    <a:lnTo>
                      <a:pt x="4604" y="1075"/>
                    </a:lnTo>
                    <a:lnTo>
                      <a:pt x="4606" y="1075"/>
                    </a:lnTo>
                    <a:lnTo>
                      <a:pt x="4608" y="1075"/>
                    </a:lnTo>
                    <a:lnTo>
                      <a:pt x="4610" y="1076"/>
                    </a:lnTo>
                    <a:lnTo>
                      <a:pt x="4612" y="1076"/>
                    </a:lnTo>
                    <a:lnTo>
                      <a:pt x="4613" y="1076"/>
                    </a:lnTo>
                    <a:lnTo>
                      <a:pt x="4615" y="1076"/>
                    </a:lnTo>
                    <a:lnTo>
                      <a:pt x="4617" y="1076"/>
                    </a:lnTo>
                    <a:lnTo>
                      <a:pt x="4619" y="1077"/>
                    </a:lnTo>
                    <a:lnTo>
                      <a:pt x="4621" y="1077"/>
                    </a:lnTo>
                    <a:lnTo>
                      <a:pt x="4623" y="1077"/>
                    </a:lnTo>
                    <a:lnTo>
                      <a:pt x="4624" y="1077"/>
                    </a:lnTo>
                    <a:lnTo>
                      <a:pt x="4626" y="1078"/>
                    </a:lnTo>
                    <a:lnTo>
                      <a:pt x="4628" y="1078"/>
                    </a:lnTo>
                    <a:lnTo>
                      <a:pt x="4630" y="1078"/>
                    </a:lnTo>
                    <a:lnTo>
                      <a:pt x="4632" y="1078"/>
                    </a:lnTo>
                    <a:lnTo>
                      <a:pt x="4633" y="1078"/>
                    </a:lnTo>
                    <a:lnTo>
                      <a:pt x="4635" y="1079"/>
                    </a:lnTo>
                    <a:lnTo>
                      <a:pt x="4637" y="1079"/>
                    </a:lnTo>
                    <a:lnTo>
                      <a:pt x="4639" y="1079"/>
                    </a:lnTo>
                    <a:lnTo>
                      <a:pt x="4641" y="1079"/>
                    </a:lnTo>
                    <a:lnTo>
                      <a:pt x="4642" y="1079"/>
                    </a:lnTo>
                    <a:lnTo>
                      <a:pt x="4644" y="1080"/>
                    </a:lnTo>
                    <a:lnTo>
                      <a:pt x="4646" y="1080"/>
                    </a:lnTo>
                    <a:lnTo>
                      <a:pt x="4648" y="1080"/>
                    </a:lnTo>
                    <a:lnTo>
                      <a:pt x="4650" y="1080"/>
                    </a:lnTo>
                    <a:lnTo>
                      <a:pt x="4652" y="1080"/>
                    </a:lnTo>
                    <a:lnTo>
                      <a:pt x="4653" y="1081"/>
                    </a:lnTo>
                    <a:lnTo>
                      <a:pt x="4655" y="1081"/>
                    </a:lnTo>
                    <a:lnTo>
                      <a:pt x="4657" y="1081"/>
                    </a:lnTo>
                    <a:lnTo>
                      <a:pt x="4659" y="1081"/>
                    </a:lnTo>
                    <a:lnTo>
                      <a:pt x="4661" y="1081"/>
                    </a:lnTo>
                    <a:lnTo>
                      <a:pt x="4662" y="1082"/>
                    </a:lnTo>
                    <a:lnTo>
                      <a:pt x="4664" y="1082"/>
                    </a:lnTo>
                    <a:lnTo>
                      <a:pt x="4666" y="1082"/>
                    </a:lnTo>
                    <a:lnTo>
                      <a:pt x="4668" y="1082"/>
                    </a:lnTo>
                    <a:lnTo>
                      <a:pt x="4670" y="1082"/>
                    </a:lnTo>
                    <a:lnTo>
                      <a:pt x="4671" y="1083"/>
                    </a:lnTo>
                    <a:lnTo>
                      <a:pt x="4673" y="1083"/>
                    </a:lnTo>
                    <a:lnTo>
                      <a:pt x="4675" y="1083"/>
                    </a:lnTo>
                    <a:lnTo>
                      <a:pt x="4677" y="1083"/>
                    </a:lnTo>
                    <a:lnTo>
                      <a:pt x="4679" y="1083"/>
                    </a:lnTo>
                    <a:lnTo>
                      <a:pt x="4680" y="1084"/>
                    </a:lnTo>
                    <a:lnTo>
                      <a:pt x="4682" y="1084"/>
                    </a:lnTo>
                    <a:lnTo>
                      <a:pt x="4684" y="1084"/>
                    </a:lnTo>
                    <a:lnTo>
                      <a:pt x="4686" y="1084"/>
                    </a:lnTo>
                    <a:lnTo>
                      <a:pt x="4688" y="1084"/>
                    </a:lnTo>
                    <a:lnTo>
                      <a:pt x="4690" y="1085"/>
                    </a:lnTo>
                    <a:lnTo>
                      <a:pt x="4691" y="1085"/>
                    </a:lnTo>
                    <a:lnTo>
                      <a:pt x="4693" y="1085"/>
                    </a:lnTo>
                    <a:lnTo>
                      <a:pt x="4695" y="1085"/>
                    </a:lnTo>
                    <a:lnTo>
                      <a:pt x="4697" y="1085"/>
                    </a:lnTo>
                    <a:lnTo>
                      <a:pt x="4699" y="1086"/>
                    </a:lnTo>
                    <a:lnTo>
                      <a:pt x="4700" y="1086"/>
                    </a:lnTo>
                    <a:lnTo>
                      <a:pt x="4702" y="1086"/>
                    </a:lnTo>
                    <a:lnTo>
                      <a:pt x="4704" y="1086"/>
                    </a:lnTo>
                    <a:lnTo>
                      <a:pt x="4706" y="1086"/>
                    </a:lnTo>
                    <a:lnTo>
                      <a:pt x="4708" y="1087"/>
                    </a:lnTo>
                    <a:lnTo>
                      <a:pt x="4709" y="1087"/>
                    </a:lnTo>
                    <a:lnTo>
                      <a:pt x="4711" y="1087"/>
                    </a:lnTo>
                    <a:lnTo>
                      <a:pt x="4713" y="1087"/>
                    </a:lnTo>
                    <a:lnTo>
                      <a:pt x="4715" y="1087"/>
                    </a:lnTo>
                    <a:lnTo>
                      <a:pt x="4717" y="1088"/>
                    </a:lnTo>
                    <a:lnTo>
                      <a:pt x="4718" y="1088"/>
                    </a:lnTo>
                    <a:lnTo>
                      <a:pt x="4720" y="1088"/>
                    </a:lnTo>
                    <a:lnTo>
                      <a:pt x="4722" y="1088"/>
                    </a:lnTo>
                    <a:lnTo>
                      <a:pt x="4724" y="1088"/>
                    </a:lnTo>
                    <a:lnTo>
                      <a:pt x="4726" y="1088"/>
                    </a:lnTo>
                    <a:lnTo>
                      <a:pt x="4728" y="1089"/>
                    </a:lnTo>
                    <a:lnTo>
                      <a:pt x="4729" y="1089"/>
                    </a:lnTo>
                    <a:lnTo>
                      <a:pt x="4731" y="1089"/>
                    </a:lnTo>
                    <a:lnTo>
                      <a:pt x="4733" y="1089"/>
                    </a:lnTo>
                    <a:lnTo>
                      <a:pt x="4735" y="1089"/>
                    </a:lnTo>
                    <a:lnTo>
                      <a:pt x="4737" y="1090"/>
                    </a:lnTo>
                    <a:lnTo>
                      <a:pt x="4738" y="1090"/>
                    </a:lnTo>
                    <a:lnTo>
                      <a:pt x="4740" y="1090"/>
                    </a:lnTo>
                    <a:lnTo>
                      <a:pt x="4742" y="1090"/>
                    </a:lnTo>
                    <a:lnTo>
                      <a:pt x="4744" y="1090"/>
                    </a:lnTo>
                    <a:lnTo>
                      <a:pt x="4746" y="1091"/>
                    </a:lnTo>
                    <a:lnTo>
                      <a:pt x="4747" y="1091"/>
                    </a:lnTo>
                    <a:lnTo>
                      <a:pt x="4749" y="1091"/>
                    </a:lnTo>
                    <a:lnTo>
                      <a:pt x="4751" y="1091"/>
                    </a:lnTo>
                    <a:lnTo>
                      <a:pt x="4753" y="1091"/>
                    </a:lnTo>
                    <a:lnTo>
                      <a:pt x="4755" y="1091"/>
                    </a:lnTo>
                    <a:lnTo>
                      <a:pt x="4756" y="1092"/>
                    </a:lnTo>
                    <a:lnTo>
                      <a:pt x="4758" y="1092"/>
                    </a:lnTo>
                    <a:lnTo>
                      <a:pt x="4760" y="1092"/>
                    </a:lnTo>
                    <a:lnTo>
                      <a:pt x="4762" y="1092"/>
                    </a:lnTo>
                    <a:lnTo>
                      <a:pt x="4764" y="1092"/>
                    </a:lnTo>
                    <a:lnTo>
                      <a:pt x="4766" y="1093"/>
                    </a:lnTo>
                    <a:lnTo>
                      <a:pt x="4767" y="1093"/>
                    </a:lnTo>
                    <a:lnTo>
                      <a:pt x="4769" y="1093"/>
                    </a:lnTo>
                    <a:lnTo>
                      <a:pt x="4771" y="1093"/>
                    </a:lnTo>
                    <a:lnTo>
                      <a:pt x="4773" y="1093"/>
                    </a:lnTo>
                    <a:lnTo>
                      <a:pt x="4775" y="1093"/>
                    </a:lnTo>
                    <a:lnTo>
                      <a:pt x="4776" y="1094"/>
                    </a:lnTo>
                    <a:lnTo>
                      <a:pt x="4778" y="1094"/>
                    </a:lnTo>
                    <a:lnTo>
                      <a:pt x="4780" y="1094"/>
                    </a:lnTo>
                    <a:lnTo>
                      <a:pt x="4782" y="1094"/>
                    </a:lnTo>
                    <a:lnTo>
                      <a:pt x="4784" y="1094"/>
                    </a:lnTo>
                    <a:lnTo>
                      <a:pt x="4785" y="1094"/>
                    </a:lnTo>
                    <a:lnTo>
                      <a:pt x="4787" y="1095"/>
                    </a:lnTo>
                    <a:lnTo>
                      <a:pt x="4789" y="1095"/>
                    </a:lnTo>
                    <a:lnTo>
                      <a:pt x="4791" y="1095"/>
                    </a:lnTo>
                    <a:lnTo>
                      <a:pt x="4793" y="1095"/>
                    </a:lnTo>
                    <a:lnTo>
                      <a:pt x="4794" y="1095"/>
                    </a:lnTo>
                    <a:lnTo>
                      <a:pt x="4796" y="1096"/>
                    </a:lnTo>
                    <a:lnTo>
                      <a:pt x="4798" y="1096"/>
                    </a:lnTo>
                    <a:lnTo>
                      <a:pt x="4800" y="1096"/>
                    </a:lnTo>
                    <a:lnTo>
                      <a:pt x="4802" y="1096"/>
                    </a:lnTo>
                    <a:lnTo>
                      <a:pt x="4804" y="1096"/>
                    </a:lnTo>
                    <a:lnTo>
                      <a:pt x="4805" y="1096"/>
                    </a:lnTo>
                    <a:lnTo>
                      <a:pt x="4807" y="1097"/>
                    </a:lnTo>
                    <a:lnTo>
                      <a:pt x="4809" y="1097"/>
                    </a:lnTo>
                    <a:lnTo>
                      <a:pt x="4811" y="1097"/>
                    </a:lnTo>
                    <a:lnTo>
                      <a:pt x="4813" y="1097"/>
                    </a:lnTo>
                    <a:lnTo>
                      <a:pt x="4814" y="1097"/>
                    </a:lnTo>
                    <a:lnTo>
                      <a:pt x="4816" y="1097"/>
                    </a:lnTo>
                    <a:lnTo>
                      <a:pt x="4818" y="1098"/>
                    </a:lnTo>
                    <a:lnTo>
                      <a:pt x="4820" y="1098"/>
                    </a:lnTo>
                    <a:lnTo>
                      <a:pt x="4822" y="1098"/>
                    </a:lnTo>
                    <a:lnTo>
                      <a:pt x="4823" y="1098"/>
                    </a:lnTo>
                    <a:lnTo>
                      <a:pt x="4825" y="1098"/>
                    </a:lnTo>
                    <a:lnTo>
                      <a:pt x="4827" y="1098"/>
                    </a:lnTo>
                    <a:lnTo>
                      <a:pt x="4829" y="1099"/>
                    </a:lnTo>
                    <a:lnTo>
                      <a:pt x="4831" y="1099"/>
                    </a:lnTo>
                    <a:lnTo>
                      <a:pt x="4833" y="1099"/>
                    </a:lnTo>
                    <a:lnTo>
                      <a:pt x="4834" y="1099"/>
                    </a:lnTo>
                    <a:lnTo>
                      <a:pt x="4836" y="1099"/>
                    </a:lnTo>
                    <a:lnTo>
                      <a:pt x="4838" y="1099"/>
                    </a:lnTo>
                    <a:lnTo>
                      <a:pt x="4840" y="1100"/>
                    </a:lnTo>
                    <a:lnTo>
                      <a:pt x="4842" y="1100"/>
                    </a:lnTo>
                    <a:lnTo>
                      <a:pt x="4843" y="1100"/>
                    </a:lnTo>
                    <a:lnTo>
                      <a:pt x="4845" y="1100"/>
                    </a:lnTo>
                    <a:lnTo>
                      <a:pt x="4847" y="1100"/>
                    </a:lnTo>
                    <a:lnTo>
                      <a:pt x="4849" y="1100"/>
                    </a:lnTo>
                    <a:lnTo>
                      <a:pt x="4851" y="1101"/>
                    </a:lnTo>
                    <a:lnTo>
                      <a:pt x="4852" y="1101"/>
                    </a:lnTo>
                    <a:lnTo>
                      <a:pt x="4854" y="1101"/>
                    </a:lnTo>
                    <a:lnTo>
                      <a:pt x="4856" y="1101"/>
                    </a:lnTo>
                    <a:lnTo>
                      <a:pt x="4858" y="1101"/>
                    </a:lnTo>
                    <a:lnTo>
                      <a:pt x="4860" y="1101"/>
                    </a:lnTo>
                    <a:lnTo>
                      <a:pt x="4861" y="1102"/>
                    </a:lnTo>
                    <a:lnTo>
                      <a:pt x="4863" y="1102"/>
                    </a:lnTo>
                    <a:lnTo>
                      <a:pt x="4865" y="1102"/>
                    </a:lnTo>
                    <a:lnTo>
                      <a:pt x="4867" y="1102"/>
                    </a:lnTo>
                    <a:lnTo>
                      <a:pt x="4869" y="1102"/>
                    </a:lnTo>
                    <a:lnTo>
                      <a:pt x="4871" y="1102"/>
                    </a:lnTo>
                    <a:lnTo>
                      <a:pt x="4872" y="1103"/>
                    </a:lnTo>
                    <a:lnTo>
                      <a:pt x="4874" y="1103"/>
                    </a:lnTo>
                    <a:lnTo>
                      <a:pt x="4876" y="1103"/>
                    </a:lnTo>
                    <a:lnTo>
                      <a:pt x="4878" y="1103"/>
                    </a:lnTo>
                    <a:lnTo>
                      <a:pt x="4880" y="1103"/>
                    </a:lnTo>
                    <a:lnTo>
                      <a:pt x="4881" y="1103"/>
                    </a:lnTo>
                    <a:lnTo>
                      <a:pt x="4883" y="1103"/>
                    </a:lnTo>
                    <a:lnTo>
                      <a:pt x="4885" y="1104"/>
                    </a:lnTo>
                    <a:lnTo>
                      <a:pt x="4887" y="1104"/>
                    </a:lnTo>
                    <a:lnTo>
                      <a:pt x="4889" y="1104"/>
                    </a:lnTo>
                    <a:lnTo>
                      <a:pt x="4890" y="1104"/>
                    </a:lnTo>
                    <a:lnTo>
                      <a:pt x="4892" y="1104"/>
                    </a:lnTo>
                    <a:lnTo>
                      <a:pt x="4894" y="1104"/>
                    </a:lnTo>
                    <a:lnTo>
                      <a:pt x="4896" y="1105"/>
                    </a:lnTo>
                    <a:lnTo>
                      <a:pt x="4898" y="1105"/>
                    </a:lnTo>
                    <a:lnTo>
                      <a:pt x="4899" y="1105"/>
                    </a:lnTo>
                    <a:lnTo>
                      <a:pt x="4901" y="1105"/>
                    </a:lnTo>
                    <a:lnTo>
                      <a:pt x="4903" y="1105"/>
                    </a:lnTo>
                    <a:lnTo>
                      <a:pt x="4905" y="1105"/>
                    </a:lnTo>
                    <a:lnTo>
                      <a:pt x="4907" y="1106"/>
                    </a:lnTo>
                    <a:lnTo>
                      <a:pt x="4909" y="1106"/>
                    </a:lnTo>
                    <a:lnTo>
                      <a:pt x="4910" y="1106"/>
                    </a:lnTo>
                    <a:lnTo>
                      <a:pt x="4912" y="1106"/>
                    </a:lnTo>
                    <a:lnTo>
                      <a:pt x="4914" y="1106"/>
                    </a:lnTo>
                    <a:lnTo>
                      <a:pt x="4916" y="1106"/>
                    </a:lnTo>
                    <a:lnTo>
                      <a:pt x="4918" y="1106"/>
                    </a:lnTo>
                    <a:lnTo>
                      <a:pt x="4919" y="1107"/>
                    </a:lnTo>
                    <a:lnTo>
                      <a:pt x="4921" y="1107"/>
                    </a:lnTo>
                    <a:lnTo>
                      <a:pt x="4923" y="1107"/>
                    </a:lnTo>
                    <a:lnTo>
                      <a:pt x="4925" y="1107"/>
                    </a:lnTo>
                    <a:lnTo>
                      <a:pt x="4927" y="1107"/>
                    </a:lnTo>
                    <a:lnTo>
                      <a:pt x="4928" y="1107"/>
                    </a:lnTo>
                    <a:lnTo>
                      <a:pt x="4930" y="1107"/>
                    </a:lnTo>
                    <a:lnTo>
                      <a:pt x="4932" y="1108"/>
                    </a:lnTo>
                    <a:lnTo>
                      <a:pt x="4934" y="1108"/>
                    </a:lnTo>
                    <a:lnTo>
                      <a:pt x="4936" y="1108"/>
                    </a:lnTo>
                    <a:lnTo>
                      <a:pt x="4937" y="1108"/>
                    </a:lnTo>
                    <a:lnTo>
                      <a:pt x="4939" y="1108"/>
                    </a:lnTo>
                    <a:lnTo>
                      <a:pt x="4941" y="1108"/>
                    </a:lnTo>
                    <a:lnTo>
                      <a:pt x="4943" y="1109"/>
                    </a:lnTo>
                    <a:lnTo>
                      <a:pt x="4945" y="1109"/>
                    </a:lnTo>
                    <a:lnTo>
                      <a:pt x="4947" y="1109"/>
                    </a:lnTo>
                    <a:lnTo>
                      <a:pt x="4948" y="1109"/>
                    </a:lnTo>
                    <a:lnTo>
                      <a:pt x="4950" y="1109"/>
                    </a:lnTo>
                    <a:lnTo>
                      <a:pt x="4952" y="1109"/>
                    </a:lnTo>
                    <a:lnTo>
                      <a:pt x="4954" y="1109"/>
                    </a:lnTo>
                    <a:lnTo>
                      <a:pt x="4956" y="1110"/>
                    </a:lnTo>
                    <a:lnTo>
                      <a:pt x="4957" y="1110"/>
                    </a:lnTo>
                    <a:lnTo>
                      <a:pt x="4959" y="1110"/>
                    </a:lnTo>
                    <a:lnTo>
                      <a:pt x="4961" y="1110"/>
                    </a:lnTo>
                    <a:lnTo>
                      <a:pt x="4963" y="1110"/>
                    </a:lnTo>
                    <a:lnTo>
                      <a:pt x="4965" y="1110"/>
                    </a:lnTo>
                    <a:lnTo>
                      <a:pt x="4966" y="1110"/>
                    </a:lnTo>
                    <a:lnTo>
                      <a:pt x="4968" y="1111"/>
                    </a:lnTo>
                    <a:lnTo>
                      <a:pt x="4970" y="1111"/>
                    </a:lnTo>
                    <a:lnTo>
                      <a:pt x="4972" y="1111"/>
                    </a:lnTo>
                    <a:lnTo>
                      <a:pt x="4974" y="1111"/>
                    </a:lnTo>
                    <a:lnTo>
                      <a:pt x="4975" y="1111"/>
                    </a:lnTo>
                    <a:lnTo>
                      <a:pt x="4977" y="1111"/>
                    </a:lnTo>
                    <a:lnTo>
                      <a:pt x="4979" y="1111"/>
                    </a:lnTo>
                    <a:lnTo>
                      <a:pt x="4981" y="1112"/>
                    </a:lnTo>
                    <a:lnTo>
                      <a:pt x="4983" y="1112"/>
                    </a:lnTo>
                    <a:lnTo>
                      <a:pt x="4985" y="1112"/>
                    </a:lnTo>
                    <a:lnTo>
                      <a:pt x="4986" y="1112"/>
                    </a:lnTo>
                    <a:lnTo>
                      <a:pt x="4988" y="1112"/>
                    </a:lnTo>
                    <a:lnTo>
                      <a:pt x="4990" y="1112"/>
                    </a:lnTo>
                    <a:lnTo>
                      <a:pt x="4992" y="1112"/>
                    </a:lnTo>
                    <a:lnTo>
                      <a:pt x="4994" y="1113"/>
                    </a:lnTo>
                    <a:lnTo>
                      <a:pt x="4995" y="1113"/>
                    </a:lnTo>
                    <a:lnTo>
                      <a:pt x="4997" y="1113"/>
                    </a:lnTo>
                    <a:lnTo>
                      <a:pt x="4999" y="1113"/>
                    </a:lnTo>
                    <a:lnTo>
                      <a:pt x="5001" y="1113"/>
                    </a:lnTo>
                    <a:lnTo>
                      <a:pt x="5003" y="1113"/>
                    </a:lnTo>
                    <a:lnTo>
                      <a:pt x="5004" y="1113"/>
                    </a:lnTo>
                    <a:lnTo>
                      <a:pt x="5006" y="1113"/>
                    </a:lnTo>
                    <a:lnTo>
                      <a:pt x="5008" y="1114"/>
                    </a:lnTo>
                    <a:lnTo>
                      <a:pt x="5010" y="1114"/>
                    </a:lnTo>
                    <a:lnTo>
                      <a:pt x="5012" y="1114"/>
                    </a:lnTo>
                    <a:lnTo>
                      <a:pt x="5013" y="1114"/>
                    </a:lnTo>
                    <a:lnTo>
                      <a:pt x="5015" y="1114"/>
                    </a:lnTo>
                    <a:lnTo>
                      <a:pt x="5017" y="1114"/>
                    </a:lnTo>
                    <a:lnTo>
                      <a:pt x="5019" y="1114"/>
                    </a:lnTo>
                    <a:lnTo>
                      <a:pt x="5021" y="1115"/>
                    </a:lnTo>
                    <a:lnTo>
                      <a:pt x="5023" y="1115"/>
                    </a:lnTo>
                    <a:lnTo>
                      <a:pt x="5024" y="1115"/>
                    </a:lnTo>
                    <a:lnTo>
                      <a:pt x="5026" y="1115"/>
                    </a:lnTo>
                    <a:lnTo>
                      <a:pt x="5028" y="1115"/>
                    </a:lnTo>
                    <a:lnTo>
                      <a:pt x="5030" y="1115"/>
                    </a:lnTo>
                    <a:lnTo>
                      <a:pt x="5032" y="1115"/>
                    </a:lnTo>
                    <a:lnTo>
                      <a:pt x="5033" y="1116"/>
                    </a:lnTo>
                    <a:lnTo>
                      <a:pt x="5035" y="1116"/>
                    </a:lnTo>
                    <a:lnTo>
                      <a:pt x="5037" y="1116"/>
                    </a:lnTo>
                    <a:lnTo>
                      <a:pt x="5039" y="1116"/>
                    </a:lnTo>
                    <a:lnTo>
                      <a:pt x="5041" y="1116"/>
                    </a:lnTo>
                    <a:lnTo>
                      <a:pt x="5042" y="1116"/>
                    </a:lnTo>
                    <a:lnTo>
                      <a:pt x="5044" y="1116"/>
                    </a:lnTo>
                    <a:lnTo>
                      <a:pt x="5046" y="1116"/>
                    </a:lnTo>
                    <a:lnTo>
                      <a:pt x="5048" y="1117"/>
                    </a:lnTo>
                    <a:lnTo>
                      <a:pt x="5050" y="1117"/>
                    </a:lnTo>
                    <a:lnTo>
                      <a:pt x="5052" y="1117"/>
                    </a:lnTo>
                    <a:lnTo>
                      <a:pt x="5053" y="1117"/>
                    </a:lnTo>
                    <a:lnTo>
                      <a:pt x="5055" y="1117"/>
                    </a:lnTo>
                    <a:lnTo>
                      <a:pt x="5057" y="1117"/>
                    </a:lnTo>
                    <a:lnTo>
                      <a:pt x="5059" y="1117"/>
                    </a:lnTo>
                    <a:lnTo>
                      <a:pt x="5061" y="1117"/>
                    </a:lnTo>
                    <a:lnTo>
                      <a:pt x="5062" y="1118"/>
                    </a:lnTo>
                    <a:lnTo>
                      <a:pt x="5064" y="1118"/>
                    </a:lnTo>
                    <a:lnTo>
                      <a:pt x="5066" y="1118"/>
                    </a:lnTo>
                    <a:lnTo>
                      <a:pt x="5068" y="1118"/>
                    </a:lnTo>
                    <a:lnTo>
                      <a:pt x="5070" y="1118"/>
                    </a:lnTo>
                    <a:lnTo>
                      <a:pt x="5071" y="1118"/>
                    </a:lnTo>
                    <a:lnTo>
                      <a:pt x="5073" y="1118"/>
                    </a:lnTo>
                    <a:lnTo>
                      <a:pt x="5075" y="1119"/>
                    </a:lnTo>
                    <a:lnTo>
                      <a:pt x="5077" y="1119"/>
                    </a:lnTo>
                    <a:lnTo>
                      <a:pt x="5079" y="1119"/>
                    </a:lnTo>
                    <a:lnTo>
                      <a:pt x="5080" y="1119"/>
                    </a:lnTo>
                    <a:lnTo>
                      <a:pt x="5082" y="1119"/>
                    </a:lnTo>
                    <a:lnTo>
                      <a:pt x="5084" y="1119"/>
                    </a:lnTo>
                    <a:lnTo>
                      <a:pt x="5086" y="1119"/>
                    </a:lnTo>
                    <a:lnTo>
                      <a:pt x="5088" y="1119"/>
                    </a:lnTo>
                    <a:lnTo>
                      <a:pt x="5090" y="1120"/>
                    </a:lnTo>
                    <a:lnTo>
                      <a:pt x="5091" y="1120"/>
                    </a:lnTo>
                    <a:lnTo>
                      <a:pt x="5093" y="1120"/>
                    </a:lnTo>
                    <a:lnTo>
                      <a:pt x="5095" y="1120"/>
                    </a:lnTo>
                    <a:lnTo>
                      <a:pt x="5097" y="1120"/>
                    </a:lnTo>
                    <a:lnTo>
                      <a:pt x="5099" y="1120"/>
                    </a:lnTo>
                    <a:lnTo>
                      <a:pt x="5100" y="1120"/>
                    </a:lnTo>
                    <a:lnTo>
                      <a:pt x="5102" y="1120"/>
                    </a:lnTo>
                    <a:lnTo>
                      <a:pt x="5104" y="1121"/>
                    </a:lnTo>
                    <a:lnTo>
                      <a:pt x="5106" y="1121"/>
                    </a:lnTo>
                    <a:lnTo>
                      <a:pt x="5108" y="1121"/>
                    </a:lnTo>
                    <a:lnTo>
                      <a:pt x="5109" y="1121"/>
                    </a:lnTo>
                    <a:lnTo>
                      <a:pt x="5111" y="1121"/>
                    </a:lnTo>
                    <a:lnTo>
                      <a:pt x="5113" y="1121"/>
                    </a:lnTo>
                    <a:lnTo>
                      <a:pt x="5115" y="1121"/>
                    </a:lnTo>
                    <a:lnTo>
                      <a:pt x="5117" y="1121"/>
                    </a:lnTo>
                    <a:lnTo>
                      <a:pt x="5118" y="1121"/>
                    </a:lnTo>
                    <a:lnTo>
                      <a:pt x="5120" y="1122"/>
                    </a:lnTo>
                    <a:lnTo>
                      <a:pt x="5122" y="1122"/>
                    </a:lnTo>
                    <a:lnTo>
                      <a:pt x="5124" y="1122"/>
                    </a:lnTo>
                    <a:lnTo>
                      <a:pt x="5126" y="1122"/>
                    </a:lnTo>
                    <a:lnTo>
                      <a:pt x="5128" y="1122"/>
                    </a:lnTo>
                    <a:lnTo>
                      <a:pt x="5129" y="1122"/>
                    </a:lnTo>
                    <a:lnTo>
                      <a:pt x="5131" y="1122"/>
                    </a:lnTo>
                    <a:lnTo>
                      <a:pt x="5133" y="1122"/>
                    </a:lnTo>
                    <a:lnTo>
                      <a:pt x="5135" y="1123"/>
                    </a:lnTo>
                    <a:lnTo>
                      <a:pt x="5137" y="1123"/>
                    </a:lnTo>
                    <a:lnTo>
                      <a:pt x="5138" y="1123"/>
                    </a:lnTo>
                    <a:lnTo>
                      <a:pt x="5140" y="1123"/>
                    </a:lnTo>
                    <a:lnTo>
                      <a:pt x="5142" y="1123"/>
                    </a:lnTo>
                    <a:lnTo>
                      <a:pt x="5144" y="1123"/>
                    </a:lnTo>
                    <a:lnTo>
                      <a:pt x="5146" y="1123"/>
                    </a:lnTo>
                    <a:lnTo>
                      <a:pt x="5147" y="1123"/>
                    </a:lnTo>
                    <a:lnTo>
                      <a:pt x="5149" y="1123"/>
                    </a:lnTo>
                    <a:lnTo>
                      <a:pt x="5151" y="1124"/>
                    </a:lnTo>
                    <a:lnTo>
                      <a:pt x="5153" y="1124"/>
                    </a:lnTo>
                    <a:lnTo>
                      <a:pt x="5155" y="1124"/>
                    </a:lnTo>
                    <a:lnTo>
                      <a:pt x="5156" y="1124"/>
                    </a:lnTo>
                    <a:lnTo>
                      <a:pt x="5158" y="1124"/>
                    </a:lnTo>
                    <a:lnTo>
                      <a:pt x="5160" y="1124"/>
                    </a:lnTo>
                    <a:lnTo>
                      <a:pt x="5162" y="1124"/>
                    </a:lnTo>
                    <a:lnTo>
                      <a:pt x="5164" y="1124"/>
                    </a:lnTo>
                    <a:lnTo>
                      <a:pt x="5166" y="1125"/>
                    </a:lnTo>
                    <a:lnTo>
                      <a:pt x="5167" y="1125"/>
                    </a:lnTo>
                    <a:lnTo>
                      <a:pt x="5169" y="1125"/>
                    </a:lnTo>
                    <a:lnTo>
                      <a:pt x="5171" y="1125"/>
                    </a:lnTo>
                    <a:lnTo>
                      <a:pt x="5173" y="1125"/>
                    </a:lnTo>
                    <a:lnTo>
                      <a:pt x="5175" y="1125"/>
                    </a:lnTo>
                    <a:lnTo>
                      <a:pt x="5176" y="1125"/>
                    </a:lnTo>
                    <a:lnTo>
                      <a:pt x="5178" y="1125"/>
                    </a:lnTo>
                    <a:lnTo>
                      <a:pt x="5180" y="1125"/>
                    </a:lnTo>
                    <a:lnTo>
                      <a:pt x="5182" y="1126"/>
                    </a:lnTo>
                    <a:lnTo>
                      <a:pt x="5184" y="1126"/>
                    </a:lnTo>
                    <a:lnTo>
                      <a:pt x="5185" y="1126"/>
                    </a:lnTo>
                    <a:lnTo>
                      <a:pt x="5187" y="1126"/>
                    </a:lnTo>
                    <a:lnTo>
                      <a:pt x="5189" y="1126"/>
                    </a:lnTo>
                    <a:lnTo>
                      <a:pt x="5191" y="1126"/>
                    </a:lnTo>
                    <a:lnTo>
                      <a:pt x="5193" y="1126"/>
                    </a:lnTo>
                    <a:lnTo>
                      <a:pt x="5195" y="1126"/>
                    </a:lnTo>
                    <a:lnTo>
                      <a:pt x="5196" y="1126"/>
                    </a:lnTo>
                    <a:lnTo>
                      <a:pt x="5198" y="1127"/>
                    </a:lnTo>
                    <a:lnTo>
                      <a:pt x="5200" y="1127"/>
                    </a:lnTo>
                    <a:lnTo>
                      <a:pt x="5202" y="1127"/>
                    </a:lnTo>
                    <a:lnTo>
                      <a:pt x="5204" y="1127"/>
                    </a:lnTo>
                    <a:lnTo>
                      <a:pt x="5205" y="1127"/>
                    </a:lnTo>
                    <a:lnTo>
                      <a:pt x="5207" y="1127"/>
                    </a:lnTo>
                    <a:lnTo>
                      <a:pt x="5209" y="1127"/>
                    </a:lnTo>
                    <a:lnTo>
                      <a:pt x="5211" y="1127"/>
                    </a:lnTo>
                    <a:lnTo>
                      <a:pt x="5213" y="1127"/>
                    </a:lnTo>
                    <a:lnTo>
                      <a:pt x="5214" y="1128"/>
                    </a:lnTo>
                    <a:lnTo>
                      <a:pt x="5216" y="1128"/>
                    </a:lnTo>
                    <a:lnTo>
                      <a:pt x="5218" y="1128"/>
                    </a:lnTo>
                    <a:lnTo>
                      <a:pt x="5220" y="1128"/>
                    </a:lnTo>
                    <a:lnTo>
                      <a:pt x="5222" y="1128"/>
                    </a:lnTo>
                    <a:lnTo>
                      <a:pt x="5223" y="1128"/>
                    </a:lnTo>
                    <a:lnTo>
                      <a:pt x="5225" y="1128"/>
                    </a:lnTo>
                    <a:lnTo>
                      <a:pt x="5227" y="1128"/>
                    </a:lnTo>
                    <a:lnTo>
                      <a:pt x="5229" y="1128"/>
                    </a:lnTo>
                    <a:lnTo>
                      <a:pt x="5231" y="1128"/>
                    </a:lnTo>
                    <a:lnTo>
                      <a:pt x="5233" y="1129"/>
                    </a:lnTo>
                    <a:lnTo>
                      <a:pt x="5234" y="1129"/>
                    </a:lnTo>
                    <a:lnTo>
                      <a:pt x="5236" y="1129"/>
                    </a:lnTo>
                    <a:lnTo>
                      <a:pt x="5238" y="1129"/>
                    </a:lnTo>
                    <a:lnTo>
                      <a:pt x="5240" y="1129"/>
                    </a:lnTo>
                    <a:lnTo>
                      <a:pt x="5242" y="1129"/>
                    </a:lnTo>
                    <a:lnTo>
                      <a:pt x="5243" y="1129"/>
                    </a:lnTo>
                    <a:lnTo>
                      <a:pt x="5245" y="1129"/>
                    </a:lnTo>
                    <a:lnTo>
                      <a:pt x="5247" y="1129"/>
                    </a:lnTo>
                    <a:lnTo>
                      <a:pt x="5249" y="1130"/>
                    </a:lnTo>
                    <a:lnTo>
                      <a:pt x="5251" y="1130"/>
                    </a:lnTo>
                    <a:lnTo>
                      <a:pt x="5252" y="1130"/>
                    </a:lnTo>
                    <a:lnTo>
                      <a:pt x="5254" y="1130"/>
                    </a:lnTo>
                    <a:lnTo>
                      <a:pt x="5256" y="1130"/>
                    </a:lnTo>
                    <a:lnTo>
                      <a:pt x="5258" y="1130"/>
                    </a:lnTo>
                    <a:lnTo>
                      <a:pt x="5260" y="1130"/>
                    </a:lnTo>
                    <a:lnTo>
                      <a:pt x="5261" y="1130"/>
                    </a:lnTo>
                    <a:lnTo>
                      <a:pt x="5263" y="1130"/>
                    </a:lnTo>
                    <a:lnTo>
                      <a:pt x="5265" y="1130"/>
                    </a:lnTo>
                    <a:lnTo>
                      <a:pt x="5267" y="1131"/>
                    </a:lnTo>
                    <a:lnTo>
                      <a:pt x="5269" y="1131"/>
                    </a:lnTo>
                    <a:lnTo>
                      <a:pt x="5271" y="1131"/>
                    </a:lnTo>
                    <a:lnTo>
                      <a:pt x="5272" y="1131"/>
                    </a:lnTo>
                    <a:lnTo>
                      <a:pt x="5274" y="1131"/>
                    </a:lnTo>
                    <a:lnTo>
                      <a:pt x="5276" y="1131"/>
                    </a:lnTo>
                    <a:lnTo>
                      <a:pt x="5278" y="1131"/>
                    </a:lnTo>
                    <a:lnTo>
                      <a:pt x="5280" y="1131"/>
                    </a:lnTo>
                    <a:lnTo>
                      <a:pt x="5281" y="1131"/>
                    </a:lnTo>
                    <a:lnTo>
                      <a:pt x="5283" y="1131"/>
                    </a:lnTo>
                    <a:lnTo>
                      <a:pt x="5285" y="1132"/>
                    </a:lnTo>
                    <a:lnTo>
                      <a:pt x="5287" y="1132"/>
                    </a:lnTo>
                    <a:lnTo>
                      <a:pt x="5289" y="1132"/>
                    </a:lnTo>
                    <a:lnTo>
                      <a:pt x="5290" y="1132"/>
                    </a:lnTo>
                    <a:lnTo>
                      <a:pt x="5292" y="1132"/>
                    </a:lnTo>
                    <a:lnTo>
                      <a:pt x="5294" y="1132"/>
                    </a:lnTo>
                    <a:lnTo>
                      <a:pt x="5296" y="1132"/>
                    </a:lnTo>
                    <a:lnTo>
                      <a:pt x="5298" y="1132"/>
                    </a:lnTo>
                    <a:lnTo>
                      <a:pt x="5299" y="1132"/>
                    </a:lnTo>
                    <a:lnTo>
                      <a:pt x="5301" y="1132"/>
                    </a:lnTo>
                    <a:lnTo>
                      <a:pt x="5303" y="1133"/>
                    </a:lnTo>
                    <a:lnTo>
                      <a:pt x="5305" y="1133"/>
                    </a:lnTo>
                    <a:lnTo>
                      <a:pt x="5307" y="1133"/>
                    </a:lnTo>
                    <a:lnTo>
                      <a:pt x="5309" y="1133"/>
                    </a:lnTo>
                    <a:lnTo>
                      <a:pt x="5310" y="1133"/>
                    </a:lnTo>
                    <a:lnTo>
                      <a:pt x="5312" y="1133"/>
                    </a:lnTo>
                    <a:lnTo>
                      <a:pt x="5314" y="1133"/>
                    </a:lnTo>
                    <a:lnTo>
                      <a:pt x="5316" y="1133"/>
                    </a:lnTo>
                    <a:lnTo>
                      <a:pt x="5318" y="1133"/>
                    </a:lnTo>
                    <a:lnTo>
                      <a:pt x="5319" y="1133"/>
                    </a:lnTo>
                    <a:lnTo>
                      <a:pt x="5321" y="1133"/>
                    </a:lnTo>
                    <a:lnTo>
                      <a:pt x="5323" y="1134"/>
                    </a:lnTo>
                    <a:lnTo>
                      <a:pt x="5325" y="1134"/>
                    </a:lnTo>
                    <a:lnTo>
                      <a:pt x="5327" y="1134"/>
                    </a:lnTo>
                    <a:lnTo>
                      <a:pt x="5328" y="1134"/>
                    </a:lnTo>
                    <a:lnTo>
                      <a:pt x="5330" y="1134"/>
                    </a:lnTo>
                    <a:lnTo>
                      <a:pt x="5332" y="1134"/>
                    </a:lnTo>
                    <a:lnTo>
                      <a:pt x="5334" y="1134"/>
                    </a:lnTo>
                    <a:lnTo>
                      <a:pt x="5336" y="1134"/>
                    </a:lnTo>
                    <a:lnTo>
                      <a:pt x="5337" y="1134"/>
                    </a:lnTo>
                    <a:lnTo>
                      <a:pt x="5339" y="1134"/>
                    </a:lnTo>
                    <a:lnTo>
                      <a:pt x="5341" y="1134"/>
                    </a:lnTo>
                    <a:lnTo>
                      <a:pt x="5343" y="1135"/>
                    </a:lnTo>
                    <a:lnTo>
                      <a:pt x="5345" y="1135"/>
                    </a:lnTo>
                    <a:lnTo>
                      <a:pt x="5347" y="1135"/>
                    </a:lnTo>
                    <a:lnTo>
                      <a:pt x="5348" y="1135"/>
                    </a:lnTo>
                    <a:lnTo>
                      <a:pt x="5350" y="1135"/>
                    </a:lnTo>
                    <a:lnTo>
                      <a:pt x="5352" y="1135"/>
                    </a:lnTo>
                    <a:lnTo>
                      <a:pt x="5354" y="1135"/>
                    </a:lnTo>
                    <a:lnTo>
                      <a:pt x="5356" y="1135"/>
                    </a:lnTo>
                    <a:lnTo>
                      <a:pt x="5357" y="1135"/>
                    </a:lnTo>
                    <a:lnTo>
                      <a:pt x="5359" y="1135"/>
                    </a:lnTo>
                    <a:lnTo>
                      <a:pt x="5361" y="1135"/>
                    </a:lnTo>
                    <a:lnTo>
                      <a:pt x="5363" y="1136"/>
                    </a:lnTo>
                    <a:lnTo>
                      <a:pt x="5365" y="1136"/>
                    </a:lnTo>
                    <a:lnTo>
                      <a:pt x="5366" y="1136"/>
                    </a:lnTo>
                    <a:lnTo>
                      <a:pt x="5368" y="1136"/>
                    </a:lnTo>
                    <a:lnTo>
                      <a:pt x="5370" y="1136"/>
                    </a:lnTo>
                    <a:lnTo>
                      <a:pt x="5372" y="1136"/>
                    </a:lnTo>
                    <a:lnTo>
                      <a:pt x="5374" y="1136"/>
                    </a:lnTo>
                    <a:lnTo>
                      <a:pt x="5376" y="1136"/>
                    </a:lnTo>
                    <a:lnTo>
                      <a:pt x="5377" y="1136"/>
                    </a:lnTo>
                    <a:lnTo>
                      <a:pt x="5379" y="1136"/>
                    </a:lnTo>
                    <a:lnTo>
                      <a:pt x="5381" y="1136"/>
                    </a:lnTo>
                    <a:lnTo>
                      <a:pt x="5383" y="1137"/>
                    </a:lnTo>
                    <a:lnTo>
                      <a:pt x="5385" y="1137"/>
                    </a:lnTo>
                    <a:lnTo>
                      <a:pt x="5386" y="1137"/>
                    </a:lnTo>
                    <a:lnTo>
                      <a:pt x="5388" y="1137"/>
                    </a:lnTo>
                    <a:lnTo>
                      <a:pt x="5390" y="1137"/>
                    </a:lnTo>
                    <a:lnTo>
                      <a:pt x="5392" y="1137"/>
                    </a:lnTo>
                    <a:lnTo>
                      <a:pt x="5394" y="1137"/>
                    </a:lnTo>
                    <a:lnTo>
                      <a:pt x="5395" y="1137"/>
                    </a:lnTo>
                    <a:lnTo>
                      <a:pt x="5397" y="1137"/>
                    </a:lnTo>
                    <a:lnTo>
                      <a:pt x="5399" y="1137"/>
                    </a:lnTo>
                    <a:lnTo>
                      <a:pt x="5401" y="1137"/>
                    </a:lnTo>
                    <a:lnTo>
                      <a:pt x="5403" y="1138"/>
                    </a:lnTo>
                    <a:lnTo>
                      <a:pt x="5404" y="1138"/>
                    </a:lnTo>
                    <a:lnTo>
                      <a:pt x="5406" y="1138"/>
                    </a:lnTo>
                    <a:lnTo>
                      <a:pt x="5408" y="1138"/>
                    </a:lnTo>
                    <a:lnTo>
                      <a:pt x="5410" y="1138"/>
                    </a:lnTo>
                    <a:lnTo>
                      <a:pt x="5412" y="1138"/>
                    </a:lnTo>
                    <a:lnTo>
                      <a:pt x="5414" y="1138"/>
                    </a:lnTo>
                    <a:lnTo>
                      <a:pt x="5415" y="1138"/>
                    </a:lnTo>
                    <a:lnTo>
                      <a:pt x="5417" y="1138"/>
                    </a:lnTo>
                    <a:lnTo>
                      <a:pt x="5419" y="1138"/>
                    </a:lnTo>
                    <a:lnTo>
                      <a:pt x="5421" y="1138"/>
                    </a:lnTo>
                    <a:lnTo>
                      <a:pt x="5423" y="1138"/>
                    </a:lnTo>
                    <a:lnTo>
                      <a:pt x="5424" y="1139"/>
                    </a:lnTo>
                    <a:lnTo>
                      <a:pt x="5426" y="1139"/>
                    </a:lnTo>
                    <a:lnTo>
                      <a:pt x="5428" y="1139"/>
                    </a:lnTo>
                    <a:lnTo>
                      <a:pt x="5429" y="1139"/>
                    </a:lnTo>
                  </a:path>
                </a:pathLst>
              </a:custGeom>
              <a:noFill/>
              <a:ln w="44450" cap="flat">
                <a:solidFill>
                  <a:srgbClr val="7E2F8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75">
                <a:extLst>
                  <a:ext uri="{FF2B5EF4-FFF2-40B4-BE49-F238E27FC236}">
                    <a16:creationId xmlns:a16="http://schemas.microsoft.com/office/drawing/2014/main" id="{0FD5437D-B15D-403A-9A40-FD7702FBB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700289"/>
                <a:ext cx="2558879" cy="439901"/>
              </a:xfrm>
              <a:custGeom>
                <a:avLst/>
                <a:gdLst>
                  <a:gd name="T0" fmla="*/ 83 w 5429"/>
                  <a:gd name="T1" fmla="*/ 414 h 814"/>
                  <a:gd name="T2" fmla="*/ 168 w 5429"/>
                  <a:gd name="T3" fmla="*/ 304 h 814"/>
                  <a:gd name="T4" fmla="*/ 253 w 5429"/>
                  <a:gd name="T5" fmla="*/ 223 h 814"/>
                  <a:gd name="T6" fmla="*/ 338 w 5429"/>
                  <a:gd name="T7" fmla="*/ 160 h 814"/>
                  <a:gd name="T8" fmla="*/ 423 w 5429"/>
                  <a:gd name="T9" fmla="*/ 112 h 814"/>
                  <a:gd name="T10" fmla="*/ 508 w 5429"/>
                  <a:gd name="T11" fmla="*/ 74 h 814"/>
                  <a:gd name="T12" fmla="*/ 593 w 5429"/>
                  <a:gd name="T13" fmla="*/ 46 h 814"/>
                  <a:gd name="T14" fmla="*/ 679 w 5429"/>
                  <a:gd name="T15" fmla="*/ 25 h 814"/>
                  <a:gd name="T16" fmla="*/ 764 w 5429"/>
                  <a:gd name="T17" fmla="*/ 12 h 814"/>
                  <a:gd name="T18" fmla="*/ 849 w 5429"/>
                  <a:gd name="T19" fmla="*/ 3 h 814"/>
                  <a:gd name="T20" fmla="*/ 934 w 5429"/>
                  <a:gd name="T21" fmla="*/ 0 h 814"/>
                  <a:gd name="T22" fmla="*/ 1019 w 5429"/>
                  <a:gd name="T23" fmla="*/ 1 h 814"/>
                  <a:gd name="T24" fmla="*/ 1104 w 5429"/>
                  <a:gd name="T25" fmla="*/ 6 h 814"/>
                  <a:gd name="T26" fmla="*/ 1189 w 5429"/>
                  <a:gd name="T27" fmla="*/ 14 h 814"/>
                  <a:gd name="T28" fmla="*/ 1274 w 5429"/>
                  <a:gd name="T29" fmla="*/ 25 h 814"/>
                  <a:gd name="T30" fmla="*/ 1359 w 5429"/>
                  <a:gd name="T31" fmla="*/ 39 h 814"/>
                  <a:gd name="T32" fmla="*/ 1444 w 5429"/>
                  <a:gd name="T33" fmla="*/ 54 h 814"/>
                  <a:gd name="T34" fmla="*/ 1529 w 5429"/>
                  <a:gd name="T35" fmla="*/ 71 h 814"/>
                  <a:gd name="T36" fmla="*/ 1614 w 5429"/>
                  <a:gd name="T37" fmla="*/ 90 h 814"/>
                  <a:gd name="T38" fmla="*/ 1699 w 5429"/>
                  <a:gd name="T39" fmla="*/ 109 h 814"/>
                  <a:gd name="T40" fmla="*/ 1784 w 5429"/>
                  <a:gd name="T41" fmla="*/ 130 h 814"/>
                  <a:gd name="T42" fmla="*/ 1870 w 5429"/>
                  <a:gd name="T43" fmla="*/ 152 h 814"/>
                  <a:gd name="T44" fmla="*/ 1955 w 5429"/>
                  <a:gd name="T45" fmla="*/ 174 h 814"/>
                  <a:gd name="T46" fmla="*/ 2040 w 5429"/>
                  <a:gd name="T47" fmla="*/ 196 h 814"/>
                  <a:gd name="T48" fmla="*/ 2125 w 5429"/>
                  <a:gd name="T49" fmla="*/ 219 h 814"/>
                  <a:gd name="T50" fmla="*/ 2210 w 5429"/>
                  <a:gd name="T51" fmla="*/ 242 h 814"/>
                  <a:gd name="T52" fmla="*/ 2295 w 5429"/>
                  <a:gd name="T53" fmla="*/ 265 h 814"/>
                  <a:gd name="T54" fmla="*/ 2380 w 5429"/>
                  <a:gd name="T55" fmla="*/ 289 h 814"/>
                  <a:gd name="T56" fmla="*/ 2465 w 5429"/>
                  <a:gd name="T57" fmla="*/ 312 h 814"/>
                  <a:gd name="T58" fmla="*/ 2550 w 5429"/>
                  <a:gd name="T59" fmla="*/ 334 h 814"/>
                  <a:gd name="T60" fmla="*/ 2635 w 5429"/>
                  <a:gd name="T61" fmla="*/ 357 h 814"/>
                  <a:gd name="T62" fmla="*/ 2720 w 5429"/>
                  <a:gd name="T63" fmla="*/ 379 h 814"/>
                  <a:gd name="T64" fmla="*/ 2805 w 5429"/>
                  <a:gd name="T65" fmla="*/ 401 h 814"/>
                  <a:gd name="T66" fmla="*/ 2890 w 5429"/>
                  <a:gd name="T67" fmla="*/ 422 h 814"/>
                  <a:gd name="T68" fmla="*/ 2975 w 5429"/>
                  <a:gd name="T69" fmla="*/ 443 h 814"/>
                  <a:gd name="T70" fmla="*/ 3061 w 5429"/>
                  <a:gd name="T71" fmla="*/ 463 h 814"/>
                  <a:gd name="T72" fmla="*/ 3146 w 5429"/>
                  <a:gd name="T73" fmla="*/ 483 h 814"/>
                  <a:gd name="T74" fmla="*/ 3231 w 5429"/>
                  <a:gd name="T75" fmla="*/ 503 h 814"/>
                  <a:gd name="T76" fmla="*/ 3316 w 5429"/>
                  <a:gd name="T77" fmla="*/ 521 h 814"/>
                  <a:gd name="T78" fmla="*/ 3401 w 5429"/>
                  <a:gd name="T79" fmla="*/ 539 h 814"/>
                  <a:gd name="T80" fmla="*/ 3486 w 5429"/>
                  <a:gd name="T81" fmla="*/ 557 h 814"/>
                  <a:gd name="T82" fmla="*/ 3571 w 5429"/>
                  <a:gd name="T83" fmla="*/ 574 h 814"/>
                  <a:gd name="T84" fmla="*/ 3656 w 5429"/>
                  <a:gd name="T85" fmla="*/ 591 h 814"/>
                  <a:gd name="T86" fmla="*/ 3741 w 5429"/>
                  <a:gd name="T87" fmla="*/ 606 h 814"/>
                  <a:gd name="T88" fmla="*/ 3826 w 5429"/>
                  <a:gd name="T89" fmla="*/ 622 h 814"/>
                  <a:gd name="T90" fmla="*/ 3911 w 5429"/>
                  <a:gd name="T91" fmla="*/ 636 h 814"/>
                  <a:gd name="T92" fmla="*/ 3996 w 5429"/>
                  <a:gd name="T93" fmla="*/ 650 h 814"/>
                  <a:gd name="T94" fmla="*/ 4081 w 5429"/>
                  <a:gd name="T95" fmla="*/ 664 h 814"/>
                  <a:gd name="T96" fmla="*/ 4166 w 5429"/>
                  <a:gd name="T97" fmla="*/ 677 h 814"/>
                  <a:gd name="T98" fmla="*/ 4251 w 5429"/>
                  <a:gd name="T99" fmla="*/ 690 h 814"/>
                  <a:gd name="T100" fmla="*/ 4337 w 5429"/>
                  <a:gd name="T101" fmla="*/ 701 h 814"/>
                  <a:gd name="T102" fmla="*/ 4422 w 5429"/>
                  <a:gd name="T103" fmla="*/ 713 h 814"/>
                  <a:gd name="T104" fmla="*/ 4507 w 5429"/>
                  <a:gd name="T105" fmla="*/ 724 h 814"/>
                  <a:gd name="T106" fmla="*/ 4592 w 5429"/>
                  <a:gd name="T107" fmla="*/ 734 h 814"/>
                  <a:gd name="T108" fmla="*/ 4677 w 5429"/>
                  <a:gd name="T109" fmla="*/ 744 h 814"/>
                  <a:gd name="T110" fmla="*/ 4762 w 5429"/>
                  <a:gd name="T111" fmla="*/ 754 h 814"/>
                  <a:gd name="T112" fmla="*/ 4847 w 5429"/>
                  <a:gd name="T113" fmla="*/ 763 h 814"/>
                  <a:gd name="T114" fmla="*/ 4932 w 5429"/>
                  <a:gd name="T115" fmla="*/ 771 h 814"/>
                  <a:gd name="T116" fmla="*/ 5017 w 5429"/>
                  <a:gd name="T117" fmla="*/ 779 h 814"/>
                  <a:gd name="T118" fmla="*/ 5102 w 5429"/>
                  <a:gd name="T119" fmla="*/ 787 h 814"/>
                  <a:gd name="T120" fmla="*/ 5187 w 5429"/>
                  <a:gd name="T121" fmla="*/ 795 h 814"/>
                  <a:gd name="T122" fmla="*/ 5272 w 5429"/>
                  <a:gd name="T123" fmla="*/ 802 h 814"/>
                  <a:gd name="T124" fmla="*/ 5357 w 5429"/>
                  <a:gd name="T125" fmla="*/ 808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29" h="814">
                    <a:moveTo>
                      <a:pt x="0" y="512"/>
                    </a:moveTo>
                    <a:lnTo>
                      <a:pt x="2" y="541"/>
                    </a:lnTo>
                    <a:lnTo>
                      <a:pt x="3" y="549"/>
                    </a:lnTo>
                    <a:lnTo>
                      <a:pt x="5" y="551"/>
                    </a:lnTo>
                    <a:lnTo>
                      <a:pt x="7" y="551"/>
                    </a:lnTo>
                    <a:lnTo>
                      <a:pt x="9" y="549"/>
                    </a:lnTo>
                    <a:lnTo>
                      <a:pt x="11" y="546"/>
                    </a:lnTo>
                    <a:lnTo>
                      <a:pt x="12" y="543"/>
                    </a:lnTo>
                    <a:lnTo>
                      <a:pt x="14" y="540"/>
                    </a:lnTo>
                    <a:lnTo>
                      <a:pt x="16" y="536"/>
                    </a:lnTo>
                    <a:lnTo>
                      <a:pt x="18" y="532"/>
                    </a:lnTo>
                    <a:lnTo>
                      <a:pt x="20" y="529"/>
                    </a:lnTo>
                    <a:lnTo>
                      <a:pt x="22" y="525"/>
                    </a:lnTo>
                    <a:lnTo>
                      <a:pt x="23" y="521"/>
                    </a:lnTo>
                    <a:lnTo>
                      <a:pt x="25" y="517"/>
                    </a:lnTo>
                    <a:lnTo>
                      <a:pt x="27" y="514"/>
                    </a:lnTo>
                    <a:lnTo>
                      <a:pt x="29" y="510"/>
                    </a:lnTo>
                    <a:lnTo>
                      <a:pt x="31" y="506"/>
                    </a:lnTo>
                    <a:lnTo>
                      <a:pt x="32" y="502"/>
                    </a:lnTo>
                    <a:lnTo>
                      <a:pt x="34" y="499"/>
                    </a:lnTo>
                    <a:lnTo>
                      <a:pt x="36" y="495"/>
                    </a:lnTo>
                    <a:lnTo>
                      <a:pt x="38" y="492"/>
                    </a:lnTo>
                    <a:lnTo>
                      <a:pt x="40" y="488"/>
                    </a:lnTo>
                    <a:lnTo>
                      <a:pt x="41" y="485"/>
                    </a:lnTo>
                    <a:lnTo>
                      <a:pt x="43" y="481"/>
                    </a:lnTo>
                    <a:lnTo>
                      <a:pt x="45" y="478"/>
                    </a:lnTo>
                    <a:lnTo>
                      <a:pt x="47" y="474"/>
                    </a:lnTo>
                    <a:lnTo>
                      <a:pt x="49" y="471"/>
                    </a:lnTo>
                    <a:lnTo>
                      <a:pt x="50" y="468"/>
                    </a:lnTo>
                    <a:lnTo>
                      <a:pt x="52" y="465"/>
                    </a:lnTo>
                    <a:lnTo>
                      <a:pt x="54" y="461"/>
                    </a:lnTo>
                    <a:lnTo>
                      <a:pt x="56" y="458"/>
                    </a:lnTo>
                    <a:lnTo>
                      <a:pt x="58" y="455"/>
                    </a:lnTo>
                    <a:lnTo>
                      <a:pt x="60" y="452"/>
                    </a:lnTo>
                    <a:lnTo>
                      <a:pt x="61" y="449"/>
                    </a:lnTo>
                    <a:lnTo>
                      <a:pt x="63" y="446"/>
                    </a:lnTo>
                    <a:lnTo>
                      <a:pt x="65" y="443"/>
                    </a:lnTo>
                    <a:lnTo>
                      <a:pt x="67" y="440"/>
                    </a:lnTo>
                    <a:lnTo>
                      <a:pt x="69" y="437"/>
                    </a:lnTo>
                    <a:lnTo>
                      <a:pt x="70" y="434"/>
                    </a:lnTo>
                    <a:lnTo>
                      <a:pt x="72" y="431"/>
                    </a:lnTo>
                    <a:lnTo>
                      <a:pt x="74" y="428"/>
                    </a:lnTo>
                    <a:lnTo>
                      <a:pt x="76" y="425"/>
                    </a:lnTo>
                    <a:lnTo>
                      <a:pt x="78" y="422"/>
                    </a:lnTo>
                    <a:lnTo>
                      <a:pt x="79" y="419"/>
                    </a:lnTo>
                    <a:lnTo>
                      <a:pt x="81" y="416"/>
                    </a:lnTo>
                    <a:lnTo>
                      <a:pt x="83" y="414"/>
                    </a:lnTo>
                    <a:lnTo>
                      <a:pt x="85" y="411"/>
                    </a:lnTo>
                    <a:lnTo>
                      <a:pt x="87" y="408"/>
                    </a:lnTo>
                    <a:lnTo>
                      <a:pt x="89" y="405"/>
                    </a:lnTo>
                    <a:lnTo>
                      <a:pt x="90" y="403"/>
                    </a:lnTo>
                    <a:lnTo>
                      <a:pt x="92" y="400"/>
                    </a:lnTo>
                    <a:lnTo>
                      <a:pt x="94" y="397"/>
                    </a:lnTo>
                    <a:lnTo>
                      <a:pt x="96" y="395"/>
                    </a:lnTo>
                    <a:lnTo>
                      <a:pt x="98" y="392"/>
                    </a:lnTo>
                    <a:lnTo>
                      <a:pt x="99" y="390"/>
                    </a:lnTo>
                    <a:lnTo>
                      <a:pt x="101" y="387"/>
                    </a:lnTo>
                    <a:lnTo>
                      <a:pt x="103" y="384"/>
                    </a:lnTo>
                    <a:lnTo>
                      <a:pt x="105" y="382"/>
                    </a:lnTo>
                    <a:lnTo>
                      <a:pt x="107" y="379"/>
                    </a:lnTo>
                    <a:lnTo>
                      <a:pt x="108" y="377"/>
                    </a:lnTo>
                    <a:lnTo>
                      <a:pt x="110" y="374"/>
                    </a:lnTo>
                    <a:lnTo>
                      <a:pt x="112" y="372"/>
                    </a:lnTo>
                    <a:lnTo>
                      <a:pt x="114" y="370"/>
                    </a:lnTo>
                    <a:lnTo>
                      <a:pt x="116" y="367"/>
                    </a:lnTo>
                    <a:lnTo>
                      <a:pt x="117" y="365"/>
                    </a:lnTo>
                    <a:lnTo>
                      <a:pt x="119" y="362"/>
                    </a:lnTo>
                    <a:lnTo>
                      <a:pt x="121" y="360"/>
                    </a:lnTo>
                    <a:lnTo>
                      <a:pt x="123" y="358"/>
                    </a:lnTo>
                    <a:lnTo>
                      <a:pt x="125" y="355"/>
                    </a:lnTo>
                    <a:lnTo>
                      <a:pt x="127" y="353"/>
                    </a:lnTo>
                    <a:lnTo>
                      <a:pt x="128" y="351"/>
                    </a:lnTo>
                    <a:lnTo>
                      <a:pt x="130" y="349"/>
                    </a:lnTo>
                    <a:lnTo>
                      <a:pt x="132" y="346"/>
                    </a:lnTo>
                    <a:lnTo>
                      <a:pt x="134" y="344"/>
                    </a:lnTo>
                    <a:lnTo>
                      <a:pt x="136" y="342"/>
                    </a:lnTo>
                    <a:lnTo>
                      <a:pt x="137" y="340"/>
                    </a:lnTo>
                    <a:lnTo>
                      <a:pt x="139" y="337"/>
                    </a:lnTo>
                    <a:lnTo>
                      <a:pt x="141" y="335"/>
                    </a:lnTo>
                    <a:lnTo>
                      <a:pt x="143" y="333"/>
                    </a:lnTo>
                    <a:lnTo>
                      <a:pt x="145" y="331"/>
                    </a:lnTo>
                    <a:lnTo>
                      <a:pt x="146" y="329"/>
                    </a:lnTo>
                    <a:lnTo>
                      <a:pt x="148" y="327"/>
                    </a:lnTo>
                    <a:lnTo>
                      <a:pt x="150" y="324"/>
                    </a:lnTo>
                    <a:lnTo>
                      <a:pt x="152" y="322"/>
                    </a:lnTo>
                    <a:lnTo>
                      <a:pt x="154" y="320"/>
                    </a:lnTo>
                    <a:lnTo>
                      <a:pt x="155" y="318"/>
                    </a:lnTo>
                    <a:lnTo>
                      <a:pt x="157" y="316"/>
                    </a:lnTo>
                    <a:lnTo>
                      <a:pt x="159" y="314"/>
                    </a:lnTo>
                    <a:lnTo>
                      <a:pt x="161" y="312"/>
                    </a:lnTo>
                    <a:lnTo>
                      <a:pt x="163" y="310"/>
                    </a:lnTo>
                    <a:lnTo>
                      <a:pt x="165" y="308"/>
                    </a:lnTo>
                    <a:lnTo>
                      <a:pt x="166" y="306"/>
                    </a:lnTo>
                    <a:lnTo>
                      <a:pt x="168" y="304"/>
                    </a:lnTo>
                    <a:lnTo>
                      <a:pt x="170" y="302"/>
                    </a:lnTo>
                    <a:lnTo>
                      <a:pt x="172" y="300"/>
                    </a:lnTo>
                    <a:lnTo>
                      <a:pt x="174" y="298"/>
                    </a:lnTo>
                    <a:lnTo>
                      <a:pt x="175" y="296"/>
                    </a:lnTo>
                    <a:lnTo>
                      <a:pt x="177" y="294"/>
                    </a:lnTo>
                    <a:lnTo>
                      <a:pt x="179" y="292"/>
                    </a:lnTo>
                    <a:lnTo>
                      <a:pt x="181" y="291"/>
                    </a:lnTo>
                    <a:lnTo>
                      <a:pt x="183" y="289"/>
                    </a:lnTo>
                    <a:lnTo>
                      <a:pt x="184" y="287"/>
                    </a:lnTo>
                    <a:lnTo>
                      <a:pt x="186" y="285"/>
                    </a:lnTo>
                    <a:lnTo>
                      <a:pt x="188" y="283"/>
                    </a:lnTo>
                    <a:lnTo>
                      <a:pt x="190" y="281"/>
                    </a:lnTo>
                    <a:lnTo>
                      <a:pt x="192" y="279"/>
                    </a:lnTo>
                    <a:lnTo>
                      <a:pt x="193" y="278"/>
                    </a:lnTo>
                    <a:lnTo>
                      <a:pt x="195" y="276"/>
                    </a:lnTo>
                    <a:lnTo>
                      <a:pt x="197" y="274"/>
                    </a:lnTo>
                    <a:lnTo>
                      <a:pt x="199" y="272"/>
                    </a:lnTo>
                    <a:lnTo>
                      <a:pt x="201" y="270"/>
                    </a:lnTo>
                    <a:lnTo>
                      <a:pt x="203" y="269"/>
                    </a:lnTo>
                    <a:lnTo>
                      <a:pt x="204" y="267"/>
                    </a:lnTo>
                    <a:lnTo>
                      <a:pt x="206" y="265"/>
                    </a:lnTo>
                    <a:lnTo>
                      <a:pt x="208" y="263"/>
                    </a:lnTo>
                    <a:lnTo>
                      <a:pt x="210" y="262"/>
                    </a:lnTo>
                    <a:lnTo>
                      <a:pt x="212" y="260"/>
                    </a:lnTo>
                    <a:lnTo>
                      <a:pt x="213" y="258"/>
                    </a:lnTo>
                    <a:lnTo>
                      <a:pt x="215" y="256"/>
                    </a:lnTo>
                    <a:lnTo>
                      <a:pt x="217" y="255"/>
                    </a:lnTo>
                    <a:lnTo>
                      <a:pt x="219" y="253"/>
                    </a:lnTo>
                    <a:lnTo>
                      <a:pt x="221" y="251"/>
                    </a:lnTo>
                    <a:lnTo>
                      <a:pt x="222" y="250"/>
                    </a:lnTo>
                    <a:lnTo>
                      <a:pt x="224" y="248"/>
                    </a:lnTo>
                    <a:lnTo>
                      <a:pt x="226" y="246"/>
                    </a:lnTo>
                    <a:lnTo>
                      <a:pt x="228" y="245"/>
                    </a:lnTo>
                    <a:lnTo>
                      <a:pt x="230" y="243"/>
                    </a:lnTo>
                    <a:lnTo>
                      <a:pt x="231" y="242"/>
                    </a:lnTo>
                    <a:lnTo>
                      <a:pt x="233" y="240"/>
                    </a:lnTo>
                    <a:lnTo>
                      <a:pt x="235" y="238"/>
                    </a:lnTo>
                    <a:lnTo>
                      <a:pt x="237" y="237"/>
                    </a:lnTo>
                    <a:lnTo>
                      <a:pt x="239" y="235"/>
                    </a:lnTo>
                    <a:lnTo>
                      <a:pt x="241" y="234"/>
                    </a:lnTo>
                    <a:lnTo>
                      <a:pt x="242" y="232"/>
                    </a:lnTo>
                    <a:lnTo>
                      <a:pt x="244" y="231"/>
                    </a:lnTo>
                    <a:lnTo>
                      <a:pt x="246" y="229"/>
                    </a:lnTo>
                    <a:lnTo>
                      <a:pt x="248" y="227"/>
                    </a:lnTo>
                    <a:lnTo>
                      <a:pt x="250" y="226"/>
                    </a:lnTo>
                    <a:lnTo>
                      <a:pt x="251" y="224"/>
                    </a:lnTo>
                    <a:lnTo>
                      <a:pt x="253" y="223"/>
                    </a:lnTo>
                    <a:lnTo>
                      <a:pt x="255" y="221"/>
                    </a:lnTo>
                    <a:lnTo>
                      <a:pt x="257" y="220"/>
                    </a:lnTo>
                    <a:lnTo>
                      <a:pt x="259" y="218"/>
                    </a:lnTo>
                    <a:lnTo>
                      <a:pt x="260" y="217"/>
                    </a:lnTo>
                    <a:lnTo>
                      <a:pt x="262" y="216"/>
                    </a:lnTo>
                    <a:lnTo>
                      <a:pt x="264" y="214"/>
                    </a:lnTo>
                    <a:lnTo>
                      <a:pt x="266" y="213"/>
                    </a:lnTo>
                    <a:lnTo>
                      <a:pt x="268" y="211"/>
                    </a:lnTo>
                    <a:lnTo>
                      <a:pt x="269" y="210"/>
                    </a:lnTo>
                    <a:lnTo>
                      <a:pt x="271" y="208"/>
                    </a:lnTo>
                    <a:lnTo>
                      <a:pt x="273" y="207"/>
                    </a:lnTo>
                    <a:lnTo>
                      <a:pt x="275" y="205"/>
                    </a:lnTo>
                    <a:lnTo>
                      <a:pt x="277" y="204"/>
                    </a:lnTo>
                    <a:lnTo>
                      <a:pt x="279" y="203"/>
                    </a:lnTo>
                    <a:lnTo>
                      <a:pt x="280" y="201"/>
                    </a:lnTo>
                    <a:lnTo>
                      <a:pt x="282" y="200"/>
                    </a:lnTo>
                    <a:lnTo>
                      <a:pt x="284" y="198"/>
                    </a:lnTo>
                    <a:lnTo>
                      <a:pt x="286" y="197"/>
                    </a:lnTo>
                    <a:lnTo>
                      <a:pt x="288" y="196"/>
                    </a:lnTo>
                    <a:lnTo>
                      <a:pt x="289" y="194"/>
                    </a:lnTo>
                    <a:lnTo>
                      <a:pt x="291" y="193"/>
                    </a:lnTo>
                    <a:lnTo>
                      <a:pt x="293" y="192"/>
                    </a:lnTo>
                    <a:lnTo>
                      <a:pt x="295" y="190"/>
                    </a:lnTo>
                    <a:lnTo>
                      <a:pt x="297" y="189"/>
                    </a:lnTo>
                    <a:lnTo>
                      <a:pt x="298" y="188"/>
                    </a:lnTo>
                    <a:lnTo>
                      <a:pt x="300" y="186"/>
                    </a:lnTo>
                    <a:lnTo>
                      <a:pt x="302" y="185"/>
                    </a:lnTo>
                    <a:lnTo>
                      <a:pt x="304" y="184"/>
                    </a:lnTo>
                    <a:lnTo>
                      <a:pt x="306" y="183"/>
                    </a:lnTo>
                    <a:lnTo>
                      <a:pt x="308" y="181"/>
                    </a:lnTo>
                    <a:lnTo>
                      <a:pt x="309" y="180"/>
                    </a:lnTo>
                    <a:lnTo>
                      <a:pt x="311" y="179"/>
                    </a:lnTo>
                    <a:lnTo>
                      <a:pt x="313" y="177"/>
                    </a:lnTo>
                    <a:lnTo>
                      <a:pt x="315" y="176"/>
                    </a:lnTo>
                    <a:lnTo>
                      <a:pt x="317" y="175"/>
                    </a:lnTo>
                    <a:lnTo>
                      <a:pt x="318" y="174"/>
                    </a:lnTo>
                    <a:lnTo>
                      <a:pt x="320" y="172"/>
                    </a:lnTo>
                    <a:lnTo>
                      <a:pt x="322" y="171"/>
                    </a:lnTo>
                    <a:lnTo>
                      <a:pt x="324" y="170"/>
                    </a:lnTo>
                    <a:lnTo>
                      <a:pt x="326" y="169"/>
                    </a:lnTo>
                    <a:lnTo>
                      <a:pt x="327" y="168"/>
                    </a:lnTo>
                    <a:lnTo>
                      <a:pt x="329" y="166"/>
                    </a:lnTo>
                    <a:lnTo>
                      <a:pt x="331" y="165"/>
                    </a:lnTo>
                    <a:lnTo>
                      <a:pt x="333" y="164"/>
                    </a:lnTo>
                    <a:lnTo>
                      <a:pt x="335" y="163"/>
                    </a:lnTo>
                    <a:lnTo>
                      <a:pt x="336" y="162"/>
                    </a:lnTo>
                    <a:lnTo>
                      <a:pt x="338" y="160"/>
                    </a:lnTo>
                    <a:lnTo>
                      <a:pt x="340" y="159"/>
                    </a:lnTo>
                    <a:lnTo>
                      <a:pt x="342" y="158"/>
                    </a:lnTo>
                    <a:lnTo>
                      <a:pt x="344" y="157"/>
                    </a:lnTo>
                    <a:lnTo>
                      <a:pt x="346" y="156"/>
                    </a:lnTo>
                    <a:lnTo>
                      <a:pt x="347" y="155"/>
                    </a:lnTo>
                    <a:lnTo>
                      <a:pt x="349" y="153"/>
                    </a:lnTo>
                    <a:lnTo>
                      <a:pt x="351" y="152"/>
                    </a:lnTo>
                    <a:lnTo>
                      <a:pt x="353" y="151"/>
                    </a:lnTo>
                    <a:lnTo>
                      <a:pt x="355" y="150"/>
                    </a:lnTo>
                    <a:lnTo>
                      <a:pt x="356" y="149"/>
                    </a:lnTo>
                    <a:lnTo>
                      <a:pt x="358" y="148"/>
                    </a:lnTo>
                    <a:lnTo>
                      <a:pt x="360" y="147"/>
                    </a:lnTo>
                    <a:lnTo>
                      <a:pt x="362" y="146"/>
                    </a:lnTo>
                    <a:lnTo>
                      <a:pt x="364" y="145"/>
                    </a:lnTo>
                    <a:lnTo>
                      <a:pt x="365" y="144"/>
                    </a:lnTo>
                    <a:lnTo>
                      <a:pt x="367" y="142"/>
                    </a:lnTo>
                    <a:lnTo>
                      <a:pt x="369" y="141"/>
                    </a:lnTo>
                    <a:lnTo>
                      <a:pt x="371" y="140"/>
                    </a:lnTo>
                    <a:lnTo>
                      <a:pt x="373" y="139"/>
                    </a:lnTo>
                    <a:lnTo>
                      <a:pt x="374" y="138"/>
                    </a:lnTo>
                    <a:lnTo>
                      <a:pt x="376" y="137"/>
                    </a:lnTo>
                    <a:lnTo>
                      <a:pt x="378" y="136"/>
                    </a:lnTo>
                    <a:lnTo>
                      <a:pt x="380" y="135"/>
                    </a:lnTo>
                    <a:lnTo>
                      <a:pt x="382" y="134"/>
                    </a:lnTo>
                    <a:lnTo>
                      <a:pt x="384" y="133"/>
                    </a:lnTo>
                    <a:lnTo>
                      <a:pt x="385" y="132"/>
                    </a:lnTo>
                    <a:lnTo>
                      <a:pt x="387" y="131"/>
                    </a:lnTo>
                    <a:lnTo>
                      <a:pt x="389" y="130"/>
                    </a:lnTo>
                    <a:lnTo>
                      <a:pt x="391" y="129"/>
                    </a:lnTo>
                    <a:lnTo>
                      <a:pt x="393" y="128"/>
                    </a:lnTo>
                    <a:lnTo>
                      <a:pt x="394" y="127"/>
                    </a:lnTo>
                    <a:lnTo>
                      <a:pt x="396" y="126"/>
                    </a:lnTo>
                    <a:lnTo>
                      <a:pt x="398" y="125"/>
                    </a:lnTo>
                    <a:lnTo>
                      <a:pt x="400" y="124"/>
                    </a:lnTo>
                    <a:lnTo>
                      <a:pt x="402" y="123"/>
                    </a:lnTo>
                    <a:lnTo>
                      <a:pt x="403" y="122"/>
                    </a:lnTo>
                    <a:lnTo>
                      <a:pt x="405" y="121"/>
                    </a:lnTo>
                    <a:lnTo>
                      <a:pt x="407" y="120"/>
                    </a:lnTo>
                    <a:lnTo>
                      <a:pt x="409" y="119"/>
                    </a:lnTo>
                    <a:lnTo>
                      <a:pt x="411" y="118"/>
                    </a:lnTo>
                    <a:lnTo>
                      <a:pt x="412" y="117"/>
                    </a:lnTo>
                    <a:lnTo>
                      <a:pt x="414" y="116"/>
                    </a:lnTo>
                    <a:lnTo>
                      <a:pt x="416" y="115"/>
                    </a:lnTo>
                    <a:lnTo>
                      <a:pt x="418" y="115"/>
                    </a:lnTo>
                    <a:lnTo>
                      <a:pt x="420" y="114"/>
                    </a:lnTo>
                    <a:lnTo>
                      <a:pt x="422" y="113"/>
                    </a:lnTo>
                    <a:lnTo>
                      <a:pt x="423" y="112"/>
                    </a:lnTo>
                    <a:lnTo>
                      <a:pt x="425" y="111"/>
                    </a:lnTo>
                    <a:lnTo>
                      <a:pt x="427" y="110"/>
                    </a:lnTo>
                    <a:lnTo>
                      <a:pt x="429" y="109"/>
                    </a:lnTo>
                    <a:lnTo>
                      <a:pt x="431" y="108"/>
                    </a:lnTo>
                    <a:lnTo>
                      <a:pt x="432" y="107"/>
                    </a:lnTo>
                    <a:lnTo>
                      <a:pt x="434" y="106"/>
                    </a:lnTo>
                    <a:lnTo>
                      <a:pt x="436" y="106"/>
                    </a:lnTo>
                    <a:lnTo>
                      <a:pt x="438" y="105"/>
                    </a:lnTo>
                    <a:lnTo>
                      <a:pt x="440" y="104"/>
                    </a:lnTo>
                    <a:lnTo>
                      <a:pt x="441" y="103"/>
                    </a:lnTo>
                    <a:lnTo>
                      <a:pt x="443" y="102"/>
                    </a:lnTo>
                    <a:lnTo>
                      <a:pt x="445" y="101"/>
                    </a:lnTo>
                    <a:lnTo>
                      <a:pt x="447" y="100"/>
                    </a:lnTo>
                    <a:lnTo>
                      <a:pt x="449" y="100"/>
                    </a:lnTo>
                    <a:lnTo>
                      <a:pt x="450" y="99"/>
                    </a:lnTo>
                    <a:lnTo>
                      <a:pt x="452" y="98"/>
                    </a:lnTo>
                    <a:lnTo>
                      <a:pt x="454" y="97"/>
                    </a:lnTo>
                    <a:lnTo>
                      <a:pt x="456" y="96"/>
                    </a:lnTo>
                    <a:lnTo>
                      <a:pt x="458" y="95"/>
                    </a:lnTo>
                    <a:lnTo>
                      <a:pt x="460" y="95"/>
                    </a:lnTo>
                    <a:lnTo>
                      <a:pt x="461" y="94"/>
                    </a:lnTo>
                    <a:lnTo>
                      <a:pt x="463" y="93"/>
                    </a:lnTo>
                    <a:lnTo>
                      <a:pt x="465" y="92"/>
                    </a:lnTo>
                    <a:lnTo>
                      <a:pt x="467" y="91"/>
                    </a:lnTo>
                    <a:lnTo>
                      <a:pt x="469" y="91"/>
                    </a:lnTo>
                    <a:lnTo>
                      <a:pt x="470" y="90"/>
                    </a:lnTo>
                    <a:lnTo>
                      <a:pt x="472" y="89"/>
                    </a:lnTo>
                    <a:lnTo>
                      <a:pt x="474" y="88"/>
                    </a:lnTo>
                    <a:lnTo>
                      <a:pt x="476" y="87"/>
                    </a:lnTo>
                    <a:lnTo>
                      <a:pt x="478" y="87"/>
                    </a:lnTo>
                    <a:lnTo>
                      <a:pt x="479" y="86"/>
                    </a:lnTo>
                    <a:lnTo>
                      <a:pt x="481" y="85"/>
                    </a:lnTo>
                    <a:lnTo>
                      <a:pt x="483" y="84"/>
                    </a:lnTo>
                    <a:lnTo>
                      <a:pt x="485" y="84"/>
                    </a:lnTo>
                    <a:lnTo>
                      <a:pt x="487" y="83"/>
                    </a:lnTo>
                    <a:lnTo>
                      <a:pt x="489" y="82"/>
                    </a:lnTo>
                    <a:lnTo>
                      <a:pt x="490" y="81"/>
                    </a:lnTo>
                    <a:lnTo>
                      <a:pt x="492" y="81"/>
                    </a:lnTo>
                    <a:lnTo>
                      <a:pt x="494" y="80"/>
                    </a:lnTo>
                    <a:lnTo>
                      <a:pt x="496" y="79"/>
                    </a:lnTo>
                    <a:lnTo>
                      <a:pt x="498" y="79"/>
                    </a:lnTo>
                    <a:lnTo>
                      <a:pt x="499" y="78"/>
                    </a:lnTo>
                    <a:lnTo>
                      <a:pt x="501" y="77"/>
                    </a:lnTo>
                    <a:lnTo>
                      <a:pt x="503" y="76"/>
                    </a:lnTo>
                    <a:lnTo>
                      <a:pt x="505" y="76"/>
                    </a:lnTo>
                    <a:lnTo>
                      <a:pt x="507" y="75"/>
                    </a:lnTo>
                    <a:lnTo>
                      <a:pt x="508" y="74"/>
                    </a:lnTo>
                    <a:lnTo>
                      <a:pt x="510" y="74"/>
                    </a:lnTo>
                    <a:lnTo>
                      <a:pt x="512" y="73"/>
                    </a:lnTo>
                    <a:lnTo>
                      <a:pt x="514" y="72"/>
                    </a:lnTo>
                    <a:lnTo>
                      <a:pt x="516" y="72"/>
                    </a:lnTo>
                    <a:lnTo>
                      <a:pt x="517" y="71"/>
                    </a:lnTo>
                    <a:lnTo>
                      <a:pt x="519" y="70"/>
                    </a:lnTo>
                    <a:lnTo>
                      <a:pt x="521" y="70"/>
                    </a:lnTo>
                    <a:lnTo>
                      <a:pt x="523" y="69"/>
                    </a:lnTo>
                    <a:lnTo>
                      <a:pt x="525" y="68"/>
                    </a:lnTo>
                    <a:lnTo>
                      <a:pt x="527" y="68"/>
                    </a:lnTo>
                    <a:lnTo>
                      <a:pt x="528" y="67"/>
                    </a:lnTo>
                    <a:lnTo>
                      <a:pt x="530" y="66"/>
                    </a:lnTo>
                    <a:lnTo>
                      <a:pt x="532" y="66"/>
                    </a:lnTo>
                    <a:lnTo>
                      <a:pt x="534" y="65"/>
                    </a:lnTo>
                    <a:lnTo>
                      <a:pt x="536" y="64"/>
                    </a:lnTo>
                    <a:lnTo>
                      <a:pt x="537" y="64"/>
                    </a:lnTo>
                    <a:lnTo>
                      <a:pt x="539" y="63"/>
                    </a:lnTo>
                    <a:lnTo>
                      <a:pt x="541" y="62"/>
                    </a:lnTo>
                    <a:lnTo>
                      <a:pt x="543" y="62"/>
                    </a:lnTo>
                    <a:lnTo>
                      <a:pt x="545" y="61"/>
                    </a:lnTo>
                    <a:lnTo>
                      <a:pt x="546" y="61"/>
                    </a:lnTo>
                    <a:lnTo>
                      <a:pt x="548" y="60"/>
                    </a:lnTo>
                    <a:lnTo>
                      <a:pt x="550" y="59"/>
                    </a:lnTo>
                    <a:lnTo>
                      <a:pt x="552" y="59"/>
                    </a:lnTo>
                    <a:lnTo>
                      <a:pt x="554" y="58"/>
                    </a:lnTo>
                    <a:lnTo>
                      <a:pt x="555" y="58"/>
                    </a:lnTo>
                    <a:lnTo>
                      <a:pt x="557" y="57"/>
                    </a:lnTo>
                    <a:lnTo>
                      <a:pt x="559" y="56"/>
                    </a:lnTo>
                    <a:lnTo>
                      <a:pt x="561" y="56"/>
                    </a:lnTo>
                    <a:lnTo>
                      <a:pt x="563" y="55"/>
                    </a:lnTo>
                    <a:lnTo>
                      <a:pt x="565" y="55"/>
                    </a:lnTo>
                    <a:lnTo>
                      <a:pt x="566" y="54"/>
                    </a:lnTo>
                    <a:lnTo>
                      <a:pt x="568" y="54"/>
                    </a:lnTo>
                    <a:lnTo>
                      <a:pt x="570" y="53"/>
                    </a:lnTo>
                    <a:lnTo>
                      <a:pt x="572" y="52"/>
                    </a:lnTo>
                    <a:lnTo>
                      <a:pt x="574" y="52"/>
                    </a:lnTo>
                    <a:lnTo>
                      <a:pt x="575" y="51"/>
                    </a:lnTo>
                    <a:lnTo>
                      <a:pt x="577" y="51"/>
                    </a:lnTo>
                    <a:lnTo>
                      <a:pt x="579" y="50"/>
                    </a:lnTo>
                    <a:lnTo>
                      <a:pt x="581" y="50"/>
                    </a:lnTo>
                    <a:lnTo>
                      <a:pt x="583" y="49"/>
                    </a:lnTo>
                    <a:lnTo>
                      <a:pt x="584" y="49"/>
                    </a:lnTo>
                    <a:lnTo>
                      <a:pt x="586" y="48"/>
                    </a:lnTo>
                    <a:lnTo>
                      <a:pt x="588" y="48"/>
                    </a:lnTo>
                    <a:lnTo>
                      <a:pt x="590" y="47"/>
                    </a:lnTo>
                    <a:lnTo>
                      <a:pt x="592" y="47"/>
                    </a:lnTo>
                    <a:lnTo>
                      <a:pt x="593" y="46"/>
                    </a:lnTo>
                    <a:lnTo>
                      <a:pt x="595" y="45"/>
                    </a:lnTo>
                    <a:lnTo>
                      <a:pt x="597" y="45"/>
                    </a:lnTo>
                    <a:lnTo>
                      <a:pt x="599" y="44"/>
                    </a:lnTo>
                    <a:lnTo>
                      <a:pt x="601" y="44"/>
                    </a:lnTo>
                    <a:lnTo>
                      <a:pt x="603" y="43"/>
                    </a:lnTo>
                    <a:lnTo>
                      <a:pt x="604" y="43"/>
                    </a:lnTo>
                    <a:lnTo>
                      <a:pt x="606" y="42"/>
                    </a:lnTo>
                    <a:lnTo>
                      <a:pt x="608" y="42"/>
                    </a:lnTo>
                    <a:lnTo>
                      <a:pt x="610" y="41"/>
                    </a:lnTo>
                    <a:lnTo>
                      <a:pt x="612" y="41"/>
                    </a:lnTo>
                    <a:lnTo>
                      <a:pt x="613" y="41"/>
                    </a:lnTo>
                    <a:lnTo>
                      <a:pt x="615" y="40"/>
                    </a:lnTo>
                    <a:lnTo>
                      <a:pt x="617" y="40"/>
                    </a:lnTo>
                    <a:lnTo>
                      <a:pt x="619" y="39"/>
                    </a:lnTo>
                    <a:lnTo>
                      <a:pt x="621" y="39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37"/>
                    </a:lnTo>
                    <a:lnTo>
                      <a:pt x="628" y="37"/>
                    </a:lnTo>
                    <a:lnTo>
                      <a:pt x="630" y="36"/>
                    </a:lnTo>
                    <a:lnTo>
                      <a:pt x="632" y="36"/>
                    </a:lnTo>
                    <a:lnTo>
                      <a:pt x="633" y="35"/>
                    </a:lnTo>
                    <a:lnTo>
                      <a:pt x="635" y="35"/>
                    </a:lnTo>
                    <a:lnTo>
                      <a:pt x="637" y="35"/>
                    </a:lnTo>
                    <a:lnTo>
                      <a:pt x="639" y="34"/>
                    </a:lnTo>
                    <a:lnTo>
                      <a:pt x="641" y="34"/>
                    </a:lnTo>
                    <a:lnTo>
                      <a:pt x="642" y="33"/>
                    </a:lnTo>
                    <a:lnTo>
                      <a:pt x="644" y="33"/>
                    </a:lnTo>
                    <a:lnTo>
                      <a:pt x="646" y="32"/>
                    </a:lnTo>
                    <a:lnTo>
                      <a:pt x="648" y="32"/>
                    </a:lnTo>
                    <a:lnTo>
                      <a:pt x="650" y="32"/>
                    </a:lnTo>
                    <a:lnTo>
                      <a:pt x="651" y="31"/>
                    </a:lnTo>
                    <a:lnTo>
                      <a:pt x="653" y="31"/>
                    </a:lnTo>
                    <a:lnTo>
                      <a:pt x="655" y="30"/>
                    </a:lnTo>
                    <a:lnTo>
                      <a:pt x="657" y="30"/>
                    </a:lnTo>
                    <a:lnTo>
                      <a:pt x="659" y="30"/>
                    </a:lnTo>
                    <a:lnTo>
                      <a:pt x="660" y="29"/>
                    </a:lnTo>
                    <a:lnTo>
                      <a:pt x="662" y="29"/>
                    </a:lnTo>
                    <a:lnTo>
                      <a:pt x="664" y="28"/>
                    </a:lnTo>
                    <a:lnTo>
                      <a:pt x="666" y="28"/>
                    </a:lnTo>
                    <a:lnTo>
                      <a:pt x="668" y="28"/>
                    </a:lnTo>
                    <a:lnTo>
                      <a:pt x="670" y="27"/>
                    </a:lnTo>
                    <a:lnTo>
                      <a:pt x="671" y="27"/>
                    </a:lnTo>
                    <a:lnTo>
                      <a:pt x="673" y="27"/>
                    </a:lnTo>
                    <a:lnTo>
                      <a:pt x="675" y="26"/>
                    </a:lnTo>
                    <a:lnTo>
                      <a:pt x="677" y="26"/>
                    </a:lnTo>
                    <a:lnTo>
                      <a:pt x="679" y="25"/>
                    </a:lnTo>
                    <a:lnTo>
                      <a:pt x="680" y="25"/>
                    </a:lnTo>
                    <a:lnTo>
                      <a:pt x="682" y="25"/>
                    </a:lnTo>
                    <a:lnTo>
                      <a:pt x="684" y="24"/>
                    </a:lnTo>
                    <a:lnTo>
                      <a:pt x="686" y="24"/>
                    </a:lnTo>
                    <a:lnTo>
                      <a:pt x="688" y="24"/>
                    </a:lnTo>
                    <a:lnTo>
                      <a:pt x="689" y="23"/>
                    </a:lnTo>
                    <a:lnTo>
                      <a:pt x="691" y="23"/>
                    </a:lnTo>
                    <a:lnTo>
                      <a:pt x="693" y="23"/>
                    </a:lnTo>
                    <a:lnTo>
                      <a:pt x="695" y="22"/>
                    </a:lnTo>
                    <a:lnTo>
                      <a:pt x="697" y="22"/>
                    </a:lnTo>
                    <a:lnTo>
                      <a:pt x="698" y="22"/>
                    </a:lnTo>
                    <a:lnTo>
                      <a:pt x="700" y="21"/>
                    </a:lnTo>
                    <a:lnTo>
                      <a:pt x="702" y="21"/>
                    </a:lnTo>
                    <a:lnTo>
                      <a:pt x="704" y="21"/>
                    </a:lnTo>
                    <a:lnTo>
                      <a:pt x="706" y="20"/>
                    </a:lnTo>
                    <a:lnTo>
                      <a:pt x="708" y="20"/>
                    </a:lnTo>
                    <a:lnTo>
                      <a:pt x="709" y="20"/>
                    </a:lnTo>
                    <a:lnTo>
                      <a:pt x="711" y="19"/>
                    </a:lnTo>
                    <a:lnTo>
                      <a:pt x="713" y="19"/>
                    </a:lnTo>
                    <a:lnTo>
                      <a:pt x="715" y="19"/>
                    </a:lnTo>
                    <a:lnTo>
                      <a:pt x="717" y="19"/>
                    </a:lnTo>
                    <a:lnTo>
                      <a:pt x="718" y="18"/>
                    </a:lnTo>
                    <a:lnTo>
                      <a:pt x="720" y="18"/>
                    </a:lnTo>
                    <a:lnTo>
                      <a:pt x="722" y="18"/>
                    </a:lnTo>
                    <a:lnTo>
                      <a:pt x="724" y="17"/>
                    </a:lnTo>
                    <a:lnTo>
                      <a:pt x="726" y="17"/>
                    </a:lnTo>
                    <a:lnTo>
                      <a:pt x="727" y="17"/>
                    </a:lnTo>
                    <a:lnTo>
                      <a:pt x="729" y="16"/>
                    </a:lnTo>
                    <a:lnTo>
                      <a:pt x="731" y="16"/>
                    </a:lnTo>
                    <a:lnTo>
                      <a:pt x="733" y="16"/>
                    </a:lnTo>
                    <a:lnTo>
                      <a:pt x="735" y="16"/>
                    </a:lnTo>
                    <a:lnTo>
                      <a:pt x="736" y="15"/>
                    </a:lnTo>
                    <a:lnTo>
                      <a:pt x="738" y="15"/>
                    </a:lnTo>
                    <a:lnTo>
                      <a:pt x="740" y="15"/>
                    </a:lnTo>
                    <a:lnTo>
                      <a:pt x="742" y="15"/>
                    </a:lnTo>
                    <a:lnTo>
                      <a:pt x="744" y="14"/>
                    </a:lnTo>
                    <a:lnTo>
                      <a:pt x="746" y="14"/>
                    </a:lnTo>
                    <a:lnTo>
                      <a:pt x="747" y="14"/>
                    </a:lnTo>
                    <a:lnTo>
                      <a:pt x="749" y="14"/>
                    </a:lnTo>
                    <a:lnTo>
                      <a:pt x="751" y="13"/>
                    </a:lnTo>
                    <a:lnTo>
                      <a:pt x="753" y="13"/>
                    </a:lnTo>
                    <a:lnTo>
                      <a:pt x="755" y="13"/>
                    </a:lnTo>
                    <a:lnTo>
                      <a:pt x="756" y="13"/>
                    </a:lnTo>
                    <a:lnTo>
                      <a:pt x="758" y="12"/>
                    </a:lnTo>
                    <a:lnTo>
                      <a:pt x="760" y="12"/>
                    </a:lnTo>
                    <a:lnTo>
                      <a:pt x="762" y="12"/>
                    </a:lnTo>
                    <a:lnTo>
                      <a:pt x="764" y="12"/>
                    </a:lnTo>
                    <a:lnTo>
                      <a:pt x="765" y="11"/>
                    </a:lnTo>
                    <a:lnTo>
                      <a:pt x="767" y="11"/>
                    </a:lnTo>
                    <a:lnTo>
                      <a:pt x="769" y="11"/>
                    </a:lnTo>
                    <a:lnTo>
                      <a:pt x="771" y="11"/>
                    </a:lnTo>
                    <a:lnTo>
                      <a:pt x="773" y="10"/>
                    </a:lnTo>
                    <a:lnTo>
                      <a:pt x="774" y="10"/>
                    </a:lnTo>
                    <a:lnTo>
                      <a:pt x="776" y="10"/>
                    </a:lnTo>
                    <a:lnTo>
                      <a:pt x="778" y="10"/>
                    </a:lnTo>
                    <a:lnTo>
                      <a:pt x="780" y="10"/>
                    </a:lnTo>
                    <a:lnTo>
                      <a:pt x="782" y="9"/>
                    </a:lnTo>
                    <a:lnTo>
                      <a:pt x="784" y="9"/>
                    </a:lnTo>
                    <a:lnTo>
                      <a:pt x="785" y="9"/>
                    </a:lnTo>
                    <a:lnTo>
                      <a:pt x="787" y="9"/>
                    </a:lnTo>
                    <a:lnTo>
                      <a:pt x="789" y="9"/>
                    </a:lnTo>
                    <a:lnTo>
                      <a:pt x="791" y="8"/>
                    </a:lnTo>
                    <a:lnTo>
                      <a:pt x="793" y="8"/>
                    </a:lnTo>
                    <a:lnTo>
                      <a:pt x="794" y="8"/>
                    </a:lnTo>
                    <a:lnTo>
                      <a:pt x="796" y="8"/>
                    </a:lnTo>
                    <a:lnTo>
                      <a:pt x="798" y="8"/>
                    </a:lnTo>
                    <a:lnTo>
                      <a:pt x="800" y="7"/>
                    </a:lnTo>
                    <a:lnTo>
                      <a:pt x="802" y="7"/>
                    </a:lnTo>
                    <a:lnTo>
                      <a:pt x="803" y="7"/>
                    </a:lnTo>
                    <a:lnTo>
                      <a:pt x="805" y="7"/>
                    </a:lnTo>
                    <a:lnTo>
                      <a:pt x="807" y="7"/>
                    </a:lnTo>
                    <a:lnTo>
                      <a:pt x="809" y="7"/>
                    </a:lnTo>
                    <a:lnTo>
                      <a:pt x="811" y="6"/>
                    </a:lnTo>
                    <a:lnTo>
                      <a:pt x="812" y="6"/>
                    </a:lnTo>
                    <a:lnTo>
                      <a:pt x="814" y="6"/>
                    </a:lnTo>
                    <a:lnTo>
                      <a:pt x="816" y="6"/>
                    </a:lnTo>
                    <a:lnTo>
                      <a:pt x="818" y="6"/>
                    </a:lnTo>
                    <a:lnTo>
                      <a:pt x="820" y="6"/>
                    </a:lnTo>
                    <a:lnTo>
                      <a:pt x="822" y="5"/>
                    </a:lnTo>
                    <a:lnTo>
                      <a:pt x="823" y="5"/>
                    </a:lnTo>
                    <a:lnTo>
                      <a:pt x="825" y="5"/>
                    </a:lnTo>
                    <a:lnTo>
                      <a:pt x="827" y="5"/>
                    </a:lnTo>
                    <a:lnTo>
                      <a:pt x="829" y="5"/>
                    </a:lnTo>
                    <a:lnTo>
                      <a:pt x="831" y="5"/>
                    </a:lnTo>
                    <a:lnTo>
                      <a:pt x="832" y="5"/>
                    </a:lnTo>
                    <a:lnTo>
                      <a:pt x="834" y="4"/>
                    </a:lnTo>
                    <a:lnTo>
                      <a:pt x="836" y="4"/>
                    </a:lnTo>
                    <a:lnTo>
                      <a:pt x="838" y="4"/>
                    </a:lnTo>
                    <a:lnTo>
                      <a:pt x="840" y="4"/>
                    </a:lnTo>
                    <a:lnTo>
                      <a:pt x="841" y="4"/>
                    </a:lnTo>
                    <a:lnTo>
                      <a:pt x="843" y="4"/>
                    </a:lnTo>
                    <a:lnTo>
                      <a:pt x="845" y="4"/>
                    </a:lnTo>
                    <a:lnTo>
                      <a:pt x="847" y="4"/>
                    </a:lnTo>
                    <a:lnTo>
                      <a:pt x="849" y="3"/>
                    </a:lnTo>
                    <a:lnTo>
                      <a:pt x="851" y="3"/>
                    </a:lnTo>
                    <a:lnTo>
                      <a:pt x="852" y="3"/>
                    </a:lnTo>
                    <a:lnTo>
                      <a:pt x="854" y="3"/>
                    </a:lnTo>
                    <a:lnTo>
                      <a:pt x="856" y="3"/>
                    </a:lnTo>
                    <a:lnTo>
                      <a:pt x="858" y="3"/>
                    </a:lnTo>
                    <a:lnTo>
                      <a:pt x="860" y="3"/>
                    </a:lnTo>
                    <a:lnTo>
                      <a:pt x="861" y="3"/>
                    </a:lnTo>
                    <a:lnTo>
                      <a:pt x="863" y="3"/>
                    </a:lnTo>
                    <a:lnTo>
                      <a:pt x="865" y="2"/>
                    </a:lnTo>
                    <a:lnTo>
                      <a:pt x="867" y="2"/>
                    </a:lnTo>
                    <a:lnTo>
                      <a:pt x="869" y="2"/>
                    </a:lnTo>
                    <a:lnTo>
                      <a:pt x="870" y="2"/>
                    </a:lnTo>
                    <a:lnTo>
                      <a:pt x="872" y="2"/>
                    </a:lnTo>
                    <a:lnTo>
                      <a:pt x="874" y="2"/>
                    </a:lnTo>
                    <a:lnTo>
                      <a:pt x="876" y="2"/>
                    </a:lnTo>
                    <a:lnTo>
                      <a:pt x="878" y="2"/>
                    </a:lnTo>
                    <a:lnTo>
                      <a:pt x="879" y="2"/>
                    </a:lnTo>
                    <a:lnTo>
                      <a:pt x="881" y="2"/>
                    </a:lnTo>
                    <a:lnTo>
                      <a:pt x="883" y="2"/>
                    </a:lnTo>
                    <a:lnTo>
                      <a:pt x="885" y="2"/>
                    </a:lnTo>
                    <a:lnTo>
                      <a:pt x="887" y="1"/>
                    </a:lnTo>
                    <a:lnTo>
                      <a:pt x="889" y="1"/>
                    </a:lnTo>
                    <a:lnTo>
                      <a:pt x="890" y="1"/>
                    </a:lnTo>
                    <a:lnTo>
                      <a:pt x="892" y="1"/>
                    </a:lnTo>
                    <a:lnTo>
                      <a:pt x="894" y="1"/>
                    </a:lnTo>
                    <a:lnTo>
                      <a:pt x="896" y="1"/>
                    </a:lnTo>
                    <a:lnTo>
                      <a:pt x="898" y="1"/>
                    </a:lnTo>
                    <a:lnTo>
                      <a:pt x="899" y="1"/>
                    </a:lnTo>
                    <a:lnTo>
                      <a:pt x="901" y="1"/>
                    </a:lnTo>
                    <a:lnTo>
                      <a:pt x="903" y="1"/>
                    </a:lnTo>
                    <a:lnTo>
                      <a:pt x="905" y="1"/>
                    </a:lnTo>
                    <a:lnTo>
                      <a:pt x="907" y="1"/>
                    </a:lnTo>
                    <a:lnTo>
                      <a:pt x="908" y="1"/>
                    </a:lnTo>
                    <a:lnTo>
                      <a:pt x="910" y="1"/>
                    </a:lnTo>
                    <a:lnTo>
                      <a:pt x="912" y="1"/>
                    </a:lnTo>
                    <a:lnTo>
                      <a:pt x="914" y="1"/>
                    </a:lnTo>
                    <a:lnTo>
                      <a:pt x="916" y="1"/>
                    </a:lnTo>
                    <a:lnTo>
                      <a:pt x="917" y="1"/>
                    </a:lnTo>
                    <a:lnTo>
                      <a:pt x="919" y="0"/>
                    </a:lnTo>
                    <a:lnTo>
                      <a:pt x="921" y="0"/>
                    </a:lnTo>
                    <a:lnTo>
                      <a:pt x="923" y="0"/>
                    </a:lnTo>
                    <a:lnTo>
                      <a:pt x="925" y="0"/>
                    </a:lnTo>
                    <a:lnTo>
                      <a:pt x="927" y="0"/>
                    </a:lnTo>
                    <a:lnTo>
                      <a:pt x="928" y="0"/>
                    </a:lnTo>
                    <a:lnTo>
                      <a:pt x="930" y="0"/>
                    </a:lnTo>
                    <a:lnTo>
                      <a:pt x="932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7" y="0"/>
                    </a:lnTo>
                    <a:lnTo>
                      <a:pt x="939" y="0"/>
                    </a:lnTo>
                    <a:lnTo>
                      <a:pt x="941" y="0"/>
                    </a:lnTo>
                    <a:lnTo>
                      <a:pt x="943" y="0"/>
                    </a:lnTo>
                    <a:lnTo>
                      <a:pt x="945" y="0"/>
                    </a:lnTo>
                    <a:lnTo>
                      <a:pt x="946" y="0"/>
                    </a:lnTo>
                    <a:lnTo>
                      <a:pt x="948" y="0"/>
                    </a:lnTo>
                    <a:lnTo>
                      <a:pt x="950" y="0"/>
                    </a:lnTo>
                    <a:lnTo>
                      <a:pt x="952" y="0"/>
                    </a:lnTo>
                    <a:lnTo>
                      <a:pt x="954" y="0"/>
                    </a:lnTo>
                    <a:lnTo>
                      <a:pt x="955" y="0"/>
                    </a:lnTo>
                    <a:lnTo>
                      <a:pt x="957" y="0"/>
                    </a:lnTo>
                    <a:lnTo>
                      <a:pt x="959" y="0"/>
                    </a:lnTo>
                    <a:lnTo>
                      <a:pt x="961" y="0"/>
                    </a:lnTo>
                    <a:lnTo>
                      <a:pt x="963" y="0"/>
                    </a:lnTo>
                    <a:lnTo>
                      <a:pt x="965" y="0"/>
                    </a:lnTo>
                    <a:lnTo>
                      <a:pt x="966" y="0"/>
                    </a:lnTo>
                    <a:lnTo>
                      <a:pt x="968" y="0"/>
                    </a:lnTo>
                    <a:lnTo>
                      <a:pt x="970" y="0"/>
                    </a:lnTo>
                    <a:lnTo>
                      <a:pt x="972" y="0"/>
                    </a:lnTo>
                    <a:lnTo>
                      <a:pt x="974" y="0"/>
                    </a:lnTo>
                    <a:lnTo>
                      <a:pt x="975" y="0"/>
                    </a:lnTo>
                    <a:lnTo>
                      <a:pt x="977" y="0"/>
                    </a:lnTo>
                    <a:lnTo>
                      <a:pt x="979" y="0"/>
                    </a:lnTo>
                    <a:lnTo>
                      <a:pt x="981" y="0"/>
                    </a:lnTo>
                    <a:lnTo>
                      <a:pt x="983" y="0"/>
                    </a:lnTo>
                    <a:lnTo>
                      <a:pt x="984" y="0"/>
                    </a:lnTo>
                    <a:lnTo>
                      <a:pt x="986" y="0"/>
                    </a:lnTo>
                    <a:lnTo>
                      <a:pt x="988" y="1"/>
                    </a:lnTo>
                    <a:lnTo>
                      <a:pt x="990" y="1"/>
                    </a:lnTo>
                    <a:lnTo>
                      <a:pt x="992" y="1"/>
                    </a:lnTo>
                    <a:lnTo>
                      <a:pt x="993" y="1"/>
                    </a:lnTo>
                    <a:lnTo>
                      <a:pt x="995" y="1"/>
                    </a:lnTo>
                    <a:lnTo>
                      <a:pt x="997" y="1"/>
                    </a:lnTo>
                    <a:lnTo>
                      <a:pt x="999" y="1"/>
                    </a:lnTo>
                    <a:lnTo>
                      <a:pt x="1001" y="1"/>
                    </a:lnTo>
                    <a:lnTo>
                      <a:pt x="1003" y="1"/>
                    </a:lnTo>
                    <a:lnTo>
                      <a:pt x="1004" y="1"/>
                    </a:lnTo>
                    <a:lnTo>
                      <a:pt x="1006" y="1"/>
                    </a:lnTo>
                    <a:lnTo>
                      <a:pt x="1008" y="1"/>
                    </a:lnTo>
                    <a:lnTo>
                      <a:pt x="1010" y="1"/>
                    </a:lnTo>
                    <a:lnTo>
                      <a:pt x="1012" y="1"/>
                    </a:lnTo>
                    <a:lnTo>
                      <a:pt x="1013" y="1"/>
                    </a:lnTo>
                    <a:lnTo>
                      <a:pt x="1015" y="1"/>
                    </a:lnTo>
                    <a:lnTo>
                      <a:pt x="1017" y="1"/>
                    </a:lnTo>
                    <a:lnTo>
                      <a:pt x="1019" y="1"/>
                    </a:lnTo>
                    <a:lnTo>
                      <a:pt x="1021" y="1"/>
                    </a:lnTo>
                    <a:lnTo>
                      <a:pt x="1022" y="2"/>
                    </a:lnTo>
                    <a:lnTo>
                      <a:pt x="1024" y="2"/>
                    </a:lnTo>
                    <a:lnTo>
                      <a:pt x="1026" y="2"/>
                    </a:lnTo>
                    <a:lnTo>
                      <a:pt x="1028" y="2"/>
                    </a:lnTo>
                    <a:lnTo>
                      <a:pt x="1030" y="2"/>
                    </a:lnTo>
                    <a:lnTo>
                      <a:pt x="1032" y="2"/>
                    </a:lnTo>
                    <a:lnTo>
                      <a:pt x="1033" y="2"/>
                    </a:lnTo>
                    <a:lnTo>
                      <a:pt x="1035" y="2"/>
                    </a:lnTo>
                    <a:lnTo>
                      <a:pt x="1037" y="2"/>
                    </a:lnTo>
                    <a:lnTo>
                      <a:pt x="1039" y="2"/>
                    </a:lnTo>
                    <a:lnTo>
                      <a:pt x="1041" y="2"/>
                    </a:lnTo>
                    <a:lnTo>
                      <a:pt x="1042" y="2"/>
                    </a:lnTo>
                    <a:lnTo>
                      <a:pt x="1044" y="2"/>
                    </a:lnTo>
                    <a:lnTo>
                      <a:pt x="1046" y="3"/>
                    </a:lnTo>
                    <a:lnTo>
                      <a:pt x="1048" y="3"/>
                    </a:lnTo>
                    <a:lnTo>
                      <a:pt x="1050" y="3"/>
                    </a:lnTo>
                    <a:lnTo>
                      <a:pt x="1051" y="3"/>
                    </a:lnTo>
                    <a:lnTo>
                      <a:pt x="1053" y="3"/>
                    </a:lnTo>
                    <a:lnTo>
                      <a:pt x="1055" y="3"/>
                    </a:lnTo>
                    <a:lnTo>
                      <a:pt x="1057" y="3"/>
                    </a:lnTo>
                    <a:lnTo>
                      <a:pt x="1059" y="3"/>
                    </a:lnTo>
                    <a:lnTo>
                      <a:pt x="1060" y="3"/>
                    </a:lnTo>
                    <a:lnTo>
                      <a:pt x="1062" y="3"/>
                    </a:lnTo>
                    <a:lnTo>
                      <a:pt x="1064" y="4"/>
                    </a:lnTo>
                    <a:lnTo>
                      <a:pt x="1066" y="4"/>
                    </a:lnTo>
                    <a:lnTo>
                      <a:pt x="1068" y="4"/>
                    </a:lnTo>
                    <a:lnTo>
                      <a:pt x="1070" y="4"/>
                    </a:lnTo>
                    <a:lnTo>
                      <a:pt x="1071" y="4"/>
                    </a:lnTo>
                    <a:lnTo>
                      <a:pt x="1073" y="4"/>
                    </a:lnTo>
                    <a:lnTo>
                      <a:pt x="1075" y="4"/>
                    </a:lnTo>
                    <a:lnTo>
                      <a:pt x="1077" y="4"/>
                    </a:lnTo>
                    <a:lnTo>
                      <a:pt x="1079" y="4"/>
                    </a:lnTo>
                    <a:lnTo>
                      <a:pt x="1080" y="5"/>
                    </a:lnTo>
                    <a:lnTo>
                      <a:pt x="1082" y="5"/>
                    </a:lnTo>
                    <a:lnTo>
                      <a:pt x="1084" y="5"/>
                    </a:lnTo>
                    <a:lnTo>
                      <a:pt x="1086" y="5"/>
                    </a:lnTo>
                    <a:lnTo>
                      <a:pt x="1088" y="5"/>
                    </a:lnTo>
                    <a:lnTo>
                      <a:pt x="1089" y="5"/>
                    </a:lnTo>
                    <a:lnTo>
                      <a:pt x="1091" y="5"/>
                    </a:lnTo>
                    <a:lnTo>
                      <a:pt x="1093" y="5"/>
                    </a:lnTo>
                    <a:lnTo>
                      <a:pt x="1095" y="6"/>
                    </a:lnTo>
                    <a:lnTo>
                      <a:pt x="1097" y="6"/>
                    </a:lnTo>
                    <a:lnTo>
                      <a:pt x="1098" y="6"/>
                    </a:lnTo>
                    <a:lnTo>
                      <a:pt x="1100" y="6"/>
                    </a:lnTo>
                    <a:lnTo>
                      <a:pt x="1102" y="6"/>
                    </a:lnTo>
                    <a:lnTo>
                      <a:pt x="1104" y="6"/>
                    </a:lnTo>
                    <a:lnTo>
                      <a:pt x="1106" y="6"/>
                    </a:lnTo>
                    <a:lnTo>
                      <a:pt x="1108" y="7"/>
                    </a:lnTo>
                    <a:lnTo>
                      <a:pt x="1109" y="7"/>
                    </a:lnTo>
                    <a:lnTo>
                      <a:pt x="1111" y="7"/>
                    </a:lnTo>
                    <a:lnTo>
                      <a:pt x="1113" y="7"/>
                    </a:lnTo>
                    <a:lnTo>
                      <a:pt x="1115" y="7"/>
                    </a:lnTo>
                    <a:lnTo>
                      <a:pt x="1117" y="7"/>
                    </a:lnTo>
                    <a:lnTo>
                      <a:pt x="1118" y="7"/>
                    </a:lnTo>
                    <a:lnTo>
                      <a:pt x="1120" y="8"/>
                    </a:lnTo>
                    <a:lnTo>
                      <a:pt x="1122" y="8"/>
                    </a:lnTo>
                    <a:lnTo>
                      <a:pt x="1124" y="8"/>
                    </a:lnTo>
                    <a:lnTo>
                      <a:pt x="1126" y="8"/>
                    </a:lnTo>
                    <a:lnTo>
                      <a:pt x="1127" y="8"/>
                    </a:lnTo>
                    <a:lnTo>
                      <a:pt x="1129" y="8"/>
                    </a:lnTo>
                    <a:lnTo>
                      <a:pt x="1131" y="9"/>
                    </a:lnTo>
                    <a:lnTo>
                      <a:pt x="1133" y="9"/>
                    </a:lnTo>
                    <a:lnTo>
                      <a:pt x="1135" y="9"/>
                    </a:lnTo>
                    <a:lnTo>
                      <a:pt x="1136" y="9"/>
                    </a:lnTo>
                    <a:lnTo>
                      <a:pt x="1138" y="9"/>
                    </a:lnTo>
                    <a:lnTo>
                      <a:pt x="1140" y="9"/>
                    </a:lnTo>
                    <a:lnTo>
                      <a:pt x="1142" y="10"/>
                    </a:lnTo>
                    <a:lnTo>
                      <a:pt x="1144" y="10"/>
                    </a:lnTo>
                    <a:lnTo>
                      <a:pt x="1146" y="10"/>
                    </a:lnTo>
                    <a:lnTo>
                      <a:pt x="1147" y="10"/>
                    </a:lnTo>
                    <a:lnTo>
                      <a:pt x="1149" y="10"/>
                    </a:lnTo>
                    <a:lnTo>
                      <a:pt x="1151" y="10"/>
                    </a:lnTo>
                    <a:lnTo>
                      <a:pt x="1153" y="11"/>
                    </a:lnTo>
                    <a:lnTo>
                      <a:pt x="1155" y="11"/>
                    </a:lnTo>
                    <a:lnTo>
                      <a:pt x="1156" y="11"/>
                    </a:lnTo>
                    <a:lnTo>
                      <a:pt x="1158" y="11"/>
                    </a:lnTo>
                    <a:lnTo>
                      <a:pt x="1160" y="11"/>
                    </a:lnTo>
                    <a:lnTo>
                      <a:pt x="1162" y="11"/>
                    </a:lnTo>
                    <a:lnTo>
                      <a:pt x="1164" y="12"/>
                    </a:lnTo>
                    <a:lnTo>
                      <a:pt x="1165" y="12"/>
                    </a:lnTo>
                    <a:lnTo>
                      <a:pt x="1167" y="12"/>
                    </a:lnTo>
                    <a:lnTo>
                      <a:pt x="1169" y="12"/>
                    </a:lnTo>
                    <a:lnTo>
                      <a:pt x="1171" y="12"/>
                    </a:lnTo>
                    <a:lnTo>
                      <a:pt x="1173" y="13"/>
                    </a:lnTo>
                    <a:lnTo>
                      <a:pt x="1174" y="13"/>
                    </a:lnTo>
                    <a:lnTo>
                      <a:pt x="1176" y="13"/>
                    </a:lnTo>
                    <a:lnTo>
                      <a:pt x="1178" y="13"/>
                    </a:lnTo>
                    <a:lnTo>
                      <a:pt x="1180" y="13"/>
                    </a:lnTo>
                    <a:lnTo>
                      <a:pt x="1182" y="14"/>
                    </a:lnTo>
                    <a:lnTo>
                      <a:pt x="1184" y="14"/>
                    </a:lnTo>
                    <a:lnTo>
                      <a:pt x="1185" y="14"/>
                    </a:lnTo>
                    <a:lnTo>
                      <a:pt x="1187" y="14"/>
                    </a:lnTo>
                    <a:lnTo>
                      <a:pt x="1189" y="14"/>
                    </a:lnTo>
                    <a:lnTo>
                      <a:pt x="1191" y="15"/>
                    </a:lnTo>
                    <a:lnTo>
                      <a:pt x="1193" y="15"/>
                    </a:lnTo>
                    <a:lnTo>
                      <a:pt x="1194" y="15"/>
                    </a:lnTo>
                    <a:lnTo>
                      <a:pt x="1196" y="15"/>
                    </a:lnTo>
                    <a:lnTo>
                      <a:pt x="1198" y="15"/>
                    </a:lnTo>
                    <a:lnTo>
                      <a:pt x="1200" y="16"/>
                    </a:lnTo>
                    <a:lnTo>
                      <a:pt x="1202" y="16"/>
                    </a:lnTo>
                    <a:lnTo>
                      <a:pt x="1203" y="16"/>
                    </a:lnTo>
                    <a:lnTo>
                      <a:pt x="1205" y="16"/>
                    </a:lnTo>
                    <a:lnTo>
                      <a:pt x="1207" y="16"/>
                    </a:lnTo>
                    <a:lnTo>
                      <a:pt x="1209" y="17"/>
                    </a:lnTo>
                    <a:lnTo>
                      <a:pt x="1211" y="17"/>
                    </a:lnTo>
                    <a:lnTo>
                      <a:pt x="1213" y="17"/>
                    </a:lnTo>
                    <a:lnTo>
                      <a:pt x="1214" y="17"/>
                    </a:lnTo>
                    <a:lnTo>
                      <a:pt x="1216" y="18"/>
                    </a:lnTo>
                    <a:lnTo>
                      <a:pt x="1218" y="18"/>
                    </a:lnTo>
                    <a:lnTo>
                      <a:pt x="1220" y="18"/>
                    </a:lnTo>
                    <a:lnTo>
                      <a:pt x="1222" y="18"/>
                    </a:lnTo>
                    <a:lnTo>
                      <a:pt x="1223" y="18"/>
                    </a:lnTo>
                    <a:lnTo>
                      <a:pt x="1225" y="19"/>
                    </a:lnTo>
                    <a:lnTo>
                      <a:pt x="1227" y="19"/>
                    </a:lnTo>
                    <a:lnTo>
                      <a:pt x="1229" y="19"/>
                    </a:lnTo>
                    <a:lnTo>
                      <a:pt x="1231" y="19"/>
                    </a:lnTo>
                    <a:lnTo>
                      <a:pt x="1232" y="20"/>
                    </a:lnTo>
                    <a:lnTo>
                      <a:pt x="1234" y="20"/>
                    </a:lnTo>
                    <a:lnTo>
                      <a:pt x="1236" y="20"/>
                    </a:lnTo>
                    <a:lnTo>
                      <a:pt x="1238" y="20"/>
                    </a:lnTo>
                    <a:lnTo>
                      <a:pt x="1240" y="21"/>
                    </a:lnTo>
                    <a:lnTo>
                      <a:pt x="1241" y="21"/>
                    </a:lnTo>
                    <a:lnTo>
                      <a:pt x="1243" y="21"/>
                    </a:lnTo>
                    <a:lnTo>
                      <a:pt x="1245" y="21"/>
                    </a:lnTo>
                    <a:lnTo>
                      <a:pt x="1247" y="21"/>
                    </a:lnTo>
                    <a:lnTo>
                      <a:pt x="1249" y="22"/>
                    </a:lnTo>
                    <a:lnTo>
                      <a:pt x="1251" y="22"/>
                    </a:lnTo>
                    <a:lnTo>
                      <a:pt x="1252" y="22"/>
                    </a:lnTo>
                    <a:lnTo>
                      <a:pt x="1254" y="22"/>
                    </a:lnTo>
                    <a:lnTo>
                      <a:pt x="1256" y="23"/>
                    </a:lnTo>
                    <a:lnTo>
                      <a:pt x="1258" y="23"/>
                    </a:lnTo>
                    <a:lnTo>
                      <a:pt x="1260" y="23"/>
                    </a:lnTo>
                    <a:lnTo>
                      <a:pt x="1261" y="23"/>
                    </a:lnTo>
                    <a:lnTo>
                      <a:pt x="1263" y="24"/>
                    </a:lnTo>
                    <a:lnTo>
                      <a:pt x="1265" y="24"/>
                    </a:lnTo>
                    <a:lnTo>
                      <a:pt x="1267" y="24"/>
                    </a:lnTo>
                    <a:lnTo>
                      <a:pt x="1269" y="24"/>
                    </a:lnTo>
                    <a:lnTo>
                      <a:pt x="1270" y="25"/>
                    </a:lnTo>
                    <a:lnTo>
                      <a:pt x="1272" y="25"/>
                    </a:lnTo>
                    <a:lnTo>
                      <a:pt x="1274" y="25"/>
                    </a:lnTo>
                    <a:lnTo>
                      <a:pt x="1276" y="26"/>
                    </a:lnTo>
                    <a:lnTo>
                      <a:pt x="1278" y="26"/>
                    </a:lnTo>
                    <a:lnTo>
                      <a:pt x="1279" y="26"/>
                    </a:lnTo>
                    <a:lnTo>
                      <a:pt x="1281" y="26"/>
                    </a:lnTo>
                    <a:lnTo>
                      <a:pt x="1283" y="27"/>
                    </a:lnTo>
                    <a:lnTo>
                      <a:pt x="1285" y="27"/>
                    </a:lnTo>
                    <a:lnTo>
                      <a:pt x="1287" y="27"/>
                    </a:lnTo>
                    <a:lnTo>
                      <a:pt x="1289" y="27"/>
                    </a:lnTo>
                    <a:lnTo>
                      <a:pt x="1290" y="28"/>
                    </a:lnTo>
                    <a:lnTo>
                      <a:pt x="1292" y="28"/>
                    </a:lnTo>
                    <a:lnTo>
                      <a:pt x="1294" y="28"/>
                    </a:lnTo>
                    <a:lnTo>
                      <a:pt x="1296" y="28"/>
                    </a:lnTo>
                    <a:lnTo>
                      <a:pt x="1298" y="29"/>
                    </a:lnTo>
                    <a:lnTo>
                      <a:pt x="1299" y="29"/>
                    </a:lnTo>
                    <a:lnTo>
                      <a:pt x="1301" y="29"/>
                    </a:lnTo>
                    <a:lnTo>
                      <a:pt x="1303" y="30"/>
                    </a:lnTo>
                    <a:lnTo>
                      <a:pt x="1305" y="30"/>
                    </a:lnTo>
                    <a:lnTo>
                      <a:pt x="1307" y="30"/>
                    </a:lnTo>
                    <a:lnTo>
                      <a:pt x="1308" y="30"/>
                    </a:lnTo>
                    <a:lnTo>
                      <a:pt x="1310" y="31"/>
                    </a:lnTo>
                    <a:lnTo>
                      <a:pt x="1312" y="31"/>
                    </a:lnTo>
                    <a:lnTo>
                      <a:pt x="1314" y="31"/>
                    </a:lnTo>
                    <a:lnTo>
                      <a:pt x="1316" y="31"/>
                    </a:lnTo>
                    <a:lnTo>
                      <a:pt x="1317" y="32"/>
                    </a:lnTo>
                    <a:lnTo>
                      <a:pt x="1319" y="32"/>
                    </a:lnTo>
                    <a:lnTo>
                      <a:pt x="1321" y="32"/>
                    </a:lnTo>
                    <a:lnTo>
                      <a:pt x="1323" y="33"/>
                    </a:lnTo>
                    <a:lnTo>
                      <a:pt x="1325" y="33"/>
                    </a:lnTo>
                    <a:lnTo>
                      <a:pt x="1327" y="33"/>
                    </a:lnTo>
                    <a:lnTo>
                      <a:pt x="1328" y="33"/>
                    </a:lnTo>
                    <a:lnTo>
                      <a:pt x="1330" y="34"/>
                    </a:lnTo>
                    <a:lnTo>
                      <a:pt x="1332" y="34"/>
                    </a:lnTo>
                    <a:lnTo>
                      <a:pt x="1334" y="34"/>
                    </a:lnTo>
                    <a:lnTo>
                      <a:pt x="1336" y="35"/>
                    </a:lnTo>
                    <a:lnTo>
                      <a:pt x="1337" y="35"/>
                    </a:lnTo>
                    <a:lnTo>
                      <a:pt x="1339" y="35"/>
                    </a:lnTo>
                    <a:lnTo>
                      <a:pt x="1341" y="36"/>
                    </a:lnTo>
                    <a:lnTo>
                      <a:pt x="1343" y="36"/>
                    </a:lnTo>
                    <a:lnTo>
                      <a:pt x="1345" y="36"/>
                    </a:lnTo>
                    <a:lnTo>
                      <a:pt x="1346" y="36"/>
                    </a:lnTo>
                    <a:lnTo>
                      <a:pt x="1348" y="37"/>
                    </a:lnTo>
                    <a:lnTo>
                      <a:pt x="1350" y="37"/>
                    </a:lnTo>
                    <a:lnTo>
                      <a:pt x="1352" y="37"/>
                    </a:lnTo>
                    <a:lnTo>
                      <a:pt x="1354" y="38"/>
                    </a:lnTo>
                    <a:lnTo>
                      <a:pt x="1355" y="38"/>
                    </a:lnTo>
                    <a:lnTo>
                      <a:pt x="1357" y="38"/>
                    </a:lnTo>
                    <a:lnTo>
                      <a:pt x="1359" y="39"/>
                    </a:lnTo>
                    <a:lnTo>
                      <a:pt x="1361" y="39"/>
                    </a:lnTo>
                    <a:lnTo>
                      <a:pt x="1363" y="39"/>
                    </a:lnTo>
                    <a:lnTo>
                      <a:pt x="1365" y="39"/>
                    </a:lnTo>
                    <a:lnTo>
                      <a:pt x="1366" y="40"/>
                    </a:lnTo>
                    <a:lnTo>
                      <a:pt x="1368" y="40"/>
                    </a:lnTo>
                    <a:lnTo>
                      <a:pt x="1370" y="40"/>
                    </a:lnTo>
                    <a:lnTo>
                      <a:pt x="1372" y="41"/>
                    </a:lnTo>
                    <a:lnTo>
                      <a:pt x="1374" y="41"/>
                    </a:lnTo>
                    <a:lnTo>
                      <a:pt x="1375" y="41"/>
                    </a:lnTo>
                    <a:lnTo>
                      <a:pt x="1377" y="42"/>
                    </a:lnTo>
                    <a:lnTo>
                      <a:pt x="1379" y="42"/>
                    </a:lnTo>
                    <a:lnTo>
                      <a:pt x="1381" y="42"/>
                    </a:lnTo>
                    <a:lnTo>
                      <a:pt x="1383" y="43"/>
                    </a:lnTo>
                    <a:lnTo>
                      <a:pt x="1384" y="43"/>
                    </a:lnTo>
                    <a:lnTo>
                      <a:pt x="1386" y="43"/>
                    </a:lnTo>
                    <a:lnTo>
                      <a:pt x="1388" y="44"/>
                    </a:lnTo>
                    <a:lnTo>
                      <a:pt x="1390" y="44"/>
                    </a:lnTo>
                    <a:lnTo>
                      <a:pt x="1392" y="44"/>
                    </a:lnTo>
                    <a:lnTo>
                      <a:pt x="1393" y="45"/>
                    </a:lnTo>
                    <a:lnTo>
                      <a:pt x="1395" y="45"/>
                    </a:lnTo>
                    <a:lnTo>
                      <a:pt x="1397" y="45"/>
                    </a:lnTo>
                    <a:lnTo>
                      <a:pt x="1399" y="45"/>
                    </a:lnTo>
                    <a:lnTo>
                      <a:pt x="1401" y="46"/>
                    </a:lnTo>
                    <a:lnTo>
                      <a:pt x="1403" y="46"/>
                    </a:lnTo>
                    <a:lnTo>
                      <a:pt x="1404" y="46"/>
                    </a:lnTo>
                    <a:lnTo>
                      <a:pt x="1406" y="47"/>
                    </a:lnTo>
                    <a:lnTo>
                      <a:pt x="1408" y="47"/>
                    </a:lnTo>
                    <a:lnTo>
                      <a:pt x="1410" y="47"/>
                    </a:lnTo>
                    <a:lnTo>
                      <a:pt x="1412" y="48"/>
                    </a:lnTo>
                    <a:lnTo>
                      <a:pt x="1413" y="48"/>
                    </a:lnTo>
                    <a:lnTo>
                      <a:pt x="1415" y="48"/>
                    </a:lnTo>
                    <a:lnTo>
                      <a:pt x="1417" y="49"/>
                    </a:lnTo>
                    <a:lnTo>
                      <a:pt x="1419" y="49"/>
                    </a:lnTo>
                    <a:lnTo>
                      <a:pt x="1421" y="49"/>
                    </a:lnTo>
                    <a:lnTo>
                      <a:pt x="1422" y="50"/>
                    </a:lnTo>
                    <a:lnTo>
                      <a:pt x="1424" y="50"/>
                    </a:lnTo>
                    <a:lnTo>
                      <a:pt x="1426" y="50"/>
                    </a:lnTo>
                    <a:lnTo>
                      <a:pt x="1428" y="51"/>
                    </a:lnTo>
                    <a:lnTo>
                      <a:pt x="1430" y="51"/>
                    </a:lnTo>
                    <a:lnTo>
                      <a:pt x="1432" y="51"/>
                    </a:lnTo>
                    <a:lnTo>
                      <a:pt x="1433" y="52"/>
                    </a:lnTo>
                    <a:lnTo>
                      <a:pt x="1435" y="52"/>
                    </a:lnTo>
                    <a:lnTo>
                      <a:pt x="1437" y="53"/>
                    </a:lnTo>
                    <a:lnTo>
                      <a:pt x="1439" y="53"/>
                    </a:lnTo>
                    <a:lnTo>
                      <a:pt x="1441" y="53"/>
                    </a:lnTo>
                    <a:lnTo>
                      <a:pt x="1442" y="54"/>
                    </a:lnTo>
                    <a:lnTo>
                      <a:pt x="1444" y="54"/>
                    </a:lnTo>
                    <a:lnTo>
                      <a:pt x="1446" y="54"/>
                    </a:lnTo>
                    <a:lnTo>
                      <a:pt x="1448" y="55"/>
                    </a:lnTo>
                    <a:lnTo>
                      <a:pt x="1450" y="55"/>
                    </a:lnTo>
                    <a:lnTo>
                      <a:pt x="1451" y="55"/>
                    </a:lnTo>
                    <a:lnTo>
                      <a:pt x="1453" y="56"/>
                    </a:lnTo>
                    <a:lnTo>
                      <a:pt x="1455" y="56"/>
                    </a:lnTo>
                    <a:lnTo>
                      <a:pt x="1457" y="56"/>
                    </a:lnTo>
                    <a:lnTo>
                      <a:pt x="1459" y="57"/>
                    </a:lnTo>
                    <a:lnTo>
                      <a:pt x="1460" y="57"/>
                    </a:lnTo>
                    <a:lnTo>
                      <a:pt x="1462" y="57"/>
                    </a:lnTo>
                    <a:lnTo>
                      <a:pt x="1464" y="58"/>
                    </a:lnTo>
                    <a:lnTo>
                      <a:pt x="1466" y="58"/>
                    </a:lnTo>
                    <a:lnTo>
                      <a:pt x="1468" y="58"/>
                    </a:lnTo>
                    <a:lnTo>
                      <a:pt x="1470" y="59"/>
                    </a:lnTo>
                    <a:lnTo>
                      <a:pt x="1471" y="59"/>
                    </a:lnTo>
                    <a:lnTo>
                      <a:pt x="1473" y="60"/>
                    </a:lnTo>
                    <a:lnTo>
                      <a:pt x="1475" y="60"/>
                    </a:lnTo>
                    <a:lnTo>
                      <a:pt x="1477" y="60"/>
                    </a:lnTo>
                    <a:lnTo>
                      <a:pt x="1479" y="61"/>
                    </a:lnTo>
                    <a:lnTo>
                      <a:pt x="1480" y="61"/>
                    </a:lnTo>
                    <a:lnTo>
                      <a:pt x="1482" y="61"/>
                    </a:lnTo>
                    <a:lnTo>
                      <a:pt x="1484" y="62"/>
                    </a:lnTo>
                    <a:lnTo>
                      <a:pt x="1486" y="62"/>
                    </a:lnTo>
                    <a:lnTo>
                      <a:pt x="1488" y="62"/>
                    </a:lnTo>
                    <a:lnTo>
                      <a:pt x="1489" y="63"/>
                    </a:lnTo>
                    <a:lnTo>
                      <a:pt x="1491" y="63"/>
                    </a:lnTo>
                    <a:lnTo>
                      <a:pt x="1493" y="64"/>
                    </a:lnTo>
                    <a:lnTo>
                      <a:pt x="1495" y="64"/>
                    </a:lnTo>
                    <a:lnTo>
                      <a:pt x="1497" y="64"/>
                    </a:lnTo>
                    <a:lnTo>
                      <a:pt x="1498" y="65"/>
                    </a:lnTo>
                    <a:lnTo>
                      <a:pt x="1500" y="65"/>
                    </a:lnTo>
                    <a:lnTo>
                      <a:pt x="1502" y="65"/>
                    </a:lnTo>
                    <a:lnTo>
                      <a:pt x="1504" y="66"/>
                    </a:lnTo>
                    <a:lnTo>
                      <a:pt x="1506" y="66"/>
                    </a:lnTo>
                    <a:lnTo>
                      <a:pt x="1508" y="66"/>
                    </a:lnTo>
                    <a:lnTo>
                      <a:pt x="1509" y="67"/>
                    </a:lnTo>
                    <a:lnTo>
                      <a:pt x="1511" y="67"/>
                    </a:lnTo>
                    <a:lnTo>
                      <a:pt x="1513" y="68"/>
                    </a:lnTo>
                    <a:lnTo>
                      <a:pt x="1515" y="68"/>
                    </a:lnTo>
                    <a:lnTo>
                      <a:pt x="1517" y="68"/>
                    </a:lnTo>
                    <a:lnTo>
                      <a:pt x="1518" y="69"/>
                    </a:lnTo>
                    <a:lnTo>
                      <a:pt x="1520" y="69"/>
                    </a:lnTo>
                    <a:lnTo>
                      <a:pt x="1522" y="69"/>
                    </a:lnTo>
                    <a:lnTo>
                      <a:pt x="1524" y="70"/>
                    </a:lnTo>
                    <a:lnTo>
                      <a:pt x="1526" y="70"/>
                    </a:lnTo>
                    <a:lnTo>
                      <a:pt x="1527" y="71"/>
                    </a:lnTo>
                    <a:lnTo>
                      <a:pt x="1529" y="71"/>
                    </a:lnTo>
                    <a:lnTo>
                      <a:pt x="1531" y="71"/>
                    </a:lnTo>
                    <a:lnTo>
                      <a:pt x="1533" y="72"/>
                    </a:lnTo>
                    <a:lnTo>
                      <a:pt x="1535" y="72"/>
                    </a:lnTo>
                    <a:lnTo>
                      <a:pt x="1536" y="73"/>
                    </a:lnTo>
                    <a:lnTo>
                      <a:pt x="1538" y="73"/>
                    </a:lnTo>
                    <a:lnTo>
                      <a:pt x="1540" y="73"/>
                    </a:lnTo>
                    <a:lnTo>
                      <a:pt x="1542" y="74"/>
                    </a:lnTo>
                    <a:lnTo>
                      <a:pt x="1544" y="74"/>
                    </a:lnTo>
                    <a:lnTo>
                      <a:pt x="1546" y="74"/>
                    </a:lnTo>
                    <a:lnTo>
                      <a:pt x="1547" y="75"/>
                    </a:lnTo>
                    <a:lnTo>
                      <a:pt x="1549" y="75"/>
                    </a:lnTo>
                    <a:lnTo>
                      <a:pt x="1551" y="76"/>
                    </a:lnTo>
                    <a:lnTo>
                      <a:pt x="1553" y="76"/>
                    </a:lnTo>
                    <a:lnTo>
                      <a:pt x="1555" y="76"/>
                    </a:lnTo>
                    <a:lnTo>
                      <a:pt x="1556" y="77"/>
                    </a:lnTo>
                    <a:lnTo>
                      <a:pt x="1558" y="77"/>
                    </a:lnTo>
                    <a:lnTo>
                      <a:pt x="1560" y="78"/>
                    </a:lnTo>
                    <a:lnTo>
                      <a:pt x="1562" y="78"/>
                    </a:lnTo>
                    <a:lnTo>
                      <a:pt x="1564" y="78"/>
                    </a:lnTo>
                    <a:lnTo>
                      <a:pt x="1565" y="79"/>
                    </a:lnTo>
                    <a:lnTo>
                      <a:pt x="1567" y="79"/>
                    </a:lnTo>
                    <a:lnTo>
                      <a:pt x="1569" y="80"/>
                    </a:lnTo>
                    <a:lnTo>
                      <a:pt x="1571" y="80"/>
                    </a:lnTo>
                    <a:lnTo>
                      <a:pt x="1573" y="80"/>
                    </a:lnTo>
                    <a:lnTo>
                      <a:pt x="1575" y="81"/>
                    </a:lnTo>
                    <a:lnTo>
                      <a:pt x="1576" y="81"/>
                    </a:lnTo>
                    <a:lnTo>
                      <a:pt x="1578" y="81"/>
                    </a:lnTo>
                    <a:lnTo>
                      <a:pt x="1580" y="82"/>
                    </a:lnTo>
                    <a:lnTo>
                      <a:pt x="1582" y="82"/>
                    </a:lnTo>
                    <a:lnTo>
                      <a:pt x="1584" y="83"/>
                    </a:lnTo>
                    <a:lnTo>
                      <a:pt x="1585" y="83"/>
                    </a:lnTo>
                    <a:lnTo>
                      <a:pt x="1587" y="83"/>
                    </a:lnTo>
                    <a:lnTo>
                      <a:pt x="1589" y="84"/>
                    </a:lnTo>
                    <a:lnTo>
                      <a:pt x="1591" y="84"/>
                    </a:lnTo>
                    <a:lnTo>
                      <a:pt x="1593" y="85"/>
                    </a:lnTo>
                    <a:lnTo>
                      <a:pt x="1594" y="85"/>
                    </a:lnTo>
                    <a:lnTo>
                      <a:pt x="1596" y="85"/>
                    </a:lnTo>
                    <a:lnTo>
                      <a:pt x="1598" y="86"/>
                    </a:lnTo>
                    <a:lnTo>
                      <a:pt x="1600" y="86"/>
                    </a:lnTo>
                    <a:lnTo>
                      <a:pt x="1602" y="87"/>
                    </a:lnTo>
                    <a:lnTo>
                      <a:pt x="1603" y="87"/>
                    </a:lnTo>
                    <a:lnTo>
                      <a:pt x="1605" y="88"/>
                    </a:lnTo>
                    <a:lnTo>
                      <a:pt x="1607" y="88"/>
                    </a:lnTo>
                    <a:lnTo>
                      <a:pt x="1609" y="88"/>
                    </a:lnTo>
                    <a:lnTo>
                      <a:pt x="1611" y="89"/>
                    </a:lnTo>
                    <a:lnTo>
                      <a:pt x="1613" y="89"/>
                    </a:lnTo>
                    <a:lnTo>
                      <a:pt x="1614" y="90"/>
                    </a:lnTo>
                    <a:lnTo>
                      <a:pt x="1616" y="90"/>
                    </a:lnTo>
                    <a:lnTo>
                      <a:pt x="1618" y="90"/>
                    </a:lnTo>
                    <a:lnTo>
                      <a:pt x="1620" y="91"/>
                    </a:lnTo>
                    <a:lnTo>
                      <a:pt x="1622" y="91"/>
                    </a:lnTo>
                    <a:lnTo>
                      <a:pt x="1623" y="92"/>
                    </a:lnTo>
                    <a:lnTo>
                      <a:pt x="1625" y="92"/>
                    </a:lnTo>
                    <a:lnTo>
                      <a:pt x="1627" y="92"/>
                    </a:lnTo>
                    <a:lnTo>
                      <a:pt x="1629" y="93"/>
                    </a:lnTo>
                    <a:lnTo>
                      <a:pt x="1631" y="93"/>
                    </a:lnTo>
                    <a:lnTo>
                      <a:pt x="1632" y="94"/>
                    </a:lnTo>
                    <a:lnTo>
                      <a:pt x="1634" y="94"/>
                    </a:lnTo>
                    <a:lnTo>
                      <a:pt x="1636" y="94"/>
                    </a:lnTo>
                    <a:lnTo>
                      <a:pt x="1638" y="95"/>
                    </a:lnTo>
                    <a:lnTo>
                      <a:pt x="1640" y="95"/>
                    </a:lnTo>
                    <a:lnTo>
                      <a:pt x="1641" y="96"/>
                    </a:lnTo>
                    <a:lnTo>
                      <a:pt x="1643" y="96"/>
                    </a:lnTo>
                    <a:lnTo>
                      <a:pt x="1645" y="97"/>
                    </a:lnTo>
                    <a:lnTo>
                      <a:pt x="1647" y="97"/>
                    </a:lnTo>
                    <a:lnTo>
                      <a:pt x="1649" y="97"/>
                    </a:lnTo>
                    <a:lnTo>
                      <a:pt x="1651" y="98"/>
                    </a:lnTo>
                    <a:lnTo>
                      <a:pt x="1652" y="98"/>
                    </a:lnTo>
                    <a:lnTo>
                      <a:pt x="1654" y="99"/>
                    </a:lnTo>
                    <a:lnTo>
                      <a:pt x="1656" y="99"/>
                    </a:lnTo>
                    <a:lnTo>
                      <a:pt x="1658" y="99"/>
                    </a:lnTo>
                    <a:lnTo>
                      <a:pt x="1660" y="100"/>
                    </a:lnTo>
                    <a:lnTo>
                      <a:pt x="1661" y="100"/>
                    </a:lnTo>
                    <a:lnTo>
                      <a:pt x="1663" y="101"/>
                    </a:lnTo>
                    <a:lnTo>
                      <a:pt x="1665" y="101"/>
                    </a:lnTo>
                    <a:lnTo>
                      <a:pt x="1667" y="102"/>
                    </a:lnTo>
                    <a:lnTo>
                      <a:pt x="1669" y="102"/>
                    </a:lnTo>
                    <a:lnTo>
                      <a:pt x="1670" y="102"/>
                    </a:lnTo>
                    <a:lnTo>
                      <a:pt x="1672" y="103"/>
                    </a:lnTo>
                    <a:lnTo>
                      <a:pt x="1674" y="103"/>
                    </a:lnTo>
                    <a:lnTo>
                      <a:pt x="1676" y="104"/>
                    </a:lnTo>
                    <a:lnTo>
                      <a:pt x="1678" y="104"/>
                    </a:lnTo>
                    <a:lnTo>
                      <a:pt x="1679" y="105"/>
                    </a:lnTo>
                    <a:lnTo>
                      <a:pt x="1681" y="105"/>
                    </a:lnTo>
                    <a:lnTo>
                      <a:pt x="1683" y="105"/>
                    </a:lnTo>
                    <a:lnTo>
                      <a:pt x="1685" y="106"/>
                    </a:lnTo>
                    <a:lnTo>
                      <a:pt x="1687" y="106"/>
                    </a:lnTo>
                    <a:lnTo>
                      <a:pt x="1689" y="107"/>
                    </a:lnTo>
                    <a:lnTo>
                      <a:pt x="1690" y="107"/>
                    </a:lnTo>
                    <a:lnTo>
                      <a:pt x="1692" y="108"/>
                    </a:lnTo>
                    <a:lnTo>
                      <a:pt x="1694" y="108"/>
                    </a:lnTo>
                    <a:lnTo>
                      <a:pt x="1696" y="108"/>
                    </a:lnTo>
                    <a:lnTo>
                      <a:pt x="1698" y="109"/>
                    </a:lnTo>
                    <a:lnTo>
                      <a:pt x="1699" y="109"/>
                    </a:lnTo>
                    <a:lnTo>
                      <a:pt x="1701" y="110"/>
                    </a:lnTo>
                    <a:lnTo>
                      <a:pt x="1703" y="110"/>
                    </a:lnTo>
                    <a:lnTo>
                      <a:pt x="1705" y="111"/>
                    </a:lnTo>
                    <a:lnTo>
                      <a:pt x="1707" y="111"/>
                    </a:lnTo>
                    <a:lnTo>
                      <a:pt x="1708" y="111"/>
                    </a:lnTo>
                    <a:lnTo>
                      <a:pt x="1710" y="112"/>
                    </a:lnTo>
                    <a:lnTo>
                      <a:pt x="1712" y="112"/>
                    </a:lnTo>
                    <a:lnTo>
                      <a:pt x="1714" y="113"/>
                    </a:lnTo>
                    <a:lnTo>
                      <a:pt x="1716" y="113"/>
                    </a:lnTo>
                    <a:lnTo>
                      <a:pt x="1717" y="114"/>
                    </a:lnTo>
                    <a:lnTo>
                      <a:pt x="1719" y="114"/>
                    </a:lnTo>
                    <a:lnTo>
                      <a:pt x="1721" y="115"/>
                    </a:lnTo>
                    <a:lnTo>
                      <a:pt x="1723" y="115"/>
                    </a:lnTo>
                    <a:lnTo>
                      <a:pt x="1725" y="115"/>
                    </a:lnTo>
                    <a:lnTo>
                      <a:pt x="1727" y="116"/>
                    </a:lnTo>
                    <a:lnTo>
                      <a:pt x="1728" y="116"/>
                    </a:lnTo>
                    <a:lnTo>
                      <a:pt x="1730" y="117"/>
                    </a:lnTo>
                    <a:lnTo>
                      <a:pt x="1732" y="117"/>
                    </a:lnTo>
                    <a:lnTo>
                      <a:pt x="1734" y="118"/>
                    </a:lnTo>
                    <a:lnTo>
                      <a:pt x="1736" y="118"/>
                    </a:lnTo>
                    <a:lnTo>
                      <a:pt x="1737" y="118"/>
                    </a:lnTo>
                    <a:lnTo>
                      <a:pt x="1739" y="119"/>
                    </a:lnTo>
                    <a:lnTo>
                      <a:pt x="1741" y="119"/>
                    </a:lnTo>
                    <a:lnTo>
                      <a:pt x="1743" y="120"/>
                    </a:lnTo>
                    <a:lnTo>
                      <a:pt x="1745" y="120"/>
                    </a:lnTo>
                    <a:lnTo>
                      <a:pt x="1746" y="121"/>
                    </a:lnTo>
                    <a:lnTo>
                      <a:pt x="1748" y="121"/>
                    </a:lnTo>
                    <a:lnTo>
                      <a:pt x="1750" y="122"/>
                    </a:lnTo>
                    <a:lnTo>
                      <a:pt x="1752" y="122"/>
                    </a:lnTo>
                    <a:lnTo>
                      <a:pt x="1754" y="122"/>
                    </a:lnTo>
                    <a:lnTo>
                      <a:pt x="1756" y="123"/>
                    </a:lnTo>
                    <a:lnTo>
                      <a:pt x="1757" y="123"/>
                    </a:lnTo>
                    <a:lnTo>
                      <a:pt x="1759" y="124"/>
                    </a:lnTo>
                    <a:lnTo>
                      <a:pt x="1761" y="124"/>
                    </a:lnTo>
                    <a:lnTo>
                      <a:pt x="1763" y="125"/>
                    </a:lnTo>
                    <a:lnTo>
                      <a:pt x="1765" y="125"/>
                    </a:lnTo>
                    <a:lnTo>
                      <a:pt x="1766" y="126"/>
                    </a:lnTo>
                    <a:lnTo>
                      <a:pt x="1768" y="126"/>
                    </a:lnTo>
                    <a:lnTo>
                      <a:pt x="1770" y="126"/>
                    </a:lnTo>
                    <a:lnTo>
                      <a:pt x="1772" y="127"/>
                    </a:lnTo>
                    <a:lnTo>
                      <a:pt x="1774" y="127"/>
                    </a:lnTo>
                    <a:lnTo>
                      <a:pt x="1775" y="128"/>
                    </a:lnTo>
                    <a:lnTo>
                      <a:pt x="1777" y="128"/>
                    </a:lnTo>
                    <a:lnTo>
                      <a:pt x="1779" y="129"/>
                    </a:lnTo>
                    <a:lnTo>
                      <a:pt x="1781" y="129"/>
                    </a:lnTo>
                    <a:lnTo>
                      <a:pt x="1783" y="130"/>
                    </a:lnTo>
                    <a:lnTo>
                      <a:pt x="1784" y="130"/>
                    </a:lnTo>
                    <a:lnTo>
                      <a:pt x="1786" y="131"/>
                    </a:lnTo>
                    <a:lnTo>
                      <a:pt x="1788" y="131"/>
                    </a:lnTo>
                    <a:lnTo>
                      <a:pt x="1790" y="131"/>
                    </a:lnTo>
                    <a:lnTo>
                      <a:pt x="1792" y="132"/>
                    </a:lnTo>
                    <a:lnTo>
                      <a:pt x="1794" y="132"/>
                    </a:lnTo>
                    <a:lnTo>
                      <a:pt x="1795" y="133"/>
                    </a:lnTo>
                    <a:lnTo>
                      <a:pt x="1797" y="133"/>
                    </a:lnTo>
                    <a:lnTo>
                      <a:pt x="1799" y="134"/>
                    </a:lnTo>
                    <a:lnTo>
                      <a:pt x="1801" y="134"/>
                    </a:lnTo>
                    <a:lnTo>
                      <a:pt x="1803" y="135"/>
                    </a:lnTo>
                    <a:lnTo>
                      <a:pt x="1804" y="135"/>
                    </a:lnTo>
                    <a:lnTo>
                      <a:pt x="1806" y="136"/>
                    </a:lnTo>
                    <a:lnTo>
                      <a:pt x="1808" y="136"/>
                    </a:lnTo>
                    <a:lnTo>
                      <a:pt x="1810" y="136"/>
                    </a:lnTo>
                    <a:lnTo>
                      <a:pt x="1812" y="137"/>
                    </a:lnTo>
                    <a:lnTo>
                      <a:pt x="1813" y="137"/>
                    </a:lnTo>
                    <a:lnTo>
                      <a:pt x="1815" y="138"/>
                    </a:lnTo>
                    <a:lnTo>
                      <a:pt x="1817" y="138"/>
                    </a:lnTo>
                    <a:lnTo>
                      <a:pt x="1819" y="139"/>
                    </a:lnTo>
                    <a:lnTo>
                      <a:pt x="1821" y="139"/>
                    </a:lnTo>
                    <a:lnTo>
                      <a:pt x="1822" y="140"/>
                    </a:lnTo>
                    <a:lnTo>
                      <a:pt x="1824" y="140"/>
                    </a:lnTo>
                    <a:lnTo>
                      <a:pt x="1826" y="141"/>
                    </a:lnTo>
                    <a:lnTo>
                      <a:pt x="1828" y="141"/>
                    </a:lnTo>
                    <a:lnTo>
                      <a:pt x="1830" y="141"/>
                    </a:lnTo>
                    <a:lnTo>
                      <a:pt x="1832" y="142"/>
                    </a:lnTo>
                    <a:lnTo>
                      <a:pt x="1833" y="142"/>
                    </a:lnTo>
                    <a:lnTo>
                      <a:pt x="1835" y="143"/>
                    </a:lnTo>
                    <a:lnTo>
                      <a:pt x="1837" y="143"/>
                    </a:lnTo>
                    <a:lnTo>
                      <a:pt x="1839" y="144"/>
                    </a:lnTo>
                    <a:lnTo>
                      <a:pt x="1841" y="144"/>
                    </a:lnTo>
                    <a:lnTo>
                      <a:pt x="1842" y="145"/>
                    </a:lnTo>
                    <a:lnTo>
                      <a:pt x="1844" y="145"/>
                    </a:lnTo>
                    <a:lnTo>
                      <a:pt x="1846" y="146"/>
                    </a:lnTo>
                    <a:lnTo>
                      <a:pt x="1848" y="146"/>
                    </a:lnTo>
                    <a:lnTo>
                      <a:pt x="1850" y="147"/>
                    </a:lnTo>
                    <a:lnTo>
                      <a:pt x="1851" y="147"/>
                    </a:lnTo>
                    <a:lnTo>
                      <a:pt x="1853" y="147"/>
                    </a:lnTo>
                    <a:lnTo>
                      <a:pt x="1855" y="148"/>
                    </a:lnTo>
                    <a:lnTo>
                      <a:pt x="1857" y="148"/>
                    </a:lnTo>
                    <a:lnTo>
                      <a:pt x="1859" y="149"/>
                    </a:lnTo>
                    <a:lnTo>
                      <a:pt x="1860" y="149"/>
                    </a:lnTo>
                    <a:lnTo>
                      <a:pt x="1862" y="150"/>
                    </a:lnTo>
                    <a:lnTo>
                      <a:pt x="1864" y="150"/>
                    </a:lnTo>
                    <a:lnTo>
                      <a:pt x="1866" y="151"/>
                    </a:lnTo>
                    <a:lnTo>
                      <a:pt x="1868" y="151"/>
                    </a:lnTo>
                    <a:lnTo>
                      <a:pt x="1870" y="152"/>
                    </a:lnTo>
                    <a:lnTo>
                      <a:pt x="1871" y="152"/>
                    </a:lnTo>
                    <a:lnTo>
                      <a:pt x="1873" y="153"/>
                    </a:lnTo>
                    <a:lnTo>
                      <a:pt x="1875" y="153"/>
                    </a:lnTo>
                    <a:lnTo>
                      <a:pt x="1877" y="153"/>
                    </a:lnTo>
                    <a:lnTo>
                      <a:pt x="1879" y="154"/>
                    </a:lnTo>
                    <a:lnTo>
                      <a:pt x="1880" y="154"/>
                    </a:lnTo>
                    <a:lnTo>
                      <a:pt x="1882" y="155"/>
                    </a:lnTo>
                    <a:lnTo>
                      <a:pt x="1884" y="155"/>
                    </a:lnTo>
                    <a:lnTo>
                      <a:pt x="1886" y="156"/>
                    </a:lnTo>
                    <a:lnTo>
                      <a:pt x="1888" y="156"/>
                    </a:lnTo>
                    <a:lnTo>
                      <a:pt x="1889" y="157"/>
                    </a:lnTo>
                    <a:lnTo>
                      <a:pt x="1891" y="157"/>
                    </a:lnTo>
                    <a:lnTo>
                      <a:pt x="1893" y="158"/>
                    </a:lnTo>
                    <a:lnTo>
                      <a:pt x="1895" y="158"/>
                    </a:lnTo>
                    <a:lnTo>
                      <a:pt x="1897" y="159"/>
                    </a:lnTo>
                    <a:lnTo>
                      <a:pt x="1898" y="159"/>
                    </a:lnTo>
                    <a:lnTo>
                      <a:pt x="1900" y="160"/>
                    </a:lnTo>
                    <a:lnTo>
                      <a:pt x="1902" y="160"/>
                    </a:lnTo>
                    <a:lnTo>
                      <a:pt x="1904" y="161"/>
                    </a:lnTo>
                    <a:lnTo>
                      <a:pt x="1906" y="161"/>
                    </a:lnTo>
                    <a:lnTo>
                      <a:pt x="1908" y="161"/>
                    </a:lnTo>
                    <a:lnTo>
                      <a:pt x="1909" y="162"/>
                    </a:lnTo>
                    <a:lnTo>
                      <a:pt x="1911" y="162"/>
                    </a:lnTo>
                    <a:lnTo>
                      <a:pt x="1913" y="163"/>
                    </a:lnTo>
                    <a:lnTo>
                      <a:pt x="1915" y="163"/>
                    </a:lnTo>
                    <a:lnTo>
                      <a:pt x="1917" y="164"/>
                    </a:lnTo>
                    <a:lnTo>
                      <a:pt x="1918" y="164"/>
                    </a:lnTo>
                    <a:lnTo>
                      <a:pt x="1920" y="165"/>
                    </a:lnTo>
                    <a:lnTo>
                      <a:pt x="1922" y="165"/>
                    </a:lnTo>
                    <a:lnTo>
                      <a:pt x="1924" y="166"/>
                    </a:lnTo>
                    <a:lnTo>
                      <a:pt x="1926" y="166"/>
                    </a:lnTo>
                    <a:lnTo>
                      <a:pt x="1927" y="167"/>
                    </a:lnTo>
                    <a:lnTo>
                      <a:pt x="1929" y="167"/>
                    </a:lnTo>
                    <a:lnTo>
                      <a:pt x="1931" y="168"/>
                    </a:lnTo>
                    <a:lnTo>
                      <a:pt x="1933" y="168"/>
                    </a:lnTo>
                    <a:lnTo>
                      <a:pt x="1935" y="169"/>
                    </a:lnTo>
                    <a:lnTo>
                      <a:pt x="1937" y="169"/>
                    </a:lnTo>
                    <a:lnTo>
                      <a:pt x="1938" y="169"/>
                    </a:lnTo>
                    <a:lnTo>
                      <a:pt x="1940" y="170"/>
                    </a:lnTo>
                    <a:lnTo>
                      <a:pt x="1942" y="170"/>
                    </a:lnTo>
                    <a:lnTo>
                      <a:pt x="1944" y="171"/>
                    </a:lnTo>
                    <a:lnTo>
                      <a:pt x="1946" y="171"/>
                    </a:lnTo>
                    <a:lnTo>
                      <a:pt x="1947" y="172"/>
                    </a:lnTo>
                    <a:lnTo>
                      <a:pt x="1949" y="172"/>
                    </a:lnTo>
                    <a:lnTo>
                      <a:pt x="1951" y="173"/>
                    </a:lnTo>
                    <a:lnTo>
                      <a:pt x="1953" y="173"/>
                    </a:lnTo>
                    <a:lnTo>
                      <a:pt x="1955" y="174"/>
                    </a:lnTo>
                    <a:lnTo>
                      <a:pt x="1956" y="174"/>
                    </a:lnTo>
                    <a:lnTo>
                      <a:pt x="1958" y="175"/>
                    </a:lnTo>
                    <a:lnTo>
                      <a:pt x="1960" y="175"/>
                    </a:lnTo>
                    <a:lnTo>
                      <a:pt x="1962" y="176"/>
                    </a:lnTo>
                    <a:lnTo>
                      <a:pt x="1964" y="176"/>
                    </a:lnTo>
                    <a:lnTo>
                      <a:pt x="1965" y="177"/>
                    </a:lnTo>
                    <a:lnTo>
                      <a:pt x="1967" y="177"/>
                    </a:lnTo>
                    <a:lnTo>
                      <a:pt x="1969" y="178"/>
                    </a:lnTo>
                    <a:lnTo>
                      <a:pt x="1971" y="178"/>
                    </a:lnTo>
                    <a:lnTo>
                      <a:pt x="1973" y="179"/>
                    </a:lnTo>
                    <a:lnTo>
                      <a:pt x="1975" y="179"/>
                    </a:lnTo>
                    <a:lnTo>
                      <a:pt x="1976" y="179"/>
                    </a:lnTo>
                    <a:lnTo>
                      <a:pt x="1978" y="180"/>
                    </a:lnTo>
                    <a:lnTo>
                      <a:pt x="1980" y="180"/>
                    </a:lnTo>
                    <a:lnTo>
                      <a:pt x="1982" y="181"/>
                    </a:lnTo>
                    <a:lnTo>
                      <a:pt x="1984" y="181"/>
                    </a:lnTo>
                    <a:lnTo>
                      <a:pt x="1985" y="182"/>
                    </a:lnTo>
                    <a:lnTo>
                      <a:pt x="1987" y="182"/>
                    </a:lnTo>
                    <a:lnTo>
                      <a:pt x="1989" y="183"/>
                    </a:lnTo>
                    <a:lnTo>
                      <a:pt x="1991" y="183"/>
                    </a:lnTo>
                    <a:lnTo>
                      <a:pt x="1993" y="184"/>
                    </a:lnTo>
                    <a:lnTo>
                      <a:pt x="1994" y="184"/>
                    </a:lnTo>
                    <a:lnTo>
                      <a:pt x="1996" y="185"/>
                    </a:lnTo>
                    <a:lnTo>
                      <a:pt x="1998" y="185"/>
                    </a:lnTo>
                    <a:lnTo>
                      <a:pt x="2000" y="186"/>
                    </a:lnTo>
                    <a:lnTo>
                      <a:pt x="2002" y="186"/>
                    </a:lnTo>
                    <a:lnTo>
                      <a:pt x="2003" y="187"/>
                    </a:lnTo>
                    <a:lnTo>
                      <a:pt x="2005" y="187"/>
                    </a:lnTo>
                    <a:lnTo>
                      <a:pt x="2007" y="188"/>
                    </a:lnTo>
                    <a:lnTo>
                      <a:pt x="2009" y="188"/>
                    </a:lnTo>
                    <a:lnTo>
                      <a:pt x="2011" y="189"/>
                    </a:lnTo>
                    <a:lnTo>
                      <a:pt x="2013" y="189"/>
                    </a:lnTo>
                    <a:lnTo>
                      <a:pt x="2014" y="190"/>
                    </a:lnTo>
                    <a:lnTo>
                      <a:pt x="2016" y="190"/>
                    </a:lnTo>
                    <a:lnTo>
                      <a:pt x="2018" y="191"/>
                    </a:lnTo>
                    <a:lnTo>
                      <a:pt x="2020" y="191"/>
                    </a:lnTo>
                    <a:lnTo>
                      <a:pt x="2022" y="192"/>
                    </a:lnTo>
                    <a:lnTo>
                      <a:pt x="2023" y="192"/>
                    </a:lnTo>
                    <a:lnTo>
                      <a:pt x="2025" y="193"/>
                    </a:lnTo>
                    <a:lnTo>
                      <a:pt x="2027" y="193"/>
                    </a:lnTo>
                    <a:lnTo>
                      <a:pt x="2029" y="193"/>
                    </a:lnTo>
                    <a:lnTo>
                      <a:pt x="2031" y="194"/>
                    </a:lnTo>
                    <a:lnTo>
                      <a:pt x="2032" y="194"/>
                    </a:lnTo>
                    <a:lnTo>
                      <a:pt x="2034" y="195"/>
                    </a:lnTo>
                    <a:lnTo>
                      <a:pt x="2036" y="195"/>
                    </a:lnTo>
                    <a:lnTo>
                      <a:pt x="2038" y="196"/>
                    </a:lnTo>
                    <a:lnTo>
                      <a:pt x="2040" y="196"/>
                    </a:lnTo>
                    <a:lnTo>
                      <a:pt x="2041" y="197"/>
                    </a:lnTo>
                    <a:lnTo>
                      <a:pt x="2043" y="197"/>
                    </a:lnTo>
                    <a:lnTo>
                      <a:pt x="2045" y="198"/>
                    </a:lnTo>
                    <a:lnTo>
                      <a:pt x="2047" y="198"/>
                    </a:lnTo>
                    <a:lnTo>
                      <a:pt x="2049" y="199"/>
                    </a:lnTo>
                    <a:lnTo>
                      <a:pt x="2051" y="199"/>
                    </a:lnTo>
                    <a:lnTo>
                      <a:pt x="2052" y="200"/>
                    </a:lnTo>
                    <a:lnTo>
                      <a:pt x="2054" y="200"/>
                    </a:lnTo>
                    <a:lnTo>
                      <a:pt x="2056" y="201"/>
                    </a:lnTo>
                    <a:lnTo>
                      <a:pt x="2058" y="201"/>
                    </a:lnTo>
                    <a:lnTo>
                      <a:pt x="2060" y="202"/>
                    </a:lnTo>
                    <a:lnTo>
                      <a:pt x="2061" y="202"/>
                    </a:lnTo>
                    <a:lnTo>
                      <a:pt x="2063" y="203"/>
                    </a:lnTo>
                    <a:lnTo>
                      <a:pt x="2065" y="203"/>
                    </a:lnTo>
                    <a:lnTo>
                      <a:pt x="2067" y="204"/>
                    </a:lnTo>
                    <a:lnTo>
                      <a:pt x="2069" y="204"/>
                    </a:lnTo>
                    <a:lnTo>
                      <a:pt x="2070" y="205"/>
                    </a:lnTo>
                    <a:lnTo>
                      <a:pt x="2072" y="205"/>
                    </a:lnTo>
                    <a:lnTo>
                      <a:pt x="2074" y="206"/>
                    </a:lnTo>
                    <a:lnTo>
                      <a:pt x="2076" y="206"/>
                    </a:lnTo>
                    <a:lnTo>
                      <a:pt x="2078" y="207"/>
                    </a:lnTo>
                    <a:lnTo>
                      <a:pt x="2079" y="207"/>
                    </a:lnTo>
                    <a:lnTo>
                      <a:pt x="2081" y="208"/>
                    </a:lnTo>
                    <a:lnTo>
                      <a:pt x="2083" y="208"/>
                    </a:lnTo>
                    <a:lnTo>
                      <a:pt x="2085" y="209"/>
                    </a:lnTo>
                    <a:lnTo>
                      <a:pt x="2087" y="209"/>
                    </a:lnTo>
                    <a:lnTo>
                      <a:pt x="2089" y="209"/>
                    </a:lnTo>
                    <a:lnTo>
                      <a:pt x="2090" y="210"/>
                    </a:lnTo>
                    <a:lnTo>
                      <a:pt x="2092" y="210"/>
                    </a:lnTo>
                    <a:lnTo>
                      <a:pt x="2094" y="211"/>
                    </a:lnTo>
                    <a:lnTo>
                      <a:pt x="2096" y="211"/>
                    </a:lnTo>
                    <a:lnTo>
                      <a:pt x="2098" y="212"/>
                    </a:lnTo>
                    <a:lnTo>
                      <a:pt x="2099" y="212"/>
                    </a:lnTo>
                    <a:lnTo>
                      <a:pt x="2101" y="213"/>
                    </a:lnTo>
                    <a:lnTo>
                      <a:pt x="2103" y="213"/>
                    </a:lnTo>
                    <a:lnTo>
                      <a:pt x="2105" y="214"/>
                    </a:lnTo>
                    <a:lnTo>
                      <a:pt x="2107" y="214"/>
                    </a:lnTo>
                    <a:lnTo>
                      <a:pt x="2108" y="215"/>
                    </a:lnTo>
                    <a:lnTo>
                      <a:pt x="2110" y="215"/>
                    </a:lnTo>
                    <a:lnTo>
                      <a:pt x="2112" y="216"/>
                    </a:lnTo>
                    <a:lnTo>
                      <a:pt x="2114" y="216"/>
                    </a:lnTo>
                    <a:lnTo>
                      <a:pt x="2116" y="217"/>
                    </a:lnTo>
                    <a:lnTo>
                      <a:pt x="2118" y="217"/>
                    </a:lnTo>
                    <a:lnTo>
                      <a:pt x="2119" y="218"/>
                    </a:lnTo>
                    <a:lnTo>
                      <a:pt x="2121" y="218"/>
                    </a:lnTo>
                    <a:lnTo>
                      <a:pt x="2123" y="219"/>
                    </a:lnTo>
                    <a:lnTo>
                      <a:pt x="2125" y="219"/>
                    </a:lnTo>
                    <a:lnTo>
                      <a:pt x="2127" y="220"/>
                    </a:lnTo>
                    <a:lnTo>
                      <a:pt x="2128" y="220"/>
                    </a:lnTo>
                    <a:lnTo>
                      <a:pt x="2130" y="221"/>
                    </a:lnTo>
                    <a:lnTo>
                      <a:pt x="2132" y="221"/>
                    </a:lnTo>
                    <a:lnTo>
                      <a:pt x="2134" y="222"/>
                    </a:lnTo>
                    <a:lnTo>
                      <a:pt x="2136" y="222"/>
                    </a:lnTo>
                    <a:lnTo>
                      <a:pt x="2137" y="223"/>
                    </a:lnTo>
                    <a:lnTo>
                      <a:pt x="2139" y="223"/>
                    </a:lnTo>
                    <a:lnTo>
                      <a:pt x="2141" y="224"/>
                    </a:lnTo>
                    <a:lnTo>
                      <a:pt x="2143" y="224"/>
                    </a:lnTo>
                    <a:lnTo>
                      <a:pt x="2145" y="225"/>
                    </a:lnTo>
                    <a:lnTo>
                      <a:pt x="2146" y="225"/>
                    </a:lnTo>
                    <a:lnTo>
                      <a:pt x="2148" y="226"/>
                    </a:lnTo>
                    <a:lnTo>
                      <a:pt x="2150" y="226"/>
                    </a:lnTo>
                    <a:lnTo>
                      <a:pt x="2152" y="227"/>
                    </a:lnTo>
                    <a:lnTo>
                      <a:pt x="2154" y="227"/>
                    </a:lnTo>
                    <a:lnTo>
                      <a:pt x="2156" y="228"/>
                    </a:lnTo>
                    <a:lnTo>
                      <a:pt x="2157" y="228"/>
                    </a:lnTo>
                    <a:lnTo>
                      <a:pt x="2159" y="229"/>
                    </a:lnTo>
                    <a:lnTo>
                      <a:pt x="2161" y="229"/>
                    </a:lnTo>
                    <a:lnTo>
                      <a:pt x="2163" y="230"/>
                    </a:lnTo>
                    <a:lnTo>
                      <a:pt x="2165" y="230"/>
                    </a:lnTo>
                    <a:lnTo>
                      <a:pt x="2166" y="231"/>
                    </a:lnTo>
                    <a:lnTo>
                      <a:pt x="2168" y="231"/>
                    </a:lnTo>
                    <a:lnTo>
                      <a:pt x="2170" y="232"/>
                    </a:lnTo>
                    <a:lnTo>
                      <a:pt x="2172" y="232"/>
                    </a:lnTo>
                    <a:lnTo>
                      <a:pt x="2174" y="233"/>
                    </a:lnTo>
                    <a:lnTo>
                      <a:pt x="2175" y="233"/>
                    </a:lnTo>
                    <a:lnTo>
                      <a:pt x="2177" y="234"/>
                    </a:lnTo>
                    <a:lnTo>
                      <a:pt x="2179" y="234"/>
                    </a:lnTo>
                    <a:lnTo>
                      <a:pt x="2181" y="234"/>
                    </a:lnTo>
                    <a:lnTo>
                      <a:pt x="2183" y="235"/>
                    </a:lnTo>
                    <a:lnTo>
                      <a:pt x="2184" y="235"/>
                    </a:lnTo>
                    <a:lnTo>
                      <a:pt x="2186" y="236"/>
                    </a:lnTo>
                    <a:lnTo>
                      <a:pt x="2188" y="236"/>
                    </a:lnTo>
                    <a:lnTo>
                      <a:pt x="2190" y="237"/>
                    </a:lnTo>
                    <a:lnTo>
                      <a:pt x="2192" y="237"/>
                    </a:lnTo>
                    <a:lnTo>
                      <a:pt x="2194" y="238"/>
                    </a:lnTo>
                    <a:lnTo>
                      <a:pt x="2195" y="238"/>
                    </a:lnTo>
                    <a:lnTo>
                      <a:pt x="2197" y="239"/>
                    </a:lnTo>
                    <a:lnTo>
                      <a:pt x="2199" y="239"/>
                    </a:lnTo>
                    <a:lnTo>
                      <a:pt x="2201" y="240"/>
                    </a:lnTo>
                    <a:lnTo>
                      <a:pt x="2203" y="240"/>
                    </a:lnTo>
                    <a:lnTo>
                      <a:pt x="2204" y="241"/>
                    </a:lnTo>
                    <a:lnTo>
                      <a:pt x="2206" y="241"/>
                    </a:lnTo>
                    <a:lnTo>
                      <a:pt x="2208" y="242"/>
                    </a:lnTo>
                    <a:lnTo>
                      <a:pt x="2210" y="242"/>
                    </a:lnTo>
                    <a:lnTo>
                      <a:pt x="2212" y="243"/>
                    </a:lnTo>
                    <a:lnTo>
                      <a:pt x="2213" y="243"/>
                    </a:lnTo>
                    <a:lnTo>
                      <a:pt x="2215" y="244"/>
                    </a:lnTo>
                    <a:lnTo>
                      <a:pt x="2217" y="244"/>
                    </a:lnTo>
                    <a:lnTo>
                      <a:pt x="2219" y="245"/>
                    </a:lnTo>
                    <a:lnTo>
                      <a:pt x="2221" y="245"/>
                    </a:lnTo>
                    <a:lnTo>
                      <a:pt x="2222" y="246"/>
                    </a:lnTo>
                    <a:lnTo>
                      <a:pt x="2224" y="246"/>
                    </a:lnTo>
                    <a:lnTo>
                      <a:pt x="2226" y="247"/>
                    </a:lnTo>
                    <a:lnTo>
                      <a:pt x="2228" y="247"/>
                    </a:lnTo>
                    <a:lnTo>
                      <a:pt x="2230" y="248"/>
                    </a:lnTo>
                    <a:lnTo>
                      <a:pt x="2232" y="248"/>
                    </a:lnTo>
                    <a:lnTo>
                      <a:pt x="2233" y="249"/>
                    </a:lnTo>
                    <a:lnTo>
                      <a:pt x="2235" y="249"/>
                    </a:lnTo>
                    <a:lnTo>
                      <a:pt x="2237" y="250"/>
                    </a:lnTo>
                    <a:lnTo>
                      <a:pt x="2239" y="250"/>
                    </a:lnTo>
                    <a:lnTo>
                      <a:pt x="2241" y="251"/>
                    </a:lnTo>
                    <a:lnTo>
                      <a:pt x="2242" y="251"/>
                    </a:lnTo>
                    <a:lnTo>
                      <a:pt x="2244" y="252"/>
                    </a:lnTo>
                    <a:lnTo>
                      <a:pt x="2246" y="252"/>
                    </a:lnTo>
                    <a:lnTo>
                      <a:pt x="2248" y="253"/>
                    </a:lnTo>
                    <a:lnTo>
                      <a:pt x="2250" y="253"/>
                    </a:lnTo>
                    <a:lnTo>
                      <a:pt x="2251" y="254"/>
                    </a:lnTo>
                    <a:lnTo>
                      <a:pt x="2253" y="254"/>
                    </a:lnTo>
                    <a:lnTo>
                      <a:pt x="2255" y="255"/>
                    </a:lnTo>
                    <a:lnTo>
                      <a:pt x="2257" y="255"/>
                    </a:lnTo>
                    <a:lnTo>
                      <a:pt x="2259" y="256"/>
                    </a:lnTo>
                    <a:lnTo>
                      <a:pt x="2260" y="256"/>
                    </a:lnTo>
                    <a:lnTo>
                      <a:pt x="2262" y="257"/>
                    </a:lnTo>
                    <a:lnTo>
                      <a:pt x="2264" y="257"/>
                    </a:lnTo>
                    <a:lnTo>
                      <a:pt x="2266" y="258"/>
                    </a:lnTo>
                    <a:lnTo>
                      <a:pt x="2268" y="258"/>
                    </a:lnTo>
                    <a:lnTo>
                      <a:pt x="2270" y="259"/>
                    </a:lnTo>
                    <a:lnTo>
                      <a:pt x="2271" y="259"/>
                    </a:lnTo>
                    <a:lnTo>
                      <a:pt x="2273" y="260"/>
                    </a:lnTo>
                    <a:lnTo>
                      <a:pt x="2275" y="260"/>
                    </a:lnTo>
                    <a:lnTo>
                      <a:pt x="2277" y="261"/>
                    </a:lnTo>
                    <a:lnTo>
                      <a:pt x="2279" y="261"/>
                    </a:lnTo>
                    <a:lnTo>
                      <a:pt x="2280" y="262"/>
                    </a:lnTo>
                    <a:lnTo>
                      <a:pt x="2282" y="262"/>
                    </a:lnTo>
                    <a:lnTo>
                      <a:pt x="2284" y="263"/>
                    </a:lnTo>
                    <a:lnTo>
                      <a:pt x="2286" y="263"/>
                    </a:lnTo>
                    <a:lnTo>
                      <a:pt x="2288" y="264"/>
                    </a:lnTo>
                    <a:lnTo>
                      <a:pt x="2289" y="264"/>
                    </a:lnTo>
                    <a:lnTo>
                      <a:pt x="2291" y="265"/>
                    </a:lnTo>
                    <a:lnTo>
                      <a:pt x="2293" y="265"/>
                    </a:lnTo>
                    <a:lnTo>
                      <a:pt x="2295" y="265"/>
                    </a:lnTo>
                    <a:lnTo>
                      <a:pt x="2297" y="266"/>
                    </a:lnTo>
                    <a:lnTo>
                      <a:pt x="2298" y="266"/>
                    </a:lnTo>
                    <a:lnTo>
                      <a:pt x="2300" y="267"/>
                    </a:lnTo>
                    <a:lnTo>
                      <a:pt x="2302" y="267"/>
                    </a:lnTo>
                    <a:lnTo>
                      <a:pt x="2304" y="268"/>
                    </a:lnTo>
                    <a:lnTo>
                      <a:pt x="2306" y="268"/>
                    </a:lnTo>
                    <a:lnTo>
                      <a:pt x="2308" y="269"/>
                    </a:lnTo>
                    <a:lnTo>
                      <a:pt x="2309" y="269"/>
                    </a:lnTo>
                    <a:lnTo>
                      <a:pt x="2311" y="270"/>
                    </a:lnTo>
                    <a:lnTo>
                      <a:pt x="2313" y="270"/>
                    </a:lnTo>
                    <a:lnTo>
                      <a:pt x="2315" y="271"/>
                    </a:lnTo>
                    <a:lnTo>
                      <a:pt x="2317" y="271"/>
                    </a:lnTo>
                    <a:lnTo>
                      <a:pt x="2318" y="272"/>
                    </a:lnTo>
                    <a:lnTo>
                      <a:pt x="2320" y="272"/>
                    </a:lnTo>
                    <a:lnTo>
                      <a:pt x="2322" y="273"/>
                    </a:lnTo>
                    <a:lnTo>
                      <a:pt x="2324" y="273"/>
                    </a:lnTo>
                    <a:lnTo>
                      <a:pt x="2326" y="274"/>
                    </a:lnTo>
                    <a:lnTo>
                      <a:pt x="2327" y="274"/>
                    </a:lnTo>
                    <a:lnTo>
                      <a:pt x="2329" y="275"/>
                    </a:lnTo>
                    <a:lnTo>
                      <a:pt x="2331" y="275"/>
                    </a:lnTo>
                    <a:lnTo>
                      <a:pt x="2333" y="276"/>
                    </a:lnTo>
                    <a:lnTo>
                      <a:pt x="2335" y="276"/>
                    </a:lnTo>
                    <a:lnTo>
                      <a:pt x="2337" y="277"/>
                    </a:lnTo>
                    <a:lnTo>
                      <a:pt x="2338" y="277"/>
                    </a:lnTo>
                    <a:lnTo>
                      <a:pt x="2340" y="278"/>
                    </a:lnTo>
                    <a:lnTo>
                      <a:pt x="2342" y="278"/>
                    </a:lnTo>
                    <a:lnTo>
                      <a:pt x="2344" y="279"/>
                    </a:lnTo>
                    <a:lnTo>
                      <a:pt x="2346" y="279"/>
                    </a:lnTo>
                    <a:lnTo>
                      <a:pt x="2347" y="280"/>
                    </a:lnTo>
                    <a:lnTo>
                      <a:pt x="2349" y="280"/>
                    </a:lnTo>
                    <a:lnTo>
                      <a:pt x="2351" y="281"/>
                    </a:lnTo>
                    <a:lnTo>
                      <a:pt x="2353" y="281"/>
                    </a:lnTo>
                    <a:lnTo>
                      <a:pt x="2355" y="282"/>
                    </a:lnTo>
                    <a:lnTo>
                      <a:pt x="2356" y="282"/>
                    </a:lnTo>
                    <a:lnTo>
                      <a:pt x="2358" y="283"/>
                    </a:lnTo>
                    <a:lnTo>
                      <a:pt x="2360" y="283"/>
                    </a:lnTo>
                    <a:lnTo>
                      <a:pt x="2362" y="284"/>
                    </a:lnTo>
                    <a:lnTo>
                      <a:pt x="2364" y="284"/>
                    </a:lnTo>
                    <a:lnTo>
                      <a:pt x="2365" y="285"/>
                    </a:lnTo>
                    <a:lnTo>
                      <a:pt x="2367" y="285"/>
                    </a:lnTo>
                    <a:lnTo>
                      <a:pt x="2369" y="286"/>
                    </a:lnTo>
                    <a:lnTo>
                      <a:pt x="2371" y="286"/>
                    </a:lnTo>
                    <a:lnTo>
                      <a:pt x="2373" y="287"/>
                    </a:lnTo>
                    <a:lnTo>
                      <a:pt x="2375" y="287"/>
                    </a:lnTo>
                    <a:lnTo>
                      <a:pt x="2376" y="288"/>
                    </a:lnTo>
                    <a:lnTo>
                      <a:pt x="2378" y="288"/>
                    </a:lnTo>
                    <a:lnTo>
                      <a:pt x="2380" y="289"/>
                    </a:lnTo>
                    <a:lnTo>
                      <a:pt x="2382" y="289"/>
                    </a:lnTo>
                    <a:lnTo>
                      <a:pt x="2384" y="290"/>
                    </a:lnTo>
                    <a:lnTo>
                      <a:pt x="2385" y="290"/>
                    </a:lnTo>
                    <a:lnTo>
                      <a:pt x="2387" y="291"/>
                    </a:lnTo>
                    <a:lnTo>
                      <a:pt x="2389" y="291"/>
                    </a:lnTo>
                    <a:lnTo>
                      <a:pt x="2391" y="292"/>
                    </a:lnTo>
                    <a:lnTo>
                      <a:pt x="2393" y="292"/>
                    </a:lnTo>
                    <a:lnTo>
                      <a:pt x="2394" y="293"/>
                    </a:lnTo>
                    <a:lnTo>
                      <a:pt x="2396" y="293"/>
                    </a:lnTo>
                    <a:lnTo>
                      <a:pt x="2398" y="294"/>
                    </a:lnTo>
                    <a:lnTo>
                      <a:pt x="2400" y="294"/>
                    </a:lnTo>
                    <a:lnTo>
                      <a:pt x="2402" y="294"/>
                    </a:lnTo>
                    <a:lnTo>
                      <a:pt x="2403" y="295"/>
                    </a:lnTo>
                    <a:lnTo>
                      <a:pt x="2405" y="295"/>
                    </a:lnTo>
                    <a:lnTo>
                      <a:pt x="2407" y="296"/>
                    </a:lnTo>
                    <a:lnTo>
                      <a:pt x="2409" y="296"/>
                    </a:lnTo>
                    <a:lnTo>
                      <a:pt x="2411" y="297"/>
                    </a:lnTo>
                    <a:lnTo>
                      <a:pt x="2413" y="297"/>
                    </a:lnTo>
                    <a:lnTo>
                      <a:pt x="2414" y="298"/>
                    </a:lnTo>
                    <a:lnTo>
                      <a:pt x="2416" y="298"/>
                    </a:lnTo>
                    <a:lnTo>
                      <a:pt x="2418" y="299"/>
                    </a:lnTo>
                    <a:lnTo>
                      <a:pt x="2420" y="299"/>
                    </a:lnTo>
                    <a:lnTo>
                      <a:pt x="2422" y="300"/>
                    </a:lnTo>
                    <a:lnTo>
                      <a:pt x="2423" y="300"/>
                    </a:lnTo>
                    <a:lnTo>
                      <a:pt x="2425" y="301"/>
                    </a:lnTo>
                    <a:lnTo>
                      <a:pt x="2427" y="301"/>
                    </a:lnTo>
                    <a:lnTo>
                      <a:pt x="2429" y="302"/>
                    </a:lnTo>
                    <a:lnTo>
                      <a:pt x="2431" y="302"/>
                    </a:lnTo>
                    <a:lnTo>
                      <a:pt x="2432" y="303"/>
                    </a:lnTo>
                    <a:lnTo>
                      <a:pt x="2434" y="303"/>
                    </a:lnTo>
                    <a:lnTo>
                      <a:pt x="2436" y="304"/>
                    </a:lnTo>
                    <a:lnTo>
                      <a:pt x="2438" y="304"/>
                    </a:lnTo>
                    <a:lnTo>
                      <a:pt x="2440" y="305"/>
                    </a:lnTo>
                    <a:lnTo>
                      <a:pt x="2441" y="305"/>
                    </a:lnTo>
                    <a:lnTo>
                      <a:pt x="2443" y="306"/>
                    </a:lnTo>
                    <a:lnTo>
                      <a:pt x="2445" y="306"/>
                    </a:lnTo>
                    <a:lnTo>
                      <a:pt x="2447" y="307"/>
                    </a:lnTo>
                    <a:lnTo>
                      <a:pt x="2449" y="307"/>
                    </a:lnTo>
                    <a:lnTo>
                      <a:pt x="2451" y="308"/>
                    </a:lnTo>
                    <a:lnTo>
                      <a:pt x="2452" y="308"/>
                    </a:lnTo>
                    <a:lnTo>
                      <a:pt x="2454" y="309"/>
                    </a:lnTo>
                    <a:lnTo>
                      <a:pt x="2456" y="309"/>
                    </a:lnTo>
                    <a:lnTo>
                      <a:pt x="2458" y="310"/>
                    </a:lnTo>
                    <a:lnTo>
                      <a:pt x="2460" y="310"/>
                    </a:lnTo>
                    <a:lnTo>
                      <a:pt x="2461" y="311"/>
                    </a:lnTo>
                    <a:lnTo>
                      <a:pt x="2463" y="311"/>
                    </a:lnTo>
                    <a:lnTo>
                      <a:pt x="2465" y="312"/>
                    </a:lnTo>
                    <a:lnTo>
                      <a:pt x="2467" y="312"/>
                    </a:lnTo>
                    <a:lnTo>
                      <a:pt x="2469" y="313"/>
                    </a:lnTo>
                    <a:lnTo>
                      <a:pt x="2470" y="313"/>
                    </a:lnTo>
                    <a:lnTo>
                      <a:pt x="2472" y="314"/>
                    </a:lnTo>
                    <a:lnTo>
                      <a:pt x="2474" y="314"/>
                    </a:lnTo>
                    <a:lnTo>
                      <a:pt x="2476" y="314"/>
                    </a:lnTo>
                    <a:lnTo>
                      <a:pt x="2478" y="315"/>
                    </a:lnTo>
                    <a:lnTo>
                      <a:pt x="2480" y="315"/>
                    </a:lnTo>
                    <a:lnTo>
                      <a:pt x="2481" y="316"/>
                    </a:lnTo>
                    <a:lnTo>
                      <a:pt x="2483" y="316"/>
                    </a:lnTo>
                    <a:lnTo>
                      <a:pt x="2485" y="317"/>
                    </a:lnTo>
                    <a:lnTo>
                      <a:pt x="2487" y="317"/>
                    </a:lnTo>
                    <a:lnTo>
                      <a:pt x="2489" y="318"/>
                    </a:lnTo>
                    <a:lnTo>
                      <a:pt x="2490" y="318"/>
                    </a:lnTo>
                    <a:lnTo>
                      <a:pt x="2492" y="319"/>
                    </a:lnTo>
                    <a:lnTo>
                      <a:pt x="2494" y="319"/>
                    </a:lnTo>
                    <a:lnTo>
                      <a:pt x="2496" y="320"/>
                    </a:lnTo>
                    <a:lnTo>
                      <a:pt x="2498" y="320"/>
                    </a:lnTo>
                    <a:lnTo>
                      <a:pt x="2499" y="321"/>
                    </a:lnTo>
                    <a:lnTo>
                      <a:pt x="2501" y="321"/>
                    </a:lnTo>
                    <a:lnTo>
                      <a:pt x="2503" y="322"/>
                    </a:lnTo>
                    <a:lnTo>
                      <a:pt x="2505" y="322"/>
                    </a:lnTo>
                    <a:lnTo>
                      <a:pt x="2507" y="323"/>
                    </a:lnTo>
                    <a:lnTo>
                      <a:pt x="2508" y="323"/>
                    </a:lnTo>
                    <a:lnTo>
                      <a:pt x="2510" y="324"/>
                    </a:lnTo>
                    <a:lnTo>
                      <a:pt x="2512" y="324"/>
                    </a:lnTo>
                    <a:lnTo>
                      <a:pt x="2514" y="325"/>
                    </a:lnTo>
                    <a:lnTo>
                      <a:pt x="2516" y="325"/>
                    </a:lnTo>
                    <a:lnTo>
                      <a:pt x="2518" y="326"/>
                    </a:lnTo>
                    <a:lnTo>
                      <a:pt x="2519" y="326"/>
                    </a:lnTo>
                    <a:lnTo>
                      <a:pt x="2521" y="327"/>
                    </a:lnTo>
                    <a:lnTo>
                      <a:pt x="2523" y="327"/>
                    </a:lnTo>
                    <a:lnTo>
                      <a:pt x="2525" y="328"/>
                    </a:lnTo>
                    <a:lnTo>
                      <a:pt x="2527" y="328"/>
                    </a:lnTo>
                    <a:lnTo>
                      <a:pt x="2528" y="329"/>
                    </a:lnTo>
                    <a:lnTo>
                      <a:pt x="2530" y="329"/>
                    </a:lnTo>
                    <a:lnTo>
                      <a:pt x="2532" y="330"/>
                    </a:lnTo>
                    <a:lnTo>
                      <a:pt x="2534" y="330"/>
                    </a:lnTo>
                    <a:lnTo>
                      <a:pt x="2536" y="330"/>
                    </a:lnTo>
                    <a:lnTo>
                      <a:pt x="2537" y="331"/>
                    </a:lnTo>
                    <a:lnTo>
                      <a:pt x="2539" y="331"/>
                    </a:lnTo>
                    <a:lnTo>
                      <a:pt x="2541" y="332"/>
                    </a:lnTo>
                    <a:lnTo>
                      <a:pt x="2543" y="332"/>
                    </a:lnTo>
                    <a:lnTo>
                      <a:pt x="2545" y="333"/>
                    </a:lnTo>
                    <a:lnTo>
                      <a:pt x="2546" y="333"/>
                    </a:lnTo>
                    <a:lnTo>
                      <a:pt x="2548" y="334"/>
                    </a:lnTo>
                    <a:lnTo>
                      <a:pt x="2550" y="334"/>
                    </a:lnTo>
                    <a:lnTo>
                      <a:pt x="2552" y="335"/>
                    </a:lnTo>
                    <a:lnTo>
                      <a:pt x="2554" y="335"/>
                    </a:lnTo>
                    <a:lnTo>
                      <a:pt x="2556" y="336"/>
                    </a:lnTo>
                    <a:lnTo>
                      <a:pt x="2557" y="336"/>
                    </a:lnTo>
                    <a:lnTo>
                      <a:pt x="2559" y="337"/>
                    </a:lnTo>
                    <a:lnTo>
                      <a:pt x="2561" y="337"/>
                    </a:lnTo>
                    <a:lnTo>
                      <a:pt x="2563" y="338"/>
                    </a:lnTo>
                    <a:lnTo>
                      <a:pt x="2565" y="338"/>
                    </a:lnTo>
                    <a:lnTo>
                      <a:pt x="2566" y="339"/>
                    </a:lnTo>
                    <a:lnTo>
                      <a:pt x="2568" y="339"/>
                    </a:lnTo>
                    <a:lnTo>
                      <a:pt x="2570" y="340"/>
                    </a:lnTo>
                    <a:lnTo>
                      <a:pt x="2572" y="340"/>
                    </a:lnTo>
                    <a:lnTo>
                      <a:pt x="2574" y="341"/>
                    </a:lnTo>
                    <a:lnTo>
                      <a:pt x="2575" y="341"/>
                    </a:lnTo>
                    <a:lnTo>
                      <a:pt x="2577" y="342"/>
                    </a:lnTo>
                    <a:lnTo>
                      <a:pt x="2579" y="342"/>
                    </a:lnTo>
                    <a:lnTo>
                      <a:pt x="2581" y="343"/>
                    </a:lnTo>
                    <a:lnTo>
                      <a:pt x="2583" y="343"/>
                    </a:lnTo>
                    <a:lnTo>
                      <a:pt x="2584" y="343"/>
                    </a:lnTo>
                    <a:lnTo>
                      <a:pt x="2586" y="344"/>
                    </a:lnTo>
                    <a:lnTo>
                      <a:pt x="2588" y="344"/>
                    </a:lnTo>
                    <a:lnTo>
                      <a:pt x="2590" y="345"/>
                    </a:lnTo>
                    <a:lnTo>
                      <a:pt x="2592" y="345"/>
                    </a:lnTo>
                    <a:lnTo>
                      <a:pt x="2594" y="346"/>
                    </a:lnTo>
                    <a:lnTo>
                      <a:pt x="2595" y="346"/>
                    </a:lnTo>
                    <a:lnTo>
                      <a:pt x="2597" y="347"/>
                    </a:lnTo>
                    <a:lnTo>
                      <a:pt x="2599" y="347"/>
                    </a:lnTo>
                    <a:lnTo>
                      <a:pt x="2601" y="348"/>
                    </a:lnTo>
                    <a:lnTo>
                      <a:pt x="2603" y="348"/>
                    </a:lnTo>
                    <a:lnTo>
                      <a:pt x="2604" y="349"/>
                    </a:lnTo>
                    <a:lnTo>
                      <a:pt x="2606" y="349"/>
                    </a:lnTo>
                    <a:lnTo>
                      <a:pt x="2608" y="350"/>
                    </a:lnTo>
                    <a:lnTo>
                      <a:pt x="2610" y="350"/>
                    </a:lnTo>
                    <a:lnTo>
                      <a:pt x="2612" y="351"/>
                    </a:lnTo>
                    <a:lnTo>
                      <a:pt x="2613" y="351"/>
                    </a:lnTo>
                    <a:lnTo>
                      <a:pt x="2615" y="352"/>
                    </a:lnTo>
                    <a:lnTo>
                      <a:pt x="2617" y="352"/>
                    </a:lnTo>
                    <a:lnTo>
                      <a:pt x="2619" y="353"/>
                    </a:lnTo>
                    <a:lnTo>
                      <a:pt x="2621" y="353"/>
                    </a:lnTo>
                    <a:lnTo>
                      <a:pt x="2622" y="354"/>
                    </a:lnTo>
                    <a:lnTo>
                      <a:pt x="2624" y="354"/>
                    </a:lnTo>
                    <a:lnTo>
                      <a:pt x="2626" y="354"/>
                    </a:lnTo>
                    <a:lnTo>
                      <a:pt x="2628" y="355"/>
                    </a:lnTo>
                    <a:lnTo>
                      <a:pt x="2630" y="355"/>
                    </a:lnTo>
                    <a:lnTo>
                      <a:pt x="2632" y="356"/>
                    </a:lnTo>
                    <a:lnTo>
                      <a:pt x="2633" y="356"/>
                    </a:lnTo>
                    <a:lnTo>
                      <a:pt x="2635" y="357"/>
                    </a:lnTo>
                    <a:lnTo>
                      <a:pt x="2637" y="357"/>
                    </a:lnTo>
                    <a:lnTo>
                      <a:pt x="2639" y="358"/>
                    </a:lnTo>
                    <a:lnTo>
                      <a:pt x="2641" y="358"/>
                    </a:lnTo>
                    <a:lnTo>
                      <a:pt x="2642" y="359"/>
                    </a:lnTo>
                    <a:lnTo>
                      <a:pt x="2644" y="359"/>
                    </a:lnTo>
                    <a:lnTo>
                      <a:pt x="2646" y="360"/>
                    </a:lnTo>
                    <a:lnTo>
                      <a:pt x="2648" y="360"/>
                    </a:lnTo>
                    <a:lnTo>
                      <a:pt x="2650" y="361"/>
                    </a:lnTo>
                    <a:lnTo>
                      <a:pt x="2651" y="361"/>
                    </a:lnTo>
                    <a:lnTo>
                      <a:pt x="2653" y="362"/>
                    </a:lnTo>
                    <a:lnTo>
                      <a:pt x="2655" y="362"/>
                    </a:lnTo>
                    <a:lnTo>
                      <a:pt x="2657" y="363"/>
                    </a:lnTo>
                    <a:lnTo>
                      <a:pt x="2659" y="363"/>
                    </a:lnTo>
                    <a:lnTo>
                      <a:pt x="2661" y="363"/>
                    </a:lnTo>
                    <a:lnTo>
                      <a:pt x="2662" y="364"/>
                    </a:lnTo>
                    <a:lnTo>
                      <a:pt x="2664" y="364"/>
                    </a:lnTo>
                    <a:lnTo>
                      <a:pt x="2666" y="365"/>
                    </a:lnTo>
                    <a:lnTo>
                      <a:pt x="2668" y="365"/>
                    </a:lnTo>
                    <a:lnTo>
                      <a:pt x="2670" y="366"/>
                    </a:lnTo>
                    <a:lnTo>
                      <a:pt x="2671" y="366"/>
                    </a:lnTo>
                    <a:lnTo>
                      <a:pt x="2673" y="367"/>
                    </a:lnTo>
                    <a:lnTo>
                      <a:pt x="2675" y="367"/>
                    </a:lnTo>
                    <a:lnTo>
                      <a:pt x="2677" y="368"/>
                    </a:lnTo>
                    <a:lnTo>
                      <a:pt x="2679" y="368"/>
                    </a:lnTo>
                    <a:lnTo>
                      <a:pt x="2680" y="369"/>
                    </a:lnTo>
                    <a:lnTo>
                      <a:pt x="2682" y="369"/>
                    </a:lnTo>
                    <a:lnTo>
                      <a:pt x="2684" y="370"/>
                    </a:lnTo>
                    <a:lnTo>
                      <a:pt x="2686" y="370"/>
                    </a:lnTo>
                    <a:lnTo>
                      <a:pt x="2688" y="371"/>
                    </a:lnTo>
                    <a:lnTo>
                      <a:pt x="2689" y="371"/>
                    </a:lnTo>
                    <a:lnTo>
                      <a:pt x="2691" y="371"/>
                    </a:lnTo>
                    <a:lnTo>
                      <a:pt x="2693" y="372"/>
                    </a:lnTo>
                    <a:lnTo>
                      <a:pt x="2695" y="372"/>
                    </a:lnTo>
                    <a:lnTo>
                      <a:pt x="2697" y="373"/>
                    </a:lnTo>
                    <a:lnTo>
                      <a:pt x="2699" y="373"/>
                    </a:lnTo>
                    <a:lnTo>
                      <a:pt x="2700" y="374"/>
                    </a:lnTo>
                    <a:lnTo>
                      <a:pt x="2702" y="374"/>
                    </a:lnTo>
                    <a:lnTo>
                      <a:pt x="2704" y="375"/>
                    </a:lnTo>
                    <a:lnTo>
                      <a:pt x="2706" y="375"/>
                    </a:lnTo>
                    <a:lnTo>
                      <a:pt x="2708" y="376"/>
                    </a:lnTo>
                    <a:lnTo>
                      <a:pt x="2709" y="376"/>
                    </a:lnTo>
                    <a:lnTo>
                      <a:pt x="2711" y="377"/>
                    </a:lnTo>
                    <a:lnTo>
                      <a:pt x="2713" y="377"/>
                    </a:lnTo>
                    <a:lnTo>
                      <a:pt x="2715" y="378"/>
                    </a:lnTo>
                    <a:lnTo>
                      <a:pt x="2717" y="378"/>
                    </a:lnTo>
                    <a:lnTo>
                      <a:pt x="2718" y="379"/>
                    </a:lnTo>
                    <a:lnTo>
                      <a:pt x="2720" y="379"/>
                    </a:lnTo>
                    <a:lnTo>
                      <a:pt x="2722" y="379"/>
                    </a:lnTo>
                    <a:lnTo>
                      <a:pt x="2724" y="380"/>
                    </a:lnTo>
                    <a:lnTo>
                      <a:pt x="2726" y="380"/>
                    </a:lnTo>
                    <a:lnTo>
                      <a:pt x="2727" y="381"/>
                    </a:lnTo>
                    <a:lnTo>
                      <a:pt x="2729" y="381"/>
                    </a:lnTo>
                    <a:lnTo>
                      <a:pt x="2731" y="382"/>
                    </a:lnTo>
                    <a:lnTo>
                      <a:pt x="2733" y="382"/>
                    </a:lnTo>
                    <a:lnTo>
                      <a:pt x="2735" y="383"/>
                    </a:lnTo>
                    <a:lnTo>
                      <a:pt x="2737" y="383"/>
                    </a:lnTo>
                    <a:lnTo>
                      <a:pt x="2738" y="384"/>
                    </a:lnTo>
                    <a:lnTo>
                      <a:pt x="2740" y="384"/>
                    </a:lnTo>
                    <a:lnTo>
                      <a:pt x="2742" y="385"/>
                    </a:lnTo>
                    <a:lnTo>
                      <a:pt x="2744" y="385"/>
                    </a:lnTo>
                    <a:lnTo>
                      <a:pt x="2746" y="386"/>
                    </a:lnTo>
                    <a:lnTo>
                      <a:pt x="2747" y="386"/>
                    </a:lnTo>
                    <a:lnTo>
                      <a:pt x="2749" y="386"/>
                    </a:lnTo>
                    <a:lnTo>
                      <a:pt x="2751" y="387"/>
                    </a:lnTo>
                    <a:lnTo>
                      <a:pt x="2753" y="387"/>
                    </a:lnTo>
                    <a:lnTo>
                      <a:pt x="2755" y="388"/>
                    </a:lnTo>
                    <a:lnTo>
                      <a:pt x="2756" y="388"/>
                    </a:lnTo>
                    <a:lnTo>
                      <a:pt x="2758" y="389"/>
                    </a:lnTo>
                    <a:lnTo>
                      <a:pt x="2760" y="389"/>
                    </a:lnTo>
                    <a:lnTo>
                      <a:pt x="2762" y="390"/>
                    </a:lnTo>
                    <a:lnTo>
                      <a:pt x="2764" y="390"/>
                    </a:lnTo>
                    <a:lnTo>
                      <a:pt x="2765" y="391"/>
                    </a:lnTo>
                    <a:lnTo>
                      <a:pt x="2767" y="391"/>
                    </a:lnTo>
                    <a:lnTo>
                      <a:pt x="2769" y="392"/>
                    </a:lnTo>
                    <a:lnTo>
                      <a:pt x="2771" y="392"/>
                    </a:lnTo>
                    <a:lnTo>
                      <a:pt x="2773" y="392"/>
                    </a:lnTo>
                    <a:lnTo>
                      <a:pt x="2775" y="393"/>
                    </a:lnTo>
                    <a:lnTo>
                      <a:pt x="2776" y="393"/>
                    </a:lnTo>
                    <a:lnTo>
                      <a:pt x="2778" y="394"/>
                    </a:lnTo>
                    <a:lnTo>
                      <a:pt x="2780" y="394"/>
                    </a:lnTo>
                    <a:lnTo>
                      <a:pt x="2782" y="395"/>
                    </a:lnTo>
                    <a:lnTo>
                      <a:pt x="2784" y="395"/>
                    </a:lnTo>
                    <a:lnTo>
                      <a:pt x="2785" y="396"/>
                    </a:lnTo>
                    <a:lnTo>
                      <a:pt x="2787" y="396"/>
                    </a:lnTo>
                    <a:lnTo>
                      <a:pt x="2789" y="397"/>
                    </a:lnTo>
                    <a:lnTo>
                      <a:pt x="2791" y="397"/>
                    </a:lnTo>
                    <a:lnTo>
                      <a:pt x="2793" y="398"/>
                    </a:lnTo>
                    <a:lnTo>
                      <a:pt x="2794" y="398"/>
                    </a:lnTo>
                    <a:lnTo>
                      <a:pt x="2796" y="398"/>
                    </a:lnTo>
                    <a:lnTo>
                      <a:pt x="2798" y="399"/>
                    </a:lnTo>
                    <a:lnTo>
                      <a:pt x="2800" y="399"/>
                    </a:lnTo>
                    <a:lnTo>
                      <a:pt x="2802" y="400"/>
                    </a:lnTo>
                    <a:lnTo>
                      <a:pt x="2803" y="400"/>
                    </a:lnTo>
                    <a:lnTo>
                      <a:pt x="2805" y="401"/>
                    </a:lnTo>
                    <a:lnTo>
                      <a:pt x="2807" y="401"/>
                    </a:lnTo>
                    <a:lnTo>
                      <a:pt x="2809" y="402"/>
                    </a:lnTo>
                    <a:lnTo>
                      <a:pt x="2811" y="402"/>
                    </a:lnTo>
                    <a:lnTo>
                      <a:pt x="2813" y="403"/>
                    </a:lnTo>
                    <a:lnTo>
                      <a:pt x="2814" y="403"/>
                    </a:lnTo>
                    <a:lnTo>
                      <a:pt x="2816" y="404"/>
                    </a:lnTo>
                    <a:lnTo>
                      <a:pt x="2818" y="404"/>
                    </a:lnTo>
                    <a:lnTo>
                      <a:pt x="2820" y="404"/>
                    </a:lnTo>
                    <a:lnTo>
                      <a:pt x="2822" y="405"/>
                    </a:lnTo>
                    <a:lnTo>
                      <a:pt x="2823" y="405"/>
                    </a:lnTo>
                    <a:lnTo>
                      <a:pt x="2825" y="406"/>
                    </a:lnTo>
                    <a:lnTo>
                      <a:pt x="2827" y="406"/>
                    </a:lnTo>
                    <a:lnTo>
                      <a:pt x="2829" y="407"/>
                    </a:lnTo>
                    <a:lnTo>
                      <a:pt x="2831" y="407"/>
                    </a:lnTo>
                    <a:lnTo>
                      <a:pt x="2832" y="408"/>
                    </a:lnTo>
                    <a:lnTo>
                      <a:pt x="2834" y="408"/>
                    </a:lnTo>
                    <a:lnTo>
                      <a:pt x="2836" y="409"/>
                    </a:lnTo>
                    <a:lnTo>
                      <a:pt x="2838" y="409"/>
                    </a:lnTo>
                    <a:lnTo>
                      <a:pt x="2840" y="409"/>
                    </a:lnTo>
                    <a:lnTo>
                      <a:pt x="2842" y="410"/>
                    </a:lnTo>
                    <a:lnTo>
                      <a:pt x="2843" y="410"/>
                    </a:lnTo>
                    <a:lnTo>
                      <a:pt x="2845" y="411"/>
                    </a:lnTo>
                    <a:lnTo>
                      <a:pt x="2847" y="411"/>
                    </a:lnTo>
                    <a:lnTo>
                      <a:pt x="2849" y="412"/>
                    </a:lnTo>
                    <a:lnTo>
                      <a:pt x="2851" y="412"/>
                    </a:lnTo>
                    <a:lnTo>
                      <a:pt x="2852" y="413"/>
                    </a:lnTo>
                    <a:lnTo>
                      <a:pt x="2854" y="413"/>
                    </a:lnTo>
                    <a:lnTo>
                      <a:pt x="2856" y="414"/>
                    </a:lnTo>
                    <a:lnTo>
                      <a:pt x="2858" y="414"/>
                    </a:lnTo>
                    <a:lnTo>
                      <a:pt x="2860" y="414"/>
                    </a:lnTo>
                    <a:lnTo>
                      <a:pt x="2861" y="415"/>
                    </a:lnTo>
                    <a:lnTo>
                      <a:pt x="2863" y="415"/>
                    </a:lnTo>
                    <a:lnTo>
                      <a:pt x="2865" y="416"/>
                    </a:lnTo>
                    <a:lnTo>
                      <a:pt x="2867" y="416"/>
                    </a:lnTo>
                    <a:lnTo>
                      <a:pt x="2869" y="417"/>
                    </a:lnTo>
                    <a:lnTo>
                      <a:pt x="2870" y="417"/>
                    </a:lnTo>
                    <a:lnTo>
                      <a:pt x="2872" y="418"/>
                    </a:lnTo>
                    <a:lnTo>
                      <a:pt x="2874" y="418"/>
                    </a:lnTo>
                    <a:lnTo>
                      <a:pt x="2876" y="419"/>
                    </a:lnTo>
                    <a:lnTo>
                      <a:pt x="2878" y="419"/>
                    </a:lnTo>
                    <a:lnTo>
                      <a:pt x="2880" y="419"/>
                    </a:lnTo>
                    <a:lnTo>
                      <a:pt x="2881" y="420"/>
                    </a:lnTo>
                    <a:lnTo>
                      <a:pt x="2883" y="420"/>
                    </a:lnTo>
                    <a:lnTo>
                      <a:pt x="2885" y="421"/>
                    </a:lnTo>
                    <a:lnTo>
                      <a:pt x="2887" y="421"/>
                    </a:lnTo>
                    <a:lnTo>
                      <a:pt x="2889" y="422"/>
                    </a:lnTo>
                    <a:lnTo>
                      <a:pt x="2890" y="422"/>
                    </a:lnTo>
                    <a:lnTo>
                      <a:pt x="2892" y="423"/>
                    </a:lnTo>
                    <a:lnTo>
                      <a:pt x="2894" y="423"/>
                    </a:lnTo>
                    <a:lnTo>
                      <a:pt x="2896" y="423"/>
                    </a:lnTo>
                    <a:lnTo>
                      <a:pt x="2898" y="424"/>
                    </a:lnTo>
                    <a:lnTo>
                      <a:pt x="2899" y="424"/>
                    </a:lnTo>
                    <a:lnTo>
                      <a:pt x="2901" y="425"/>
                    </a:lnTo>
                    <a:lnTo>
                      <a:pt x="2903" y="425"/>
                    </a:lnTo>
                    <a:lnTo>
                      <a:pt x="2905" y="426"/>
                    </a:lnTo>
                    <a:lnTo>
                      <a:pt x="2907" y="426"/>
                    </a:lnTo>
                    <a:lnTo>
                      <a:pt x="2908" y="427"/>
                    </a:lnTo>
                    <a:lnTo>
                      <a:pt x="2910" y="427"/>
                    </a:lnTo>
                    <a:lnTo>
                      <a:pt x="2912" y="427"/>
                    </a:lnTo>
                    <a:lnTo>
                      <a:pt x="2914" y="428"/>
                    </a:lnTo>
                    <a:lnTo>
                      <a:pt x="2916" y="428"/>
                    </a:lnTo>
                    <a:lnTo>
                      <a:pt x="2918" y="429"/>
                    </a:lnTo>
                    <a:lnTo>
                      <a:pt x="2919" y="429"/>
                    </a:lnTo>
                    <a:lnTo>
                      <a:pt x="2921" y="430"/>
                    </a:lnTo>
                    <a:lnTo>
                      <a:pt x="2923" y="430"/>
                    </a:lnTo>
                    <a:lnTo>
                      <a:pt x="2925" y="431"/>
                    </a:lnTo>
                    <a:lnTo>
                      <a:pt x="2927" y="431"/>
                    </a:lnTo>
                    <a:lnTo>
                      <a:pt x="2928" y="431"/>
                    </a:lnTo>
                    <a:lnTo>
                      <a:pt x="2930" y="432"/>
                    </a:lnTo>
                    <a:lnTo>
                      <a:pt x="2932" y="432"/>
                    </a:lnTo>
                    <a:lnTo>
                      <a:pt x="2934" y="433"/>
                    </a:lnTo>
                    <a:lnTo>
                      <a:pt x="2936" y="433"/>
                    </a:lnTo>
                    <a:lnTo>
                      <a:pt x="2937" y="434"/>
                    </a:lnTo>
                    <a:lnTo>
                      <a:pt x="2939" y="434"/>
                    </a:lnTo>
                    <a:lnTo>
                      <a:pt x="2941" y="435"/>
                    </a:lnTo>
                    <a:lnTo>
                      <a:pt x="2943" y="435"/>
                    </a:lnTo>
                    <a:lnTo>
                      <a:pt x="2945" y="435"/>
                    </a:lnTo>
                    <a:lnTo>
                      <a:pt x="2946" y="436"/>
                    </a:lnTo>
                    <a:lnTo>
                      <a:pt x="2948" y="436"/>
                    </a:lnTo>
                    <a:lnTo>
                      <a:pt x="2950" y="437"/>
                    </a:lnTo>
                    <a:lnTo>
                      <a:pt x="2952" y="437"/>
                    </a:lnTo>
                    <a:lnTo>
                      <a:pt x="2954" y="438"/>
                    </a:lnTo>
                    <a:lnTo>
                      <a:pt x="2956" y="438"/>
                    </a:lnTo>
                    <a:lnTo>
                      <a:pt x="2957" y="439"/>
                    </a:lnTo>
                    <a:lnTo>
                      <a:pt x="2959" y="439"/>
                    </a:lnTo>
                    <a:lnTo>
                      <a:pt x="2961" y="439"/>
                    </a:lnTo>
                    <a:lnTo>
                      <a:pt x="2963" y="440"/>
                    </a:lnTo>
                    <a:lnTo>
                      <a:pt x="2965" y="440"/>
                    </a:lnTo>
                    <a:lnTo>
                      <a:pt x="2966" y="441"/>
                    </a:lnTo>
                    <a:lnTo>
                      <a:pt x="2968" y="441"/>
                    </a:lnTo>
                    <a:lnTo>
                      <a:pt x="2970" y="442"/>
                    </a:lnTo>
                    <a:lnTo>
                      <a:pt x="2972" y="442"/>
                    </a:lnTo>
                    <a:lnTo>
                      <a:pt x="2974" y="443"/>
                    </a:lnTo>
                    <a:lnTo>
                      <a:pt x="2975" y="443"/>
                    </a:lnTo>
                    <a:lnTo>
                      <a:pt x="2977" y="443"/>
                    </a:lnTo>
                    <a:lnTo>
                      <a:pt x="2979" y="444"/>
                    </a:lnTo>
                    <a:lnTo>
                      <a:pt x="2981" y="444"/>
                    </a:lnTo>
                    <a:lnTo>
                      <a:pt x="2983" y="445"/>
                    </a:lnTo>
                    <a:lnTo>
                      <a:pt x="2984" y="445"/>
                    </a:lnTo>
                    <a:lnTo>
                      <a:pt x="2986" y="446"/>
                    </a:lnTo>
                    <a:lnTo>
                      <a:pt x="2988" y="446"/>
                    </a:lnTo>
                    <a:lnTo>
                      <a:pt x="2990" y="446"/>
                    </a:lnTo>
                    <a:lnTo>
                      <a:pt x="2992" y="447"/>
                    </a:lnTo>
                    <a:lnTo>
                      <a:pt x="2994" y="447"/>
                    </a:lnTo>
                    <a:lnTo>
                      <a:pt x="2995" y="448"/>
                    </a:lnTo>
                    <a:lnTo>
                      <a:pt x="2997" y="448"/>
                    </a:lnTo>
                    <a:lnTo>
                      <a:pt x="2999" y="449"/>
                    </a:lnTo>
                    <a:lnTo>
                      <a:pt x="3001" y="449"/>
                    </a:lnTo>
                    <a:lnTo>
                      <a:pt x="3003" y="450"/>
                    </a:lnTo>
                    <a:lnTo>
                      <a:pt x="3004" y="450"/>
                    </a:lnTo>
                    <a:lnTo>
                      <a:pt x="3006" y="450"/>
                    </a:lnTo>
                    <a:lnTo>
                      <a:pt x="3008" y="451"/>
                    </a:lnTo>
                    <a:lnTo>
                      <a:pt x="3010" y="451"/>
                    </a:lnTo>
                    <a:lnTo>
                      <a:pt x="3012" y="452"/>
                    </a:lnTo>
                    <a:lnTo>
                      <a:pt x="3013" y="452"/>
                    </a:lnTo>
                    <a:lnTo>
                      <a:pt x="3015" y="453"/>
                    </a:lnTo>
                    <a:lnTo>
                      <a:pt x="3017" y="453"/>
                    </a:lnTo>
                    <a:lnTo>
                      <a:pt x="3019" y="453"/>
                    </a:lnTo>
                    <a:lnTo>
                      <a:pt x="3021" y="454"/>
                    </a:lnTo>
                    <a:lnTo>
                      <a:pt x="3023" y="454"/>
                    </a:lnTo>
                    <a:lnTo>
                      <a:pt x="3024" y="455"/>
                    </a:lnTo>
                    <a:lnTo>
                      <a:pt x="3026" y="455"/>
                    </a:lnTo>
                    <a:lnTo>
                      <a:pt x="3028" y="456"/>
                    </a:lnTo>
                    <a:lnTo>
                      <a:pt x="3030" y="456"/>
                    </a:lnTo>
                    <a:lnTo>
                      <a:pt x="3032" y="456"/>
                    </a:lnTo>
                    <a:lnTo>
                      <a:pt x="3033" y="457"/>
                    </a:lnTo>
                    <a:lnTo>
                      <a:pt x="3035" y="457"/>
                    </a:lnTo>
                    <a:lnTo>
                      <a:pt x="3037" y="458"/>
                    </a:lnTo>
                    <a:lnTo>
                      <a:pt x="3039" y="458"/>
                    </a:lnTo>
                    <a:lnTo>
                      <a:pt x="3041" y="459"/>
                    </a:lnTo>
                    <a:lnTo>
                      <a:pt x="3042" y="459"/>
                    </a:lnTo>
                    <a:lnTo>
                      <a:pt x="3044" y="459"/>
                    </a:lnTo>
                    <a:lnTo>
                      <a:pt x="3046" y="460"/>
                    </a:lnTo>
                    <a:lnTo>
                      <a:pt x="3048" y="460"/>
                    </a:lnTo>
                    <a:lnTo>
                      <a:pt x="3050" y="461"/>
                    </a:lnTo>
                    <a:lnTo>
                      <a:pt x="3051" y="461"/>
                    </a:lnTo>
                    <a:lnTo>
                      <a:pt x="3053" y="462"/>
                    </a:lnTo>
                    <a:lnTo>
                      <a:pt x="3055" y="462"/>
                    </a:lnTo>
                    <a:lnTo>
                      <a:pt x="3057" y="463"/>
                    </a:lnTo>
                    <a:lnTo>
                      <a:pt x="3059" y="463"/>
                    </a:lnTo>
                    <a:lnTo>
                      <a:pt x="3061" y="463"/>
                    </a:lnTo>
                    <a:lnTo>
                      <a:pt x="3062" y="464"/>
                    </a:lnTo>
                    <a:lnTo>
                      <a:pt x="3064" y="464"/>
                    </a:lnTo>
                    <a:lnTo>
                      <a:pt x="3066" y="465"/>
                    </a:lnTo>
                    <a:lnTo>
                      <a:pt x="3068" y="465"/>
                    </a:lnTo>
                    <a:lnTo>
                      <a:pt x="3070" y="466"/>
                    </a:lnTo>
                    <a:lnTo>
                      <a:pt x="3071" y="466"/>
                    </a:lnTo>
                    <a:lnTo>
                      <a:pt x="3073" y="466"/>
                    </a:lnTo>
                    <a:lnTo>
                      <a:pt x="3075" y="467"/>
                    </a:lnTo>
                    <a:lnTo>
                      <a:pt x="3077" y="467"/>
                    </a:lnTo>
                    <a:lnTo>
                      <a:pt x="3079" y="468"/>
                    </a:lnTo>
                    <a:lnTo>
                      <a:pt x="3080" y="468"/>
                    </a:lnTo>
                    <a:lnTo>
                      <a:pt x="3082" y="468"/>
                    </a:lnTo>
                    <a:lnTo>
                      <a:pt x="3084" y="469"/>
                    </a:lnTo>
                    <a:lnTo>
                      <a:pt x="3086" y="469"/>
                    </a:lnTo>
                    <a:lnTo>
                      <a:pt x="3088" y="470"/>
                    </a:lnTo>
                    <a:lnTo>
                      <a:pt x="3089" y="470"/>
                    </a:lnTo>
                    <a:lnTo>
                      <a:pt x="3091" y="471"/>
                    </a:lnTo>
                    <a:lnTo>
                      <a:pt x="3093" y="471"/>
                    </a:lnTo>
                    <a:lnTo>
                      <a:pt x="3095" y="471"/>
                    </a:lnTo>
                    <a:lnTo>
                      <a:pt x="3097" y="472"/>
                    </a:lnTo>
                    <a:lnTo>
                      <a:pt x="3099" y="472"/>
                    </a:lnTo>
                    <a:lnTo>
                      <a:pt x="3100" y="473"/>
                    </a:lnTo>
                    <a:lnTo>
                      <a:pt x="3102" y="473"/>
                    </a:lnTo>
                    <a:lnTo>
                      <a:pt x="3104" y="474"/>
                    </a:lnTo>
                    <a:lnTo>
                      <a:pt x="3106" y="474"/>
                    </a:lnTo>
                    <a:lnTo>
                      <a:pt x="3108" y="474"/>
                    </a:lnTo>
                    <a:lnTo>
                      <a:pt x="3109" y="475"/>
                    </a:lnTo>
                    <a:lnTo>
                      <a:pt x="3111" y="475"/>
                    </a:lnTo>
                    <a:lnTo>
                      <a:pt x="3113" y="476"/>
                    </a:lnTo>
                    <a:lnTo>
                      <a:pt x="3115" y="476"/>
                    </a:lnTo>
                    <a:lnTo>
                      <a:pt x="3117" y="477"/>
                    </a:lnTo>
                    <a:lnTo>
                      <a:pt x="3118" y="477"/>
                    </a:lnTo>
                    <a:lnTo>
                      <a:pt x="3120" y="477"/>
                    </a:lnTo>
                    <a:lnTo>
                      <a:pt x="3122" y="478"/>
                    </a:lnTo>
                    <a:lnTo>
                      <a:pt x="3124" y="478"/>
                    </a:lnTo>
                    <a:lnTo>
                      <a:pt x="3126" y="479"/>
                    </a:lnTo>
                    <a:lnTo>
                      <a:pt x="3127" y="479"/>
                    </a:lnTo>
                    <a:lnTo>
                      <a:pt x="3129" y="479"/>
                    </a:lnTo>
                    <a:lnTo>
                      <a:pt x="3131" y="480"/>
                    </a:lnTo>
                    <a:lnTo>
                      <a:pt x="3133" y="480"/>
                    </a:lnTo>
                    <a:lnTo>
                      <a:pt x="3135" y="481"/>
                    </a:lnTo>
                    <a:lnTo>
                      <a:pt x="3137" y="481"/>
                    </a:lnTo>
                    <a:lnTo>
                      <a:pt x="3138" y="482"/>
                    </a:lnTo>
                    <a:lnTo>
                      <a:pt x="3140" y="482"/>
                    </a:lnTo>
                    <a:lnTo>
                      <a:pt x="3142" y="482"/>
                    </a:lnTo>
                    <a:lnTo>
                      <a:pt x="3144" y="483"/>
                    </a:lnTo>
                    <a:lnTo>
                      <a:pt x="3146" y="483"/>
                    </a:lnTo>
                    <a:lnTo>
                      <a:pt x="3147" y="484"/>
                    </a:lnTo>
                    <a:lnTo>
                      <a:pt x="3149" y="484"/>
                    </a:lnTo>
                    <a:lnTo>
                      <a:pt x="3151" y="484"/>
                    </a:lnTo>
                    <a:lnTo>
                      <a:pt x="3153" y="485"/>
                    </a:lnTo>
                    <a:lnTo>
                      <a:pt x="3155" y="485"/>
                    </a:lnTo>
                    <a:lnTo>
                      <a:pt x="3156" y="486"/>
                    </a:lnTo>
                    <a:lnTo>
                      <a:pt x="3158" y="486"/>
                    </a:lnTo>
                    <a:lnTo>
                      <a:pt x="3160" y="487"/>
                    </a:lnTo>
                    <a:lnTo>
                      <a:pt x="3162" y="487"/>
                    </a:lnTo>
                    <a:lnTo>
                      <a:pt x="3164" y="487"/>
                    </a:lnTo>
                    <a:lnTo>
                      <a:pt x="3165" y="488"/>
                    </a:lnTo>
                    <a:lnTo>
                      <a:pt x="3167" y="488"/>
                    </a:lnTo>
                    <a:lnTo>
                      <a:pt x="3169" y="489"/>
                    </a:lnTo>
                    <a:lnTo>
                      <a:pt x="3171" y="489"/>
                    </a:lnTo>
                    <a:lnTo>
                      <a:pt x="3173" y="489"/>
                    </a:lnTo>
                    <a:lnTo>
                      <a:pt x="3175" y="490"/>
                    </a:lnTo>
                    <a:lnTo>
                      <a:pt x="3176" y="490"/>
                    </a:lnTo>
                    <a:lnTo>
                      <a:pt x="3178" y="491"/>
                    </a:lnTo>
                    <a:lnTo>
                      <a:pt x="3180" y="491"/>
                    </a:lnTo>
                    <a:lnTo>
                      <a:pt x="3182" y="492"/>
                    </a:lnTo>
                    <a:lnTo>
                      <a:pt x="3184" y="492"/>
                    </a:lnTo>
                    <a:lnTo>
                      <a:pt x="3185" y="492"/>
                    </a:lnTo>
                    <a:lnTo>
                      <a:pt x="3187" y="493"/>
                    </a:lnTo>
                    <a:lnTo>
                      <a:pt x="3189" y="493"/>
                    </a:lnTo>
                    <a:lnTo>
                      <a:pt x="3191" y="494"/>
                    </a:lnTo>
                    <a:lnTo>
                      <a:pt x="3193" y="494"/>
                    </a:lnTo>
                    <a:lnTo>
                      <a:pt x="3194" y="494"/>
                    </a:lnTo>
                    <a:lnTo>
                      <a:pt x="3196" y="495"/>
                    </a:lnTo>
                    <a:lnTo>
                      <a:pt x="3198" y="495"/>
                    </a:lnTo>
                    <a:lnTo>
                      <a:pt x="3200" y="496"/>
                    </a:lnTo>
                    <a:lnTo>
                      <a:pt x="3202" y="496"/>
                    </a:lnTo>
                    <a:lnTo>
                      <a:pt x="3203" y="496"/>
                    </a:lnTo>
                    <a:lnTo>
                      <a:pt x="3205" y="497"/>
                    </a:lnTo>
                    <a:lnTo>
                      <a:pt x="3207" y="497"/>
                    </a:lnTo>
                    <a:lnTo>
                      <a:pt x="3209" y="498"/>
                    </a:lnTo>
                    <a:lnTo>
                      <a:pt x="3211" y="498"/>
                    </a:lnTo>
                    <a:lnTo>
                      <a:pt x="3213" y="498"/>
                    </a:lnTo>
                    <a:lnTo>
                      <a:pt x="3214" y="499"/>
                    </a:lnTo>
                    <a:lnTo>
                      <a:pt x="3216" y="499"/>
                    </a:lnTo>
                    <a:lnTo>
                      <a:pt x="3218" y="500"/>
                    </a:lnTo>
                    <a:lnTo>
                      <a:pt x="3220" y="500"/>
                    </a:lnTo>
                    <a:lnTo>
                      <a:pt x="3222" y="501"/>
                    </a:lnTo>
                    <a:lnTo>
                      <a:pt x="3223" y="501"/>
                    </a:lnTo>
                    <a:lnTo>
                      <a:pt x="3225" y="501"/>
                    </a:lnTo>
                    <a:lnTo>
                      <a:pt x="3227" y="502"/>
                    </a:lnTo>
                    <a:lnTo>
                      <a:pt x="3229" y="502"/>
                    </a:lnTo>
                    <a:lnTo>
                      <a:pt x="3231" y="503"/>
                    </a:lnTo>
                    <a:lnTo>
                      <a:pt x="3232" y="503"/>
                    </a:lnTo>
                    <a:lnTo>
                      <a:pt x="3234" y="503"/>
                    </a:lnTo>
                    <a:lnTo>
                      <a:pt x="3236" y="504"/>
                    </a:lnTo>
                    <a:lnTo>
                      <a:pt x="3238" y="504"/>
                    </a:lnTo>
                    <a:lnTo>
                      <a:pt x="3240" y="505"/>
                    </a:lnTo>
                    <a:lnTo>
                      <a:pt x="3242" y="505"/>
                    </a:lnTo>
                    <a:lnTo>
                      <a:pt x="3243" y="505"/>
                    </a:lnTo>
                    <a:lnTo>
                      <a:pt x="3245" y="506"/>
                    </a:lnTo>
                    <a:lnTo>
                      <a:pt x="3247" y="506"/>
                    </a:lnTo>
                    <a:lnTo>
                      <a:pt x="3249" y="507"/>
                    </a:lnTo>
                    <a:lnTo>
                      <a:pt x="3251" y="507"/>
                    </a:lnTo>
                    <a:lnTo>
                      <a:pt x="3252" y="507"/>
                    </a:lnTo>
                    <a:lnTo>
                      <a:pt x="3254" y="508"/>
                    </a:lnTo>
                    <a:lnTo>
                      <a:pt x="3256" y="508"/>
                    </a:lnTo>
                    <a:lnTo>
                      <a:pt x="3258" y="509"/>
                    </a:lnTo>
                    <a:lnTo>
                      <a:pt x="3260" y="509"/>
                    </a:lnTo>
                    <a:lnTo>
                      <a:pt x="3261" y="509"/>
                    </a:lnTo>
                    <a:lnTo>
                      <a:pt x="3263" y="510"/>
                    </a:lnTo>
                    <a:lnTo>
                      <a:pt x="3265" y="510"/>
                    </a:lnTo>
                    <a:lnTo>
                      <a:pt x="3267" y="511"/>
                    </a:lnTo>
                    <a:lnTo>
                      <a:pt x="3269" y="511"/>
                    </a:lnTo>
                    <a:lnTo>
                      <a:pt x="3270" y="511"/>
                    </a:lnTo>
                    <a:lnTo>
                      <a:pt x="3272" y="512"/>
                    </a:lnTo>
                    <a:lnTo>
                      <a:pt x="3274" y="512"/>
                    </a:lnTo>
                    <a:lnTo>
                      <a:pt x="3276" y="513"/>
                    </a:lnTo>
                    <a:lnTo>
                      <a:pt x="3278" y="513"/>
                    </a:lnTo>
                    <a:lnTo>
                      <a:pt x="3280" y="513"/>
                    </a:lnTo>
                    <a:lnTo>
                      <a:pt x="3281" y="514"/>
                    </a:lnTo>
                    <a:lnTo>
                      <a:pt x="3283" y="514"/>
                    </a:lnTo>
                    <a:lnTo>
                      <a:pt x="3285" y="515"/>
                    </a:lnTo>
                    <a:lnTo>
                      <a:pt x="3287" y="515"/>
                    </a:lnTo>
                    <a:lnTo>
                      <a:pt x="3289" y="515"/>
                    </a:lnTo>
                    <a:lnTo>
                      <a:pt x="3290" y="516"/>
                    </a:lnTo>
                    <a:lnTo>
                      <a:pt x="3292" y="516"/>
                    </a:lnTo>
                    <a:lnTo>
                      <a:pt x="3294" y="517"/>
                    </a:lnTo>
                    <a:lnTo>
                      <a:pt x="3296" y="517"/>
                    </a:lnTo>
                    <a:lnTo>
                      <a:pt x="3298" y="517"/>
                    </a:lnTo>
                    <a:lnTo>
                      <a:pt x="3299" y="518"/>
                    </a:lnTo>
                    <a:lnTo>
                      <a:pt x="3301" y="518"/>
                    </a:lnTo>
                    <a:lnTo>
                      <a:pt x="3303" y="519"/>
                    </a:lnTo>
                    <a:lnTo>
                      <a:pt x="3305" y="519"/>
                    </a:lnTo>
                    <a:lnTo>
                      <a:pt x="3307" y="519"/>
                    </a:lnTo>
                    <a:lnTo>
                      <a:pt x="3308" y="520"/>
                    </a:lnTo>
                    <a:lnTo>
                      <a:pt x="3310" y="520"/>
                    </a:lnTo>
                    <a:lnTo>
                      <a:pt x="3312" y="521"/>
                    </a:lnTo>
                    <a:lnTo>
                      <a:pt x="3314" y="521"/>
                    </a:lnTo>
                    <a:lnTo>
                      <a:pt x="3316" y="521"/>
                    </a:lnTo>
                    <a:lnTo>
                      <a:pt x="3318" y="522"/>
                    </a:lnTo>
                    <a:lnTo>
                      <a:pt x="3319" y="522"/>
                    </a:lnTo>
                    <a:lnTo>
                      <a:pt x="3321" y="522"/>
                    </a:lnTo>
                    <a:lnTo>
                      <a:pt x="3323" y="523"/>
                    </a:lnTo>
                    <a:lnTo>
                      <a:pt x="3325" y="523"/>
                    </a:lnTo>
                    <a:lnTo>
                      <a:pt x="3327" y="524"/>
                    </a:lnTo>
                    <a:lnTo>
                      <a:pt x="3328" y="524"/>
                    </a:lnTo>
                    <a:lnTo>
                      <a:pt x="3330" y="524"/>
                    </a:lnTo>
                    <a:lnTo>
                      <a:pt x="3332" y="525"/>
                    </a:lnTo>
                    <a:lnTo>
                      <a:pt x="3334" y="525"/>
                    </a:lnTo>
                    <a:lnTo>
                      <a:pt x="3336" y="526"/>
                    </a:lnTo>
                    <a:lnTo>
                      <a:pt x="3337" y="526"/>
                    </a:lnTo>
                    <a:lnTo>
                      <a:pt x="3339" y="526"/>
                    </a:lnTo>
                    <a:lnTo>
                      <a:pt x="3341" y="527"/>
                    </a:lnTo>
                    <a:lnTo>
                      <a:pt x="3343" y="527"/>
                    </a:lnTo>
                    <a:lnTo>
                      <a:pt x="3345" y="528"/>
                    </a:lnTo>
                    <a:lnTo>
                      <a:pt x="3346" y="528"/>
                    </a:lnTo>
                    <a:lnTo>
                      <a:pt x="3348" y="528"/>
                    </a:lnTo>
                    <a:lnTo>
                      <a:pt x="3350" y="529"/>
                    </a:lnTo>
                    <a:lnTo>
                      <a:pt x="3352" y="529"/>
                    </a:lnTo>
                    <a:lnTo>
                      <a:pt x="3354" y="529"/>
                    </a:lnTo>
                    <a:lnTo>
                      <a:pt x="3356" y="530"/>
                    </a:lnTo>
                    <a:lnTo>
                      <a:pt x="3357" y="530"/>
                    </a:lnTo>
                    <a:lnTo>
                      <a:pt x="3359" y="531"/>
                    </a:lnTo>
                    <a:lnTo>
                      <a:pt x="3361" y="531"/>
                    </a:lnTo>
                    <a:lnTo>
                      <a:pt x="3363" y="531"/>
                    </a:lnTo>
                    <a:lnTo>
                      <a:pt x="3365" y="532"/>
                    </a:lnTo>
                    <a:lnTo>
                      <a:pt x="3366" y="532"/>
                    </a:lnTo>
                    <a:lnTo>
                      <a:pt x="3368" y="533"/>
                    </a:lnTo>
                    <a:lnTo>
                      <a:pt x="3370" y="533"/>
                    </a:lnTo>
                    <a:lnTo>
                      <a:pt x="3372" y="533"/>
                    </a:lnTo>
                    <a:lnTo>
                      <a:pt x="3374" y="534"/>
                    </a:lnTo>
                    <a:lnTo>
                      <a:pt x="3375" y="534"/>
                    </a:lnTo>
                    <a:lnTo>
                      <a:pt x="3377" y="535"/>
                    </a:lnTo>
                    <a:lnTo>
                      <a:pt x="3379" y="535"/>
                    </a:lnTo>
                    <a:lnTo>
                      <a:pt x="3381" y="535"/>
                    </a:lnTo>
                    <a:lnTo>
                      <a:pt x="3383" y="536"/>
                    </a:lnTo>
                    <a:lnTo>
                      <a:pt x="3385" y="536"/>
                    </a:lnTo>
                    <a:lnTo>
                      <a:pt x="3386" y="536"/>
                    </a:lnTo>
                    <a:lnTo>
                      <a:pt x="3388" y="537"/>
                    </a:lnTo>
                    <a:lnTo>
                      <a:pt x="3390" y="537"/>
                    </a:lnTo>
                    <a:lnTo>
                      <a:pt x="3392" y="538"/>
                    </a:lnTo>
                    <a:lnTo>
                      <a:pt x="3394" y="538"/>
                    </a:lnTo>
                    <a:lnTo>
                      <a:pt x="3395" y="538"/>
                    </a:lnTo>
                    <a:lnTo>
                      <a:pt x="3397" y="539"/>
                    </a:lnTo>
                    <a:lnTo>
                      <a:pt x="3399" y="539"/>
                    </a:lnTo>
                    <a:lnTo>
                      <a:pt x="3401" y="539"/>
                    </a:lnTo>
                    <a:lnTo>
                      <a:pt x="3403" y="540"/>
                    </a:lnTo>
                    <a:lnTo>
                      <a:pt x="3404" y="540"/>
                    </a:lnTo>
                    <a:lnTo>
                      <a:pt x="3406" y="541"/>
                    </a:lnTo>
                    <a:lnTo>
                      <a:pt x="3408" y="541"/>
                    </a:lnTo>
                    <a:lnTo>
                      <a:pt x="3410" y="541"/>
                    </a:lnTo>
                    <a:lnTo>
                      <a:pt x="3412" y="542"/>
                    </a:lnTo>
                    <a:lnTo>
                      <a:pt x="3413" y="542"/>
                    </a:lnTo>
                    <a:lnTo>
                      <a:pt x="3415" y="543"/>
                    </a:lnTo>
                    <a:lnTo>
                      <a:pt x="3417" y="543"/>
                    </a:lnTo>
                    <a:lnTo>
                      <a:pt x="3419" y="543"/>
                    </a:lnTo>
                    <a:lnTo>
                      <a:pt x="3421" y="544"/>
                    </a:lnTo>
                    <a:lnTo>
                      <a:pt x="3423" y="544"/>
                    </a:lnTo>
                    <a:lnTo>
                      <a:pt x="3424" y="544"/>
                    </a:lnTo>
                    <a:lnTo>
                      <a:pt x="3426" y="545"/>
                    </a:lnTo>
                    <a:lnTo>
                      <a:pt x="3428" y="545"/>
                    </a:lnTo>
                    <a:lnTo>
                      <a:pt x="3430" y="546"/>
                    </a:lnTo>
                    <a:lnTo>
                      <a:pt x="3432" y="546"/>
                    </a:lnTo>
                    <a:lnTo>
                      <a:pt x="3433" y="546"/>
                    </a:lnTo>
                    <a:lnTo>
                      <a:pt x="3435" y="547"/>
                    </a:lnTo>
                    <a:lnTo>
                      <a:pt x="3437" y="547"/>
                    </a:lnTo>
                    <a:lnTo>
                      <a:pt x="3439" y="547"/>
                    </a:lnTo>
                    <a:lnTo>
                      <a:pt x="3441" y="548"/>
                    </a:lnTo>
                    <a:lnTo>
                      <a:pt x="3442" y="548"/>
                    </a:lnTo>
                    <a:lnTo>
                      <a:pt x="3444" y="549"/>
                    </a:lnTo>
                    <a:lnTo>
                      <a:pt x="3446" y="549"/>
                    </a:lnTo>
                    <a:lnTo>
                      <a:pt x="3448" y="549"/>
                    </a:lnTo>
                    <a:lnTo>
                      <a:pt x="3450" y="550"/>
                    </a:lnTo>
                    <a:lnTo>
                      <a:pt x="3451" y="550"/>
                    </a:lnTo>
                    <a:lnTo>
                      <a:pt x="3453" y="550"/>
                    </a:lnTo>
                    <a:lnTo>
                      <a:pt x="3455" y="551"/>
                    </a:lnTo>
                    <a:lnTo>
                      <a:pt x="3457" y="551"/>
                    </a:lnTo>
                    <a:lnTo>
                      <a:pt x="3459" y="552"/>
                    </a:lnTo>
                    <a:lnTo>
                      <a:pt x="3461" y="552"/>
                    </a:lnTo>
                    <a:lnTo>
                      <a:pt x="3462" y="552"/>
                    </a:lnTo>
                    <a:lnTo>
                      <a:pt x="3464" y="553"/>
                    </a:lnTo>
                    <a:lnTo>
                      <a:pt x="3466" y="553"/>
                    </a:lnTo>
                    <a:lnTo>
                      <a:pt x="3468" y="553"/>
                    </a:lnTo>
                    <a:lnTo>
                      <a:pt x="3470" y="554"/>
                    </a:lnTo>
                    <a:lnTo>
                      <a:pt x="3471" y="554"/>
                    </a:lnTo>
                    <a:lnTo>
                      <a:pt x="3473" y="555"/>
                    </a:lnTo>
                    <a:lnTo>
                      <a:pt x="3475" y="555"/>
                    </a:lnTo>
                    <a:lnTo>
                      <a:pt x="3477" y="555"/>
                    </a:lnTo>
                    <a:lnTo>
                      <a:pt x="3479" y="556"/>
                    </a:lnTo>
                    <a:lnTo>
                      <a:pt x="3480" y="556"/>
                    </a:lnTo>
                    <a:lnTo>
                      <a:pt x="3482" y="556"/>
                    </a:lnTo>
                    <a:lnTo>
                      <a:pt x="3484" y="557"/>
                    </a:lnTo>
                    <a:lnTo>
                      <a:pt x="3486" y="557"/>
                    </a:lnTo>
                    <a:lnTo>
                      <a:pt x="3488" y="557"/>
                    </a:lnTo>
                    <a:lnTo>
                      <a:pt x="3489" y="558"/>
                    </a:lnTo>
                    <a:lnTo>
                      <a:pt x="3491" y="558"/>
                    </a:lnTo>
                    <a:lnTo>
                      <a:pt x="3493" y="559"/>
                    </a:lnTo>
                    <a:lnTo>
                      <a:pt x="3495" y="559"/>
                    </a:lnTo>
                    <a:lnTo>
                      <a:pt x="3497" y="559"/>
                    </a:lnTo>
                    <a:lnTo>
                      <a:pt x="3499" y="560"/>
                    </a:lnTo>
                    <a:lnTo>
                      <a:pt x="3500" y="560"/>
                    </a:lnTo>
                    <a:lnTo>
                      <a:pt x="3502" y="560"/>
                    </a:lnTo>
                    <a:lnTo>
                      <a:pt x="3504" y="561"/>
                    </a:lnTo>
                    <a:lnTo>
                      <a:pt x="3506" y="561"/>
                    </a:lnTo>
                    <a:lnTo>
                      <a:pt x="3508" y="561"/>
                    </a:lnTo>
                    <a:lnTo>
                      <a:pt x="3509" y="562"/>
                    </a:lnTo>
                    <a:lnTo>
                      <a:pt x="3511" y="562"/>
                    </a:lnTo>
                    <a:lnTo>
                      <a:pt x="3513" y="563"/>
                    </a:lnTo>
                    <a:lnTo>
                      <a:pt x="3515" y="563"/>
                    </a:lnTo>
                    <a:lnTo>
                      <a:pt x="3517" y="563"/>
                    </a:lnTo>
                    <a:lnTo>
                      <a:pt x="3518" y="564"/>
                    </a:lnTo>
                    <a:lnTo>
                      <a:pt x="3520" y="564"/>
                    </a:lnTo>
                    <a:lnTo>
                      <a:pt x="3522" y="564"/>
                    </a:lnTo>
                    <a:lnTo>
                      <a:pt x="3524" y="565"/>
                    </a:lnTo>
                    <a:lnTo>
                      <a:pt x="3526" y="565"/>
                    </a:lnTo>
                    <a:lnTo>
                      <a:pt x="3527" y="566"/>
                    </a:lnTo>
                    <a:lnTo>
                      <a:pt x="3529" y="566"/>
                    </a:lnTo>
                    <a:lnTo>
                      <a:pt x="3531" y="566"/>
                    </a:lnTo>
                    <a:lnTo>
                      <a:pt x="3533" y="567"/>
                    </a:lnTo>
                    <a:lnTo>
                      <a:pt x="3535" y="567"/>
                    </a:lnTo>
                    <a:lnTo>
                      <a:pt x="3537" y="567"/>
                    </a:lnTo>
                    <a:lnTo>
                      <a:pt x="3538" y="568"/>
                    </a:lnTo>
                    <a:lnTo>
                      <a:pt x="3540" y="568"/>
                    </a:lnTo>
                    <a:lnTo>
                      <a:pt x="3542" y="568"/>
                    </a:lnTo>
                    <a:lnTo>
                      <a:pt x="3544" y="569"/>
                    </a:lnTo>
                    <a:lnTo>
                      <a:pt x="3546" y="569"/>
                    </a:lnTo>
                    <a:lnTo>
                      <a:pt x="3547" y="569"/>
                    </a:lnTo>
                    <a:lnTo>
                      <a:pt x="3549" y="570"/>
                    </a:lnTo>
                    <a:lnTo>
                      <a:pt x="3551" y="570"/>
                    </a:lnTo>
                    <a:lnTo>
                      <a:pt x="3553" y="571"/>
                    </a:lnTo>
                    <a:lnTo>
                      <a:pt x="3555" y="571"/>
                    </a:lnTo>
                    <a:lnTo>
                      <a:pt x="3556" y="571"/>
                    </a:lnTo>
                    <a:lnTo>
                      <a:pt x="3558" y="572"/>
                    </a:lnTo>
                    <a:lnTo>
                      <a:pt x="3560" y="572"/>
                    </a:lnTo>
                    <a:lnTo>
                      <a:pt x="3562" y="572"/>
                    </a:lnTo>
                    <a:lnTo>
                      <a:pt x="3564" y="573"/>
                    </a:lnTo>
                    <a:lnTo>
                      <a:pt x="3566" y="573"/>
                    </a:lnTo>
                    <a:lnTo>
                      <a:pt x="3567" y="573"/>
                    </a:lnTo>
                    <a:lnTo>
                      <a:pt x="3569" y="574"/>
                    </a:lnTo>
                    <a:lnTo>
                      <a:pt x="3571" y="574"/>
                    </a:lnTo>
                    <a:lnTo>
                      <a:pt x="3573" y="574"/>
                    </a:lnTo>
                    <a:lnTo>
                      <a:pt x="3575" y="575"/>
                    </a:lnTo>
                    <a:lnTo>
                      <a:pt x="3576" y="575"/>
                    </a:lnTo>
                    <a:lnTo>
                      <a:pt x="3578" y="576"/>
                    </a:lnTo>
                    <a:lnTo>
                      <a:pt x="3580" y="576"/>
                    </a:lnTo>
                    <a:lnTo>
                      <a:pt x="3582" y="576"/>
                    </a:lnTo>
                    <a:lnTo>
                      <a:pt x="3584" y="577"/>
                    </a:lnTo>
                    <a:lnTo>
                      <a:pt x="3585" y="577"/>
                    </a:lnTo>
                    <a:lnTo>
                      <a:pt x="3587" y="577"/>
                    </a:lnTo>
                    <a:lnTo>
                      <a:pt x="3589" y="578"/>
                    </a:lnTo>
                    <a:lnTo>
                      <a:pt x="3591" y="578"/>
                    </a:lnTo>
                    <a:lnTo>
                      <a:pt x="3593" y="578"/>
                    </a:lnTo>
                    <a:lnTo>
                      <a:pt x="3594" y="579"/>
                    </a:lnTo>
                    <a:lnTo>
                      <a:pt x="3596" y="579"/>
                    </a:lnTo>
                    <a:lnTo>
                      <a:pt x="3598" y="579"/>
                    </a:lnTo>
                    <a:lnTo>
                      <a:pt x="3600" y="580"/>
                    </a:lnTo>
                    <a:lnTo>
                      <a:pt x="3602" y="580"/>
                    </a:lnTo>
                    <a:lnTo>
                      <a:pt x="3604" y="580"/>
                    </a:lnTo>
                    <a:lnTo>
                      <a:pt x="3605" y="581"/>
                    </a:lnTo>
                    <a:lnTo>
                      <a:pt x="3607" y="581"/>
                    </a:lnTo>
                    <a:lnTo>
                      <a:pt x="3609" y="582"/>
                    </a:lnTo>
                    <a:lnTo>
                      <a:pt x="3611" y="582"/>
                    </a:lnTo>
                    <a:lnTo>
                      <a:pt x="3613" y="582"/>
                    </a:lnTo>
                    <a:lnTo>
                      <a:pt x="3614" y="583"/>
                    </a:lnTo>
                    <a:lnTo>
                      <a:pt x="3616" y="583"/>
                    </a:lnTo>
                    <a:lnTo>
                      <a:pt x="3618" y="583"/>
                    </a:lnTo>
                    <a:lnTo>
                      <a:pt x="3620" y="584"/>
                    </a:lnTo>
                    <a:lnTo>
                      <a:pt x="3622" y="584"/>
                    </a:lnTo>
                    <a:lnTo>
                      <a:pt x="3623" y="584"/>
                    </a:lnTo>
                    <a:lnTo>
                      <a:pt x="3625" y="585"/>
                    </a:lnTo>
                    <a:lnTo>
                      <a:pt x="3627" y="585"/>
                    </a:lnTo>
                    <a:lnTo>
                      <a:pt x="3629" y="585"/>
                    </a:lnTo>
                    <a:lnTo>
                      <a:pt x="3631" y="586"/>
                    </a:lnTo>
                    <a:lnTo>
                      <a:pt x="3632" y="586"/>
                    </a:lnTo>
                    <a:lnTo>
                      <a:pt x="3634" y="586"/>
                    </a:lnTo>
                    <a:lnTo>
                      <a:pt x="3636" y="587"/>
                    </a:lnTo>
                    <a:lnTo>
                      <a:pt x="3638" y="587"/>
                    </a:lnTo>
                    <a:lnTo>
                      <a:pt x="3640" y="587"/>
                    </a:lnTo>
                    <a:lnTo>
                      <a:pt x="3642" y="588"/>
                    </a:lnTo>
                    <a:lnTo>
                      <a:pt x="3643" y="588"/>
                    </a:lnTo>
                    <a:lnTo>
                      <a:pt x="3645" y="588"/>
                    </a:lnTo>
                    <a:lnTo>
                      <a:pt x="3647" y="589"/>
                    </a:lnTo>
                    <a:lnTo>
                      <a:pt x="3649" y="589"/>
                    </a:lnTo>
                    <a:lnTo>
                      <a:pt x="3651" y="590"/>
                    </a:lnTo>
                    <a:lnTo>
                      <a:pt x="3652" y="590"/>
                    </a:lnTo>
                    <a:lnTo>
                      <a:pt x="3654" y="590"/>
                    </a:lnTo>
                    <a:lnTo>
                      <a:pt x="3656" y="591"/>
                    </a:lnTo>
                    <a:lnTo>
                      <a:pt x="3658" y="591"/>
                    </a:lnTo>
                    <a:lnTo>
                      <a:pt x="3660" y="591"/>
                    </a:lnTo>
                    <a:lnTo>
                      <a:pt x="3661" y="592"/>
                    </a:lnTo>
                    <a:lnTo>
                      <a:pt x="3663" y="592"/>
                    </a:lnTo>
                    <a:lnTo>
                      <a:pt x="3665" y="592"/>
                    </a:lnTo>
                    <a:lnTo>
                      <a:pt x="3667" y="593"/>
                    </a:lnTo>
                    <a:lnTo>
                      <a:pt x="3669" y="593"/>
                    </a:lnTo>
                    <a:lnTo>
                      <a:pt x="3670" y="593"/>
                    </a:lnTo>
                    <a:lnTo>
                      <a:pt x="3672" y="594"/>
                    </a:lnTo>
                    <a:lnTo>
                      <a:pt x="3674" y="594"/>
                    </a:lnTo>
                    <a:lnTo>
                      <a:pt x="3676" y="594"/>
                    </a:lnTo>
                    <a:lnTo>
                      <a:pt x="3678" y="595"/>
                    </a:lnTo>
                    <a:lnTo>
                      <a:pt x="3680" y="595"/>
                    </a:lnTo>
                    <a:lnTo>
                      <a:pt x="3681" y="595"/>
                    </a:lnTo>
                    <a:lnTo>
                      <a:pt x="3683" y="596"/>
                    </a:lnTo>
                    <a:lnTo>
                      <a:pt x="3685" y="596"/>
                    </a:lnTo>
                    <a:lnTo>
                      <a:pt x="3687" y="596"/>
                    </a:lnTo>
                    <a:lnTo>
                      <a:pt x="3689" y="597"/>
                    </a:lnTo>
                    <a:lnTo>
                      <a:pt x="3690" y="597"/>
                    </a:lnTo>
                    <a:lnTo>
                      <a:pt x="3692" y="597"/>
                    </a:lnTo>
                    <a:lnTo>
                      <a:pt x="3694" y="598"/>
                    </a:lnTo>
                    <a:lnTo>
                      <a:pt x="3696" y="598"/>
                    </a:lnTo>
                    <a:lnTo>
                      <a:pt x="3698" y="598"/>
                    </a:lnTo>
                    <a:lnTo>
                      <a:pt x="3699" y="599"/>
                    </a:lnTo>
                    <a:lnTo>
                      <a:pt x="3701" y="599"/>
                    </a:lnTo>
                    <a:lnTo>
                      <a:pt x="3703" y="599"/>
                    </a:lnTo>
                    <a:lnTo>
                      <a:pt x="3705" y="600"/>
                    </a:lnTo>
                    <a:lnTo>
                      <a:pt x="3707" y="600"/>
                    </a:lnTo>
                    <a:lnTo>
                      <a:pt x="3708" y="600"/>
                    </a:lnTo>
                    <a:lnTo>
                      <a:pt x="3710" y="601"/>
                    </a:lnTo>
                    <a:lnTo>
                      <a:pt x="3712" y="601"/>
                    </a:lnTo>
                    <a:lnTo>
                      <a:pt x="3714" y="601"/>
                    </a:lnTo>
                    <a:lnTo>
                      <a:pt x="3716" y="602"/>
                    </a:lnTo>
                    <a:lnTo>
                      <a:pt x="3718" y="602"/>
                    </a:lnTo>
                    <a:lnTo>
                      <a:pt x="3719" y="602"/>
                    </a:lnTo>
                    <a:lnTo>
                      <a:pt x="3721" y="603"/>
                    </a:lnTo>
                    <a:lnTo>
                      <a:pt x="3723" y="603"/>
                    </a:lnTo>
                    <a:lnTo>
                      <a:pt x="3725" y="603"/>
                    </a:lnTo>
                    <a:lnTo>
                      <a:pt x="3727" y="604"/>
                    </a:lnTo>
                    <a:lnTo>
                      <a:pt x="3728" y="604"/>
                    </a:lnTo>
                    <a:lnTo>
                      <a:pt x="3730" y="604"/>
                    </a:lnTo>
                    <a:lnTo>
                      <a:pt x="3732" y="605"/>
                    </a:lnTo>
                    <a:lnTo>
                      <a:pt x="3734" y="605"/>
                    </a:lnTo>
                    <a:lnTo>
                      <a:pt x="3736" y="605"/>
                    </a:lnTo>
                    <a:lnTo>
                      <a:pt x="3737" y="606"/>
                    </a:lnTo>
                    <a:lnTo>
                      <a:pt x="3739" y="606"/>
                    </a:lnTo>
                    <a:lnTo>
                      <a:pt x="3741" y="606"/>
                    </a:lnTo>
                    <a:lnTo>
                      <a:pt x="3743" y="607"/>
                    </a:lnTo>
                    <a:lnTo>
                      <a:pt x="3745" y="607"/>
                    </a:lnTo>
                    <a:lnTo>
                      <a:pt x="3747" y="607"/>
                    </a:lnTo>
                    <a:lnTo>
                      <a:pt x="3748" y="608"/>
                    </a:lnTo>
                    <a:lnTo>
                      <a:pt x="3750" y="608"/>
                    </a:lnTo>
                    <a:lnTo>
                      <a:pt x="3752" y="608"/>
                    </a:lnTo>
                    <a:lnTo>
                      <a:pt x="3754" y="609"/>
                    </a:lnTo>
                    <a:lnTo>
                      <a:pt x="3756" y="609"/>
                    </a:lnTo>
                    <a:lnTo>
                      <a:pt x="3757" y="609"/>
                    </a:lnTo>
                    <a:lnTo>
                      <a:pt x="3759" y="610"/>
                    </a:lnTo>
                    <a:lnTo>
                      <a:pt x="3761" y="610"/>
                    </a:lnTo>
                    <a:lnTo>
                      <a:pt x="3763" y="610"/>
                    </a:lnTo>
                    <a:lnTo>
                      <a:pt x="3765" y="611"/>
                    </a:lnTo>
                    <a:lnTo>
                      <a:pt x="3766" y="611"/>
                    </a:lnTo>
                    <a:lnTo>
                      <a:pt x="3768" y="611"/>
                    </a:lnTo>
                    <a:lnTo>
                      <a:pt x="3770" y="612"/>
                    </a:lnTo>
                    <a:lnTo>
                      <a:pt x="3772" y="612"/>
                    </a:lnTo>
                    <a:lnTo>
                      <a:pt x="3774" y="612"/>
                    </a:lnTo>
                    <a:lnTo>
                      <a:pt x="3775" y="613"/>
                    </a:lnTo>
                    <a:lnTo>
                      <a:pt x="3777" y="613"/>
                    </a:lnTo>
                    <a:lnTo>
                      <a:pt x="3779" y="613"/>
                    </a:lnTo>
                    <a:lnTo>
                      <a:pt x="3781" y="614"/>
                    </a:lnTo>
                    <a:lnTo>
                      <a:pt x="3783" y="614"/>
                    </a:lnTo>
                    <a:lnTo>
                      <a:pt x="3785" y="614"/>
                    </a:lnTo>
                    <a:lnTo>
                      <a:pt x="3786" y="615"/>
                    </a:lnTo>
                    <a:lnTo>
                      <a:pt x="3788" y="615"/>
                    </a:lnTo>
                    <a:lnTo>
                      <a:pt x="3790" y="615"/>
                    </a:lnTo>
                    <a:lnTo>
                      <a:pt x="3792" y="616"/>
                    </a:lnTo>
                    <a:lnTo>
                      <a:pt x="3794" y="616"/>
                    </a:lnTo>
                    <a:lnTo>
                      <a:pt x="3795" y="616"/>
                    </a:lnTo>
                    <a:lnTo>
                      <a:pt x="3797" y="617"/>
                    </a:lnTo>
                    <a:lnTo>
                      <a:pt x="3799" y="617"/>
                    </a:lnTo>
                    <a:lnTo>
                      <a:pt x="3801" y="617"/>
                    </a:lnTo>
                    <a:lnTo>
                      <a:pt x="3803" y="618"/>
                    </a:lnTo>
                    <a:lnTo>
                      <a:pt x="3804" y="618"/>
                    </a:lnTo>
                    <a:lnTo>
                      <a:pt x="3806" y="618"/>
                    </a:lnTo>
                    <a:lnTo>
                      <a:pt x="3808" y="618"/>
                    </a:lnTo>
                    <a:lnTo>
                      <a:pt x="3810" y="619"/>
                    </a:lnTo>
                    <a:lnTo>
                      <a:pt x="3812" y="619"/>
                    </a:lnTo>
                    <a:lnTo>
                      <a:pt x="3813" y="619"/>
                    </a:lnTo>
                    <a:lnTo>
                      <a:pt x="3815" y="620"/>
                    </a:lnTo>
                    <a:lnTo>
                      <a:pt x="3817" y="620"/>
                    </a:lnTo>
                    <a:lnTo>
                      <a:pt x="3819" y="620"/>
                    </a:lnTo>
                    <a:lnTo>
                      <a:pt x="3821" y="621"/>
                    </a:lnTo>
                    <a:lnTo>
                      <a:pt x="3823" y="621"/>
                    </a:lnTo>
                    <a:lnTo>
                      <a:pt x="3824" y="621"/>
                    </a:lnTo>
                    <a:lnTo>
                      <a:pt x="3826" y="622"/>
                    </a:lnTo>
                    <a:lnTo>
                      <a:pt x="3828" y="622"/>
                    </a:lnTo>
                    <a:lnTo>
                      <a:pt x="3830" y="622"/>
                    </a:lnTo>
                    <a:lnTo>
                      <a:pt x="3832" y="623"/>
                    </a:lnTo>
                    <a:lnTo>
                      <a:pt x="3833" y="623"/>
                    </a:lnTo>
                    <a:lnTo>
                      <a:pt x="3835" y="623"/>
                    </a:lnTo>
                    <a:lnTo>
                      <a:pt x="3837" y="624"/>
                    </a:lnTo>
                    <a:lnTo>
                      <a:pt x="3839" y="624"/>
                    </a:lnTo>
                    <a:lnTo>
                      <a:pt x="3841" y="624"/>
                    </a:lnTo>
                    <a:lnTo>
                      <a:pt x="3842" y="625"/>
                    </a:lnTo>
                    <a:lnTo>
                      <a:pt x="3844" y="625"/>
                    </a:lnTo>
                    <a:lnTo>
                      <a:pt x="3846" y="625"/>
                    </a:lnTo>
                    <a:lnTo>
                      <a:pt x="3848" y="625"/>
                    </a:lnTo>
                    <a:lnTo>
                      <a:pt x="3850" y="626"/>
                    </a:lnTo>
                    <a:lnTo>
                      <a:pt x="3851" y="626"/>
                    </a:lnTo>
                    <a:lnTo>
                      <a:pt x="3853" y="626"/>
                    </a:lnTo>
                    <a:lnTo>
                      <a:pt x="3855" y="627"/>
                    </a:lnTo>
                    <a:lnTo>
                      <a:pt x="3857" y="627"/>
                    </a:lnTo>
                    <a:lnTo>
                      <a:pt x="3859" y="627"/>
                    </a:lnTo>
                    <a:lnTo>
                      <a:pt x="3861" y="628"/>
                    </a:lnTo>
                    <a:lnTo>
                      <a:pt x="3862" y="628"/>
                    </a:lnTo>
                    <a:lnTo>
                      <a:pt x="3864" y="628"/>
                    </a:lnTo>
                    <a:lnTo>
                      <a:pt x="3866" y="629"/>
                    </a:lnTo>
                    <a:lnTo>
                      <a:pt x="3868" y="629"/>
                    </a:lnTo>
                    <a:lnTo>
                      <a:pt x="3870" y="629"/>
                    </a:lnTo>
                    <a:lnTo>
                      <a:pt x="3871" y="630"/>
                    </a:lnTo>
                    <a:lnTo>
                      <a:pt x="3873" y="630"/>
                    </a:lnTo>
                    <a:lnTo>
                      <a:pt x="3875" y="630"/>
                    </a:lnTo>
                    <a:lnTo>
                      <a:pt x="3877" y="631"/>
                    </a:lnTo>
                    <a:lnTo>
                      <a:pt x="3879" y="631"/>
                    </a:lnTo>
                    <a:lnTo>
                      <a:pt x="3880" y="631"/>
                    </a:lnTo>
                    <a:lnTo>
                      <a:pt x="3882" y="631"/>
                    </a:lnTo>
                    <a:lnTo>
                      <a:pt x="3884" y="632"/>
                    </a:lnTo>
                    <a:lnTo>
                      <a:pt x="3886" y="632"/>
                    </a:lnTo>
                    <a:lnTo>
                      <a:pt x="3888" y="632"/>
                    </a:lnTo>
                    <a:lnTo>
                      <a:pt x="3889" y="633"/>
                    </a:lnTo>
                    <a:lnTo>
                      <a:pt x="3891" y="633"/>
                    </a:lnTo>
                    <a:lnTo>
                      <a:pt x="3893" y="633"/>
                    </a:lnTo>
                    <a:lnTo>
                      <a:pt x="3895" y="634"/>
                    </a:lnTo>
                    <a:lnTo>
                      <a:pt x="3897" y="634"/>
                    </a:lnTo>
                    <a:lnTo>
                      <a:pt x="3899" y="634"/>
                    </a:lnTo>
                    <a:lnTo>
                      <a:pt x="3900" y="635"/>
                    </a:lnTo>
                    <a:lnTo>
                      <a:pt x="3902" y="635"/>
                    </a:lnTo>
                    <a:lnTo>
                      <a:pt x="3904" y="635"/>
                    </a:lnTo>
                    <a:lnTo>
                      <a:pt x="3906" y="635"/>
                    </a:lnTo>
                    <a:lnTo>
                      <a:pt x="3908" y="636"/>
                    </a:lnTo>
                    <a:lnTo>
                      <a:pt x="3909" y="636"/>
                    </a:lnTo>
                    <a:lnTo>
                      <a:pt x="3911" y="636"/>
                    </a:lnTo>
                    <a:lnTo>
                      <a:pt x="3913" y="637"/>
                    </a:lnTo>
                    <a:lnTo>
                      <a:pt x="3915" y="637"/>
                    </a:lnTo>
                    <a:lnTo>
                      <a:pt x="3917" y="637"/>
                    </a:lnTo>
                    <a:lnTo>
                      <a:pt x="3918" y="638"/>
                    </a:lnTo>
                    <a:lnTo>
                      <a:pt x="3920" y="638"/>
                    </a:lnTo>
                    <a:lnTo>
                      <a:pt x="3922" y="638"/>
                    </a:lnTo>
                    <a:lnTo>
                      <a:pt x="3924" y="639"/>
                    </a:lnTo>
                    <a:lnTo>
                      <a:pt x="3926" y="639"/>
                    </a:lnTo>
                    <a:lnTo>
                      <a:pt x="3928" y="639"/>
                    </a:lnTo>
                    <a:lnTo>
                      <a:pt x="3929" y="639"/>
                    </a:lnTo>
                    <a:lnTo>
                      <a:pt x="3931" y="640"/>
                    </a:lnTo>
                    <a:lnTo>
                      <a:pt x="3933" y="640"/>
                    </a:lnTo>
                    <a:lnTo>
                      <a:pt x="3935" y="640"/>
                    </a:lnTo>
                    <a:lnTo>
                      <a:pt x="3937" y="641"/>
                    </a:lnTo>
                    <a:lnTo>
                      <a:pt x="3938" y="641"/>
                    </a:lnTo>
                    <a:lnTo>
                      <a:pt x="3940" y="641"/>
                    </a:lnTo>
                    <a:lnTo>
                      <a:pt x="3942" y="642"/>
                    </a:lnTo>
                    <a:lnTo>
                      <a:pt x="3944" y="642"/>
                    </a:lnTo>
                    <a:lnTo>
                      <a:pt x="3946" y="642"/>
                    </a:lnTo>
                    <a:lnTo>
                      <a:pt x="3947" y="642"/>
                    </a:lnTo>
                    <a:lnTo>
                      <a:pt x="3949" y="643"/>
                    </a:lnTo>
                    <a:lnTo>
                      <a:pt x="3951" y="643"/>
                    </a:lnTo>
                    <a:lnTo>
                      <a:pt x="3953" y="643"/>
                    </a:lnTo>
                    <a:lnTo>
                      <a:pt x="3955" y="644"/>
                    </a:lnTo>
                    <a:lnTo>
                      <a:pt x="3956" y="644"/>
                    </a:lnTo>
                    <a:lnTo>
                      <a:pt x="3958" y="644"/>
                    </a:lnTo>
                    <a:lnTo>
                      <a:pt x="3960" y="645"/>
                    </a:lnTo>
                    <a:lnTo>
                      <a:pt x="3962" y="645"/>
                    </a:lnTo>
                    <a:lnTo>
                      <a:pt x="3964" y="645"/>
                    </a:lnTo>
                    <a:lnTo>
                      <a:pt x="3966" y="645"/>
                    </a:lnTo>
                    <a:lnTo>
                      <a:pt x="3967" y="646"/>
                    </a:lnTo>
                    <a:lnTo>
                      <a:pt x="3969" y="646"/>
                    </a:lnTo>
                    <a:lnTo>
                      <a:pt x="3971" y="646"/>
                    </a:lnTo>
                    <a:lnTo>
                      <a:pt x="3973" y="647"/>
                    </a:lnTo>
                    <a:lnTo>
                      <a:pt x="3975" y="647"/>
                    </a:lnTo>
                    <a:lnTo>
                      <a:pt x="3976" y="647"/>
                    </a:lnTo>
                    <a:lnTo>
                      <a:pt x="3978" y="648"/>
                    </a:lnTo>
                    <a:lnTo>
                      <a:pt x="3980" y="648"/>
                    </a:lnTo>
                    <a:lnTo>
                      <a:pt x="3982" y="648"/>
                    </a:lnTo>
                    <a:lnTo>
                      <a:pt x="3984" y="648"/>
                    </a:lnTo>
                    <a:lnTo>
                      <a:pt x="3985" y="649"/>
                    </a:lnTo>
                    <a:lnTo>
                      <a:pt x="3987" y="649"/>
                    </a:lnTo>
                    <a:lnTo>
                      <a:pt x="3989" y="649"/>
                    </a:lnTo>
                    <a:lnTo>
                      <a:pt x="3991" y="650"/>
                    </a:lnTo>
                    <a:lnTo>
                      <a:pt x="3993" y="650"/>
                    </a:lnTo>
                    <a:lnTo>
                      <a:pt x="3994" y="650"/>
                    </a:lnTo>
                    <a:lnTo>
                      <a:pt x="3996" y="650"/>
                    </a:lnTo>
                    <a:lnTo>
                      <a:pt x="3998" y="651"/>
                    </a:lnTo>
                    <a:lnTo>
                      <a:pt x="4000" y="651"/>
                    </a:lnTo>
                    <a:lnTo>
                      <a:pt x="4002" y="651"/>
                    </a:lnTo>
                    <a:lnTo>
                      <a:pt x="4004" y="652"/>
                    </a:lnTo>
                    <a:lnTo>
                      <a:pt x="4005" y="652"/>
                    </a:lnTo>
                    <a:lnTo>
                      <a:pt x="4007" y="652"/>
                    </a:lnTo>
                    <a:lnTo>
                      <a:pt x="4009" y="653"/>
                    </a:lnTo>
                    <a:lnTo>
                      <a:pt x="4011" y="653"/>
                    </a:lnTo>
                    <a:lnTo>
                      <a:pt x="4013" y="653"/>
                    </a:lnTo>
                    <a:lnTo>
                      <a:pt x="4014" y="653"/>
                    </a:lnTo>
                    <a:lnTo>
                      <a:pt x="4016" y="654"/>
                    </a:lnTo>
                    <a:lnTo>
                      <a:pt x="4018" y="654"/>
                    </a:lnTo>
                    <a:lnTo>
                      <a:pt x="4020" y="654"/>
                    </a:lnTo>
                    <a:lnTo>
                      <a:pt x="4022" y="655"/>
                    </a:lnTo>
                    <a:lnTo>
                      <a:pt x="4023" y="655"/>
                    </a:lnTo>
                    <a:lnTo>
                      <a:pt x="4025" y="655"/>
                    </a:lnTo>
                    <a:lnTo>
                      <a:pt x="4027" y="655"/>
                    </a:lnTo>
                    <a:lnTo>
                      <a:pt x="4029" y="656"/>
                    </a:lnTo>
                    <a:lnTo>
                      <a:pt x="4031" y="656"/>
                    </a:lnTo>
                    <a:lnTo>
                      <a:pt x="4032" y="656"/>
                    </a:lnTo>
                    <a:lnTo>
                      <a:pt x="4034" y="657"/>
                    </a:lnTo>
                    <a:lnTo>
                      <a:pt x="4036" y="657"/>
                    </a:lnTo>
                    <a:lnTo>
                      <a:pt x="4038" y="657"/>
                    </a:lnTo>
                    <a:lnTo>
                      <a:pt x="4040" y="657"/>
                    </a:lnTo>
                    <a:lnTo>
                      <a:pt x="4042" y="658"/>
                    </a:lnTo>
                    <a:lnTo>
                      <a:pt x="4043" y="658"/>
                    </a:lnTo>
                    <a:lnTo>
                      <a:pt x="4045" y="658"/>
                    </a:lnTo>
                    <a:lnTo>
                      <a:pt x="4047" y="659"/>
                    </a:lnTo>
                    <a:lnTo>
                      <a:pt x="4049" y="659"/>
                    </a:lnTo>
                    <a:lnTo>
                      <a:pt x="4051" y="659"/>
                    </a:lnTo>
                    <a:lnTo>
                      <a:pt x="4052" y="659"/>
                    </a:lnTo>
                    <a:lnTo>
                      <a:pt x="4054" y="660"/>
                    </a:lnTo>
                    <a:lnTo>
                      <a:pt x="4056" y="660"/>
                    </a:lnTo>
                    <a:lnTo>
                      <a:pt x="4058" y="660"/>
                    </a:lnTo>
                    <a:lnTo>
                      <a:pt x="4060" y="661"/>
                    </a:lnTo>
                    <a:lnTo>
                      <a:pt x="4061" y="661"/>
                    </a:lnTo>
                    <a:lnTo>
                      <a:pt x="4063" y="661"/>
                    </a:lnTo>
                    <a:lnTo>
                      <a:pt x="4065" y="661"/>
                    </a:lnTo>
                    <a:lnTo>
                      <a:pt x="4067" y="662"/>
                    </a:lnTo>
                    <a:lnTo>
                      <a:pt x="4069" y="662"/>
                    </a:lnTo>
                    <a:lnTo>
                      <a:pt x="4070" y="662"/>
                    </a:lnTo>
                    <a:lnTo>
                      <a:pt x="4072" y="663"/>
                    </a:lnTo>
                    <a:lnTo>
                      <a:pt x="4074" y="663"/>
                    </a:lnTo>
                    <a:lnTo>
                      <a:pt x="4076" y="663"/>
                    </a:lnTo>
                    <a:lnTo>
                      <a:pt x="4078" y="663"/>
                    </a:lnTo>
                    <a:lnTo>
                      <a:pt x="4080" y="664"/>
                    </a:lnTo>
                    <a:lnTo>
                      <a:pt x="4081" y="664"/>
                    </a:lnTo>
                    <a:lnTo>
                      <a:pt x="4083" y="664"/>
                    </a:lnTo>
                    <a:lnTo>
                      <a:pt x="4085" y="665"/>
                    </a:lnTo>
                    <a:lnTo>
                      <a:pt x="4087" y="665"/>
                    </a:lnTo>
                    <a:lnTo>
                      <a:pt x="4089" y="665"/>
                    </a:lnTo>
                    <a:lnTo>
                      <a:pt x="4090" y="665"/>
                    </a:lnTo>
                    <a:lnTo>
                      <a:pt x="4092" y="666"/>
                    </a:lnTo>
                    <a:lnTo>
                      <a:pt x="4094" y="666"/>
                    </a:lnTo>
                    <a:lnTo>
                      <a:pt x="4096" y="666"/>
                    </a:lnTo>
                    <a:lnTo>
                      <a:pt x="4098" y="667"/>
                    </a:lnTo>
                    <a:lnTo>
                      <a:pt x="4099" y="667"/>
                    </a:lnTo>
                    <a:lnTo>
                      <a:pt x="4101" y="667"/>
                    </a:lnTo>
                    <a:lnTo>
                      <a:pt x="4103" y="667"/>
                    </a:lnTo>
                    <a:lnTo>
                      <a:pt x="4105" y="668"/>
                    </a:lnTo>
                    <a:lnTo>
                      <a:pt x="4107" y="668"/>
                    </a:lnTo>
                    <a:lnTo>
                      <a:pt x="4108" y="668"/>
                    </a:lnTo>
                    <a:lnTo>
                      <a:pt x="4110" y="669"/>
                    </a:lnTo>
                    <a:lnTo>
                      <a:pt x="4112" y="669"/>
                    </a:lnTo>
                    <a:lnTo>
                      <a:pt x="4114" y="669"/>
                    </a:lnTo>
                    <a:lnTo>
                      <a:pt x="4116" y="669"/>
                    </a:lnTo>
                    <a:lnTo>
                      <a:pt x="4118" y="670"/>
                    </a:lnTo>
                    <a:lnTo>
                      <a:pt x="4119" y="670"/>
                    </a:lnTo>
                    <a:lnTo>
                      <a:pt x="4121" y="670"/>
                    </a:lnTo>
                    <a:lnTo>
                      <a:pt x="4123" y="670"/>
                    </a:lnTo>
                    <a:lnTo>
                      <a:pt x="4125" y="671"/>
                    </a:lnTo>
                    <a:lnTo>
                      <a:pt x="4127" y="671"/>
                    </a:lnTo>
                    <a:lnTo>
                      <a:pt x="4128" y="671"/>
                    </a:lnTo>
                    <a:lnTo>
                      <a:pt x="4130" y="672"/>
                    </a:lnTo>
                    <a:lnTo>
                      <a:pt x="4132" y="672"/>
                    </a:lnTo>
                    <a:lnTo>
                      <a:pt x="4134" y="672"/>
                    </a:lnTo>
                    <a:lnTo>
                      <a:pt x="4136" y="672"/>
                    </a:lnTo>
                    <a:lnTo>
                      <a:pt x="4137" y="673"/>
                    </a:lnTo>
                    <a:lnTo>
                      <a:pt x="4139" y="673"/>
                    </a:lnTo>
                    <a:lnTo>
                      <a:pt x="4141" y="673"/>
                    </a:lnTo>
                    <a:lnTo>
                      <a:pt x="4143" y="674"/>
                    </a:lnTo>
                    <a:lnTo>
                      <a:pt x="4145" y="674"/>
                    </a:lnTo>
                    <a:lnTo>
                      <a:pt x="4147" y="674"/>
                    </a:lnTo>
                    <a:lnTo>
                      <a:pt x="4148" y="674"/>
                    </a:lnTo>
                    <a:lnTo>
                      <a:pt x="4150" y="675"/>
                    </a:lnTo>
                    <a:lnTo>
                      <a:pt x="4152" y="675"/>
                    </a:lnTo>
                    <a:lnTo>
                      <a:pt x="4154" y="675"/>
                    </a:lnTo>
                    <a:lnTo>
                      <a:pt x="4156" y="675"/>
                    </a:lnTo>
                    <a:lnTo>
                      <a:pt x="4157" y="676"/>
                    </a:lnTo>
                    <a:lnTo>
                      <a:pt x="4159" y="676"/>
                    </a:lnTo>
                    <a:lnTo>
                      <a:pt x="4161" y="676"/>
                    </a:lnTo>
                    <a:lnTo>
                      <a:pt x="4163" y="677"/>
                    </a:lnTo>
                    <a:lnTo>
                      <a:pt x="4165" y="677"/>
                    </a:lnTo>
                    <a:lnTo>
                      <a:pt x="4166" y="677"/>
                    </a:lnTo>
                    <a:lnTo>
                      <a:pt x="4168" y="677"/>
                    </a:lnTo>
                    <a:lnTo>
                      <a:pt x="4170" y="678"/>
                    </a:lnTo>
                    <a:lnTo>
                      <a:pt x="4172" y="678"/>
                    </a:lnTo>
                    <a:lnTo>
                      <a:pt x="4174" y="678"/>
                    </a:lnTo>
                    <a:lnTo>
                      <a:pt x="4175" y="678"/>
                    </a:lnTo>
                    <a:lnTo>
                      <a:pt x="4177" y="679"/>
                    </a:lnTo>
                    <a:lnTo>
                      <a:pt x="4179" y="679"/>
                    </a:lnTo>
                    <a:lnTo>
                      <a:pt x="4181" y="679"/>
                    </a:lnTo>
                    <a:lnTo>
                      <a:pt x="4183" y="679"/>
                    </a:lnTo>
                    <a:lnTo>
                      <a:pt x="4185" y="680"/>
                    </a:lnTo>
                    <a:lnTo>
                      <a:pt x="4186" y="680"/>
                    </a:lnTo>
                    <a:lnTo>
                      <a:pt x="4188" y="680"/>
                    </a:lnTo>
                    <a:lnTo>
                      <a:pt x="4190" y="681"/>
                    </a:lnTo>
                    <a:lnTo>
                      <a:pt x="4192" y="681"/>
                    </a:lnTo>
                    <a:lnTo>
                      <a:pt x="4194" y="681"/>
                    </a:lnTo>
                    <a:lnTo>
                      <a:pt x="4195" y="681"/>
                    </a:lnTo>
                    <a:lnTo>
                      <a:pt x="4197" y="682"/>
                    </a:lnTo>
                    <a:lnTo>
                      <a:pt x="4199" y="682"/>
                    </a:lnTo>
                    <a:lnTo>
                      <a:pt x="4201" y="682"/>
                    </a:lnTo>
                    <a:lnTo>
                      <a:pt x="4203" y="682"/>
                    </a:lnTo>
                    <a:lnTo>
                      <a:pt x="4204" y="683"/>
                    </a:lnTo>
                    <a:lnTo>
                      <a:pt x="4206" y="683"/>
                    </a:lnTo>
                    <a:lnTo>
                      <a:pt x="4208" y="683"/>
                    </a:lnTo>
                    <a:lnTo>
                      <a:pt x="4210" y="683"/>
                    </a:lnTo>
                    <a:lnTo>
                      <a:pt x="4212" y="684"/>
                    </a:lnTo>
                    <a:lnTo>
                      <a:pt x="4213" y="684"/>
                    </a:lnTo>
                    <a:lnTo>
                      <a:pt x="4215" y="684"/>
                    </a:lnTo>
                    <a:lnTo>
                      <a:pt x="4217" y="685"/>
                    </a:lnTo>
                    <a:lnTo>
                      <a:pt x="4219" y="685"/>
                    </a:lnTo>
                    <a:lnTo>
                      <a:pt x="4221" y="685"/>
                    </a:lnTo>
                    <a:lnTo>
                      <a:pt x="4223" y="685"/>
                    </a:lnTo>
                    <a:lnTo>
                      <a:pt x="4224" y="686"/>
                    </a:lnTo>
                    <a:lnTo>
                      <a:pt x="4226" y="686"/>
                    </a:lnTo>
                    <a:lnTo>
                      <a:pt x="4228" y="686"/>
                    </a:lnTo>
                    <a:lnTo>
                      <a:pt x="4230" y="686"/>
                    </a:lnTo>
                    <a:lnTo>
                      <a:pt x="4232" y="687"/>
                    </a:lnTo>
                    <a:lnTo>
                      <a:pt x="4233" y="687"/>
                    </a:lnTo>
                    <a:lnTo>
                      <a:pt x="4235" y="687"/>
                    </a:lnTo>
                    <a:lnTo>
                      <a:pt x="4237" y="687"/>
                    </a:lnTo>
                    <a:lnTo>
                      <a:pt x="4239" y="688"/>
                    </a:lnTo>
                    <a:lnTo>
                      <a:pt x="4241" y="688"/>
                    </a:lnTo>
                    <a:lnTo>
                      <a:pt x="4242" y="688"/>
                    </a:lnTo>
                    <a:lnTo>
                      <a:pt x="4244" y="688"/>
                    </a:lnTo>
                    <a:lnTo>
                      <a:pt x="4246" y="689"/>
                    </a:lnTo>
                    <a:lnTo>
                      <a:pt x="4248" y="689"/>
                    </a:lnTo>
                    <a:lnTo>
                      <a:pt x="4250" y="689"/>
                    </a:lnTo>
                    <a:lnTo>
                      <a:pt x="4251" y="690"/>
                    </a:lnTo>
                    <a:lnTo>
                      <a:pt x="4253" y="690"/>
                    </a:lnTo>
                    <a:lnTo>
                      <a:pt x="4255" y="690"/>
                    </a:lnTo>
                    <a:lnTo>
                      <a:pt x="4257" y="690"/>
                    </a:lnTo>
                    <a:lnTo>
                      <a:pt x="4259" y="691"/>
                    </a:lnTo>
                    <a:lnTo>
                      <a:pt x="4261" y="691"/>
                    </a:lnTo>
                    <a:lnTo>
                      <a:pt x="4262" y="691"/>
                    </a:lnTo>
                    <a:lnTo>
                      <a:pt x="4264" y="691"/>
                    </a:lnTo>
                    <a:lnTo>
                      <a:pt x="4266" y="692"/>
                    </a:lnTo>
                    <a:lnTo>
                      <a:pt x="4268" y="692"/>
                    </a:lnTo>
                    <a:lnTo>
                      <a:pt x="4270" y="692"/>
                    </a:lnTo>
                    <a:lnTo>
                      <a:pt x="4271" y="692"/>
                    </a:lnTo>
                    <a:lnTo>
                      <a:pt x="4273" y="693"/>
                    </a:lnTo>
                    <a:lnTo>
                      <a:pt x="4275" y="693"/>
                    </a:lnTo>
                    <a:lnTo>
                      <a:pt x="4277" y="693"/>
                    </a:lnTo>
                    <a:lnTo>
                      <a:pt x="4279" y="693"/>
                    </a:lnTo>
                    <a:lnTo>
                      <a:pt x="4280" y="694"/>
                    </a:lnTo>
                    <a:lnTo>
                      <a:pt x="4282" y="694"/>
                    </a:lnTo>
                    <a:lnTo>
                      <a:pt x="4284" y="694"/>
                    </a:lnTo>
                    <a:lnTo>
                      <a:pt x="4286" y="694"/>
                    </a:lnTo>
                    <a:lnTo>
                      <a:pt x="4288" y="695"/>
                    </a:lnTo>
                    <a:lnTo>
                      <a:pt x="4290" y="695"/>
                    </a:lnTo>
                    <a:lnTo>
                      <a:pt x="4291" y="695"/>
                    </a:lnTo>
                    <a:lnTo>
                      <a:pt x="4293" y="695"/>
                    </a:lnTo>
                    <a:lnTo>
                      <a:pt x="4295" y="696"/>
                    </a:lnTo>
                    <a:lnTo>
                      <a:pt x="4297" y="696"/>
                    </a:lnTo>
                    <a:lnTo>
                      <a:pt x="4299" y="696"/>
                    </a:lnTo>
                    <a:lnTo>
                      <a:pt x="4300" y="696"/>
                    </a:lnTo>
                    <a:lnTo>
                      <a:pt x="4302" y="697"/>
                    </a:lnTo>
                    <a:lnTo>
                      <a:pt x="4304" y="697"/>
                    </a:lnTo>
                    <a:lnTo>
                      <a:pt x="4306" y="697"/>
                    </a:lnTo>
                    <a:lnTo>
                      <a:pt x="4308" y="697"/>
                    </a:lnTo>
                    <a:lnTo>
                      <a:pt x="4309" y="698"/>
                    </a:lnTo>
                    <a:lnTo>
                      <a:pt x="4311" y="698"/>
                    </a:lnTo>
                    <a:lnTo>
                      <a:pt x="4313" y="698"/>
                    </a:lnTo>
                    <a:lnTo>
                      <a:pt x="4315" y="698"/>
                    </a:lnTo>
                    <a:lnTo>
                      <a:pt x="4317" y="699"/>
                    </a:lnTo>
                    <a:lnTo>
                      <a:pt x="4318" y="699"/>
                    </a:lnTo>
                    <a:lnTo>
                      <a:pt x="4320" y="699"/>
                    </a:lnTo>
                    <a:lnTo>
                      <a:pt x="4322" y="699"/>
                    </a:lnTo>
                    <a:lnTo>
                      <a:pt x="4324" y="700"/>
                    </a:lnTo>
                    <a:lnTo>
                      <a:pt x="4326" y="700"/>
                    </a:lnTo>
                    <a:lnTo>
                      <a:pt x="4328" y="700"/>
                    </a:lnTo>
                    <a:lnTo>
                      <a:pt x="4329" y="700"/>
                    </a:lnTo>
                    <a:lnTo>
                      <a:pt x="4331" y="701"/>
                    </a:lnTo>
                    <a:lnTo>
                      <a:pt x="4333" y="701"/>
                    </a:lnTo>
                    <a:lnTo>
                      <a:pt x="4335" y="701"/>
                    </a:lnTo>
                    <a:lnTo>
                      <a:pt x="4337" y="701"/>
                    </a:lnTo>
                    <a:lnTo>
                      <a:pt x="4338" y="702"/>
                    </a:lnTo>
                    <a:lnTo>
                      <a:pt x="4340" y="702"/>
                    </a:lnTo>
                    <a:lnTo>
                      <a:pt x="4342" y="702"/>
                    </a:lnTo>
                    <a:lnTo>
                      <a:pt x="4344" y="702"/>
                    </a:lnTo>
                    <a:lnTo>
                      <a:pt x="4346" y="703"/>
                    </a:lnTo>
                    <a:lnTo>
                      <a:pt x="4347" y="703"/>
                    </a:lnTo>
                    <a:lnTo>
                      <a:pt x="4349" y="703"/>
                    </a:lnTo>
                    <a:lnTo>
                      <a:pt x="4351" y="703"/>
                    </a:lnTo>
                    <a:lnTo>
                      <a:pt x="4353" y="704"/>
                    </a:lnTo>
                    <a:lnTo>
                      <a:pt x="4355" y="704"/>
                    </a:lnTo>
                    <a:lnTo>
                      <a:pt x="4356" y="704"/>
                    </a:lnTo>
                    <a:lnTo>
                      <a:pt x="4358" y="704"/>
                    </a:lnTo>
                    <a:lnTo>
                      <a:pt x="4360" y="705"/>
                    </a:lnTo>
                    <a:lnTo>
                      <a:pt x="4362" y="705"/>
                    </a:lnTo>
                    <a:lnTo>
                      <a:pt x="4364" y="705"/>
                    </a:lnTo>
                    <a:lnTo>
                      <a:pt x="4366" y="705"/>
                    </a:lnTo>
                    <a:lnTo>
                      <a:pt x="4367" y="706"/>
                    </a:lnTo>
                    <a:lnTo>
                      <a:pt x="4369" y="706"/>
                    </a:lnTo>
                    <a:lnTo>
                      <a:pt x="4371" y="706"/>
                    </a:lnTo>
                    <a:lnTo>
                      <a:pt x="4373" y="706"/>
                    </a:lnTo>
                    <a:lnTo>
                      <a:pt x="4375" y="707"/>
                    </a:lnTo>
                    <a:lnTo>
                      <a:pt x="4376" y="707"/>
                    </a:lnTo>
                    <a:lnTo>
                      <a:pt x="4378" y="707"/>
                    </a:lnTo>
                    <a:lnTo>
                      <a:pt x="4380" y="707"/>
                    </a:lnTo>
                    <a:lnTo>
                      <a:pt x="4382" y="708"/>
                    </a:lnTo>
                    <a:lnTo>
                      <a:pt x="4384" y="708"/>
                    </a:lnTo>
                    <a:lnTo>
                      <a:pt x="4385" y="708"/>
                    </a:lnTo>
                    <a:lnTo>
                      <a:pt x="4387" y="708"/>
                    </a:lnTo>
                    <a:lnTo>
                      <a:pt x="4389" y="709"/>
                    </a:lnTo>
                    <a:lnTo>
                      <a:pt x="4391" y="709"/>
                    </a:lnTo>
                    <a:lnTo>
                      <a:pt x="4393" y="709"/>
                    </a:lnTo>
                    <a:lnTo>
                      <a:pt x="4394" y="709"/>
                    </a:lnTo>
                    <a:lnTo>
                      <a:pt x="4396" y="710"/>
                    </a:lnTo>
                    <a:lnTo>
                      <a:pt x="4398" y="710"/>
                    </a:lnTo>
                    <a:lnTo>
                      <a:pt x="4400" y="710"/>
                    </a:lnTo>
                    <a:lnTo>
                      <a:pt x="4402" y="710"/>
                    </a:lnTo>
                    <a:lnTo>
                      <a:pt x="4404" y="710"/>
                    </a:lnTo>
                    <a:lnTo>
                      <a:pt x="4405" y="711"/>
                    </a:lnTo>
                    <a:lnTo>
                      <a:pt x="4407" y="711"/>
                    </a:lnTo>
                    <a:lnTo>
                      <a:pt x="4409" y="711"/>
                    </a:lnTo>
                    <a:lnTo>
                      <a:pt x="4411" y="711"/>
                    </a:lnTo>
                    <a:lnTo>
                      <a:pt x="4413" y="712"/>
                    </a:lnTo>
                    <a:lnTo>
                      <a:pt x="4414" y="712"/>
                    </a:lnTo>
                    <a:lnTo>
                      <a:pt x="4416" y="712"/>
                    </a:lnTo>
                    <a:lnTo>
                      <a:pt x="4418" y="712"/>
                    </a:lnTo>
                    <a:lnTo>
                      <a:pt x="4420" y="713"/>
                    </a:lnTo>
                    <a:lnTo>
                      <a:pt x="4422" y="713"/>
                    </a:lnTo>
                    <a:lnTo>
                      <a:pt x="4423" y="713"/>
                    </a:lnTo>
                    <a:lnTo>
                      <a:pt x="4425" y="713"/>
                    </a:lnTo>
                    <a:lnTo>
                      <a:pt x="4427" y="714"/>
                    </a:lnTo>
                    <a:lnTo>
                      <a:pt x="4429" y="714"/>
                    </a:lnTo>
                    <a:lnTo>
                      <a:pt x="4431" y="714"/>
                    </a:lnTo>
                    <a:lnTo>
                      <a:pt x="4432" y="714"/>
                    </a:lnTo>
                    <a:lnTo>
                      <a:pt x="4434" y="715"/>
                    </a:lnTo>
                    <a:lnTo>
                      <a:pt x="4436" y="715"/>
                    </a:lnTo>
                    <a:lnTo>
                      <a:pt x="4438" y="715"/>
                    </a:lnTo>
                    <a:lnTo>
                      <a:pt x="4440" y="715"/>
                    </a:lnTo>
                    <a:lnTo>
                      <a:pt x="4442" y="715"/>
                    </a:lnTo>
                    <a:lnTo>
                      <a:pt x="4443" y="716"/>
                    </a:lnTo>
                    <a:lnTo>
                      <a:pt x="4445" y="716"/>
                    </a:lnTo>
                    <a:lnTo>
                      <a:pt x="4447" y="716"/>
                    </a:lnTo>
                    <a:lnTo>
                      <a:pt x="4449" y="716"/>
                    </a:lnTo>
                    <a:lnTo>
                      <a:pt x="4451" y="717"/>
                    </a:lnTo>
                    <a:lnTo>
                      <a:pt x="4452" y="717"/>
                    </a:lnTo>
                    <a:lnTo>
                      <a:pt x="4454" y="717"/>
                    </a:lnTo>
                    <a:lnTo>
                      <a:pt x="4456" y="717"/>
                    </a:lnTo>
                    <a:lnTo>
                      <a:pt x="4458" y="718"/>
                    </a:lnTo>
                    <a:lnTo>
                      <a:pt x="4460" y="718"/>
                    </a:lnTo>
                    <a:lnTo>
                      <a:pt x="4461" y="718"/>
                    </a:lnTo>
                    <a:lnTo>
                      <a:pt x="4463" y="718"/>
                    </a:lnTo>
                    <a:lnTo>
                      <a:pt x="4465" y="719"/>
                    </a:lnTo>
                    <a:lnTo>
                      <a:pt x="4467" y="719"/>
                    </a:lnTo>
                    <a:lnTo>
                      <a:pt x="4469" y="719"/>
                    </a:lnTo>
                    <a:lnTo>
                      <a:pt x="4471" y="719"/>
                    </a:lnTo>
                    <a:lnTo>
                      <a:pt x="4472" y="719"/>
                    </a:lnTo>
                    <a:lnTo>
                      <a:pt x="4474" y="720"/>
                    </a:lnTo>
                    <a:lnTo>
                      <a:pt x="4476" y="720"/>
                    </a:lnTo>
                    <a:lnTo>
                      <a:pt x="4478" y="720"/>
                    </a:lnTo>
                    <a:lnTo>
                      <a:pt x="4480" y="720"/>
                    </a:lnTo>
                    <a:lnTo>
                      <a:pt x="4481" y="721"/>
                    </a:lnTo>
                    <a:lnTo>
                      <a:pt x="4483" y="721"/>
                    </a:lnTo>
                    <a:lnTo>
                      <a:pt x="4485" y="721"/>
                    </a:lnTo>
                    <a:lnTo>
                      <a:pt x="4487" y="721"/>
                    </a:lnTo>
                    <a:lnTo>
                      <a:pt x="4489" y="721"/>
                    </a:lnTo>
                    <a:lnTo>
                      <a:pt x="4490" y="722"/>
                    </a:lnTo>
                    <a:lnTo>
                      <a:pt x="4492" y="722"/>
                    </a:lnTo>
                    <a:lnTo>
                      <a:pt x="4494" y="722"/>
                    </a:lnTo>
                    <a:lnTo>
                      <a:pt x="4496" y="722"/>
                    </a:lnTo>
                    <a:lnTo>
                      <a:pt x="4498" y="723"/>
                    </a:lnTo>
                    <a:lnTo>
                      <a:pt x="4499" y="723"/>
                    </a:lnTo>
                    <a:lnTo>
                      <a:pt x="4501" y="723"/>
                    </a:lnTo>
                    <a:lnTo>
                      <a:pt x="4503" y="723"/>
                    </a:lnTo>
                    <a:lnTo>
                      <a:pt x="4505" y="724"/>
                    </a:lnTo>
                    <a:lnTo>
                      <a:pt x="4507" y="724"/>
                    </a:lnTo>
                    <a:lnTo>
                      <a:pt x="4509" y="724"/>
                    </a:lnTo>
                    <a:lnTo>
                      <a:pt x="4510" y="724"/>
                    </a:lnTo>
                    <a:lnTo>
                      <a:pt x="4512" y="724"/>
                    </a:lnTo>
                    <a:lnTo>
                      <a:pt x="4514" y="725"/>
                    </a:lnTo>
                    <a:lnTo>
                      <a:pt x="4516" y="725"/>
                    </a:lnTo>
                    <a:lnTo>
                      <a:pt x="4518" y="725"/>
                    </a:lnTo>
                    <a:lnTo>
                      <a:pt x="4519" y="725"/>
                    </a:lnTo>
                    <a:lnTo>
                      <a:pt x="4521" y="726"/>
                    </a:lnTo>
                    <a:lnTo>
                      <a:pt x="4523" y="726"/>
                    </a:lnTo>
                    <a:lnTo>
                      <a:pt x="4525" y="726"/>
                    </a:lnTo>
                    <a:lnTo>
                      <a:pt x="4527" y="726"/>
                    </a:lnTo>
                    <a:lnTo>
                      <a:pt x="4528" y="726"/>
                    </a:lnTo>
                    <a:lnTo>
                      <a:pt x="4530" y="727"/>
                    </a:lnTo>
                    <a:lnTo>
                      <a:pt x="4532" y="727"/>
                    </a:lnTo>
                    <a:lnTo>
                      <a:pt x="4534" y="727"/>
                    </a:lnTo>
                    <a:lnTo>
                      <a:pt x="4536" y="727"/>
                    </a:lnTo>
                    <a:lnTo>
                      <a:pt x="4537" y="728"/>
                    </a:lnTo>
                    <a:lnTo>
                      <a:pt x="4539" y="728"/>
                    </a:lnTo>
                    <a:lnTo>
                      <a:pt x="4541" y="728"/>
                    </a:lnTo>
                    <a:lnTo>
                      <a:pt x="4543" y="728"/>
                    </a:lnTo>
                    <a:lnTo>
                      <a:pt x="4545" y="729"/>
                    </a:lnTo>
                    <a:lnTo>
                      <a:pt x="4547" y="729"/>
                    </a:lnTo>
                    <a:lnTo>
                      <a:pt x="4548" y="729"/>
                    </a:lnTo>
                    <a:lnTo>
                      <a:pt x="4550" y="729"/>
                    </a:lnTo>
                    <a:lnTo>
                      <a:pt x="4552" y="729"/>
                    </a:lnTo>
                    <a:lnTo>
                      <a:pt x="4554" y="730"/>
                    </a:lnTo>
                    <a:lnTo>
                      <a:pt x="4556" y="730"/>
                    </a:lnTo>
                    <a:lnTo>
                      <a:pt x="4557" y="730"/>
                    </a:lnTo>
                    <a:lnTo>
                      <a:pt x="4559" y="730"/>
                    </a:lnTo>
                    <a:lnTo>
                      <a:pt x="4561" y="730"/>
                    </a:lnTo>
                    <a:lnTo>
                      <a:pt x="4563" y="731"/>
                    </a:lnTo>
                    <a:lnTo>
                      <a:pt x="4565" y="731"/>
                    </a:lnTo>
                    <a:lnTo>
                      <a:pt x="4566" y="731"/>
                    </a:lnTo>
                    <a:lnTo>
                      <a:pt x="4568" y="731"/>
                    </a:lnTo>
                    <a:lnTo>
                      <a:pt x="4570" y="732"/>
                    </a:lnTo>
                    <a:lnTo>
                      <a:pt x="4572" y="732"/>
                    </a:lnTo>
                    <a:lnTo>
                      <a:pt x="4574" y="732"/>
                    </a:lnTo>
                    <a:lnTo>
                      <a:pt x="4575" y="732"/>
                    </a:lnTo>
                    <a:lnTo>
                      <a:pt x="4577" y="732"/>
                    </a:lnTo>
                    <a:lnTo>
                      <a:pt x="4579" y="733"/>
                    </a:lnTo>
                    <a:lnTo>
                      <a:pt x="4581" y="733"/>
                    </a:lnTo>
                    <a:lnTo>
                      <a:pt x="4583" y="733"/>
                    </a:lnTo>
                    <a:lnTo>
                      <a:pt x="4585" y="733"/>
                    </a:lnTo>
                    <a:lnTo>
                      <a:pt x="4586" y="734"/>
                    </a:lnTo>
                    <a:lnTo>
                      <a:pt x="4588" y="734"/>
                    </a:lnTo>
                    <a:lnTo>
                      <a:pt x="4590" y="734"/>
                    </a:lnTo>
                    <a:lnTo>
                      <a:pt x="4592" y="734"/>
                    </a:lnTo>
                    <a:lnTo>
                      <a:pt x="4594" y="734"/>
                    </a:lnTo>
                    <a:lnTo>
                      <a:pt x="4595" y="735"/>
                    </a:lnTo>
                    <a:lnTo>
                      <a:pt x="4597" y="735"/>
                    </a:lnTo>
                    <a:lnTo>
                      <a:pt x="4599" y="735"/>
                    </a:lnTo>
                    <a:lnTo>
                      <a:pt x="4601" y="735"/>
                    </a:lnTo>
                    <a:lnTo>
                      <a:pt x="4603" y="736"/>
                    </a:lnTo>
                    <a:lnTo>
                      <a:pt x="4604" y="736"/>
                    </a:lnTo>
                    <a:lnTo>
                      <a:pt x="4606" y="736"/>
                    </a:lnTo>
                    <a:lnTo>
                      <a:pt x="4608" y="736"/>
                    </a:lnTo>
                    <a:lnTo>
                      <a:pt x="4610" y="736"/>
                    </a:lnTo>
                    <a:lnTo>
                      <a:pt x="4612" y="737"/>
                    </a:lnTo>
                    <a:lnTo>
                      <a:pt x="4613" y="737"/>
                    </a:lnTo>
                    <a:lnTo>
                      <a:pt x="4615" y="737"/>
                    </a:lnTo>
                    <a:lnTo>
                      <a:pt x="4617" y="737"/>
                    </a:lnTo>
                    <a:lnTo>
                      <a:pt x="4619" y="737"/>
                    </a:lnTo>
                    <a:lnTo>
                      <a:pt x="4621" y="738"/>
                    </a:lnTo>
                    <a:lnTo>
                      <a:pt x="4623" y="738"/>
                    </a:lnTo>
                    <a:lnTo>
                      <a:pt x="4624" y="738"/>
                    </a:lnTo>
                    <a:lnTo>
                      <a:pt x="4626" y="738"/>
                    </a:lnTo>
                    <a:lnTo>
                      <a:pt x="4628" y="738"/>
                    </a:lnTo>
                    <a:lnTo>
                      <a:pt x="4630" y="739"/>
                    </a:lnTo>
                    <a:lnTo>
                      <a:pt x="4632" y="739"/>
                    </a:lnTo>
                    <a:lnTo>
                      <a:pt x="4633" y="739"/>
                    </a:lnTo>
                    <a:lnTo>
                      <a:pt x="4635" y="739"/>
                    </a:lnTo>
                    <a:lnTo>
                      <a:pt x="4637" y="740"/>
                    </a:lnTo>
                    <a:lnTo>
                      <a:pt x="4639" y="740"/>
                    </a:lnTo>
                    <a:lnTo>
                      <a:pt x="4641" y="740"/>
                    </a:lnTo>
                    <a:lnTo>
                      <a:pt x="4642" y="740"/>
                    </a:lnTo>
                    <a:lnTo>
                      <a:pt x="4644" y="740"/>
                    </a:lnTo>
                    <a:lnTo>
                      <a:pt x="4646" y="741"/>
                    </a:lnTo>
                    <a:lnTo>
                      <a:pt x="4648" y="741"/>
                    </a:lnTo>
                    <a:lnTo>
                      <a:pt x="4650" y="741"/>
                    </a:lnTo>
                    <a:lnTo>
                      <a:pt x="4652" y="741"/>
                    </a:lnTo>
                    <a:lnTo>
                      <a:pt x="4653" y="741"/>
                    </a:lnTo>
                    <a:lnTo>
                      <a:pt x="4655" y="742"/>
                    </a:lnTo>
                    <a:lnTo>
                      <a:pt x="4657" y="742"/>
                    </a:lnTo>
                    <a:lnTo>
                      <a:pt x="4659" y="742"/>
                    </a:lnTo>
                    <a:lnTo>
                      <a:pt x="4661" y="742"/>
                    </a:lnTo>
                    <a:lnTo>
                      <a:pt x="4662" y="742"/>
                    </a:lnTo>
                    <a:lnTo>
                      <a:pt x="4664" y="743"/>
                    </a:lnTo>
                    <a:lnTo>
                      <a:pt x="4666" y="743"/>
                    </a:lnTo>
                    <a:lnTo>
                      <a:pt x="4668" y="743"/>
                    </a:lnTo>
                    <a:lnTo>
                      <a:pt x="4670" y="743"/>
                    </a:lnTo>
                    <a:lnTo>
                      <a:pt x="4671" y="744"/>
                    </a:lnTo>
                    <a:lnTo>
                      <a:pt x="4673" y="744"/>
                    </a:lnTo>
                    <a:lnTo>
                      <a:pt x="4675" y="744"/>
                    </a:lnTo>
                    <a:lnTo>
                      <a:pt x="4677" y="744"/>
                    </a:lnTo>
                    <a:lnTo>
                      <a:pt x="4679" y="744"/>
                    </a:lnTo>
                    <a:lnTo>
                      <a:pt x="4680" y="745"/>
                    </a:lnTo>
                    <a:lnTo>
                      <a:pt x="4682" y="745"/>
                    </a:lnTo>
                    <a:lnTo>
                      <a:pt x="4684" y="745"/>
                    </a:lnTo>
                    <a:lnTo>
                      <a:pt x="4686" y="745"/>
                    </a:lnTo>
                    <a:lnTo>
                      <a:pt x="4688" y="745"/>
                    </a:lnTo>
                    <a:lnTo>
                      <a:pt x="4690" y="746"/>
                    </a:lnTo>
                    <a:lnTo>
                      <a:pt x="4691" y="746"/>
                    </a:lnTo>
                    <a:lnTo>
                      <a:pt x="4693" y="746"/>
                    </a:lnTo>
                    <a:lnTo>
                      <a:pt x="4695" y="746"/>
                    </a:lnTo>
                    <a:lnTo>
                      <a:pt x="4697" y="746"/>
                    </a:lnTo>
                    <a:lnTo>
                      <a:pt x="4699" y="747"/>
                    </a:lnTo>
                    <a:lnTo>
                      <a:pt x="4700" y="747"/>
                    </a:lnTo>
                    <a:lnTo>
                      <a:pt x="4702" y="747"/>
                    </a:lnTo>
                    <a:lnTo>
                      <a:pt x="4704" y="747"/>
                    </a:lnTo>
                    <a:lnTo>
                      <a:pt x="4706" y="747"/>
                    </a:lnTo>
                    <a:lnTo>
                      <a:pt x="4708" y="748"/>
                    </a:lnTo>
                    <a:lnTo>
                      <a:pt x="4709" y="748"/>
                    </a:lnTo>
                    <a:lnTo>
                      <a:pt x="4711" y="748"/>
                    </a:lnTo>
                    <a:lnTo>
                      <a:pt x="4713" y="748"/>
                    </a:lnTo>
                    <a:lnTo>
                      <a:pt x="4715" y="748"/>
                    </a:lnTo>
                    <a:lnTo>
                      <a:pt x="4717" y="749"/>
                    </a:lnTo>
                    <a:lnTo>
                      <a:pt x="4718" y="749"/>
                    </a:lnTo>
                    <a:lnTo>
                      <a:pt x="4720" y="749"/>
                    </a:lnTo>
                    <a:lnTo>
                      <a:pt x="4722" y="749"/>
                    </a:lnTo>
                    <a:lnTo>
                      <a:pt x="4724" y="749"/>
                    </a:lnTo>
                    <a:lnTo>
                      <a:pt x="4726" y="750"/>
                    </a:lnTo>
                    <a:lnTo>
                      <a:pt x="4728" y="750"/>
                    </a:lnTo>
                    <a:lnTo>
                      <a:pt x="4729" y="750"/>
                    </a:lnTo>
                    <a:lnTo>
                      <a:pt x="4731" y="750"/>
                    </a:lnTo>
                    <a:lnTo>
                      <a:pt x="4733" y="750"/>
                    </a:lnTo>
                    <a:lnTo>
                      <a:pt x="4735" y="751"/>
                    </a:lnTo>
                    <a:lnTo>
                      <a:pt x="4737" y="751"/>
                    </a:lnTo>
                    <a:lnTo>
                      <a:pt x="4738" y="751"/>
                    </a:lnTo>
                    <a:lnTo>
                      <a:pt x="4740" y="751"/>
                    </a:lnTo>
                    <a:lnTo>
                      <a:pt x="4742" y="751"/>
                    </a:lnTo>
                    <a:lnTo>
                      <a:pt x="4744" y="752"/>
                    </a:lnTo>
                    <a:lnTo>
                      <a:pt x="4746" y="752"/>
                    </a:lnTo>
                    <a:lnTo>
                      <a:pt x="4747" y="752"/>
                    </a:lnTo>
                    <a:lnTo>
                      <a:pt x="4749" y="752"/>
                    </a:lnTo>
                    <a:lnTo>
                      <a:pt x="4751" y="752"/>
                    </a:lnTo>
                    <a:lnTo>
                      <a:pt x="4753" y="753"/>
                    </a:lnTo>
                    <a:lnTo>
                      <a:pt x="4755" y="753"/>
                    </a:lnTo>
                    <a:lnTo>
                      <a:pt x="4756" y="753"/>
                    </a:lnTo>
                    <a:lnTo>
                      <a:pt x="4758" y="753"/>
                    </a:lnTo>
                    <a:lnTo>
                      <a:pt x="4760" y="753"/>
                    </a:lnTo>
                    <a:lnTo>
                      <a:pt x="4762" y="754"/>
                    </a:lnTo>
                    <a:lnTo>
                      <a:pt x="4764" y="754"/>
                    </a:lnTo>
                    <a:lnTo>
                      <a:pt x="4766" y="754"/>
                    </a:lnTo>
                    <a:lnTo>
                      <a:pt x="4767" y="754"/>
                    </a:lnTo>
                    <a:lnTo>
                      <a:pt x="4769" y="754"/>
                    </a:lnTo>
                    <a:lnTo>
                      <a:pt x="4771" y="755"/>
                    </a:lnTo>
                    <a:lnTo>
                      <a:pt x="4773" y="755"/>
                    </a:lnTo>
                    <a:lnTo>
                      <a:pt x="4775" y="755"/>
                    </a:lnTo>
                    <a:lnTo>
                      <a:pt x="4776" y="755"/>
                    </a:lnTo>
                    <a:lnTo>
                      <a:pt x="4778" y="755"/>
                    </a:lnTo>
                    <a:lnTo>
                      <a:pt x="4780" y="756"/>
                    </a:lnTo>
                    <a:lnTo>
                      <a:pt x="4782" y="756"/>
                    </a:lnTo>
                    <a:lnTo>
                      <a:pt x="4784" y="756"/>
                    </a:lnTo>
                    <a:lnTo>
                      <a:pt x="4785" y="756"/>
                    </a:lnTo>
                    <a:lnTo>
                      <a:pt x="4787" y="756"/>
                    </a:lnTo>
                    <a:lnTo>
                      <a:pt x="4789" y="757"/>
                    </a:lnTo>
                    <a:lnTo>
                      <a:pt x="4791" y="757"/>
                    </a:lnTo>
                    <a:lnTo>
                      <a:pt x="4793" y="757"/>
                    </a:lnTo>
                    <a:lnTo>
                      <a:pt x="4794" y="757"/>
                    </a:lnTo>
                    <a:lnTo>
                      <a:pt x="4796" y="757"/>
                    </a:lnTo>
                    <a:lnTo>
                      <a:pt x="4798" y="758"/>
                    </a:lnTo>
                    <a:lnTo>
                      <a:pt x="4800" y="758"/>
                    </a:lnTo>
                    <a:lnTo>
                      <a:pt x="4802" y="758"/>
                    </a:lnTo>
                    <a:lnTo>
                      <a:pt x="4804" y="758"/>
                    </a:lnTo>
                    <a:lnTo>
                      <a:pt x="4805" y="758"/>
                    </a:lnTo>
                    <a:lnTo>
                      <a:pt x="4807" y="758"/>
                    </a:lnTo>
                    <a:lnTo>
                      <a:pt x="4809" y="759"/>
                    </a:lnTo>
                    <a:lnTo>
                      <a:pt x="4811" y="759"/>
                    </a:lnTo>
                    <a:lnTo>
                      <a:pt x="4813" y="759"/>
                    </a:lnTo>
                    <a:lnTo>
                      <a:pt x="4814" y="759"/>
                    </a:lnTo>
                    <a:lnTo>
                      <a:pt x="4816" y="759"/>
                    </a:lnTo>
                    <a:lnTo>
                      <a:pt x="4818" y="760"/>
                    </a:lnTo>
                    <a:lnTo>
                      <a:pt x="4820" y="760"/>
                    </a:lnTo>
                    <a:lnTo>
                      <a:pt x="4822" y="760"/>
                    </a:lnTo>
                    <a:lnTo>
                      <a:pt x="4823" y="760"/>
                    </a:lnTo>
                    <a:lnTo>
                      <a:pt x="4825" y="760"/>
                    </a:lnTo>
                    <a:lnTo>
                      <a:pt x="4827" y="761"/>
                    </a:lnTo>
                    <a:lnTo>
                      <a:pt x="4829" y="761"/>
                    </a:lnTo>
                    <a:lnTo>
                      <a:pt x="4831" y="761"/>
                    </a:lnTo>
                    <a:lnTo>
                      <a:pt x="4833" y="761"/>
                    </a:lnTo>
                    <a:lnTo>
                      <a:pt x="4834" y="761"/>
                    </a:lnTo>
                    <a:lnTo>
                      <a:pt x="4836" y="762"/>
                    </a:lnTo>
                    <a:lnTo>
                      <a:pt x="4838" y="762"/>
                    </a:lnTo>
                    <a:lnTo>
                      <a:pt x="4840" y="762"/>
                    </a:lnTo>
                    <a:lnTo>
                      <a:pt x="4842" y="762"/>
                    </a:lnTo>
                    <a:lnTo>
                      <a:pt x="4843" y="762"/>
                    </a:lnTo>
                    <a:lnTo>
                      <a:pt x="4845" y="762"/>
                    </a:lnTo>
                    <a:lnTo>
                      <a:pt x="4847" y="763"/>
                    </a:lnTo>
                    <a:lnTo>
                      <a:pt x="4849" y="763"/>
                    </a:lnTo>
                    <a:lnTo>
                      <a:pt x="4851" y="763"/>
                    </a:lnTo>
                    <a:lnTo>
                      <a:pt x="4852" y="763"/>
                    </a:lnTo>
                    <a:lnTo>
                      <a:pt x="4854" y="763"/>
                    </a:lnTo>
                    <a:lnTo>
                      <a:pt x="4856" y="764"/>
                    </a:lnTo>
                    <a:lnTo>
                      <a:pt x="4858" y="764"/>
                    </a:lnTo>
                    <a:lnTo>
                      <a:pt x="4860" y="764"/>
                    </a:lnTo>
                    <a:lnTo>
                      <a:pt x="4861" y="764"/>
                    </a:lnTo>
                    <a:lnTo>
                      <a:pt x="4863" y="764"/>
                    </a:lnTo>
                    <a:lnTo>
                      <a:pt x="4865" y="765"/>
                    </a:lnTo>
                    <a:lnTo>
                      <a:pt x="4867" y="765"/>
                    </a:lnTo>
                    <a:lnTo>
                      <a:pt x="4869" y="765"/>
                    </a:lnTo>
                    <a:lnTo>
                      <a:pt x="4871" y="765"/>
                    </a:lnTo>
                    <a:lnTo>
                      <a:pt x="4872" y="765"/>
                    </a:lnTo>
                    <a:lnTo>
                      <a:pt x="4874" y="765"/>
                    </a:lnTo>
                    <a:lnTo>
                      <a:pt x="4876" y="766"/>
                    </a:lnTo>
                    <a:lnTo>
                      <a:pt x="4878" y="766"/>
                    </a:lnTo>
                    <a:lnTo>
                      <a:pt x="4880" y="766"/>
                    </a:lnTo>
                    <a:lnTo>
                      <a:pt x="4881" y="766"/>
                    </a:lnTo>
                    <a:lnTo>
                      <a:pt x="4883" y="766"/>
                    </a:lnTo>
                    <a:lnTo>
                      <a:pt x="4885" y="767"/>
                    </a:lnTo>
                    <a:lnTo>
                      <a:pt x="4887" y="767"/>
                    </a:lnTo>
                    <a:lnTo>
                      <a:pt x="4889" y="767"/>
                    </a:lnTo>
                    <a:lnTo>
                      <a:pt x="4890" y="767"/>
                    </a:lnTo>
                    <a:lnTo>
                      <a:pt x="4892" y="767"/>
                    </a:lnTo>
                    <a:lnTo>
                      <a:pt x="4894" y="767"/>
                    </a:lnTo>
                    <a:lnTo>
                      <a:pt x="4896" y="768"/>
                    </a:lnTo>
                    <a:lnTo>
                      <a:pt x="4898" y="768"/>
                    </a:lnTo>
                    <a:lnTo>
                      <a:pt x="4899" y="768"/>
                    </a:lnTo>
                    <a:lnTo>
                      <a:pt x="4901" y="768"/>
                    </a:lnTo>
                    <a:lnTo>
                      <a:pt x="4903" y="768"/>
                    </a:lnTo>
                    <a:lnTo>
                      <a:pt x="4905" y="769"/>
                    </a:lnTo>
                    <a:lnTo>
                      <a:pt x="4907" y="769"/>
                    </a:lnTo>
                    <a:lnTo>
                      <a:pt x="4909" y="769"/>
                    </a:lnTo>
                    <a:lnTo>
                      <a:pt x="4910" y="769"/>
                    </a:lnTo>
                    <a:lnTo>
                      <a:pt x="4912" y="769"/>
                    </a:lnTo>
                    <a:lnTo>
                      <a:pt x="4914" y="769"/>
                    </a:lnTo>
                    <a:lnTo>
                      <a:pt x="4916" y="770"/>
                    </a:lnTo>
                    <a:lnTo>
                      <a:pt x="4918" y="770"/>
                    </a:lnTo>
                    <a:lnTo>
                      <a:pt x="4919" y="770"/>
                    </a:lnTo>
                    <a:lnTo>
                      <a:pt x="4921" y="770"/>
                    </a:lnTo>
                    <a:lnTo>
                      <a:pt x="4923" y="770"/>
                    </a:lnTo>
                    <a:lnTo>
                      <a:pt x="4925" y="771"/>
                    </a:lnTo>
                    <a:lnTo>
                      <a:pt x="4927" y="771"/>
                    </a:lnTo>
                    <a:lnTo>
                      <a:pt x="4928" y="771"/>
                    </a:lnTo>
                    <a:lnTo>
                      <a:pt x="4930" y="771"/>
                    </a:lnTo>
                    <a:lnTo>
                      <a:pt x="4932" y="771"/>
                    </a:lnTo>
                    <a:lnTo>
                      <a:pt x="4934" y="771"/>
                    </a:lnTo>
                    <a:lnTo>
                      <a:pt x="4936" y="772"/>
                    </a:lnTo>
                    <a:lnTo>
                      <a:pt x="4937" y="772"/>
                    </a:lnTo>
                    <a:lnTo>
                      <a:pt x="4939" y="772"/>
                    </a:lnTo>
                    <a:lnTo>
                      <a:pt x="4941" y="772"/>
                    </a:lnTo>
                    <a:lnTo>
                      <a:pt x="4943" y="772"/>
                    </a:lnTo>
                    <a:lnTo>
                      <a:pt x="4945" y="773"/>
                    </a:lnTo>
                    <a:lnTo>
                      <a:pt x="4947" y="773"/>
                    </a:lnTo>
                    <a:lnTo>
                      <a:pt x="4948" y="773"/>
                    </a:lnTo>
                    <a:lnTo>
                      <a:pt x="4950" y="773"/>
                    </a:lnTo>
                    <a:lnTo>
                      <a:pt x="4952" y="773"/>
                    </a:lnTo>
                    <a:lnTo>
                      <a:pt x="4954" y="773"/>
                    </a:lnTo>
                    <a:lnTo>
                      <a:pt x="4956" y="774"/>
                    </a:lnTo>
                    <a:lnTo>
                      <a:pt x="4957" y="774"/>
                    </a:lnTo>
                    <a:lnTo>
                      <a:pt x="4959" y="774"/>
                    </a:lnTo>
                    <a:lnTo>
                      <a:pt x="4961" y="774"/>
                    </a:lnTo>
                    <a:lnTo>
                      <a:pt x="4963" y="774"/>
                    </a:lnTo>
                    <a:lnTo>
                      <a:pt x="4965" y="774"/>
                    </a:lnTo>
                    <a:lnTo>
                      <a:pt x="4966" y="775"/>
                    </a:lnTo>
                    <a:lnTo>
                      <a:pt x="4968" y="775"/>
                    </a:lnTo>
                    <a:lnTo>
                      <a:pt x="4970" y="775"/>
                    </a:lnTo>
                    <a:lnTo>
                      <a:pt x="4972" y="775"/>
                    </a:lnTo>
                    <a:lnTo>
                      <a:pt x="4974" y="775"/>
                    </a:lnTo>
                    <a:lnTo>
                      <a:pt x="4975" y="775"/>
                    </a:lnTo>
                    <a:lnTo>
                      <a:pt x="4977" y="776"/>
                    </a:lnTo>
                    <a:lnTo>
                      <a:pt x="4979" y="776"/>
                    </a:lnTo>
                    <a:lnTo>
                      <a:pt x="4981" y="776"/>
                    </a:lnTo>
                    <a:lnTo>
                      <a:pt x="4983" y="776"/>
                    </a:lnTo>
                    <a:lnTo>
                      <a:pt x="4985" y="776"/>
                    </a:lnTo>
                    <a:lnTo>
                      <a:pt x="4986" y="777"/>
                    </a:lnTo>
                    <a:lnTo>
                      <a:pt x="4988" y="777"/>
                    </a:lnTo>
                    <a:lnTo>
                      <a:pt x="4990" y="777"/>
                    </a:lnTo>
                    <a:lnTo>
                      <a:pt x="4992" y="777"/>
                    </a:lnTo>
                    <a:lnTo>
                      <a:pt x="4994" y="777"/>
                    </a:lnTo>
                    <a:lnTo>
                      <a:pt x="4995" y="777"/>
                    </a:lnTo>
                    <a:lnTo>
                      <a:pt x="4997" y="778"/>
                    </a:lnTo>
                    <a:lnTo>
                      <a:pt x="4999" y="778"/>
                    </a:lnTo>
                    <a:lnTo>
                      <a:pt x="5001" y="778"/>
                    </a:lnTo>
                    <a:lnTo>
                      <a:pt x="5003" y="778"/>
                    </a:lnTo>
                    <a:lnTo>
                      <a:pt x="5004" y="778"/>
                    </a:lnTo>
                    <a:lnTo>
                      <a:pt x="5006" y="778"/>
                    </a:lnTo>
                    <a:lnTo>
                      <a:pt x="5008" y="779"/>
                    </a:lnTo>
                    <a:lnTo>
                      <a:pt x="5010" y="779"/>
                    </a:lnTo>
                    <a:lnTo>
                      <a:pt x="5012" y="779"/>
                    </a:lnTo>
                    <a:lnTo>
                      <a:pt x="5013" y="779"/>
                    </a:lnTo>
                    <a:lnTo>
                      <a:pt x="5015" y="779"/>
                    </a:lnTo>
                    <a:lnTo>
                      <a:pt x="5017" y="779"/>
                    </a:lnTo>
                    <a:lnTo>
                      <a:pt x="5019" y="780"/>
                    </a:lnTo>
                    <a:lnTo>
                      <a:pt x="5021" y="780"/>
                    </a:lnTo>
                    <a:lnTo>
                      <a:pt x="5023" y="780"/>
                    </a:lnTo>
                    <a:lnTo>
                      <a:pt x="5024" y="780"/>
                    </a:lnTo>
                    <a:lnTo>
                      <a:pt x="5026" y="780"/>
                    </a:lnTo>
                    <a:lnTo>
                      <a:pt x="5028" y="780"/>
                    </a:lnTo>
                    <a:lnTo>
                      <a:pt x="5030" y="781"/>
                    </a:lnTo>
                    <a:lnTo>
                      <a:pt x="5032" y="781"/>
                    </a:lnTo>
                    <a:lnTo>
                      <a:pt x="5033" y="781"/>
                    </a:lnTo>
                    <a:lnTo>
                      <a:pt x="5035" y="781"/>
                    </a:lnTo>
                    <a:lnTo>
                      <a:pt x="5037" y="781"/>
                    </a:lnTo>
                    <a:lnTo>
                      <a:pt x="5039" y="781"/>
                    </a:lnTo>
                    <a:lnTo>
                      <a:pt x="5041" y="782"/>
                    </a:lnTo>
                    <a:lnTo>
                      <a:pt x="5042" y="782"/>
                    </a:lnTo>
                    <a:lnTo>
                      <a:pt x="5044" y="782"/>
                    </a:lnTo>
                    <a:lnTo>
                      <a:pt x="5046" y="782"/>
                    </a:lnTo>
                    <a:lnTo>
                      <a:pt x="5048" y="782"/>
                    </a:lnTo>
                    <a:lnTo>
                      <a:pt x="5050" y="782"/>
                    </a:lnTo>
                    <a:lnTo>
                      <a:pt x="5052" y="783"/>
                    </a:lnTo>
                    <a:lnTo>
                      <a:pt x="5053" y="783"/>
                    </a:lnTo>
                    <a:lnTo>
                      <a:pt x="5055" y="783"/>
                    </a:lnTo>
                    <a:lnTo>
                      <a:pt x="5057" y="783"/>
                    </a:lnTo>
                    <a:lnTo>
                      <a:pt x="5059" y="783"/>
                    </a:lnTo>
                    <a:lnTo>
                      <a:pt x="5061" y="783"/>
                    </a:lnTo>
                    <a:lnTo>
                      <a:pt x="5062" y="784"/>
                    </a:lnTo>
                    <a:lnTo>
                      <a:pt x="5064" y="784"/>
                    </a:lnTo>
                    <a:lnTo>
                      <a:pt x="5066" y="784"/>
                    </a:lnTo>
                    <a:lnTo>
                      <a:pt x="5068" y="784"/>
                    </a:lnTo>
                    <a:lnTo>
                      <a:pt x="5070" y="784"/>
                    </a:lnTo>
                    <a:lnTo>
                      <a:pt x="5071" y="784"/>
                    </a:lnTo>
                    <a:lnTo>
                      <a:pt x="5073" y="785"/>
                    </a:lnTo>
                    <a:lnTo>
                      <a:pt x="5075" y="785"/>
                    </a:lnTo>
                    <a:lnTo>
                      <a:pt x="5077" y="785"/>
                    </a:lnTo>
                    <a:lnTo>
                      <a:pt x="5079" y="785"/>
                    </a:lnTo>
                    <a:lnTo>
                      <a:pt x="5080" y="785"/>
                    </a:lnTo>
                    <a:lnTo>
                      <a:pt x="5082" y="785"/>
                    </a:lnTo>
                    <a:lnTo>
                      <a:pt x="5084" y="786"/>
                    </a:lnTo>
                    <a:lnTo>
                      <a:pt x="5086" y="786"/>
                    </a:lnTo>
                    <a:lnTo>
                      <a:pt x="5088" y="786"/>
                    </a:lnTo>
                    <a:lnTo>
                      <a:pt x="5090" y="786"/>
                    </a:lnTo>
                    <a:lnTo>
                      <a:pt x="5091" y="786"/>
                    </a:lnTo>
                    <a:lnTo>
                      <a:pt x="5093" y="786"/>
                    </a:lnTo>
                    <a:lnTo>
                      <a:pt x="5095" y="787"/>
                    </a:lnTo>
                    <a:lnTo>
                      <a:pt x="5097" y="787"/>
                    </a:lnTo>
                    <a:lnTo>
                      <a:pt x="5099" y="787"/>
                    </a:lnTo>
                    <a:lnTo>
                      <a:pt x="5100" y="787"/>
                    </a:lnTo>
                    <a:lnTo>
                      <a:pt x="5102" y="787"/>
                    </a:lnTo>
                    <a:lnTo>
                      <a:pt x="5104" y="787"/>
                    </a:lnTo>
                    <a:lnTo>
                      <a:pt x="5106" y="788"/>
                    </a:lnTo>
                    <a:lnTo>
                      <a:pt x="5108" y="788"/>
                    </a:lnTo>
                    <a:lnTo>
                      <a:pt x="5109" y="788"/>
                    </a:lnTo>
                    <a:lnTo>
                      <a:pt x="5111" y="788"/>
                    </a:lnTo>
                    <a:lnTo>
                      <a:pt x="5113" y="788"/>
                    </a:lnTo>
                    <a:lnTo>
                      <a:pt x="5115" y="788"/>
                    </a:lnTo>
                    <a:lnTo>
                      <a:pt x="5117" y="788"/>
                    </a:lnTo>
                    <a:lnTo>
                      <a:pt x="5118" y="789"/>
                    </a:lnTo>
                    <a:lnTo>
                      <a:pt x="5120" y="789"/>
                    </a:lnTo>
                    <a:lnTo>
                      <a:pt x="5122" y="789"/>
                    </a:lnTo>
                    <a:lnTo>
                      <a:pt x="5124" y="789"/>
                    </a:lnTo>
                    <a:lnTo>
                      <a:pt x="5126" y="789"/>
                    </a:lnTo>
                    <a:lnTo>
                      <a:pt x="5128" y="789"/>
                    </a:lnTo>
                    <a:lnTo>
                      <a:pt x="5129" y="790"/>
                    </a:lnTo>
                    <a:lnTo>
                      <a:pt x="5131" y="790"/>
                    </a:lnTo>
                    <a:lnTo>
                      <a:pt x="5133" y="790"/>
                    </a:lnTo>
                    <a:lnTo>
                      <a:pt x="5135" y="790"/>
                    </a:lnTo>
                    <a:lnTo>
                      <a:pt x="5137" y="790"/>
                    </a:lnTo>
                    <a:lnTo>
                      <a:pt x="5138" y="790"/>
                    </a:lnTo>
                    <a:lnTo>
                      <a:pt x="5140" y="791"/>
                    </a:lnTo>
                    <a:lnTo>
                      <a:pt x="5142" y="791"/>
                    </a:lnTo>
                    <a:lnTo>
                      <a:pt x="5144" y="791"/>
                    </a:lnTo>
                    <a:lnTo>
                      <a:pt x="5146" y="791"/>
                    </a:lnTo>
                    <a:lnTo>
                      <a:pt x="5147" y="791"/>
                    </a:lnTo>
                    <a:lnTo>
                      <a:pt x="5149" y="791"/>
                    </a:lnTo>
                    <a:lnTo>
                      <a:pt x="5151" y="791"/>
                    </a:lnTo>
                    <a:lnTo>
                      <a:pt x="5153" y="792"/>
                    </a:lnTo>
                    <a:lnTo>
                      <a:pt x="5155" y="792"/>
                    </a:lnTo>
                    <a:lnTo>
                      <a:pt x="5156" y="792"/>
                    </a:lnTo>
                    <a:lnTo>
                      <a:pt x="5158" y="792"/>
                    </a:lnTo>
                    <a:lnTo>
                      <a:pt x="5160" y="792"/>
                    </a:lnTo>
                    <a:lnTo>
                      <a:pt x="5162" y="792"/>
                    </a:lnTo>
                    <a:lnTo>
                      <a:pt x="5164" y="793"/>
                    </a:lnTo>
                    <a:lnTo>
                      <a:pt x="5166" y="793"/>
                    </a:lnTo>
                    <a:lnTo>
                      <a:pt x="5167" y="793"/>
                    </a:lnTo>
                    <a:lnTo>
                      <a:pt x="5169" y="793"/>
                    </a:lnTo>
                    <a:lnTo>
                      <a:pt x="5171" y="793"/>
                    </a:lnTo>
                    <a:lnTo>
                      <a:pt x="5173" y="793"/>
                    </a:lnTo>
                    <a:lnTo>
                      <a:pt x="5175" y="794"/>
                    </a:lnTo>
                    <a:lnTo>
                      <a:pt x="5176" y="794"/>
                    </a:lnTo>
                    <a:lnTo>
                      <a:pt x="5178" y="794"/>
                    </a:lnTo>
                    <a:lnTo>
                      <a:pt x="5180" y="794"/>
                    </a:lnTo>
                    <a:lnTo>
                      <a:pt x="5182" y="794"/>
                    </a:lnTo>
                    <a:lnTo>
                      <a:pt x="5184" y="794"/>
                    </a:lnTo>
                    <a:lnTo>
                      <a:pt x="5185" y="794"/>
                    </a:lnTo>
                    <a:lnTo>
                      <a:pt x="5187" y="795"/>
                    </a:lnTo>
                    <a:lnTo>
                      <a:pt x="5189" y="795"/>
                    </a:lnTo>
                    <a:lnTo>
                      <a:pt x="5191" y="795"/>
                    </a:lnTo>
                    <a:lnTo>
                      <a:pt x="5193" y="795"/>
                    </a:lnTo>
                    <a:lnTo>
                      <a:pt x="5195" y="795"/>
                    </a:lnTo>
                    <a:lnTo>
                      <a:pt x="5196" y="795"/>
                    </a:lnTo>
                    <a:lnTo>
                      <a:pt x="5198" y="796"/>
                    </a:lnTo>
                    <a:lnTo>
                      <a:pt x="5200" y="796"/>
                    </a:lnTo>
                    <a:lnTo>
                      <a:pt x="5202" y="796"/>
                    </a:lnTo>
                    <a:lnTo>
                      <a:pt x="5204" y="796"/>
                    </a:lnTo>
                    <a:lnTo>
                      <a:pt x="5205" y="796"/>
                    </a:lnTo>
                    <a:lnTo>
                      <a:pt x="5207" y="796"/>
                    </a:lnTo>
                    <a:lnTo>
                      <a:pt x="5209" y="796"/>
                    </a:lnTo>
                    <a:lnTo>
                      <a:pt x="5211" y="797"/>
                    </a:lnTo>
                    <a:lnTo>
                      <a:pt x="5213" y="797"/>
                    </a:lnTo>
                    <a:lnTo>
                      <a:pt x="5214" y="797"/>
                    </a:lnTo>
                    <a:lnTo>
                      <a:pt x="5216" y="797"/>
                    </a:lnTo>
                    <a:lnTo>
                      <a:pt x="5218" y="797"/>
                    </a:lnTo>
                    <a:lnTo>
                      <a:pt x="5220" y="797"/>
                    </a:lnTo>
                    <a:lnTo>
                      <a:pt x="5222" y="797"/>
                    </a:lnTo>
                    <a:lnTo>
                      <a:pt x="5223" y="798"/>
                    </a:lnTo>
                    <a:lnTo>
                      <a:pt x="5225" y="798"/>
                    </a:lnTo>
                    <a:lnTo>
                      <a:pt x="5227" y="798"/>
                    </a:lnTo>
                    <a:lnTo>
                      <a:pt x="5229" y="798"/>
                    </a:lnTo>
                    <a:lnTo>
                      <a:pt x="5231" y="798"/>
                    </a:lnTo>
                    <a:lnTo>
                      <a:pt x="5233" y="798"/>
                    </a:lnTo>
                    <a:lnTo>
                      <a:pt x="5234" y="799"/>
                    </a:lnTo>
                    <a:lnTo>
                      <a:pt x="5236" y="799"/>
                    </a:lnTo>
                    <a:lnTo>
                      <a:pt x="5238" y="799"/>
                    </a:lnTo>
                    <a:lnTo>
                      <a:pt x="5240" y="799"/>
                    </a:lnTo>
                    <a:lnTo>
                      <a:pt x="5242" y="799"/>
                    </a:lnTo>
                    <a:lnTo>
                      <a:pt x="5243" y="799"/>
                    </a:lnTo>
                    <a:lnTo>
                      <a:pt x="5245" y="799"/>
                    </a:lnTo>
                    <a:lnTo>
                      <a:pt x="5247" y="800"/>
                    </a:lnTo>
                    <a:lnTo>
                      <a:pt x="5249" y="800"/>
                    </a:lnTo>
                    <a:lnTo>
                      <a:pt x="5251" y="800"/>
                    </a:lnTo>
                    <a:lnTo>
                      <a:pt x="5252" y="800"/>
                    </a:lnTo>
                    <a:lnTo>
                      <a:pt x="5254" y="800"/>
                    </a:lnTo>
                    <a:lnTo>
                      <a:pt x="5256" y="800"/>
                    </a:lnTo>
                    <a:lnTo>
                      <a:pt x="5258" y="800"/>
                    </a:lnTo>
                    <a:lnTo>
                      <a:pt x="5260" y="801"/>
                    </a:lnTo>
                    <a:lnTo>
                      <a:pt x="5261" y="801"/>
                    </a:lnTo>
                    <a:lnTo>
                      <a:pt x="5263" y="801"/>
                    </a:lnTo>
                    <a:lnTo>
                      <a:pt x="5265" y="801"/>
                    </a:lnTo>
                    <a:lnTo>
                      <a:pt x="5267" y="801"/>
                    </a:lnTo>
                    <a:lnTo>
                      <a:pt x="5269" y="801"/>
                    </a:lnTo>
                    <a:lnTo>
                      <a:pt x="5271" y="801"/>
                    </a:lnTo>
                    <a:lnTo>
                      <a:pt x="5272" y="802"/>
                    </a:lnTo>
                    <a:lnTo>
                      <a:pt x="5274" y="802"/>
                    </a:lnTo>
                    <a:lnTo>
                      <a:pt x="5276" y="802"/>
                    </a:lnTo>
                    <a:lnTo>
                      <a:pt x="5278" y="802"/>
                    </a:lnTo>
                    <a:lnTo>
                      <a:pt x="5280" y="802"/>
                    </a:lnTo>
                    <a:lnTo>
                      <a:pt x="5281" y="802"/>
                    </a:lnTo>
                    <a:lnTo>
                      <a:pt x="5283" y="802"/>
                    </a:lnTo>
                    <a:lnTo>
                      <a:pt x="5285" y="803"/>
                    </a:lnTo>
                    <a:lnTo>
                      <a:pt x="5287" y="803"/>
                    </a:lnTo>
                    <a:lnTo>
                      <a:pt x="5289" y="803"/>
                    </a:lnTo>
                    <a:lnTo>
                      <a:pt x="5290" y="803"/>
                    </a:lnTo>
                    <a:lnTo>
                      <a:pt x="5292" y="803"/>
                    </a:lnTo>
                    <a:lnTo>
                      <a:pt x="5294" y="803"/>
                    </a:lnTo>
                    <a:lnTo>
                      <a:pt x="5296" y="803"/>
                    </a:lnTo>
                    <a:lnTo>
                      <a:pt x="5298" y="804"/>
                    </a:lnTo>
                    <a:lnTo>
                      <a:pt x="5299" y="804"/>
                    </a:lnTo>
                    <a:lnTo>
                      <a:pt x="5301" y="804"/>
                    </a:lnTo>
                    <a:lnTo>
                      <a:pt x="5303" y="804"/>
                    </a:lnTo>
                    <a:lnTo>
                      <a:pt x="5305" y="804"/>
                    </a:lnTo>
                    <a:lnTo>
                      <a:pt x="5307" y="804"/>
                    </a:lnTo>
                    <a:lnTo>
                      <a:pt x="5309" y="804"/>
                    </a:lnTo>
                    <a:lnTo>
                      <a:pt x="5310" y="805"/>
                    </a:lnTo>
                    <a:lnTo>
                      <a:pt x="5312" y="805"/>
                    </a:lnTo>
                    <a:lnTo>
                      <a:pt x="5314" y="805"/>
                    </a:lnTo>
                    <a:lnTo>
                      <a:pt x="5316" y="805"/>
                    </a:lnTo>
                    <a:lnTo>
                      <a:pt x="5318" y="805"/>
                    </a:lnTo>
                    <a:lnTo>
                      <a:pt x="5319" y="805"/>
                    </a:lnTo>
                    <a:lnTo>
                      <a:pt x="5321" y="805"/>
                    </a:lnTo>
                    <a:lnTo>
                      <a:pt x="5323" y="806"/>
                    </a:lnTo>
                    <a:lnTo>
                      <a:pt x="5325" y="806"/>
                    </a:lnTo>
                    <a:lnTo>
                      <a:pt x="5327" y="806"/>
                    </a:lnTo>
                    <a:lnTo>
                      <a:pt x="5328" y="806"/>
                    </a:lnTo>
                    <a:lnTo>
                      <a:pt x="5330" y="806"/>
                    </a:lnTo>
                    <a:lnTo>
                      <a:pt x="5332" y="806"/>
                    </a:lnTo>
                    <a:lnTo>
                      <a:pt x="5334" y="806"/>
                    </a:lnTo>
                    <a:lnTo>
                      <a:pt x="5336" y="807"/>
                    </a:lnTo>
                    <a:lnTo>
                      <a:pt x="5337" y="807"/>
                    </a:lnTo>
                    <a:lnTo>
                      <a:pt x="5339" y="807"/>
                    </a:lnTo>
                    <a:lnTo>
                      <a:pt x="5341" y="807"/>
                    </a:lnTo>
                    <a:lnTo>
                      <a:pt x="5343" y="807"/>
                    </a:lnTo>
                    <a:lnTo>
                      <a:pt x="5345" y="807"/>
                    </a:lnTo>
                    <a:lnTo>
                      <a:pt x="5347" y="807"/>
                    </a:lnTo>
                    <a:lnTo>
                      <a:pt x="5348" y="808"/>
                    </a:lnTo>
                    <a:lnTo>
                      <a:pt x="5350" y="808"/>
                    </a:lnTo>
                    <a:lnTo>
                      <a:pt x="5352" y="808"/>
                    </a:lnTo>
                    <a:lnTo>
                      <a:pt x="5354" y="808"/>
                    </a:lnTo>
                    <a:lnTo>
                      <a:pt x="5356" y="808"/>
                    </a:lnTo>
                    <a:lnTo>
                      <a:pt x="5357" y="808"/>
                    </a:lnTo>
                    <a:lnTo>
                      <a:pt x="5359" y="808"/>
                    </a:lnTo>
                    <a:lnTo>
                      <a:pt x="5361" y="809"/>
                    </a:lnTo>
                    <a:lnTo>
                      <a:pt x="5363" y="809"/>
                    </a:lnTo>
                    <a:lnTo>
                      <a:pt x="5365" y="809"/>
                    </a:lnTo>
                    <a:lnTo>
                      <a:pt x="5366" y="809"/>
                    </a:lnTo>
                    <a:lnTo>
                      <a:pt x="5368" y="809"/>
                    </a:lnTo>
                    <a:lnTo>
                      <a:pt x="5370" y="809"/>
                    </a:lnTo>
                    <a:lnTo>
                      <a:pt x="5372" y="809"/>
                    </a:lnTo>
                    <a:lnTo>
                      <a:pt x="5374" y="810"/>
                    </a:lnTo>
                    <a:lnTo>
                      <a:pt x="5376" y="810"/>
                    </a:lnTo>
                    <a:lnTo>
                      <a:pt x="5377" y="810"/>
                    </a:lnTo>
                    <a:lnTo>
                      <a:pt x="5379" y="810"/>
                    </a:lnTo>
                    <a:lnTo>
                      <a:pt x="5381" y="810"/>
                    </a:lnTo>
                    <a:lnTo>
                      <a:pt x="5383" y="810"/>
                    </a:lnTo>
                    <a:lnTo>
                      <a:pt x="5385" y="810"/>
                    </a:lnTo>
                    <a:lnTo>
                      <a:pt x="5386" y="810"/>
                    </a:lnTo>
                    <a:lnTo>
                      <a:pt x="5388" y="811"/>
                    </a:lnTo>
                    <a:lnTo>
                      <a:pt x="5390" y="811"/>
                    </a:lnTo>
                    <a:lnTo>
                      <a:pt x="5392" y="811"/>
                    </a:lnTo>
                    <a:lnTo>
                      <a:pt x="5394" y="811"/>
                    </a:lnTo>
                    <a:lnTo>
                      <a:pt x="5395" y="811"/>
                    </a:lnTo>
                    <a:lnTo>
                      <a:pt x="5397" y="811"/>
                    </a:lnTo>
                    <a:lnTo>
                      <a:pt x="5399" y="811"/>
                    </a:lnTo>
                    <a:lnTo>
                      <a:pt x="5401" y="812"/>
                    </a:lnTo>
                    <a:lnTo>
                      <a:pt x="5403" y="812"/>
                    </a:lnTo>
                    <a:lnTo>
                      <a:pt x="5404" y="812"/>
                    </a:lnTo>
                    <a:lnTo>
                      <a:pt x="5406" y="812"/>
                    </a:lnTo>
                    <a:lnTo>
                      <a:pt x="5408" y="812"/>
                    </a:lnTo>
                    <a:lnTo>
                      <a:pt x="5410" y="812"/>
                    </a:lnTo>
                    <a:lnTo>
                      <a:pt x="5412" y="812"/>
                    </a:lnTo>
                    <a:lnTo>
                      <a:pt x="5414" y="812"/>
                    </a:lnTo>
                    <a:lnTo>
                      <a:pt x="5415" y="813"/>
                    </a:lnTo>
                    <a:lnTo>
                      <a:pt x="5417" y="813"/>
                    </a:lnTo>
                    <a:lnTo>
                      <a:pt x="5419" y="813"/>
                    </a:lnTo>
                    <a:lnTo>
                      <a:pt x="5421" y="813"/>
                    </a:lnTo>
                    <a:lnTo>
                      <a:pt x="5423" y="813"/>
                    </a:lnTo>
                    <a:lnTo>
                      <a:pt x="5424" y="813"/>
                    </a:lnTo>
                    <a:lnTo>
                      <a:pt x="5426" y="813"/>
                    </a:lnTo>
                    <a:lnTo>
                      <a:pt x="5428" y="814"/>
                    </a:lnTo>
                    <a:lnTo>
                      <a:pt x="5429" y="814"/>
                    </a:lnTo>
                  </a:path>
                </a:pathLst>
              </a:custGeom>
              <a:noFill/>
              <a:ln w="44450" cap="flat">
                <a:solidFill>
                  <a:srgbClr val="77AC3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9572238D-DC99-438A-824E-5761896D5268}"/>
                </a:ext>
              </a:extLst>
            </p:cNvPr>
            <p:cNvSpPr/>
            <p:nvPr/>
          </p:nvSpPr>
          <p:spPr>
            <a:xfrm>
              <a:off x="0" y="0"/>
              <a:ext cx="2560320" cy="21945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8172B17-87AF-4E81-AEE9-54B0DFD68192}"/>
              </a:ext>
            </a:extLst>
          </p:cNvPr>
          <p:cNvGrpSpPr/>
          <p:nvPr/>
        </p:nvGrpSpPr>
        <p:grpSpPr>
          <a:xfrm>
            <a:off x="3383280" y="1005840"/>
            <a:ext cx="1371600" cy="365760"/>
            <a:chOff x="91440" y="3474720"/>
            <a:chExt cx="1371600" cy="365760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C487F1D-4E85-41A9-862E-D42B0866C7D2}"/>
                </a:ext>
              </a:extLst>
            </p:cNvPr>
            <p:cNvGrpSpPr/>
            <p:nvPr/>
          </p:nvGrpSpPr>
          <p:grpSpPr>
            <a:xfrm>
              <a:off x="91440" y="3474720"/>
              <a:ext cx="548640" cy="365760"/>
              <a:chOff x="274320" y="4937760"/>
              <a:chExt cx="548640" cy="365760"/>
            </a:xfrm>
          </p:grpSpPr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6D3D4E07-4BDA-4235-9514-7D4B69418650}"/>
                  </a:ext>
                </a:extLst>
              </p:cNvPr>
              <p:cNvCxnSpPr/>
              <p:nvPr/>
            </p:nvCxnSpPr>
            <p:spPr>
              <a:xfrm flipV="1">
                <a:off x="548640" y="4937760"/>
                <a:ext cx="0" cy="36576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ADCAAE93-CF3D-4EEF-833A-020E9C4E991B}"/>
                  </a:ext>
                </a:extLst>
              </p:cNvPr>
              <p:cNvCxnSpPr/>
              <p:nvPr/>
            </p:nvCxnSpPr>
            <p:spPr>
              <a:xfrm>
                <a:off x="274320" y="5303520"/>
                <a:ext cx="548640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8A56165B-7D14-4DDD-90D6-8258FC30E853}"/>
                </a:ext>
              </a:extLst>
            </p:cNvPr>
            <p:cNvCxnSpPr/>
            <p:nvPr/>
          </p:nvCxnSpPr>
          <p:spPr>
            <a:xfrm>
              <a:off x="731520" y="3840480"/>
              <a:ext cx="73152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46AD102E-8F8D-478D-8965-B3263E295EB3}"/>
              </a:ext>
            </a:extLst>
          </p:cNvPr>
          <p:cNvSpPr txBox="1"/>
          <p:nvPr/>
        </p:nvSpPr>
        <p:spPr>
          <a:xfrm>
            <a:off x="3108960" y="91440"/>
            <a:ext cx="2377440" cy="7315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latin typeface="+mj-lt"/>
                <a:cs typeface="Arial"/>
              </a:rPr>
              <a:t>Dislocation glide on </a:t>
            </a:r>
          </a:p>
          <a:p>
            <a:pPr algn="ctr"/>
            <a:r>
              <a:rPr lang="en-US" sz="2000" b="1" dirty="0">
                <a:latin typeface="+mj-lt"/>
                <a:cs typeface="Arial"/>
              </a:rPr>
              <a:t>stochastic potential</a:t>
            </a:r>
            <a:endParaRPr lang="en-US" sz="2000" b="1" dirty="0">
              <a:latin typeface="+mj-lt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2B2C77F-87EF-4ED9-A19C-679887FD12D7}"/>
              </a:ext>
            </a:extLst>
          </p:cNvPr>
          <p:cNvSpPr txBox="1"/>
          <p:nvPr/>
        </p:nvSpPr>
        <p:spPr>
          <a:xfrm>
            <a:off x="3200400" y="237744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b="1" dirty="0">
                <a:latin typeface="+mj-lt"/>
                <a:cs typeface="Arial"/>
              </a:rPr>
              <a:t>Critical stress</a:t>
            </a:r>
            <a:endParaRPr lang="en-US" sz="2400" b="1" dirty="0">
              <a:latin typeface="+mj-lt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04E70AE-5969-46C2-B015-E196F07DAFD2}"/>
              </a:ext>
            </a:extLst>
          </p:cNvPr>
          <p:cNvGrpSpPr/>
          <p:nvPr/>
        </p:nvGrpSpPr>
        <p:grpSpPr>
          <a:xfrm>
            <a:off x="2834640" y="2834640"/>
            <a:ext cx="2559988" cy="2560320"/>
            <a:chOff x="2286332" y="2560320"/>
            <a:chExt cx="2559988" cy="2560320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4BBFA4F-E5DF-43E9-9091-642105210509}"/>
                </a:ext>
              </a:extLst>
            </p:cNvPr>
            <p:cNvSpPr txBox="1"/>
            <p:nvPr/>
          </p:nvSpPr>
          <p:spPr>
            <a:xfrm>
              <a:off x="2651760" y="4846320"/>
              <a:ext cx="2194560" cy="27432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l-G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endParaRPr lang="en-US" sz="2400" b="1" dirty="0">
                <a:latin typeface="+mj-lt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6041734-CDBE-4901-9F96-477EEDFFF424}"/>
                </a:ext>
              </a:extLst>
            </p:cNvPr>
            <p:cNvSpPr txBox="1"/>
            <p:nvPr/>
          </p:nvSpPr>
          <p:spPr>
            <a:xfrm flipH="1" flipV="1">
              <a:off x="2286332" y="2560320"/>
              <a:ext cx="274320" cy="2194560"/>
            </a:xfrm>
            <a:prstGeom prst="rect">
              <a:avLst/>
            </a:prstGeom>
            <a:noFill/>
          </p:spPr>
          <p:txBody>
            <a:bodyPr vert="eaVert" wrap="none" lIns="0" tIns="0" rIns="0" bIns="0" rtlCol="0" anchor="ctr" anchorCtr="0">
              <a:noAutofit/>
            </a:bodyPr>
            <a:lstStyle/>
            <a:p>
              <a:pPr algn="ctr"/>
              <a:r>
                <a:rPr lang="el-GR" sz="2400" b="1" i="1" dirty="0">
                  <a:latin typeface="+mj-lt"/>
                  <a:cs typeface="Arial" panose="020B0604020202020204" pitchFamily="34" charset="0"/>
                </a:rPr>
                <a:t>λ</a:t>
              </a:r>
              <a:endParaRPr lang="en-US" sz="2400" b="1" i="1" dirty="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298211E4-72B5-47CE-AAFB-614087190665}"/>
                </a:ext>
              </a:extLst>
            </p:cNvPr>
            <p:cNvGrpSpPr/>
            <p:nvPr/>
          </p:nvGrpSpPr>
          <p:grpSpPr>
            <a:xfrm>
              <a:off x="2651760" y="2560320"/>
              <a:ext cx="2194560" cy="2194560"/>
              <a:chOff x="4572000" y="3108960"/>
              <a:chExt cx="2926080" cy="2194560"/>
            </a:xfrm>
          </p:grpSpPr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0B7E0067-CDF4-4480-8737-F3BF5C0B0343}"/>
                  </a:ext>
                </a:extLst>
              </p:cNvPr>
              <p:cNvGrpSpPr/>
              <p:nvPr/>
            </p:nvGrpSpPr>
            <p:grpSpPr>
              <a:xfrm>
                <a:off x="4572000" y="3108960"/>
                <a:ext cx="2924559" cy="2194560"/>
                <a:chOff x="3" y="0"/>
                <a:chExt cx="3473199" cy="3474721"/>
              </a:xfrm>
            </p:grpSpPr>
            <p:sp>
              <p:nvSpPr>
                <p:cNvPr id="244" name="Freeform 7">
                  <a:extLst>
                    <a:ext uri="{FF2B5EF4-FFF2-40B4-BE49-F238E27FC236}">
                      <a16:creationId xmlns:a16="http://schemas.microsoft.com/office/drawing/2014/main" id="{C43CB5FB-37DC-4A2D-8AA6-EA29AAEC4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3473185" cy="3474720"/>
                </a:xfrm>
                <a:custGeom>
                  <a:avLst/>
                  <a:gdLst>
                    <a:gd name="T0" fmla="*/ 376 w 2262"/>
                    <a:gd name="T1" fmla="*/ 2249 h 2263"/>
                    <a:gd name="T2" fmla="*/ 278 w 2262"/>
                    <a:gd name="T3" fmla="*/ 2235 h 2263"/>
                    <a:gd name="T4" fmla="*/ 233 w 2262"/>
                    <a:gd name="T5" fmla="*/ 2222 h 2263"/>
                    <a:gd name="T6" fmla="*/ 205 w 2262"/>
                    <a:gd name="T7" fmla="*/ 2209 h 2263"/>
                    <a:gd name="T8" fmla="*/ 186 w 2262"/>
                    <a:gd name="T9" fmla="*/ 2195 h 2263"/>
                    <a:gd name="T10" fmla="*/ 172 w 2262"/>
                    <a:gd name="T11" fmla="*/ 2181 h 2263"/>
                    <a:gd name="T12" fmla="*/ 161 w 2262"/>
                    <a:gd name="T13" fmla="*/ 2167 h 2263"/>
                    <a:gd name="T14" fmla="*/ 153 w 2262"/>
                    <a:gd name="T15" fmla="*/ 2154 h 2263"/>
                    <a:gd name="T16" fmla="*/ 146 w 2262"/>
                    <a:gd name="T17" fmla="*/ 2140 h 2263"/>
                    <a:gd name="T18" fmla="*/ 140 w 2262"/>
                    <a:gd name="T19" fmla="*/ 2127 h 2263"/>
                    <a:gd name="T20" fmla="*/ 136 w 2262"/>
                    <a:gd name="T21" fmla="*/ 2113 h 2263"/>
                    <a:gd name="T22" fmla="*/ 131 w 2262"/>
                    <a:gd name="T23" fmla="*/ 2099 h 2263"/>
                    <a:gd name="T24" fmla="*/ 128 w 2262"/>
                    <a:gd name="T25" fmla="*/ 2086 h 2263"/>
                    <a:gd name="T26" fmla="*/ 124 w 2262"/>
                    <a:gd name="T27" fmla="*/ 2072 h 2263"/>
                    <a:gd name="T28" fmla="*/ 122 w 2262"/>
                    <a:gd name="T29" fmla="*/ 2058 h 2263"/>
                    <a:gd name="T30" fmla="*/ 119 w 2262"/>
                    <a:gd name="T31" fmla="*/ 2044 h 2263"/>
                    <a:gd name="T32" fmla="*/ 117 w 2262"/>
                    <a:gd name="T33" fmla="*/ 2031 h 2263"/>
                    <a:gd name="T34" fmla="*/ 115 w 2262"/>
                    <a:gd name="T35" fmla="*/ 2017 h 2263"/>
                    <a:gd name="T36" fmla="*/ 113 w 2262"/>
                    <a:gd name="T37" fmla="*/ 2004 h 2263"/>
                    <a:gd name="T38" fmla="*/ 111 w 2262"/>
                    <a:gd name="T39" fmla="*/ 1990 h 2263"/>
                    <a:gd name="T40" fmla="*/ 110 w 2262"/>
                    <a:gd name="T41" fmla="*/ 1976 h 2263"/>
                    <a:gd name="T42" fmla="*/ 108 w 2262"/>
                    <a:gd name="T43" fmla="*/ 1963 h 2263"/>
                    <a:gd name="T44" fmla="*/ 107 w 2262"/>
                    <a:gd name="T45" fmla="*/ 1949 h 2263"/>
                    <a:gd name="T46" fmla="*/ 106 w 2262"/>
                    <a:gd name="T47" fmla="*/ 1936 h 2263"/>
                    <a:gd name="T48" fmla="*/ 102 w 2262"/>
                    <a:gd name="T49" fmla="*/ 1885 h 2263"/>
                    <a:gd name="T50" fmla="*/ 91 w 2262"/>
                    <a:gd name="T51" fmla="*/ 1620 h 2263"/>
                    <a:gd name="T52" fmla="*/ 86 w 2262"/>
                    <a:gd name="T53" fmla="*/ 1356 h 2263"/>
                    <a:gd name="T54" fmla="*/ 83 w 2262"/>
                    <a:gd name="T55" fmla="*/ 1091 h 2263"/>
                    <a:gd name="T56" fmla="*/ 81 w 2262"/>
                    <a:gd name="T57" fmla="*/ 826 h 2263"/>
                    <a:gd name="T58" fmla="*/ 79 w 2262"/>
                    <a:gd name="T59" fmla="*/ 561 h 2263"/>
                    <a:gd name="T60" fmla="*/ 78 w 2262"/>
                    <a:gd name="T61" fmla="*/ 297 h 2263"/>
                    <a:gd name="T62" fmla="*/ 77 w 2262"/>
                    <a:gd name="T63" fmla="*/ 32 h 2263"/>
                    <a:gd name="T64" fmla="*/ 0 w 2262"/>
                    <a:gd name="T65" fmla="*/ 226 h 2263"/>
                    <a:gd name="T66" fmla="*/ 0 w 2262"/>
                    <a:gd name="T67" fmla="*/ 490 h 2263"/>
                    <a:gd name="T68" fmla="*/ 0 w 2262"/>
                    <a:gd name="T69" fmla="*/ 755 h 2263"/>
                    <a:gd name="T70" fmla="*/ 0 w 2262"/>
                    <a:gd name="T71" fmla="*/ 1020 h 2263"/>
                    <a:gd name="T72" fmla="*/ 0 w 2262"/>
                    <a:gd name="T73" fmla="*/ 1285 h 2263"/>
                    <a:gd name="T74" fmla="*/ 0 w 2262"/>
                    <a:gd name="T75" fmla="*/ 1549 h 2263"/>
                    <a:gd name="T76" fmla="*/ 0 w 2262"/>
                    <a:gd name="T77" fmla="*/ 1814 h 2263"/>
                    <a:gd name="T78" fmla="*/ 0 w 2262"/>
                    <a:gd name="T79" fmla="*/ 1932 h 2263"/>
                    <a:gd name="T80" fmla="*/ 0 w 2262"/>
                    <a:gd name="T81" fmla="*/ 1945 h 2263"/>
                    <a:gd name="T82" fmla="*/ 0 w 2262"/>
                    <a:gd name="T83" fmla="*/ 1959 h 2263"/>
                    <a:gd name="T84" fmla="*/ 0 w 2262"/>
                    <a:gd name="T85" fmla="*/ 1973 h 2263"/>
                    <a:gd name="T86" fmla="*/ 0 w 2262"/>
                    <a:gd name="T87" fmla="*/ 1986 h 2263"/>
                    <a:gd name="T88" fmla="*/ 0 w 2262"/>
                    <a:gd name="T89" fmla="*/ 2000 h 2263"/>
                    <a:gd name="T90" fmla="*/ 0 w 2262"/>
                    <a:gd name="T91" fmla="*/ 2014 h 2263"/>
                    <a:gd name="T92" fmla="*/ 0 w 2262"/>
                    <a:gd name="T93" fmla="*/ 2028 h 2263"/>
                    <a:gd name="T94" fmla="*/ 0 w 2262"/>
                    <a:gd name="T95" fmla="*/ 2041 h 2263"/>
                    <a:gd name="T96" fmla="*/ 0 w 2262"/>
                    <a:gd name="T97" fmla="*/ 2055 h 2263"/>
                    <a:gd name="T98" fmla="*/ 0 w 2262"/>
                    <a:gd name="T99" fmla="*/ 2068 h 2263"/>
                    <a:gd name="T100" fmla="*/ 0 w 2262"/>
                    <a:gd name="T101" fmla="*/ 2082 h 2263"/>
                    <a:gd name="T102" fmla="*/ 0 w 2262"/>
                    <a:gd name="T103" fmla="*/ 2096 h 2263"/>
                    <a:gd name="T104" fmla="*/ 0 w 2262"/>
                    <a:gd name="T105" fmla="*/ 2109 h 2263"/>
                    <a:gd name="T106" fmla="*/ 0 w 2262"/>
                    <a:gd name="T107" fmla="*/ 2123 h 2263"/>
                    <a:gd name="T108" fmla="*/ 0 w 2262"/>
                    <a:gd name="T109" fmla="*/ 2136 h 2263"/>
                    <a:gd name="T110" fmla="*/ 0 w 2262"/>
                    <a:gd name="T111" fmla="*/ 2150 h 2263"/>
                    <a:gd name="T112" fmla="*/ 0 w 2262"/>
                    <a:gd name="T113" fmla="*/ 2164 h 2263"/>
                    <a:gd name="T114" fmla="*/ 0 w 2262"/>
                    <a:gd name="T115" fmla="*/ 2178 h 2263"/>
                    <a:gd name="T116" fmla="*/ 0 w 2262"/>
                    <a:gd name="T117" fmla="*/ 2191 h 2263"/>
                    <a:gd name="T118" fmla="*/ 0 w 2262"/>
                    <a:gd name="T119" fmla="*/ 2205 h 2263"/>
                    <a:gd name="T120" fmla="*/ 0 w 2262"/>
                    <a:gd name="T121" fmla="*/ 2219 h 2263"/>
                    <a:gd name="T122" fmla="*/ 0 w 2262"/>
                    <a:gd name="T123" fmla="*/ 2232 h 2263"/>
                    <a:gd name="T124" fmla="*/ 0 w 2262"/>
                    <a:gd name="T125" fmla="*/ 2246 h 2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62" h="2263">
                      <a:moveTo>
                        <a:pt x="0" y="2263"/>
                      </a:moveTo>
                      <a:lnTo>
                        <a:pt x="252" y="2263"/>
                      </a:lnTo>
                      <a:lnTo>
                        <a:pt x="503" y="2263"/>
                      </a:lnTo>
                      <a:lnTo>
                        <a:pt x="755" y="2263"/>
                      </a:lnTo>
                      <a:lnTo>
                        <a:pt x="1006" y="2263"/>
                      </a:lnTo>
                      <a:lnTo>
                        <a:pt x="1257" y="2263"/>
                      </a:lnTo>
                      <a:lnTo>
                        <a:pt x="1508" y="2263"/>
                      </a:lnTo>
                      <a:lnTo>
                        <a:pt x="1760" y="2263"/>
                      </a:lnTo>
                      <a:lnTo>
                        <a:pt x="2011" y="2263"/>
                      </a:lnTo>
                      <a:lnTo>
                        <a:pt x="2262" y="2263"/>
                      </a:lnTo>
                      <a:lnTo>
                        <a:pt x="2262" y="2262"/>
                      </a:lnTo>
                      <a:lnTo>
                        <a:pt x="2011" y="2261"/>
                      </a:lnTo>
                      <a:lnTo>
                        <a:pt x="1760" y="2261"/>
                      </a:lnTo>
                      <a:lnTo>
                        <a:pt x="1508" y="2261"/>
                      </a:lnTo>
                      <a:lnTo>
                        <a:pt x="1257" y="2260"/>
                      </a:lnTo>
                      <a:lnTo>
                        <a:pt x="1006" y="2260"/>
                      </a:lnTo>
                      <a:lnTo>
                        <a:pt x="755" y="2259"/>
                      </a:lnTo>
                      <a:lnTo>
                        <a:pt x="544" y="2256"/>
                      </a:lnTo>
                      <a:lnTo>
                        <a:pt x="530" y="2256"/>
                      </a:lnTo>
                      <a:lnTo>
                        <a:pt x="518" y="2256"/>
                      </a:lnTo>
                      <a:lnTo>
                        <a:pt x="506" y="2256"/>
                      </a:lnTo>
                      <a:lnTo>
                        <a:pt x="503" y="2255"/>
                      </a:lnTo>
                      <a:lnTo>
                        <a:pt x="495" y="2255"/>
                      </a:lnTo>
                      <a:lnTo>
                        <a:pt x="485" y="2255"/>
                      </a:lnTo>
                      <a:lnTo>
                        <a:pt x="475" y="2254"/>
                      </a:lnTo>
                      <a:lnTo>
                        <a:pt x="466" y="2254"/>
                      </a:lnTo>
                      <a:lnTo>
                        <a:pt x="457" y="2254"/>
                      </a:lnTo>
                      <a:lnTo>
                        <a:pt x="450" y="2254"/>
                      </a:lnTo>
                      <a:lnTo>
                        <a:pt x="442" y="2253"/>
                      </a:lnTo>
                      <a:lnTo>
                        <a:pt x="435" y="2253"/>
                      </a:lnTo>
                      <a:lnTo>
                        <a:pt x="428" y="2252"/>
                      </a:lnTo>
                      <a:lnTo>
                        <a:pt x="422" y="2252"/>
                      </a:lnTo>
                      <a:lnTo>
                        <a:pt x="415" y="2252"/>
                      </a:lnTo>
                      <a:lnTo>
                        <a:pt x="410" y="2251"/>
                      </a:lnTo>
                      <a:lnTo>
                        <a:pt x="404" y="2251"/>
                      </a:lnTo>
                      <a:lnTo>
                        <a:pt x="399" y="2251"/>
                      </a:lnTo>
                      <a:lnTo>
                        <a:pt x="394" y="2250"/>
                      </a:lnTo>
                      <a:lnTo>
                        <a:pt x="389" y="2250"/>
                      </a:lnTo>
                      <a:lnTo>
                        <a:pt x="385" y="2250"/>
                      </a:lnTo>
                      <a:lnTo>
                        <a:pt x="380" y="2249"/>
                      </a:lnTo>
                      <a:lnTo>
                        <a:pt x="376" y="2249"/>
                      </a:lnTo>
                      <a:lnTo>
                        <a:pt x="373" y="2249"/>
                      </a:lnTo>
                      <a:lnTo>
                        <a:pt x="368" y="2249"/>
                      </a:lnTo>
                      <a:lnTo>
                        <a:pt x="365" y="2248"/>
                      </a:lnTo>
                      <a:lnTo>
                        <a:pt x="361" y="2248"/>
                      </a:lnTo>
                      <a:lnTo>
                        <a:pt x="358" y="2247"/>
                      </a:lnTo>
                      <a:lnTo>
                        <a:pt x="355" y="2247"/>
                      </a:lnTo>
                      <a:lnTo>
                        <a:pt x="351" y="2247"/>
                      </a:lnTo>
                      <a:lnTo>
                        <a:pt x="349" y="2247"/>
                      </a:lnTo>
                      <a:lnTo>
                        <a:pt x="345" y="2246"/>
                      </a:lnTo>
                      <a:lnTo>
                        <a:pt x="342" y="2246"/>
                      </a:lnTo>
                      <a:lnTo>
                        <a:pt x="340" y="2245"/>
                      </a:lnTo>
                      <a:lnTo>
                        <a:pt x="337" y="2245"/>
                      </a:lnTo>
                      <a:lnTo>
                        <a:pt x="335" y="2245"/>
                      </a:lnTo>
                      <a:lnTo>
                        <a:pt x="332" y="2244"/>
                      </a:lnTo>
                      <a:lnTo>
                        <a:pt x="330" y="2244"/>
                      </a:lnTo>
                      <a:lnTo>
                        <a:pt x="327" y="2244"/>
                      </a:lnTo>
                      <a:lnTo>
                        <a:pt x="325" y="2244"/>
                      </a:lnTo>
                      <a:lnTo>
                        <a:pt x="322" y="2243"/>
                      </a:lnTo>
                      <a:lnTo>
                        <a:pt x="320" y="2243"/>
                      </a:lnTo>
                      <a:lnTo>
                        <a:pt x="318" y="2242"/>
                      </a:lnTo>
                      <a:lnTo>
                        <a:pt x="316" y="2242"/>
                      </a:lnTo>
                      <a:lnTo>
                        <a:pt x="314" y="2242"/>
                      </a:lnTo>
                      <a:lnTo>
                        <a:pt x="312" y="2242"/>
                      </a:lnTo>
                      <a:lnTo>
                        <a:pt x="309" y="2241"/>
                      </a:lnTo>
                      <a:lnTo>
                        <a:pt x="307" y="2241"/>
                      </a:lnTo>
                      <a:lnTo>
                        <a:pt x="305" y="2240"/>
                      </a:lnTo>
                      <a:lnTo>
                        <a:pt x="303" y="2240"/>
                      </a:lnTo>
                      <a:lnTo>
                        <a:pt x="301" y="2240"/>
                      </a:lnTo>
                      <a:lnTo>
                        <a:pt x="299" y="2240"/>
                      </a:lnTo>
                      <a:lnTo>
                        <a:pt x="297" y="2239"/>
                      </a:lnTo>
                      <a:lnTo>
                        <a:pt x="295" y="2239"/>
                      </a:lnTo>
                      <a:lnTo>
                        <a:pt x="293" y="2238"/>
                      </a:lnTo>
                      <a:lnTo>
                        <a:pt x="292" y="2238"/>
                      </a:lnTo>
                      <a:lnTo>
                        <a:pt x="290" y="2238"/>
                      </a:lnTo>
                      <a:lnTo>
                        <a:pt x="288" y="2237"/>
                      </a:lnTo>
                      <a:lnTo>
                        <a:pt x="286" y="2237"/>
                      </a:lnTo>
                      <a:lnTo>
                        <a:pt x="284" y="2237"/>
                      </a:lnTo>
                      <a:lnTo>
                        <a:pt x="283" y="2237"/>
                      </a:lnTo>
                      <a:lnTo>
                        <a:pt x="281" y="2236"/>
                      </a:lnTo>
                      <a:lnTo>
                        <a:pt x="280" y="2236"/>
                      </a:lnTo>
                      <a:lnTo>
                        <a:pt x="278" y="2235"/>
                      </a:lnTo>
                      <a:lnTo>
                        <a:pt x="276" y="2235"/>
                      </a:lnTo>
                      <a:lnTo>
                        <a:pt x="275" y="2235"/>
                      </a:lnTo>
                      <a:lnTo>
                        <a:pt x="274" y="2235"/>
                      </a:lnTo>
                      <a:lnTo>
                        <a:pt x="272" y="2234"/>
                      </a:lnTo>
                      <a:lnTo>
                        <a:pt x="271" y="2234"/>
                      </a:lnTo>
                      <a:lnTo>
                        <a:pt x="269" y="2233"/>
                      </a:lnTo>
                      <a:lnTo>
                        <a:pt x="268" y="2233"/>
                      </a:lnTo>
                      <a:lnTo>
                        <a:pt x="267" y="2233"/>
                      </a:lnTo>
                      <a:lnTo>
                        <a:pt x="265" y="2233"/>
                      </a:lnTo>
                      <a:lnTo>
                        <a:pt x="264" y="2232"/>
                      </a:lnTo>
                      <a:lnTo>
                        <a:pt x="263" y="2232"/>
                      </a:lnTo>
                      <a:lnTo>
                        <a:pt x="262" y="2231"/>
                      </a:lnTo>
                      <a:lnTo>
                        <a:pt x="260" y="2231"/>
                      </a:lnTo>
                      <a:lnTo>
                        <a:pt x="259" y="2231"/>
                      </a:lnTo>
                      <a:lnTo>
                        <a:pt x="258" y="2230"/>
                      </a:lnTo>
                      <a:lnTo>
                        <a:pt x="257" y="2230"/>
                      </a:lnTo>
                      <a:lnTo>
                        <a:pt x="255" y="2230"/>
                      </a:lnTo>
                      <a:lnTo>
                        <a:pt x="255" y="2230"/>
                      </a:lnTo>
                      <a:lnTo>
                        <a:pt x="253" y="2229"/>
                      </a:lnTo>
                      <a:lnTo>
                        <a:pt x="252" y="2229"/>
                      </a:lnTo>
                      <a:lnTo>
                        <a:pt x="252" y="2229"/>
                      </a:lnTo>
                      <a:lnTo>
                        <a:pt x="251" y="2228"/>
                      </a:lnTo>
                      <a:lnTo>
                        <a:pt x="250" y="2228"/>
                      </a:lnTo>
                      <a:lnTo>
                        <a:pt x="249" y="2228"/>
                      </a:lnTo>
                      <a:lnTo>
                        <a:pt x="248" y="2228"/>
                      </a:lnTo>
                      <a:lnTo>
                        <a:pt x="247" y="2227"/>
                      </a:lnTo>
                      <a:lnTo>
                        <a:pt x="246" y="2227"/>
                      </a:lnTo>
                      <a:lnTo>
                        <a:pt x="245" y="2226"/>
                      </a:lnTo>
                      <a:lnTo>
                        <a:pt x="244" y="2226"/>
                      </a:lnTo>
                      <a:lnTo>
                        <a:pt x="243" y="2226"/>
                      </a:lnTo>
                      <a:lnTo>
                        <a:pt x="242" y="2226"/>
                      </a:lnTo>
                      <a:lnTo>
                        <a:pt x="241" y="2225"/>
                      </a:lnTo>
                      <a:lnTo>
                        <a:pt x="240" y="2225"/>
                      </a:lnTo>
                      <a:lnTo>
                        <a:pt x="239" y="2224"/>
                      </a:lnTo>
                      <a:lnTo>
                        <a:pt x="239" y="2224"/>
                      </a:lnTo>
                      <a:lnTo>
                        <a:pt x="238" y="2224"/>
                      </a:lnTo>
                      <a:lnTo>
                        <a:pt x="237" y="2223"/>
                      </a:lnTo>
                      <a:lnTo>
                        <a:pt x="236" y="2223"/>
                      </a:lnTo>
                      <a:lnTo>
                        <a:pt x="235" y="2223"/>
                      </a:lnTo>
                      <a:lnTo>
                        <a:pt x="234" y="2223"/>
                      </a:lnTo>
                      <a:lnTo>
                        <a:pt x="233" y="2222"/>
                      </a:lnTo>
                      <a:lnTo>
                        <a:pt x="232" y="2222"/>
                      </a:lnTo>
                      <a:lnTo>
                        <a:pt x="232" y="2221"/>
                      </a:lnTo>
                      <a:lnTo>
                        <a:pt x="231" y="2221"/>
                      </a:lnTo>
                      <a:lnTo>
                        <a:pt x="230" y="2221"/>
                      </a:lnTo>
                      <a:lnTo>
                        <a:pt x="229" y="2221"/>
                      </a:lnTo>
                      <a:lnTo>
                        <a:pt x="228" y="2220"/>
                      </a:lnTo>
                      <a:lnTo>
                        <a:pt x="227" y="2220"/>
                      </a:lnTo>
                      <a:lnTo>
                        <a:pt x="227" y="2219"/>
                      </a:lnTo>
                      <a:lnTo>
                        <a:pt x="226" y="2219"/>
                      </a:lnTo>
                      <a:lnTo>
                        <a:pt x="225" y="2219"/>
                      </a:lnTo>
                      <a:lnTo>
                        <a:pt x="225" y="2219"/>
                      </a:lnTo>
                      <a:lnTo>
                        <a:pt x="224" y="2218"/>
                      </a:lnTo>
                      <a:lnTo>
                        <a:pt x="223" y="2218"/>
                      </a:lnTo>
                      <a:lnTo>
                        <a:pt x="222" y="2218"/>
                      </a:lnTo>
                      <a:lnTo>
                        <a:pt x="222" y="2217"/>
                      </a:lnTo>
                      <a:lnTo>
                        <a:pt x="221" y="2217"/>
                      </a:lnTo>
                      <a:lnTo>
                        <a:pt x="220" y="2216"/>
                      </a:lnTo>
                      <a:lnTo>
                        <a:pt x="219" y="2216"/>
                      </a:lnTo>
                      <a:lnTo>
                        <a:pt x="219" y="2216"/>
                      </a:lnTo>
                      <a:lnTo>
                        <a:pt x="218" y="2216"/>
                      </a:lnTo>
                      <a:lnTo>
                        <a:pt x="218" y="2215"/>
                      </a:lnTo>
                      <a:lnTo>
                        <a:pt x="217" y="2215"/>
                      </a:lnTo>
                      <a:lnTo>
                        <a:pt x="216" y="2214"/>
                      </a:lnTo>
                      <a:lnTo>
                        <a:pt x="215" y="2214"/>
                      </a:lnTo>
                      <a:lnTo>
                        <a:pt x="215" y="2214"/>
                      </a:lnTo>
                      <a:lnTo>
                        <a:pt x="214" y="2214"/>
                      </a:lnTo>
                      <a:lnTo>
                        <a:pt x="213" y="2213"/>
                      </a:lnTo>
                      <a:lnTo>
                        <a:pt x="213" y="2213"/>
                      </a:lnTo>
                      <a:lnTo>
                        <a:pt x="212" y="2212"/>
                      </a:lnTo>
                      <a:lnTo>
                        <a:pt x="212" y="2212"/>
                      </a:lnTo>
                      <a:lnTo>
                        <a:pt x="211" y="2212"/>
                      </a:lnTo>
                      <a:lnTo>
                        <a:pt x="211" y="2211"/>
                      </a:lnTo>
                      <a:lnTo>
                        <a:pt x="210" y="2211"/>
                      </a:lnTo>
                      <a:lnTo>
                        <a:pt x="209" y="2211"/>
                      </a:lnTo>
                      <a:lnTo>
                        <a:pt x="208" y="2211"/>
                      </a:lnTo>
                      <a:lnTo>
                        <a:pt x="208" y="2210"/>
                      </a:lnTo>
                      <a:lnTo>
                        <a:pt x="208" y="2210"/>
                      </a:lnTo>
                      <a:lnTo>
                        <a:pt x="207" y="2209"/>
                      </a:lnTo>
                      <a:lnTo>
                        <a:pt x="206" y="2209"/>
                      </a:lnTo>
                      <a:lnTo>
                        <a:pt x="206" y="2209"/>
                      </a:lnTo>
                      <a:lnTo>
                        <a:pt x="205" y="2209"/>
                      </a:lnTo>
                      <a:lnTo>
                        <a:pt x="205" y="2208"/>
                      </a:lnTo>
                      <a:lnTo>
                        <a:pt x="204" y="2208"/>
                      </a:lnTo>
                      <a:lnTo>
                        <a:pt x="204" y="2207"/>
                      </a:lnTo>
                      <a:lnTo>
                        <a:pt x="203" y="2207"/>
                      </a:lnTo>
                      <a:lnTo>
                        <a:pt x="203" y="2207"/>
                      </a:lnTo>
                      <a:lnTo>
                        <a:pt x="202" y="2207"/>
                      </a:lnTo>
                      <a:lnTo>
                        <a:pt x="201" y="2206"/>
                      </a:lnTo>
                      <a:lnTo>
                        <a:pt x="201" y="2206"/>
                      </a:lnTo>
                      <a:lnTo>
                        <a:pt x="201" y="2205"/>
                      </a:lnTo>
                      <a:lnTo>
                        <a:pt x="200" y="2205"/>
                      </a:lnTo>
                      <a:lnTo>
                        <a:pt x="199" y="2205"/>
                      </a:lnTo>
                      <a:lnTo>
                        <a:pt x="199" y="2204"/>
                      </a:lnTo>
                      <a:lnTo>
                        <a:pt x="199" y="2204"/>
                      </a:lnTo>
                      <a:lnTo>
                        <a:pt x="198" y="2204"/>
                      </a:lnTo>
                      <a:lnTo>
                        <a:pt x="197" y="2204"/>
                      </a:lnTo>
                      <a:lnTo>
                        <a:pt x="197" y="2203"/>
                      </a:lnTo>
                      <a:lnTo>
                        <a:pt x="197" y="2203"/>
                      </a:lnTo>
                      <a:lnTo>
                        <a:pt x="196" y="2202"/>
                      </a:lnTo>
                      <a:lnTo>
                        <a:pt x="196" y="2202"/>
                      </a:lnTo>
                      <a:lnTo>
                        <a:pt x="195" y="2202"/>
                      </a:lnTo>
                      <a:lnTo>
                        <a:pt x="195" y="2202"/>
                      </a:lnTo>
                      <a:lnTo>
                        <a:pt x="194" y="2201"/>
                      </a:lnTo>
                      <a:lnTo>
                        <a:pt x="194" y="2201"/>
                      </a:lnTo>
                      <a:lnTo>
                        <a:pt x="193" y="2200"/>
                      </a:lnTo>
                      <a:lnTo>
                        <a:pt x="193" y="2200"/>
                      </a:lnTo>
                      <a:lnTo>
                        <a:pt x="192" y="2200"/>
                      </a:lnTo>
                      <a:lnTo>
                        <a:pt x="192" y="2200"/>
                      </a:lnTo>
                      <a:lnTo>
                        <a:pt x="192" y="2199"/>
                      </a:lnTo>
                      <a:lnTo>
                        <a:pt x="191" y="2199"/>
                      </a:lnTo>
                      <a:lnTo>
                        <a:pt x="191" y="2199"/>
                      </a:lnTo>
                      <a:lnTo>
                        <a:pt x="190" y="2198"/>
                      </a:lnTo>
                      <a:lnTo>
                        <a:pt x="190" y="2198"/>
                      </a:lnTo>
                      <a:lnTo>
                        <a:pt x="190" y="2197"/>
                      </a:lnTo>
                      <a:lnTo>
                        <a:pt x="189" y="2197"/>
                      </a:lnTo>
                      <a:lnTo>
                        <a:pt x="189" y="2197"/>
                      </a:lnTo>
                      <a:lnTo>
                        <a:pt x="188" y="2197"/>
                      </a:lnTo>
                      <a:lnTo>
                        <a:pt x="188" y="2196"/>
                      </a:lnTo>
                      <a:lnTo>
                        <a:pt x="187" y="2196"/>
                      </a:lnTo>
                      <a:lnTo>
                        <a:pt x="187" y="2195"/>
                      </a:lnTo>
                      <a:lnTo>
                        <a:pt x="187" y="2195"/>
                      </a:lnTo>
                      <a:lnTo>
                        <a:pt x="186" y="2195"/>
                      </a:lnTo>
                      <a:lnTo>
                        <a:pt x="186" y="2195"/>
                      </a:lnTo>
                      <a:lnTo>
                        <a:pt x="185" y="2194"/>
                      </a:lnTo>
                      <a:lnTo>
                        <a:pt x="185" y="2194"/>
                      </a:lnTo>
                      <a:lnTo>
                        <a:pt x="185" y="2193"/>
                      </a:lnTo>
                      <a:lnTo>
                        <a:pt x="184" y="2193"/>
                      </a:lnTo>
                      <a:lnTo>
                        <a:pt x="184" y="2193"/>
                      </a:lnTo>
                      <a:lnTo>
                        <a:pt x="183" y="2193"/>
                      </a:lnTo>
                      <a:lnTo>
                        <a:pt x="183" y="2192"/>
                      </a:lnTo>
                      <a:lnTo>
                        <a:pt x="183" y="2192"/>
                      </a:lnTo>
                      <a:lnTo>
                        <a:pt x="183" y="2192"/>
                      </a:lnTo>
                      <a:lnTo>
                        <a:pt x="182" y="2191"/>
                      </a:lnTo>
                      <a:lnTo>
                        <a:pt x="182" y="2191"/>
                      </a:lnTo>
                      <a:lnTo>
                        <a:pt x="181" y="2190"/>
                      </a:lnTo>
                      <a:lnTo>
                        <a:pt x="181" y="2190"/>
                      </a:lnTo>
                      <a:lnTo>
                        <a:pt x="180" y="2190"/>
                      </a:lnTo>
                      <a:lnTo>
                        <a:pt x="180" y="2190"/>
                      </a:lnTo>
                      <a:lnTo>
                        <a:pt x="180" y="2189"/>
                      </a:lnTo>
                      <a:lnTo>
                        <a:pt x="180" y="2189"/>
                      </a:lnTo>
                      <a:lnTo>
                        <a:pt x="179" y="2188"/>
                      </a:lnTo>
                      <a:lnTo>
                        <a:pt x="179" y="2188"/>
                      </a:lnTo>
                      <a:lnTo>
                        <a:pt x="178" y="2188"/>
                      </a:lnTo>
                      <a:lnTo>
                        <a:pt x="178" y="2188"/>
                      </a:lnTo>
                      <a:lnTo>
                        <a:pt x="178" y="2187"/>
                      </a:lnTo>
                      <a:lnTo>
                        <a:pt x="178" y="2187"/>
                      </a:lnTo>
                      <a:lnTo>
                        <a:pt x="177" y="2186"/>
                      </a:lnTo>
                      <a:lnTo>
                        <a:pt x="177" y="2186"/>
                      </a:lnTo>
                      <a:lnTo>
                        <a:pt x="177" y="2186"/>
                      </a:lnTo>
                      <a:lnTo>
                        <a:pt x="176" y="2186"/>
                      </a:lnTo>
                      <a:lnTo>
                        <a:pt x="176" y="2185"/>
                      </a:lnTo>
                      <a:lnTo>
                        <a:pt x="176" y="2185"/>
                      </a:lnTo>
                      <a:lnTo>
                        <a:pt x="176" y="2185"/>
                      </a:lnTo>
                      <a:lnTo>
                        <a:pt x="175" y="2184"/>
                      </a:lnTo>
                      <a:lnTo>
                        <a:pt x="175" y="2184"/>
                      </a:lnTo>
                      <a:lnTo>
                        <a:pt x="174" y="2183"/>
                      </a:lnTo>
                      <a:lnTo>
                        <a:pt x="174" y="2183"/>
                      </a:lnTo>
                      <a:lnTo>
                        <a:pt x="174" y="2183"/>
                      </a:lnTo>
                      <a:lnTo>
                        <a:pt x="173" y="2183"/>
                      </a:lnTo>
                      <a:lnTo>
                        <a:pt x="173" y="2182"/>
                      </a:lnTo>
                      <a:lnTo>
                        <a:pt x="173" y="2182"/>
                      </a:lnTo>
                      <a:lnTo>
                        <a:pt x="173" y="2181"/>
                      </a:lnTo>
                      <a:lnTo>
                        <a:pt x="172" y="2181"/>
                      </a:lnTo>
                      <a:lnTo>
                        <a:pt x="172" y="2181"/>
                      </a:lnTo>
                      <a:lnTo>
                        <a:pt x="172" y="2181"/>
                      </a:lnTo>
                      <a:lnTo>
                        <a:pt x="171" y="2180"/>
                      </a:lnTo>
                      <a:lnTo>
                        <a:pt x="171" y="2180"/>
                      </a:lnTo>
                      <a:lnTo>
                        <a:pt x="171" y="2179"/>
                      </a:lnTo>
                      <a:lnTo>
                        <a:pt x="171" y="2179"/>
                      </a:lnTo>
                      <a:lnTo>
                        <a:pt x="170" y="2179"/>
                      </a:lnTo>
                      <a:lnTo>
                        <a:pt x="170" y="2178"/>
                      </a:lnTo>
                      <a:lnTo>
                        <a:pt x="170" y="2178"/>
                      </a:lnTo>
                      <a:lnTo>
                        <a:pt x="169" y="2178"/>
                      </a:lnTo>
                      <a:lnTo>
                        <a:pt x="169" y="2178"/>
                      </a:lnTo>
                      <a:lnTo>
                        <a:pt x="169" y="2177"/>
                      </a:lnTo>
                      <a:lnTo>
                        <a:pt x="169" y="2177"/>
                      </a:lnTo>
                      <a:lnTo>
                        <a:pt x="169" y="2176"/>
                      </a:lnTo>
                      <a:lnTo>
                        <a:pt x="168" y="2176"/>
                      </a:lnTo>
                      <a:lnTo>
                        <a:pt x="168" y="2176"/>
                      </a:lnTo>
                      <a:lnTo>
                        <a:pt x="168" y="2176"/>
                      </a:lnTo>
                      <a:lnTo>
                        <a:pt x="167" y="2175"/>
                      </a:lnTo>
                      <a:lnTo>
                        <a:pt x="167" y="2175"/>
                      </a:lnTo>
                      <a:lnTo>
                        <a:pt x="167" y="2174"/>
                      </a:lnTo>
                      <a:lnTo>
                        <a:pt x="166" y="2174"/>
                      </a:lnTo>
                      <a:lnTo>
                        <a:pt x="166" y="2174"/>
                      </a:lnTo>
                      <a:lnTo>
                        <a:pt x="166" y="2174"/>
                      </a:lnTo>
                      <a:lnTo>
                        <a:pt x="166" y="2173"/>
                      </a:lnTo>
                      <a:lnTo>
                        <a:pt x="166" y="2173"/>
                      </a:lnTo>
                      <a:lnTo>
                        <a:pt x="165" y="2173"/>
                      </a:lnTo>
                      <a:lnTo>
                        <a:pt x="165" y="2172"/>
                      </a:lnTo>
                      <a:lnTo>
                        <a:pt x="165" y="2172"/>
                      </a:lnTo>
                      <a:lnTo>
                        <a:pt x="164" y="2171"/>
                      </a:lnTo>
                      <a:lnTo>
                        <a:pt x="164" y="2171"/>
                      </a:lnTo>
                      <a:lnTo>
                        <a:pt x="164" y="2171"/>
                      </a:lnTo>
                      <a:lnTo>
                        <a:pt x="164" y="2171"/>
                      </a:lnTo>
                      <a:lnTo>
                        <a:pt x="164" y="2170"/>
                      </a:lnTo>
                      <a:lnTo>
                        <a:pt x="163" y="2170"/>
                      </a:lnTo>
                      <a:lnTo>
                        <a:pt x="163" y="2169"/>
                      </a:lnTo>
                      <a:lnTo>
                        <a:pt x="163" y="2169"/>
                      </a:lnTo>
                      <a:lnTo>
                        <a:pt x="162" y="2169"/>
                      </a:lnTo>
                      <a:lnTo>
                        <a:pt x="162" y="2169"/>
                      </a:lnTo>
                      <a:lnTo>
                        <a:pt x="162" y="2168"/>
                      </a:lnTo>
                      <a:lnTo>
                        <a:pt x="162" y="2168"/>
                      </a:lnTo>
                      <a:lnTo>
                        <a:pt x="161" y="2167"/>
                      </a:lnTo>
                      <a:lnTo>
                        <a:pt x="161" y="2167"/>
                      </a:lnTo>
                      <a:lnTo>
                        <a:pt x="161" y="2167"/>
                      </a:lnTo>
                      <a:lnTo>
                        <a:pt x="161" y="2167"/>
                      </a:lnTo>
                      <a:lnTo>
                        <a:pt x="161" y="2166"/>
                      </a:lnTo>
                      <a:lnTo>
                        <a:pt x="160" y="2166"/>
                      </a:lnTo>
                      <a:lnTo>
                        <a:pt x="160" y="2166"/>
                      </a:lnTo>
                      <a:lnTo>
                        <a:pt x="160" y="2165"/>
                      </a:lnTo>
                      <a:lnTo>
                        <a:pt x="160" y="2165"/>
                      </a:lnTo>
                      <a:lnTo>
                        <a:pt x="159" y="2164"/>
                      </a:lnTo>
                      <a:lnTo>
                        <a:pt x="159" y="2164"/>
                      </a:lnTo>
                      <a:lnTo>
                        <a:pt x="159" y="2164"/>
                      </a:lnTo>
                      <a:lnTo>
                        <a:pt x="159" y="2164"/>
                      </a:lnTo>
                      <a:lnTo>
                        <a:pt x="159" y="2163"/>
                      </a:lnTo>
                      <a:lnTo>
                        <a:pt x="159" y="2163"/>
                      </a:lnTo>
                      <a:lnTo>
                        <a:pt x="158" y="2162"/>
                      </a:lnTo>
                      <a:lnTo>
                        <a:pt x="158" y="2162"/>
                      </a:lnTo>
                      <a:lnTo>
                        <a:pt x="158" y="2162"/>
                      </a:lnTo>
                      <a:lnTo>
                        <a:pt x="158" y="2162"/>
                      </a:lnTo>
                      <a:lnTo>
                        <a:pt x="157" y="2161"/>
                      </a:lnTo>
                      <a:lnTo>
                        <a:pt x="157" y="2161"/>
                      </a:lnTo>
                      <a:lnTo>
                        <a:pt x="157" y="2160"/>
                      </a:lnTo>
                      <a:lnTo>
                        <a:pt x="157" y="2160"/>
                      </a:lnTo>
                      <a:lnTo>
                        <a:pt x="157" y="2160"/>
                      </a:lnTo>
                      <a:lnTo>
                        <a:pt x="156" y="2160"/>
                      </a:lnTo>
                      <a:lnTo>
                        <a:pt x="156" y="2159"/>
                      </a:lnTo>
                      <a:lnTo>
                        <a:pt x="156" y="2159"/>
                      </a:lnTo>
                      <a:lnTo>
                        <a:pt x="156" y="2159"/>
                      </a:lnTo>
                      <a:lnTo>
                        <a:pt x="156" y="2158"/>
                      </a:lnTo>
                      <a:lnTo>
                        <a:pt x="155" y="2158"/>
                      </a:lnTo>
                      <a:lnTo>
                        <a:pt x="155" y="2157"/>
                      </a:lnTo>
                      <a:lnTo>
                        <a:pt x="155" y="2157"/>
                      </a:lnTo>
                      <a:lnTo>
                        <a:pt x="155" y="2157"/>
                      </a:lnTo>
                      <a:lnTo>
                        <a:pt x="154" y="2157"/>
                      </a:lnTo>
                      <a:lnTo>
                        <a:pt x="154" y="2156"/>
                      </a:lnTo>
                      <a:lnTo>
                        <a:pt x="154" y="2156"/>
                      </a:lnTo>
                      <a:lnTo>
                        <a:pt x="154" y="2155"/>
                      </a:lnTo>
                      <a:lnTo>
                        <a:pt x="154" y="2155"/>
                      </a:lnTo>
                      <a:lnTo>
                        <a:pt x="154" y="2155"/>
                      </a:lnTo>
                      <a:lnTo>
                        <a:pt x="153" y="2155"/>
                      </a:lnTo>
                      <a:lnTo>
                        <a:pt x="153" y="2154"/>
                      </a:lnTo>
                      <a:lnTo>
                        <a:pt x="153" y="2154"/>
                      </a:lnTo>
                      <a:lnTo>
                        <a:pt x="153" y="2154"/>
                      </a:lnTo>
                      <a:lnTo>
                        <a:pt x="153" y="2153"/>
                      </a:lnTo>
                      <a:lnTo>
                        <a:pt x="152" y="2153"/>
                      </a:lnTo>
                      <a:lnTo>
                        <a:pt x="152" y="2153"/>
                      </a:lnTo>
                      <a:lnTo>
                        <a:pt x="152" y="2152"/>
                      </a:lnTo>
                      <a:lnTo>
                        <a:pt x="152" y="2152"/>
                      </a:lnTo>
                      <a:lnTo>
                        <a:pt x="152" y="2152"/>
                      </a:lnTo>
                      <a:lnTo>
                        <a:pt x="152" y="2151"/>
                      </a:lnTo>
                      <a:lnTo>
                        <a:pt x="151" y="2151"/>
                      </a:lnTo>
                      <a:lnTo>
                        <a:pt x="151" y="2150"/>
                      </a:lnTo>
                      <a:lnTo>
                        <a:pt x="151" y="2150"/>
                      </a:lnTo>
                      <a:lnTo>
                        <a:pt x="151" y="2150"/>
                      </a:lnTo>
                      <a:lnTo>
                        <a:pt x="151" y="2150"/>
                      </a:lnTo>
                      <a:lnTo>
                        <a:pt x="150" y="2149"/>
                      </a:lnTo>
                      <a:lnTo>
                        <a:pt x="150" y="2149"/>
                      </a:lnTo>
                      <a:lnTo>
                        <a:pt x="150" y="2148"/>
                      </a:lnTo>
                      <a:lnTo>
                        <a:pt x="150" y="2148"/>
                      </a:lnTo>
                      <a:lnTo>
                        <a:pt x="150" y="2148"/>
                      </a:lnTo>
                      <a:lnTo>
                        <a:pt x="150" y="2148"/>
                      </a:lnTo>
                      <a:lnTo>
                        <a:pt x="150" y="2147"/>
                      </a:lnTo>
                      <a:lnTo>
                        <a:pt x="149" y="2147"/>
                      </a:lnTo>
                      <a:lnTo>
                        <a:pt x="149" y="2147"/>
                      </a:lnTo>
                      <a:lnTo>
                        <a:pt x="149" y="2146"/>
                      </a:lnTo>
                      <a:lnTo>
                        <a:pt x="149" y="2146"/>
                      </a:lnTo>
                      <a:lnTo>
                        <a:pt x="149" y="2146"/>
                      </a:lnTo>
                      <a:lnTo>
                        <a:pt x="148" y="2145"/>
                      </a:lnTo>
                      <a:lnTo>
                        <a:pt x="148" y="2145"/>
                      </a:lnTo>
                      <a:lnTo>
                        <a:pt x="148" y="2145"/>
                      </a:lnTo>
                      <a:lnTo>
                        <a:pt x="148" y="2144"/>
                      </a:lnTo>
                      <a:lnTo>
                        <a:pt x="148" y="2144"/>
                      </a:lnTo>
                      <a:lnTo>
                        <a:pt x="147" y="2143"/>
                      </a:lnTo>
                      <a:lnTo>
                        <a:pt x="147" y="2143"/>
                      </a:lnTo>
                      <a:lnTo>
                        <a:pt x="147" y="2143"/>
                      </a:lnTo>
                      <a:lnTo>
                        <a:pt x="147" y="2143"/>
                      </a:lnTo>
                      <a:lnTo>
                        <a:pt x="147" y="2142"/>
                      </a:lnTo>
                      <a:lnTo>
                        <a:pt x="147" y="2142"/>
                      </a:lnTo>
                      <a:lnTo>
                        <a:pt x="147" y="2141"/>
                      </a:lnTo>
                      <a:lnTo>
                        <a:pt x="147" y="2141"/>
                      </a:lnTo>
                      <a:lnTo>
                        <a:pt x="146" y="2141"/>
                      </a:lnTo>
                      <a:lnTo>
                        <a:pt x="146" y="2141"/>
                      </a:lnTo>
                      <a:lnTo>
                        <a:pt x="146" y="2140"/>
                      </a:lnTo>
                      <a:lnTo>
                        <a:pt x="146" y="2140"/>
                      </a:lnTo>
                      <a:lnTo>
                        <a:pt x="146" y="2140"/>
                      </a:lnTo>
                      <a:lnTo>
                        <a:pt x="146" y="2139"/>
                      </a:lnTo>
                      <a:lnTo>
                        <a:pt x="145" y="2139"/>
                      </a:lnTo>
                      <a:lnTo>
                        <a:pt x="145" y="2138"/>
                      </a:lnTo>
                      <a:lnTo>
                        <a:pt x="145" y="2138"/>
                      </a:lnTo>
                      <a:lnTo>
                        <a:pt x="145" y="2138"/>
                      </a:lnTo>
                      <a:lnTo>
                        <a:pt x="145" y="2138"/>
                      </a:lnTo>
                      <a:lnTo>
                        <a:pt x="145" y="2137"/>
                      </a:lnTo>
                      <a:lnTo>
                        <a:pt x="145" y="2137"/>
                      </a:lnTo>
                      <a:lnTo>
                        <a:pt x="145" y="2136"/>
                      </a:lnTo>
                      <a:lnTo>
                        <a:pt x="144" y="2136"/>
                      </a:lnTo>
                      <a:lnTo>
                        <a:pt x="144" y="2136"/>
                      </a:lnTo>
                      <a:lnTo>
                        <a:pt x="144" y="2136"/>
                      </a:lnTo>
                      <a:lnTo>
                        <a:pt x="144" y="2135"/>
                      </a:lnTo>
                      <a:lnTo>
                        <a:pt x="144" y="2135"/>
                      </a:lnTo>
                      <a:lnTo>
                        <a:pt x="144" y="2134"/>
                      </a:lnTo>
                      <a:lnTo>
                        <a:pt x="143" y="2134"/>
                      </a:lnTo>
                      <a:lnTo>
                        <a:pt x="143" y="2134"/>
                      </a:lnTo>
                      <a:lnTo>
                        <a:pt x="143" y="2134"/>
                      </a:lnTo>
                      <a:lnTo>
                        <a:pt x="143" y="2133"/>
                      </a:lnTo>
                      <a:lnTo>
                        <a:pt x="143" y="2133"/>
                      </a:lnTo>
                      <a:lnTo>
                        <a:pt x="143" y="2133"/>
                      </a:lnTo>
                      <a:lnTo>
                        <a:pt x="143" y="2132"/>
                      </a:lnTo>
                      <a:lnTo>
                        <a:pt x="143" y="2132"/>
                      </a:lnTo>
                      <a:lnTo>
                        <a:pt x="142" y="2131"/>
                      </a:lnTo>
                      <a:lnTo>
                        <a:pt x="142" y="2131"/>
                      </a:lnTo>
                      <a:lnTo>
                        <a:pt x="142" y="2131"/>
                      </a:lnTo>
                      <a:lnTo>
                        <a:pt x="142" y="2131"/>
                      </a:lnTo>
                      <a:lnTo>
                        <a:pt x="142" y="2130"/>
                      </a:lnTo>
                      <a:lnTo>
                        <a:pt x="142" y="2130"/>
                      </a:lnTo>
                      <a:lnTo>
                        <a:pt x="141" y="2129"/>
                      </a:lnTo>
                      <a:lnTo>
                        <a:pt x="141" y="2129"/>
                      </a:lnTo>
                      <a:lnTo>
                        <a:pt x="141" y="2129"/>
                      </a:lnTo>
                      <a:lnTo>
                        <a:pt x="141" y="2129"/>
                      </a:lnTo>
                      <a:lnTo>
                        <a:pt x="141" y="2128"/>
                      </a:lnTo>
                      <a:lnTo>
                        <a:pt x="141" y="2128"/>
                      </a:lnTo>
                      <a:lnTo>
                        <a:pt x="141" y="2128"/>
                      </a:lnTo>
                      <a:lnTo>
                        <a:pt x="140" y="2127"/>
                      </a:lnTo>
                      <a:lnTo>
                        <a:pt x="140" y="2127"/>
                      </a:lnTo>
                      <a:lnTo>
                        <a:pt x="140" y="2127"/>
                      </a:lnTo>
                      <a:lnTo>
                        <a:pt x="140" y="2126"/>
                      </a:lnTo>
                      <a:lnTo>
                        <a:pt x="140" y="2126"/>
                      </a:lnTo>
                      <a:lnTo>
                        <a:pt x="140" y="2126"/>
                      </a:lnTo>
                      <a:lnTo>
                        <a:pt x="140" y="2125"/>
                      </a:lnTo>
                      <a:lnTo>
                        <a:pt x="140" y="2125"/>
                      </a:lnTo>
                      <a:lnTo>
                        <a:pt x="140" y="2124"/>
                      </a:lnTo>
                      <a:lnTo>
                        <a:pt x="139" y="2124"/>
                      </a:lnTo>
                      <a:lnTo>
                        <a:pt x="139" y="2124"/>
                      </a:lnTo>
                      <a:lnTo>
                        <a:pt x="139" y="2124"/>
                      </a:lnTo>
                      <a:lnTo>
                        <a:pt x="139" y="2123"/>
                      </a:lnTo>
                      <a:lnTo>
                        <a:pt x="139" y="2123"/>
                      </a:lnTo>
                      <a:lnTo>
                        <a:pt x="139" y="2122"/>
                      </a:lnTo>
                      <a:lnTo>
                        <a:pt x="139" y="2122"/>
                      </a:lnTo>
                      <a:lnTo>
                        <a:pt x="138" y="2122"/>
                      </a:lnTo>
                      <a:lnTo>
                        <a:pt x="138" y="2122"/>
                      </a:lnTo>
                      <a:lnTo>
                        <a:pt x="138" y="2121"/>
                      </a:lnTo>
                      <a:lnTo>
                        <a:pt x="138" y="2121"/>
                      </a:lnTo>
                      <a:lnTo>
                        <a:pt x="138" y="2121"/>
                      </a:lnTo>
                      <a:lnTo>
                        <a:pt x="138" y="2120"/>
                      </a:lnTo>
                      <a:lnTo>
                        <a:pt x="138" y="2120"/>
                      </a:lnTo>
                      <a:lnTo>
                        <a:pt x="138" y="2120"/>
                      </a:lnTo>
                      <a:lnTo>
                        <a:pt x="138" y="2119"/>
                      </a:lnTo>
                      <a:lnTo>
                        <a:pt x="138" y="2119"/>
                      </a:lnTo>
                      <a:lnTo>
                        <a:pt x="137" y="2119"/>
                      </a:lnTo>
                      <a:lnTo>
                        <a:pt x="137" y="2118"/>
                      </a:lnTo>
                      <a:lnTo>
                        <a:pt x="137" y="2118"/>
                      </a:lnTo>
                      <a:lnTo>
                        <a:pt x="137" y="2117"/>
                      </a:lnTo>
                      <a:lnTo>
                        <a:pt x="137" y="2117"/>
                      </a:lnTo>
                      <a:lnTo>
                        <a:pt x="137" y="2117"/>
                      </a:lnTo>
                      <a:lnTo>
                        <a:pt x="137" y="2117"/>
                      </a:lnTo>
                      <a:lnTo>
                        <a:pt x="136" y="2116"/>
                      </a:lnTo>
                      <a:lnTo>
                        <a:pt x="136" y="2116"/>
                      </a:lnTo>
                      <a:lnTo>
                        <a:pt x="136" y="2115"/>
                      </a:lnTo>
                      <a:lnTo>
                        <a:pt x="136" y="2115"/>
                      </a:lnTo>
                      <a:lnTo>
                        <a:pt x="136" y="2115"/>
                      </a:lnTo>
                      <a:lnTo>
                        <a:pt x="136" y="2115"/>
                      </a:lnTo>
                      <a:lnTo>
                        <a:pt x="136" y="2114"/>
                      </a:lnTo>
                      <a:lnTo>
                        <a:pt x="136" y="2114"/>
                      </a:lnTo>
                      <a:lnTo>
                        <a:pt x="136" y="2114"/>
                      </a:lnTo>
                      <a:lnTo>
                        <a:pt x="136" y="2113"/>
                      </a:lnTo>
                      <a:lnTo>
                        <a:pt x="136" y="2113"/>
                      </a:lnTo>
                      <a:lnTo>
                        <a:pt x="135" y="2113"/>
                      </a:lnTo>
                      <a:lnTo>
                        <a:pt x="135" y="2112"/>
                      </a:lnTo>
                      <a:lnTo>
                        <a:pt x="135" y="2112"/>
                      </a:lnTo>
                      <a:lnTo>
                        <a:pt x="135" y="2112"/>
                      </a:lnTo>
                      <a:lnTo>
                        <a:pt x="135" y="2111"/>
                      </a:lnTo>
                      <a:lnTo>
                        <a:pt x="135" y="2111"/>
                      </a:lnTo>
                      <a:lnTo>
                        <a:pt x="135" y="2110"/>
                      </a:lnTo>
                      <a:lnTo>
                        <a:pt x="135" y="2110"/>
                      </a:lnTo>
                      <a:lnTo>
                        <a:pt x="134" y="2110"/>
                      </a:lnTo>
                      <a:lnTo>
                        <a:pt x="134" y="2110"/>
                      </a:lnTo>
                      <a:lnTo>
                        <a:pt x="134" y="2109"/>
                      </a:lnTo>
                      <a:lnTo>
                        <a:pt x="134" y="2109"/>
                      </a:lnTo>
                      <a:lnTo>
                        <a:pt x="134" y="2109"/>
                      </a:lnTo>
                      <a:lnTo>
                        <a:pt x="134" y="2108"/>
                      </a:lnTo>
                      <a:lnTo>
                        <a:pt x="134" y="2108"/>
                      </a:lnTo>
                      <a:lnTo>
                        <a:pt x="134" y="2108"/>
                      </a:lnTo>
                      <a:lnTo>
                        <a:pt x="133" y="2107"/>
                      </a:lnTo>
                      <a:lnTo>
                        <a:pt x="133" y="2107"/>
                      </a:lnTo>
                      <a:lnTo>
                        <a:pt x="133" y="2107"/>
                      </a:lnTo>
                      <a:lnTo>
                        <a:pt x="133" y="2106"/>
                      </a:lnTo>
                      <a:lnTo>
                        <a:pt x="133" y="2106"/>
                      </a:lnTo>
                      <a:lnTo>
                        <a:pt x="133" y="2105"/>
                      </a:lnTo>
                      <a:lnTo>
                        <a:pt x="133" y="2105"/>
                      </a:lnTo>
                      <a:lnTo>
                        <a:pt x="133" y="2105"/>
                      </a:lnTo>
                      <a:lnTo>
                        <a:pt x="133" y="2105"/>
                      </a:lnTo>
                      <a:lnTo>
                        <a:pt x="133" y="2104"/>
                      </a:lnTo>
                      <a:lnTo>
                        <a:pt x="133" y="2104"/>
                      </a:lnTo>
                      <a:lnTo>
                        <a:pt x="133" y="2103"/>
                      </a:lnTo>
                      <a:lnTo>
                        <a:pt x="132" y="2103"/>
                      </a:lnTo>
                      <a:lnTo>
                        <a:pt x="132" y="2103"/>
                      </a:lnTo>
                      <a:lnTo>
                        <a:pt x="132" y="2103"/>
                      </a:lnTo>
                      <a:lnTo>
                        <a:pt x="132" y="2102"/>
                      </a:lnTo>
                      <a:lnTo>
                        <a:pt x="132" y="2102"/>
                      </a:lnTo>
                      <a:lnTo>
                        <a:pt x="132" y="2102"/>
                      </a:lnTo>
                      <a:lnTo>
                        <a:pt x="132" y="2101"/>
                      </a:lnTo>
                      <a:lnTo>
                        <a:pt x="132" y="2101"/>
                      </a:lnTo>
                      <a:lnTo>
                        <a:pt x="132" y="2101"/>
                      </a:lnTo>
                      <a:lnTo>
                        <a:pt x="131" y="2100"/>
                      </a:lnTo>
                      <a:lnTo>
                        <a:pt x="131" y="2100"/>
                      </a:lnTo>
                      <a:lnTo>
                        <a:pt x="131" y="2100"/>
                      </a:lnTo>
                      <a:lnTo>
                        <a:pt x="131" y="2099"/>
                      </a:lnTo>
                      <a:lnTo>
                        <a:pt x="131" y="2099"/>
                      </a:lnTo>
                      <a:lnTo>
                        <a:pt x="131" y="2098"/>
                      </a:lnTo>
                      <a:lnTo>
                        <a:pt x="131" y="2098"/>
                      </a:lnTo>
                      <a:lnTo>
                        <a:pt x="131" y="2098"/>
                      </a:lnTo>
                      <a:lnTo>
                        <a:pt x="131" y="2098"/>
                      </a:lnTo>
                      <a:lnTo>
                        <a:pt x="131" y="2097"/>
                      </a:lnTo>
                      <a:lnTo>
                        <a:pt x="131" y="2097"/>
                      </a:lnTo>
                      <a:lnTo>
                        <a:pt x="131" y="2096"/>
                      </a:lnTo>
                      <a:lnTo>
                        <a:pt x="131" y="2096"/>
                      </a:lnTo>
                      <a:lnTo>
                        <a:pt x="130" y="2096"/>
                      </a:lnTo>
                      <a:lnTo>
                        <a:pt x="130" y="2096"/>
                      </a:lnTo>
                      <a:lnTo>
                        <a:pt x="130" y="2095"/>
                      </a:lnTo>
                      <a:lnTo>
                        <a:pt x="130" y="2095"/>
                      </a:lnTo>
                      <a:lnTo>
                        <a:pt x="130" y="2095"/>
                      </a:lnTo>
                      <a:lnTo>
                        <a:pt x="130" y="2094"/>
                      </a:lnTo>
                      <a:lnTo>
                        <a:pt x="130" y="2094"/>
                      </a:lnTo>
                      <a:lnTo>
                        <a:pt x="130" y="2094"/>
                      </a:lnTo>
                      <a:lnTo>
                        <a:pt x="130" y="2093"/>
                      </a:lnTo>
                      <a:lnTo>
                        <a:pt x="129" y="2093"/>
                      </a:lnTo>
                      <a:lnTo>
                        <a:pt x="129" y="2093"/>
                      </a:lnTo>
                      <a:lnTo>
                        <a:pt x="129" y="2092"/>
                      </a:lnTo>
                      <a:lnTo>
                        <a:pt x="129" y="2092"/>
                      </a:lnTo>
                      <a:lnTo>
                        <a:pt x="129" y="2091"/>
                      </a:lnTo>
                      <a:lnTo>
                        <a:pt x="129" y="2091"/>
                      </a:lnTo>
                      <a:lnTo>
                        <a:pt x="129" y="2091"/>
                      </a:lnTo>
                      <a:lnTo>
                        <a:pt x="129" y="2091"/>
                      </a:lnTo>
                      <a:lnTo>
                        <a:pt x="129" y="2090"/>
                      </a:lnTo>
                      <a:lnTo>
                        <a:pt x="129" y="2090"/>
                      </a:lnTo>
                      <a:lnTo>
                        <a:pt x="129" y="2089"/>
                      </a:lnTo>
                      <a:lnTo>
                        <a:pt x="129" y="2089"/>
                      </a:lnTo>
                      <a:lnTo>
                        <a:pt x="129" y="2089"/>
                      </a:lnTo>
                      <a:lnTo>
                        <a:pt x="129" y="2089"/>
                      </a:lnTo>
                      <a:lnTo>
                        <a:pt x="128" y="2088"/>
                      </a:lnTo>
                      <a:lnTo>
                        <a:pt x="128" y="2088"/>
                      </a:lnTo>
                      <a:lnTo>
                        <a:pt x="128" y="2088"/>
                      </a:lnTo>
                      <a:lnTo>
                        <a:pt x="128" y="2087"/>
                      </a:lnTo>
                      <a:lnTo>
                        <a:pt x="128" y="2087"/>
                      </a:lnTo>
                      <a:lnTo>
                        <a:pt x="128" y="2087"/>
                      </a:lnTo>
                      <a:lnTo>
                        <a:pt x="128" y="2086"/>
                      </a:lnTo>
                      <a:lnTo>
                        <a:pt x="128" y="2086"/>
                      </a:lnTo>
                      <a:lnTo>
                        <a:pt x="128" y="2086"/>
                      </a:lnTo>
                      <a:lnTo>
                        <a:pt x="128" y="2085"/>
                      </a:lnTo>
                      <a:lnTo>
                        <a:pt x="127" y="2085"/>
                      </a:lnTo>
                      <a:lnTo>
                        <a:pt x="127" y="2084"/>
                      </a:lnTo>
                      <a:lnTo>
                        <a:pt x="127" y="2084"/>
                      </a:lnTo>
                      <a:lnTo>
                        <a:pt x="127" y="2084"/>
                      </a:lnTo>
                      <a:lnTo>
                        <a:pt x="127" y="2084"/>
                      </a:lnTo>
                      <a:lnTo>
                        <a:pt x="127" y="2083"/>
                      </a:lnTo>
                      <a:lnTo>
                        <a:pt x="127" y="2083"/>
                      </a:lnTo>
                      <a:lnTo>
                        <a:pt x="127" y="2083"/>
                      </a:lnTo>
                      <a:lnTo>
                        <a:pt x="127" y="2082"/>
                      </a:lnTo>
                      <a:lnTo>
                        <a:pt x="127" y="2082"/>
                      </a:lnTo>
                      <a:lnTo>
                        <a:pt x="126" y="2082"/>
                      </a:lnTo>
                      <a:lnTo>
                        <a:pt x="126" y="2081"/>
                      </a:lnTo>
                      <a:lnTo>
                        <a:pt x="126" y="2081"/>
                      </a:lnTo>
                      <a:lnTo>
                        <a:pt x="126" y="2081"/>
                      </a:lnTo>
                      <a:lnTo>
                        <a:pt x="126" y="2080"/>
                      </a:lnTo>
                      <a:lnTo>
                        <a:pt x="126" y="2080"/>
                      </a:lnTo>
                      <a:lnTo>
                        <a:pt x="126" y="2080"/>
                      </a:lnTo>
                      <a:lnTo>
                        <a:pt x="126" y="2079"/>
                      </a:lnTo>
                      <a:lnTo>
                        <a:pt x="126" y="2079"/>
                      </a:lnTo>
                      <a:lnTo>
                        <a:pt x="126" y="2079"/>
                      </a:lnTo>
                      <a:lnTo>
                        <a:pt x="126" y="2078"/>
                      </a:lnTo>
                      <a:lnTo>
                        <a:pt x="126" y="2078"/>
                      </a:lnTo>
                      <a:lnTo>
                        <a:pt x="126" y="2077"/>
                      </a:lnTo>
                      <a:lnTo>
                        <a:pt x="126" y="2077"/>
                      </a:lnTo>
                      <a:lnTo>
                        <a:pt x="126" y="2077"/>
                      </a:lnTo>
                      <a:lnTo>
                        <a:pt x="126" y="2077"/>
                      </a:lnTo>
                      <a:lnTo>
                        <a:pt x="125" y="2076"/>
                      </a:lnTo>
                      <a:lnTo>
                        <a:pt x="125" y="2076"/>
                      </a:lnTo>
                      <a:lnTo>
                        <a:pt x="125" y="2076"/>
                      </a:lnTo>
                      <a:lnTo>
                        <a:pt x="125" y="2075"/>
                      </a:lnTo>
                      <a:lnTo>
                        <a:pt x="125" y="2075"/>
                      </a:lnTo>
                      <a:lnTo>
                        <a:pt x="125" y="2075"/>
                      </a:lnTo>
                      <a:lnTo>
                        <a:pt x="125" y="2074"/>
                      </a:lnTo>
                      <a:lnTo>
                        <a:pt x="125" y="2074"/>
                      </a:lnTo>
                      <a:lnTo>
                        <a:pt x="125" y="2074"/>
                      </a:lnTo>
                      <a:lnTo>
                        <a:pt x="125" y="2073"/>
                      </a:lnTo>
                      <a:lnTo>
                        <a:pt x="125" y="2073"/>
                      </a:lnTo>
                      <a:lnTo>
                        <a:pt x="124" y="2072"/>
                      </a:lnTo>
                      <a:lnTo>
                        <a:pt x="124" y="2072"/>
                      </a:lnTo>
                      <a:lnTo>
                        <a:pt x="124" y="2072"/>
                      </a:lnTo>
                      <a:lnTo>
                        <a:pt x="124" y="2072"/>
                      </a:lnTo>
                      <a:lnTo>
                        <a:pt x="124" y="2071"/>
                      </a:lnTo>
                      <a:lnTo>
                        <a:pt x="124" y="2071"/>
                      </a:lnTo>
                      <a:lnTo>
                        <a:pt x="124" y="2070"/>
                      </a:lnTo>
                      <a:lnTo>
                        <a:pt x="124" y="2070"/>
                      </a:lnTo>
                      <a:lnTo>
                        <a:pt x="124" y="2070"/>
                      </a:lnTo>
                      <a:lnTo>
                        <a:pt x="124" y="2070"/>
                      </a:lnTo>
                      <a:lnTo>
                        <a:pt x="124" y="2069"/>
                      </a:lnTo>
                      <a:lnTo>
                        <a:pt x="124" y="2069"/>
                      </a:lnTo>
                      <a:lnTo>
                        <a:pt x="124" y="2069"/>
                      </a:lnTo>
                      <a:lnTo>
                        <a:pt x="124" y="2068"/>
                      </a:lnTo>
                      <a:lnTo>
                        <a:pt x="124" y="2068"/>
                      </a:lnTo>
                      <a:lnTo>
                        <a:pt x="124" y="2068"/>
                      </a:lnTo>
                      <a:lnTo>
                        <a:pt x="124" y="2067"/>
                      </a:lnTo>
                      <a:lnTo>
                        <a:pt x="123" y="2067"/>
                      </a:lnTo>
                      <a:lnTo>
                        <a:pt x="123" y="2067"/>
                      </a:lnTo>
                      <a:lnTo>
                        <a:pt x="123" y="2066"/>
                      </a:lnTo>
                      <a:lnTo>
                        <a:pt x="123" y="2066"/>
                      </a:lnTo>
                      <a:lnTo>
                        <a:pt x="123" y="2065"/>
                      </a:lnTo>
                      <a:lnTo>
                        <a:pt x="123" y="2065"/>
                      </a:lnTo>
                      <a:lnTo>
                        <a:pt x="123" y="2065"/>
                      </a:lnTo>
                      <a:lnTo>
                        <a:pt x="123" y="2065"/>
                      </a:lnTo>
                      <a:lnTo>
                        <a:pt x="123" y="2064"/>
                      </a:lnTo>
                      <a:lnTo>
                        <a:pt x="123" y="2064"/>
                      </a:lnTo>
                      <a:lnTo>
                        <a:pt x="123" y="2064"/>
                      </a:lnTo>
                      <a:lnTo>
                        <a:pt x="123" y="2063"/>
                      </a:lnTo>
                      <a:lnTo>
                        <a:pt x="122" y="2063"/>
                      </a:lnTo>
                      <a:lnTo>
                        <a:pt x="122" y="2063"/>
                      </a:lnTo>
                      <a:lnTo>
                        <a:pt x="122" y="2062"/>
                      </a:lnTo>
                      <a:lnTo>
                        <a:pt x="122" y="2062"/>
                      </a:lnTo>
                      <a:lnTo>
                        <a:pt x="122" y="2062"/>
                      </a:lnTo>
                      <a:lnTo>
                        <a:pt x="122" y="2061"/>
                      </a:lnTo>
                      <a:lnTo>
                        <a:pt x="122" y="2061"/>
                      </a:lnTo>
                      <a:lnTo>
                        <a:pt x="122" y="2061"/>
                      </a:lnTo>
                      <a:lnTo>
                        <a:pt x="122" y="2060"/>
                      </a:lnTo>
                      <a:lnTo>
                        <a:pt x="122" y="2060"/>
                      </a:lnTo>
                      <a:lnTo>
                        <a:pt x="122" y="2060"/>
                      </a:lnTo>
                      <a:lnTo>
                        <a:pt x="122" y="2059"/>
                      </a:lnTo>
                      <a:lnTo>
                        <a:pt x="122" y="2059"/>
                      </a:lnTo>
                      <a:lnTo>
                        <a:pt x="122" y="2058"/>
                      </a:lnTo>
                      <a:lnTo>
                        <a:pt x="122" y="2058"/>
                      </a:lnTo>
                      <a:lnTo>
                        <a:pt x="122" y="2058"/>
                      </a:lnTo>
                      <a:lnTo>
                        <a:pt x="122" y="2058"/>
                      </a:lnTo>
                      <a:lnTo>
                        <a:pt x="122" y="2057"/>
                      </a:lnTo>
                      <a:lnTo>
                        <a:pt x="122" y="2057"/>
                      </a:lnTo>
                      <a:lnTo>
                        <a:pt x="121" y="2057"/>
                      </a:lnTo>
                      <a:lnTo>
                        <a:pt x="121" y="2056"/>
                      </a:lnTo>
                      <a:lnTo>
                        <a:pt x="121" y="2056"/>
                      </a:lnTo>
                      <a:lnTo>
                        <a:pt x="121" y="2056"/>
                      </a:lnTo>
                      <a:lnTo>
                        <a:pt x="121" y="2055"/>
                      </a:lnTo>
                      <a:lnTo>
                        <a:pt x="121" y="2055"/>
                      </a:lnTo>
                      <a:lnTo>
                        <a:pt x="121" y="2055"/>
                      </a:lnTo>
                      <a:lnTo>
                        <a:pt x="121" y="2054"/>
                      </a:lnTo>
                      <a:lnTo>
                        <a:pt x="121" y="2054"/>
                      </a:lnTo>
                      <a:lnTo>
                        <a:pt x="121" y="2054"/>
                      </a:lnTo>
                      <a:lnTo>
                        <a:pt x="121" y="2053"/>
                      </a:lnTo>
                      <a:lnTo>
                        <a:pt x="121" y="2053"/>
                      </a:lnTo>
                      <a:lnTo>
                        <a:pt x="121" y="2053"/>
                      </a:lnTo>
                      <a:lnTo>
                        <a:pt x="120" y="2052"/>
                      </a:lnTo>
                      <a:lnTo>
                        <a:pt x="120" y="2052"/>
                      </a:lnTo>
                      <a:lnTo>
                        <a:pt x="120" y="2051"/>
                      </a:lnTo>
                      <a:lnTo>
                        <a:pt x="120" y="2051"/>
                      </a:lnTo>
                      <a:lnTo>
                        <a:pt x="120" y="2051"/>
                      </a:lnTo>
                      <a:lnTo>
                        <a:pt x="120" y="2051"/>
                      </a:lnTo>
                      <a:lnTo>
                        <a:pt x="120" y="2050"/>
                      </a:lnTo>
                      <a:lnTo>
                        <a:pt x="120" y="2050"/>
                      </a:lnTo>
                      <a:lnTo>
                        <a:pt x="120" y="2050"/>
                      </a:lnTo>
                      <a:lnTo>
                        <a:pt x="120" y="2049"/>
                      </a:lnTo>
                      <a:lnTo>
                        <a:pt x="120" y="2049"/>
                      </a:lnTo>
                      <a:lnTo>
                        <a:pt x="120" y="2049"/>
                      </a:lnTo>
                      <a:lnTo>
                        <a:pt x="120" y="2048"/>
                      </a:lnTo>
                      <a:lnTo>
                        <a:pt x="119" y="2048"/>
                      </a:lnTo>
                      <a:lnTo>
                        <a:pt x="119" y="2048"/>
                      </a:lnTo>
                      <a:lnTo>
                        <a:pt x="119" y="2047"/>
                      </a:lnTo>
                      <a:lnTo>
                        <a:pt x="119" y="2047"/>
                      </a:lnTo>
                      <a:lnTo>
                        <a:pt x="119" y="2047"/>
                      </a:lnTo>
                      <a:lnTo>
                        <a:pt x="119" y="2047"/>
                      </a:lnTo>
                      <a:lnTo>
                        <a:pt x="119" y="2046"/>
                      </a:lnTo>
                      <a:lnTo>
                        <a:pt x="119" y="2046"/>
                      </a:lnTo>
                      <a:lnTo>
                        <a:pt x="119" y="2045"/>
                      </a:lnTo>
                      <a:lnTo>
                        <a:pt x="119" y="2045"/>
                      </a:lnTo>
                      <a:lnTo>
                        <a:pt x="119" y="2044"/>
                      </a:lnTo>
                      <a:lnTo>
                        <a:pt x="119" y="2044"/>
                      </a:lnTo>
                      <a:lnTo>
                        <a:pt x="119" y="2044"/>
                      </a:lnTo>
                      <a:lnTo>
                        <a:pt x="119" y="2044"/>
                      </a:lnTo>
                      <a:lnTo>
                        <a:pt x="119" y="2043"/>
                      </a:lnTo>
                      <a:lnTo>
                        <a:pt x="119" y="2043"/>
                      </a:lnTo>
                      <a:lnTo>
                        <a:pt x="119" y="2043"/>
                      </a:lnTo>
                      <a:lnTo>
                        <a:pt x="119" y="2042"/>
                      </a:lnTo>
                      <a:lnTo>
                        <a:pt x="119" y="2042"/>
                      </a:lnTo>
                      <a:lnTo>
                        <a:pt x="119" y="2042"/>
                      </a:lnTo>
                      <a:lnTo>
                        <a:pt x="119" y="2041"/>
                      </a:lnTo>
                      <a:lnTo>
                        <a:pt x="119" y="2041"/>
                      </a:lnTo>
                      <a:lnTo>
                        <a:pt x="118" y="2041"/>
                      </a:lnTo>
                      <a:lnTo>
                        <a:pt x="118" y="2040"/>
                      </a:lnTo>
                      <a:lnTo>
                        <a:pt x="118" y="2040"/>
                      </a:lnTo>
                      <a:lnTo>
                        <a:pt x="118" y="2040"/>
                      </a:lnTo>
                      <a:lnTo>
                        <a:pt x="118" y="2040"/>
                      </a:lnTo>
                      <a:lnTo>
                        <a:pt x="118" y="2039"/>
                      </a:lnTo>
                      <a:lnTo>
                        <a:pt x="118" y="2039"/>
                      </a:lnTo>
                      <a:lnTo>
                        <a:pt x="118" y="2038"/>
                      </a:lnTo>
                      <a:lnTo>
                        <a:pt x="118" y="2038"/>
                      </a:lnTo>
                      <a:lnTo>
                        <a:pt x="118" y="2038"/>
                      </a:lnTo>
                      <a:lnTo>
                        <a:pt x="118" y="2037"/>
                      </a:lnTo>
                      <a:lnTo>
                        <a:pt x="118" y="2037"/>
                      </a:lnTo>
                      <a:lnTo>
                        <a:pt x="118" y="2037"/>
                      </a:lnTo>
                      <a:lnTo>
                        <a:pt x="118" y="2036"/>
                      </a:lnTo>
                      <a:lnTo>
                        <a:pt x="117" y="2036"/>
                      </a:lnTo>
                      <a:lnTo>
                        <a:pt x="117" y="2036"/>
                      </a:lnTo>
                      <a:lnTo>
                        <a:pt x="117" y="2035"/>
                      </a:lnTo>
                      <a:lnTo>
                        <a:pt x="117" y="2035"/>
                      </a:lnTo>
                      <a:lnTo>
                        <a:pt x="117" y="2035"/>
                      </a:lnTo>
                      <a:lnTo>
                        <a:pt x="117" y="2034"/>
                      </a:lnTo>
                      <a:lnTo>
                        <a:pt x="117" y="2034"/>
                      </a:lnTo>
                      <a:lnTo>
                        <a:pt x="117" y="2034"/>
                      </a:lnTo>
                      <a:lnTo>
                        <a:pt x="117" y="2033"/>
                      </a:lnTo>
                      <a:lnTo>
                        <a:pt x="117" y="2033"/>
                      </a:lnTo>
                      <a:lnTo>
                        <a:pt x="117" y="2032"/>
                      </a:lnTo>
                      <a:lnTo>
                        <a:pt x="117" y="2032"/>
                      </a:lnTo>
                      <a:lnTo>
                        <a:pt x="117" y="2032"/>
                      </a:lnTo>
                      <a:lnTo>
                        <a:pt x="117" y="2032"/>
                      </a:lnTo>
                      <a:lnTo>
                        <a:pt x="117" y="2031"/>
                      </a:lnTo>
                      <a:lnTo>
                        <a:pt x="117" y="2031"/>
                      </a:lnTo>
                      <a:lnTo>
                        <a:pt x="117" y="2031"/>
                      </a:lnTo>
                      <a:lnTo>
                        <a:pt x="117" y="2030"/>
                      </a:lnTo>
                      <a:lnTo>
                        <a:pt x="117" y="2030"/>
                      </a:lnTo>
                      <a:lnTo>
                        <a:pt x="117" y="2030"/>
                      </a:lnTo>
                      <a:lnTo>
                        <a:pt x="117" y="2029"/>
                      </a:lnTo>
                      <a:lnTo>
                        <a:pt x="117" y="2029"/>
                      </a:lnTo>
                      <a:lnTo>
                        <a:pt x="117" y="2029"/>
                      </a:lnTo>
                      <a:lnTo>
                        <a:pt x="117" y="2028"/>
                      </a:lnTo>
                      <a:lnTo>
                        <a:pt x="116" y="2028"/>
                      </a:lnTo>
                      <a:lnTo>
                        <a:pt x="116" y="2028"/>
                      </a:lnTo>
                      <a:lnTo>
                        <a:pt x="116" y="2028"/>
                      </a:lnTo>
                      <a:lnTo>
                        <a:pt x="116" y="2027"/>
                      </a:lnTo>
                      <a:lnTo>
                        <a:pt x="116" y="2027"/>
                      </a:lnTo>
                      <a:lnTo>
                        <a:pt x="116" y="2026"/>
                      </a:lnTo>
                      <a:lnTo>
                        <a:pt x="116" y="2026"/>
                      </a:lnTo>
                      <a:lnTo>
                        <a:pt x="116" y="2025"/>
                      </a:lnTo>
                      <a:lnTo>
                        <a:pt x="116" y="2025"/>
                      </a:lnTo>
                      <a:lnTo>
                        <a:pt x="116" y="2025"/>
                      </a:lnTo>
                      <a:lnTo>
                        <a:pt x="116" y="2025"/>
                      </a:lnTo>
                      <a:lnTo>
                        <a:pt x="116" y="2024"/>
                      </a:lnTo>
                      <a:lnTo>
                        <a:pt x="116" y="2024"/>
                      </a:lnTo>
                      <a:lnTo>
                        <a:pt x="116" y="2024"/>
                      </a:lnTo>
                      <a:lnTo>
                        <a:pt x="116" y="2023"/>
                      </a:lnTo>
                      <a:lnTo>
                        <a:pt x="116" y="2023"/>
                      </a:lnTo>
                      <a:lnTo>
                        <a:pt x="115" y="2023"/>
                      </a:lnTo>
                      <a:lnTo>
                        <a:pt x="115" y="2022"/>
                      </a:lnTo>
                      <a:lnTo>
                        <a:pt x="115" y="2022"/>
                      </a:lnTo>
                      <a:lnTo>
                        <a:pt x="115" y="2022"/>
                      </a:lnTo>
                      <a:lnTo>
                        <a:pt x="115" y="2021"/>
                      </a:lnTo>
                      <a:lnTo>
                        <a:pt x="115" y="2021"/>
                      </a:lnTo>
                      <a:lnTo>
                        <a:pt x="115" y="2021"/>
                      </a:lnTo>
                      <a:lnTo>
                        <a:pt x="115" y="2021"/>
                      </a:lnTo>
                      <a:lnTo>
                        <a:pt x="115" y="2020"/>
                      </a:lnTo>
                      <a:lnTo>
                        <a:pt x="115" y="2020"/>
                      </a:lnTo>
                      <a:lnTo>
                        <a:pt x="115" y="2019"/>
                      </a:lnTo>
                      <a:lnTo>
                        <a:pt x="115" y="2019"/>
                      </a:lnTo>
                      <a:lnTo>
                        <a:pt x="115" y="2019"/>
                      </a:lnTo>
                      <a:lnTo>
                        <a:pt x="115" y="2018"/>
                      </a:lnTo>
                      <a:lnTo>
                        <a:pt x="115" y="2018"/>
                      </a:lnTo>
                      <a:lnTo>
                        <a:pt x="115" y="2018"/>
                      </a:lnTo>
                      <a:lnTo>
                        <a:pt x="115" y="2017"/>
                      </a:lnTo>
                      <a:lnTo>
                        <a:pt x="115" y="2017"/>
                      </a:lnTo>
                      <a:lnTo>
                        <a:pt x="115" y="2017"/>
                      </a:lnTo>
                      <a:lnTo>
                        <a:pt x="115" y="2016"/>
                      </a:lnTo>
                      <a:lnTo>
                        <a:pt x="115" y="2016"/>
                      </a:lnTo>
                      <a:lnTo>
                        <a:pt x="115" y="2016"/>
                      </a:lnTo>
                      <a:lnTo>
                        <a:pt x="115" y="2015"/>
                      </a:lnTo>
                      <a:lnTo>
                        <a:pt x="115" y="2015"/>
                      </a:lnTo>
                      <a:lnTo>
                        <a:pt x="115" y="2015"/>
                      </a:lnTo>
                      <a:lnTo>
                        <a:pt x="115" y="2014"/>
                      </a:lnTo>
                      <a:lnTo>
                        <a:pt x="114" y="2014"/>
                      </a:lnTo>
                      <a:lnTo>
                        <a:pt x="114" y="2014"/>
                      </a:lnTo>
                      <a:lnTo>
                        <a:pt x="114" y="2014"/>
                      </a:lnTo>
                      <a:lnTo>
                        <a:pt x="114" y="2013"/>
                      </a:lnTo>
                      <a:lnTo>
                        <a:pt x="114" y="2013"/>
                      </a:lnTo>
                      <a:lnTo>
                        <a:pt x="114" y="2012"/>
                      </a:lnTo>
                      <a:lnTo>
                        <a:pt x="114" y="2012"/>
                      </a:lnTo>
                      <a:lnTo>
                        <a:pt x="114" y="2012"/>
                      </a:lnTo>
                      <a:lnTo>
                        <a:pt x="114" y="2011"/>
                      </a:lnTo>
                      <a:lnTo>
                        <a:pt x="114" y="2011"/>
                      </a:lnTo>
                      <a:lnTo>
                        <a:pt x="114" y="2011"/>
                      </a:lnTo>
                      <a:lnTo>
                        <a:pt x="114" y="2010"/>
                      </a:lnTo>
                      <a:lnTo>
                        <a:pt x="114" y="2010"/>
                      </a:lnTo>
                      <a:lnTo>
                        <a:pt x="114" y="2010"/>
                      </a:lnTo>
                      <a:lnTo>
                        <a:pt x="114" y="2009"/>
                      </a:lnTo>
                      <a:lnTo>
                        <a:pt x="114" y="2009"/>
                      </a:lnTo>
                      <a:lnTo>
                        <a:pt x="114" y="2009"/>
                      </a:lnTo>
                      <a:lnTo>
                        <a:pt x="114" y="2008"/>
                      </a:lnTo>
                      <a:lnTo>
                        <a:pt x="113" y="2008"/>
                      </a:lnTo>
                      <a:lnTo>
                        <a:pt x="113" y="2008"/>
                      </a:lnTo>
                      <a:lnTo>
                        <a:pt x="113" y="2007"/>
                      </a:lnTo>
                      <a:lnTo>
                        <a:pt x="113" y="2007"/>
                      </a:lnTo>
                      <a:lnTo>
                        <a:pt x="113" y="2007"/>
                      </a:lnTo>
                      <a:lnTo>
                        <a:pt x="113" y="2007"/>
                      </a:lnTo>
                      <a:lnTo>
                        <a:pt x="113" y="2006"/>
                      </a:lnTo>
                      <a:lnTo>
                        <a:pt x="113" y="2006"/>
                      </a:lnTo>
                      <a:lnTo>
                        <a:pt x="113" y="2005"/>
                      </a:lnTo>
                      <a:lnTo>
                        <a:pt x="113" y="2005"/>
                      </a:lnTo>
                      <a:lnTo>
                        <a:pt x="113" y="2005"/>
                      </a:lnTo>
                      <a:lnTo>
                        <a:pt x="113" y="2004"/>
                      </a:lnTo>
                      <a:lnTo>
                        <a:pt x="113" y="2004"/>
                      </a:lnTo>
                      <a:lnTo>
                        <a:pt x="113" y="2004"/>
                      </a:lnTo>
                      <a:lnTo>
                        <a:pt x="113" y="2003"/>
                      </a:lnTo>
                      <a:lnTo>
                        <a:pt x="113" y="2003"/>
                      </a:lnTo>
                      <a:lnTo>
                        <a:pt x="113" y="2003"/>
                      </a:lnTo>
                      <a:lnTo>
                        <a:pt x="113" y="2002"/>
                      </a:lnTo>
                      <a:lnTo>
                        <a:pt x="113" y="2002"/>
                      </a:lnTo>
                      <a:lnTo>
                        <a:pt x="112" y="2002"/>
                      </a:lnTo>
                      <a:lnTo>
                        <a:pt x="112" y="2002"/>
                      </a:lnTo>
                      <a:lnTo>
                        <a:pt x="112" y="2001"/>
                      </a:lnTo>
                      <a:lnTo>
                        <a:pt x="112" y="2001"/>
                      </a:lnTo>
                      <a:lnTo>
                        <a:pt x="112" y="2000"/>
                      </a:lnTo>
                      <a:lnTo>
                        <a:pt x="112" y="2000"/>
                      </a:lnTo>
                      <a:lnTo>
                        <a:pt x="112" y="1999"/>
                      </a:lnTo>
                      <a:lnTo>
                        <a:pt x="112" y="1999"/>
                      </a:lnTo>
                      <a:lnTo>
                        <a:pt x="112" y="1999"/>
                      </a:lnTo>
                      <a:lnTo>
                        <a:pt x="112" y="1999"/>
                      </a:lnTo>
                      <a:lnTo>
                        <a:pt x="112" y="1998"/>
                      </a:lnTo>
                      <a:lnTo>
                        <a:pt x="112" y="1998"/>
                      </a:lnTo>
                      <a:lnTo>
                        <a:pt x="112" y="1998"/>
                      </a:lnTo>
                      <a:lnTo>
                        <a:pt x="112" y="1997"/>
                      </a:lnTo>
                      <a:lnTo>
                        <a:pt x="112" y="1997"/>
                      </a:lnTo>
                      <a:lnTo>
                        <a:pt x="112" y="1997"/>
                      </a:lnTo>
                      <a:lnTo>
                        <a:pt x="112" y="1996"/>
                      </a:lnTo>
                      <a:lnTo>
                        <a:pt x="112" y="1996"/>
                      </a:lnTo>
                      <a:lnTo>
                        <a:pt x="112" y="1996"/>
                      </a:lnTo>
                      <a:lnTo>
                        <a:pt x="112" y="1995"/>
                      </a:lnTo>
                      <a:lnTo>
                        <a:pt x="112" y="1995"/>
                      </a:lnTo>
                      <a:lnTo>
                        <a:pt x="112" y="1995"/>
                      </a:lnTo>
                      <a:lnTo>
                        <a:pt x="112" y="1995"/>
                      </a:lnTo>
                      <a:lnTo>
                        <a:pt x="112" y="1994"/>
                      </a:lnTo>
                      <a:lnTo>
                        <a:pt x="112" y="1994"/>
                      </a:lnTo>
                      <a:lnTo>
                        <a:pt x="112" y="1993"/>
                      </a:lnTo>
                      <a:lnTo>
                        <a:pt x="112" y="1993"/>
                      </a:lnTo>
                      <a:lnTo>
                        <a:pt x="112" y="1993"/>
                      </a:lnTo>
                      <a:lnTo>
                        <a:pt x="112" y="1992"/>
                      </a:lnTo>
                      <a:lnTo>
                        <a:pt x="112" y="1992"/>
                      </a:lnTo>
                      <a:lnTo>
                        <a:pt x="111" y="1992"/>
                      </a:lnTo>
                      <a:lnTo>
                        <a:pt x="111" y="1991"/>
                      </a:lnTo>
                      <a:lnTo>
                        <a:pt x="111" y="1991"/>
                      </a:lnTo>
                      <a:lnTo>
                        <a:pt x="111" y="1991"/>
                      </a:lnTo>
                      <a:lnTo>
                        <a:pt x="111" y="1990"/>
                      </a:lnTo>
                      <a:lnTo>
                        <a:pt x="111" y="1990"/>
                      </a:lnTo>
                      <a:lnTo>
                        <a:pt x="111" y="1990"/>
                      </a:lnTo>
                      <a:lnTo>
                        <a:pt x="111" y="1989"/>
                      </a:lnTo>
                      <a:lnTo>
                        <a:pt x="111" y="1989"/>
                      </a:lnTo>
                      <a:lnTo>
                        <a:pt x="111" y="1989"/>
                      </a:lnTo>
                      <a:lnTo>
                        <a:pt x="111" y="1988"/>
                      </a:lnTo>
                      <a:lnTo>
                        <a:pt x="111" y="1988"/>
                      </a:lnTo>
                      <a:lnTo>
                        <a:pt x="111" y="1988"/>
                      </a:lnTo>
                      <a:lnTo>
                        <a:pt x="111" y="1988"/>
                      </a:lnTo>
                      <a:lnTo>
                        <a:pt x="111" y="1987"/>
                      </a:lnTo>
                      <a:lnTo>
                        <a:pt x="111" y="1987"/>
                      </a:lnTo>
                      <a:lnTo>
                        <a:pt x="111" y="1986"/>
                      </a:lnTo>
                      <a:lnTo>
                        <a:pt x="111" y="1986"/>
                      </a:lnTo>
                      <a:lnTo>
                        <a:pt x="111" y="1986"/>
                      </a:lnTo>
                      <a:lnTo>
                        <a:pt x="111" y="1985"/>
                      </a:lnTo>
                      <a:lnTo>
                        <a:pt x="111" y="1985"/>
                      </a:lnTo>
                      <a:lnTo>
                        <a:pt x="110" y="1985"/>
                      </a:lnTo>
                      <a:lnTo>
                        <a:pt x="110" y="1984"/>
                      </a:lnTo>
                      <a:lnTo>
                        <a:pt x="110" y="1984"/>
                      </a:lnTo>
                      <a:lnTo>
                        <a:pt x="110" y="1984"/>
                      </a:lnTo>
                      <a:lnTo>
                        <a:pt x="110" y="1983"/>
                      </a:lnTo>
                      <a:lnTo>
                        <a:pt x="110" y="1983"/>
                      </a:lnTo>
                      <a:lnTo>
                        <a:pt x="110" y="1983"/>
                      </a:lnTo>
                      <a:lnTo>
                        <a:pt x="110" y="1982"/>
                      </a:lnTo>
                      <a:lnTo>
                        <a:pt x="110" y="1982"/>
                      </a:lnTo>
                      <a:lnTo>
                        <a:pt x="110" y="1982"/>
                      </a:lnTo>
                      <a:lnTo>
                        <a:pt x="110" y="1981"/>
                      </a:lnTo>
                      <a:lnTo>
                        <a:pt x="110" y="1981"/>
                      </a:lnTo>
                      <a:lnTo>
                        <a:pt x="110" y="1981"/>
                      </a:lnTo>
                      <a:lnTo>
                        <a:pt x="110" y="1981"/>
                      </a:lnTo>
                      <a:lnTo>
                        <a:pt x="110" y="1980"/>
                      </a:lnTo>
                      <a:lnTo>
                        <a:pt x="110" y="1980"/>
                      </a:lnTo>
                      <a:lnTo>
                        <a:pt x="110" y="1979"/>
                      </a:lnTo>
                      <a:lnTo>
                        <a:pt x="110" y="1979"/>
                      </a:lnTo>
                      <a:lnTo>
                        <a:pt x="110" y="1979"/>
                      </a:lnTo>
                      <a:lnTo>
                        <a:pt x="110" y="1978"/>
                      </a:lnTo>
                      <a:lnTo>
                        <a:pt x="110" y="1978"/>
                      </a:lnTo>
                      <a:lnTo>
                        <a:pt x="110" y="1978"/>
                      </a:lnTo>
                      <a:lnTo>
                        <a:pt x="110" y="1977"/>
                      </a:lnTo>
                      <a:lnTo>
                        <a:pt x="110" y="1977"/>
                      </a:lnTo>
                      <a:lnTo>
                        <a:pt x="110" y="1977"/>
                      </a:lnTo>
                      <a:lnTo>
                        <a:pt x="110" y="1976"/>
                      </a:lnTo>
                      <a:lnTo>
                        <a:pt x="110" y="1976"/>
                      </a:lnTo>
                      <a:lnTo>
                        <a:pt x="110" y="1976"/>
                      </a:lnTo>
                      <a:lnTo>
                        <a:pt x="110" y="1976"/>
                      </a:lnTo>
                      <a:lnTo>
                        <a:pt x="110" y="1975"/>
                      </a:lnTo>
                      <a:lnTo>
                        <a:pt x="110" y="1975"/>
                      </a:lnTo>
                      <a:lnTo>
                        <a:pt x="110" y="1974"/>
                      </a:lnTo>
                      <a:lnTo>
                        <a:pt x="110" y="1974"/>
                      </a:lnTo>
                      <a:lnTo>
                        <a:pt x="110" y="1974"/>
                      </a:lnTo>
                      <a:lnTo>
                        <a:pt x="109" y="1974"/>
                      </a:lnTo>
                      <a:lnTo>
                        <a:pt x="109" y="1973"/>
                      </a:lnTo>
                      <a:lnTo>
                        <a:pt x="109" y="1973"/>
                      </a:lnTo>
                      <a:lnTo>
                        <a:pt x="109" y="1972"/>
                      </a:lnTo>
                      <a:lnTo>
                        <a:pt x="109" y="1972"/>
                      </a:lnTo>
                      <a:lnTo>
                        <a:pt x="109" y="1972"/>
                      </a:lnTo>
                      <a:lnTo>
                        <a:pt x="109" y="1971"/>
                      </a:lnTo>
                      <a:lnTo>
                        <a:pt x="109" y="1971"/>
                      </a:lnTo>
                      <a:lnTo>
                        <a:pt x="109" y="1971"/>
                      </a:lnTo>
                      <a:lnTo>
                        <a:pt x="109" y="1970"/>
                      </a:lnTo>
                      <a:lnTo>
                        <a:pt x="109" y="1970"/>
                      </a:lnTo>
                      <a:lnTo>
                        <a:pt x="109" y="1970"/>
                      </a:lnTo>
                      <a:lnTo>
                        <a:pt x="109" y="1969"/>
                      </a:lnTo>
                      <a:lnTo>
                        <a:pt x="109" y="1969"/>
                      </a:lnTo>
                      <a:lnTo>
                        <a:pt x="109" y="1969"/>
                      </a:lnTo>
                      <a:lnTo>
                        <a:pt x="109" y="1969"/>
                      </a:lnTo>
                      <a:lnTo>
                        <a:pt x="109" y="1968"/>
                      </a:lnTo>
                      <a:lnTo>
                        <a:pt x="109" y="1968"/>
                      </a:lnTo>
                      <a:lnTo>
                        <a:pt x="109" y="1967"/>
                      </a:lnTo>
                      <a:lnTo>
                        <a:pt x="109" y="1967"/>
                      </a:lnTo>
                      <a:lnTo>
                        <a:pt x="109" y="1967"/>
                      </a:lnTo>
                      <a:lnTo>
                        <a:pt x="109" y="1967"/>
                      </a:lnTo>
                      <a:lnTo>
                        <a:pt x="109" y="1966"/>
                      </a:lnTo>
                      <a:lnTo>
                        <a:pt x="108" y="1966"/>
                      </a:lnTo>
                      <a:lnTo>
                        <a:pt x="108" y="1965"/>
                      </a:lnTo>
                      <a:lnTo>
                        <a:pt x="108" y="1965"/>
                      </a:lnTo>
                      <a:lnTo>
                        <a:pt x="108" y="1965"/>
                      </a:lnTo>
                      <a:lnTo>
                        <a:pt x="108" y="1964"/>
                      </a:lnTo>
                      <a:lnTo>
                        <a:pt x="108" y="1964"/>
                      </a:lnTo>
                      <a:lnTo>
                        <a:pt x="108" y="1964"/>
                      </a:lnTo>
                      <a:lnTo>
                        <a:pt x="108" y="1963"/>
                      </a:lnTo>
                      <a:lnTo>
                        <a:pt x="108" y="1963"/>
                      </a:lnTo>
                      <a:lnTo>
                        <a:pt x="108" y="1963"/>
                      </a:lnTo>
                      <a:lnTo>
                        <a:pt x="108" y="1962"/>
                      </a:lnTo>
                      <a:lnTo>
                        <a:pt x="108" y="1962"/>
                      </a:lnTo>
                      <a:lnTo>
                        <a:pt x="108" y="1962"/>
                      </a:lnTo>
                      <a:lnTo>
                        <a:pt x="108" y="1962"/>
                      </a:lnTo>
                      <a:lnTo>
                        <a:pt x="108" y="1961"/>
                      </a:lnTo>
                      <a:lnTo>
                        <a:pt x="108" y="1961"/>
                      </a:lnTo>
                      <a:lnTo>
                        <a:pt x="108" y="1960"/>
                      </a:lnTo>
                      <a:lnTo>
                        <a:pt x="108" y="1960"/>
                      </a:lnTo>
                      <a:lnTo>
                        <a:pt x="108" y="1960"/>
                      </a:lnTo>
                      <a:lnTo>
                        <a:pt x="108" y="1959"/>
                      </a:lnTo>
                      <a:lnTo>
                        <a:pt x="108" y="1959"/>
                      </a:lnTo>
                      <a:lnTo>
                        <a:pt x="108" y="1959"/>
                      </a:lnTo>
                      <a:lnTo>
                        <a:pt x="108" y="1958"/>
                      </a:lnTo>
                      <a:lnTo>
                        <a:pt x="108" y="1958"/>
                      </a:lnTo>
                      <a:lnTo>
                        <a:pt x="108" y="1958"/>
                      </a:lnTo>
                      <a:lnTo>
                        <a:pt x="108" y="1957"/>
                      </a:lnTo>
                      <a:lnTo>
                        <a:pt x="108" y="1957"/>
                      </a:lnTo>
                      <a:lnTo>
                        <a:pt x="108" y="1957"/>
                      </a:lnTo>
                      <a:lnTo>
                        <a:pt x="108" y="1957"/>
                      </a:lnTo>
                      <a:lnTo>
                        <a:pt x="108" y="1956"/>
                      </a:lnTo>
                      <a:lnTo>
                        <a:pt x="108" y="1956"/>
                      </a:lnTo>
                      <a:lnTo>
                        <a:pt x="108" y="1955"/>
                      </a:lnTo>
                      <a:lnTo>
                        <a:pt x="108" y="1955"/>
                      </a:lnTo>
                      <a:lnTo>
                        <a:pt x="108" y="1955"/>
                      </a:lnTo>
                      <a:lnTo>
                        <a:pt x="108" y="1955"/>
                      </a:lnTo>
                      <a:lnTo>
                        <a:pt x="108" y="1954"/>
                      </a:lnTo>
                      <a:lnTo>
                        <a:pt x="108" y="1954"/>
                      </a:lnTo>
                      <a:lnTo>
                        <a:pt x="108" y="1953"/>
                      </a:lnTo>
                      <a:lnTo>
                        <a:pt x="107" y="1953"/>
                      </a:lnTo>
                      <a:lnTo>
                        <a:pt x="107" y="1953"/>
                      </a:lnTo>
                      <a:lnTo>
                        <a:pt x="107" y="1952"/>
                      </a:lnTo>
                      <a:lnTo>
                        <a:pt x="107" y="1952"/>
                      </a:lnTo>
                      <a:lnTo>
                        <a:pt x="107" y="1952"/>
                      </a:lnTo>
                      <a:lnTo>
                        <a:pt x="107" y="1951"/>
                      </a:lnTo>
                      <a:lnTo>
                        <a:pt x="107" y="1951"/>
                      </a:lnTo>
                      <a:lnTo>
                        <a:pt x="107" y="1951"/>
                      </a:lnTo>
                      <a:lnTo>
                        <a:pt x="107" y="1950"/>
                      </a:lnTo>
                      <a:lnTo>
                        <a:pt x="107" y="1950"/>
                      </a:lnTo>
                      <a:lnTo>
                        <a:pt x="107" y="1950"/>
                      </a:lnTo>
                      <a:lnTo>
                        <a:pt x="107" y="1950"/>
                      </a:lnTo>
                      <a:lnTo>
                        <a:pt x="107" y="1949"/>
                      </a:lnTo>
                      <a:lnTo>
                        <a:pt x="107" y="1949"/>
                      </a:lnTo>
                      <a:lnTo>
                        <a:pt x="107" y="1948"/>
                      </a:lnTo>
                      <a:lnTo>
                        <a:pt x="107" y="1948"/>
                      </a:lnTo>
                      <a:lnTo>
                        <a:pt x="107" y="1948"/>
                      </a:lnTo>
                      <a:lnTo>
                        <a:pt x="107" y="1948"/>
                      </a:lnTo>
                      <a:lnTo>
                        <a:pt x="107" y="1947"/>
                      </a:lnTo>
                      <a:lnTo>
                        <a:pt x="107" y="1947"/>
                      </a:lnTo>
                      <a:lnTo>
                        <a:pt x="107" y="1946"/>
                      </a:lnTo>
                      <a:lnTo>
                        <a:pt x="107" y="1946"/>
                      </a:lnTo>
                      <a:lnTo>
                        <a:pt x="107" y="1946"/>
                      </a:lnTo>
                      <a:lnTo>
                        <a:pt x="107" y="1945"/>
                      </a:lnTo>
                      <a:lnTo>
                        <a:pt x="107" y="1945"/>
                      </a:lnTo>
                      <a:lnTo>
                        <a:pt x="107" y="1945"/>
                      </a:lnTo>
                      <a:lnTo>
                        <a:pt x="107" y="1944"/>
                      </a:lnTo>
                      <a:lnTo>
                        <a:pt x="106" y="1944"/>
                      </a:lnTo>
                      <a:lnTo>
                        <a:pt x="106" y="1944"/>
                      </a:lnTo>
                      <a:lnTo>
                        <a:pt x="106" y="1943"/>
                      </a:lnTo>
                      <a:lnTo>
                        <a:pt x="106" y="1943"/>
                      </a:lnTo>
                      <a:lnTo>
                        <a:pt x="106" y="1943"/>
                      </a:lnTo>
                      <a:lnTo>
                        <a:pt x="106" y="1943"/>
                      </a:lnTo>
                      <a:lnTo>
                        <a:pt x="106" y="1942"/>
                      </a:lnTo>
                      <a:lnTo>
                        <a:pt x="106" y="1942"/>
                      </a:lnTo>
                      <a:lnTo>
                        <a:pt x="106" y="1941"/>
                      </a:lnTo>
                      <a:lnTo>
                        <a:pt x="106" y="1941"/>
                      </a:lnTo>
                      <a:lnTo>
                        <a:pt x="106" y="1941"/>
                      </a:lnTo>
                      <a:lnTo>
                        <a:pt x="106" y="1941"/>
                      </a:lnTo>
                      <a:lnTo>
                        <a:pt x="106" y="1940"/>
                      </a:lnTo>
                      <a:lnTo>
                        <a:pt x="106" y="1940"/>
                      </a:lnTo>
                      <a:lnTo>
                        <a:pt x="106" y="1939"/>
                      </a:lnTo>
                      <a:lnTo>
                        <a:pt x="106" y="1939"/>
                      </a:lnTo>
                      <a:lnTo>
                        <a:pt x="106" y="1939"/>
                      </a:lnTo>
                      <a:lnTo>
                        <a:pt x="106" y="1938"/>
                      </a:lnTo>
                      <a:lnTo>
                        <a:pt x="106" y="1938"/>
                      </a:lnTo>
                      <a:lnTo>
                        <a:pt x="106" y="1938"/>
                      </a:lnTo>
                      <a:lnTo>
                        <a:pt x="106" y="1937"/>
                      </a:lnTo>
                      <a:lnTo>
                        <a:pt x="106" y="1937"/>
                      </a:lnTo>
                      <a:lnTo>
                        <a:pt x="106" y="1937"/>
                      </a:lnTo>
                      <a:lnTo>
                        <a:pt x="106" y="1936"/>
                      </a:lnTo>
                      <a:lnTo>
                        <a:pt x="106" y="1936"/>
                      </a:lnTo>
                      <a:lnTo>
                        <a:pt x="106" y="1936"/>
                      </a:lnTo>
                      <a:lnTo>
                        <a:pt x="106" y="1936"/>
                      </a:lnTo>
                      <a:lnTo>
                        <a:pt x="105" y="1935"/>
                      </a:lnTo>
                      <a:lnTo>
                        <a:pt x="105" y="1935"/>
                      </a:lnTo>
                      <a:lnTo>
                        <a:pt x="105" y="1934"/>
                      </a:lnTo>
                      <a:lnTo>
                        <a:pt x="105" y="1934"/>
                      </a:lnTo>
                      <a:lnTo>
                        <a:pt x="105" y="1934"/>
                      </a:lnTo>
                      <a:lnTo>
                        <a:pt x="105" y="1934"/>
                      </a:lnTo>
                      <a:lnTo>
                        <a:pt x="105" y="1933"/>
                      </a:lnTo>
                      <a:lnTo>
                        <a:pt x="105" y="1933"/>
                      </a:lnTo>
                      <a:lnTo>
                        <a:pt x="105" y="1932"/>
                      </a:lnTo>
                      <a:lnTo>
                        <a:pt x="105" y="1932"/>
                      </a:lnTo>
                      <a:lnTo>
                        <a:pt x="105" y="1932"/>
                      </a:lnTo>
                      <a:lnTo>
                        <a:pt x="105" y="1931"/>
                      </a:lnTo>
                      <a:lnTo>
                        <a:pt x="105" y="1931"/>
                      </a:lnTo>
                      <a:lnTo>
                        <a:pt x="105" y="1931"/>
                      </a:lnTo>
                      <a:lnTo>
                        <a:pt x="105" y="1931"/>
                      </a:lnTo>
                      <a:lnTo>
                        <a:pt x="105" y="1930"/>
                      </a:lnTo>
                      <a:lnTo>
                        <a:pt x="105" y="1930"/>
                      </a:lnTo>
                      <a:lnTo>
                        <a:pt x="105" y="1929"/>
                      </a:lnTo>
                      <a:lnTo>
                        <a:pt x="105" y="1929"/>
                      </a:lnTo>
                      <a:lnTo>
                        <a:pt x="105" y="1929"/>
                      </a:lnTo>
                      <a:lnTo>
                        <a:pt x="105" y="1929"/>
                      </a:lnTo>
                      <a:lnTo>
                        <a:pt x="105" y="1928"/>
                      </a:lnTo>
                      <a:lnTo>
                        <a:pt x="105" y="1928"/>
                      </a:lnTo>
                      <a:lnTo>
                        <a:pt x="105" y="1927"/>
                      </a:lnTo>
                      <a:lnTo>
                        <a:pt x="105" y="1927"/>
                      </a:lnTo>
                      <a:lnTo>
                        <a:pt x="105" y="1927"/>
                      </a:lnTo>
                      <a:lnTo>
                        <a:pt x="105" y="1926"/>
                      </a:lnTo>
                      <a:lnTo>
                        <a:pt x="105" y="1926"/>
                      </a:lnTo>
                      <a:lnTo>
                        <a:pt x="105" y="1926"/>
                      </a:lnTo>
                      <a:lnTo>
                        <a:pt x="105" y="1925"/>
                      </a:lnTo>
                      <a:lnTo>
                        <a:pt x="105" y="1925"/>
                      </a:lnTo>
                      <a:lnTo>
                        <a:pt x="105" y="1925"/>
                      </a:lnTo>
                      <a:lnTo>
                        <a:pt x="105" y="1924"/>
                      </a:lnTo>
                      <a:lnTo>
                        <a:pt x="105" y="1924"/>
                      </a:lnTo>
                      <a:lnTo>
                        <a:pt x="105" y="1924"/>
                      </a:lnTo>
                      <a:lnTo>
                        <a:pt x="104" y="1917"/>
                      </a:lnTo>
                      <a:lnTo>
                        <a:pt x="104" y="1911"/>
                      </a:lnTo>
                      <a:lnTo>
                        <a:pt x="103" y="1904"/>
                      </a:lnTo>
                      <a:lnTo>
                        <a:pt x="103" y="1898"/>
                      </a:lnTo>
                      <a:lnTo>
                        <a:pt x="103" y="1891"/>
                      </a:lnTo>
                      <a:lnTo>
                        <a:pt x="102" y="1885"/>
                      </a:lnTo>
                      <a:lnTo>
                        <a:pt x="102" y="1879"/>
                      </a:lnTo>
                      <a:lnTo>
                        <a:pt x="101" y="1872"/>
                      </a:lnTo>
                      <a:lnTo>
                        <a:pt x="101" y="1866"/>
                      </a:lnTo>
                      <a:lnTo>
                        <a:pt x="101" y="1859"/>
                      </a:lnTo>
                      <a:lnTo>
                        <a:pt x="101" y="1853"/>
                      </a:lnTo>
                      <a:lnTo>
                        <a:pt x="100" y="1846"/>
                      </a:lnTo>
                      <a:lnTo>
                        <a:pt x="100" y="1840"/>
                      </a:lnTo>
                      <a:lnTo>
                        <a:pt x="99" y="1833"/>
                      </a:lnTo>
                      <a:lnTo>
                        <a:pt x="99" y="1827"/>
                      </a:lnTo>
                      <a:lnTo>
                        <a:pt x="98" y="1820"/>
                      </a:lnTo>
                      <a:lnTo>
                        <a:pt x="98" y="1814"/>
                      </a:lnTo>
                      <a:lnTo>
                        <a:pt x="98" y="1808"/>
                      </a:lnTo>
                      <a:lnTo>
                        <a:pt x="98" y="1801"/>
                      </a:lnTo>
                      <a:lnTo>
                        <a:pt x="97" y="1795"/>
                      </a:lnTo>
                      <a:lnTo>
                        <a:pt x="97" y="1788"/>
                      </a:lnTo>
                      <a:lnTo>
                        <a:pt x="97" y="1782"/>
                      </a:lnTo>
                      <a:lnTo>
                        <a:pt x="96" y="1775"/>
                      </a:lnTo>
                      <a:lnTo>
                        <a:pt x="96" y="1769"/>
                      </a:lnTo>
                      <a:lnTo>
                        <a:pt x="96" y="1762"/>
                      </a:lnTo>
                      <a:lnTo>
                        <a:pt x="96" y="1756"/>
                      </a:lnTo>
                      <a:lnTo>
                        <a:pt x="95" y="1750"/>
                      </a:lnTo>
                      <a:lnTo>
                        <a:pt x="95" y="1743"/>
                      </a:lnTo>
                      <a:lnTo>
                        <a:pt x="95" y="1736"/>
                      </a:lnTo>
                      <a:lnTo>
                        <a:pt x="94" y="1730"/>
                      </a:lnTo>
                      <a:lnTo>
                        <a:pt x="94" y="1724"/>
                      </a:lnTo>
                      <a:lnTo>
                        <a:pt x="94" y="1717"/>
                      </a:lnTo>
                      <a:lnTo>
                        <a:pt x="94" y="1711"/>
                      </a:lnTo>
                      <a:lnTo>
                        <a:pt x="94" y="1704"/>
                      </a:lnTo>
                      <a:lnTo>
                        <a:pt x="93" y="1698"/>
                      </a:lnTo>
                      <a:lnTo>
                        <a:pt x="93" y="1691"/>
                      </a:lnTo>
                      <a:lnTo>
                        <a:pt x="93" y="1685"/>
                      </a:lnTo>
                      <a:lnTo>
                        <a:pt x="93" y="1679"/>
                      </a:lnTo>
                      <a:lnTo>
                        <a:pt x="92" y="1672"/>
                      </a:lnTo>
                      <a:lnTo>
                        <a:pt x="92" y="1665"/>
                      </a:lnTo>
                      <a:lnTo>
                        <a:pt x="92" y="1659"/>
                      </a:lnTo>
                      <a:lnTo>
                        <a:pt x="92" y="1653"/>
                      </a:lnTo>
                      <a:lnTo>
                        <a:pt x="91" y="1646"/>
                      </a:lnTo>
                      <a:lnTo>
                        <a:pt x="91" y="1640"/>
                      </a:lnTo>
                      <a:lnTo>
                        <a:pt x="91" y="1633"/>
                      </a:lnTo>
                      <a:lnTo>
                        <a:pt x="91" y="1627"/>
                      </a:lnTo>
                      <a:lnTo>
                        <a:pt x="91" y="1620"/>
                      </a:lnTo>
                      <a:lnTo>
                        <a:pt x="91" y="1614"/>
                      </a:lnTo>
                      <a:lnTo>
                        <a:pt x="91" y="1607"/>
                      </a:lnTo>
                      <a:lnTo>
                        <a:pt x="90" y="1601"/>
                      </a:lnTo>
                      <a:lnTo>
                        <a:pt x="90" y="1594"/>
                      </a:lnTo>
                      <a:lnTo>
                        <a:pt x="90" y="1588"/>
                      </a:lnTo>
                      <a:lnTo>
                        <a:pt x="90" y="1582"/>
                      </a:lnTo>
                      <a:lnTo>
                        <a:pt x="90" y="1575"/>
                      </a:lnTo>
                      <a:lnTo>
                        <a:pt x="89" y="1568"/>
                      </a:lnTo>
                      <a:lnTo>
                        <a:pt x="89" y="1562"/>
                      </a:lnTo>
                      <a:lnTo>
                        <a:pt x="89" y="1556"/>
                      </a:lnTo>
                      <a:lnTo>
                        <a:pt x="89" y="1549"/>
                      </a:lnTo>
                      <a:lnTo>
                        <a:pt x="89" y="1543"/>
                      </a:lnTo>
                      <a:lnTo>
                        <a:pt x="89" y="1536"/>
                      </a:lnTo>
                      <a:lnTo>
                        <a:pt x="89" y="1530"/>
                      </a:lnTo>
                      <a:lnTo>
                        <a:pt x="89" y="1524"/>
                      </a:lnTo>
                      <a:lnTo>
                        <a:pt x="89" y="1517"/>
                      </a:lnTo>
                      <a:lnTo>
                        <a:pt x="88" y="1511"/>
                      </a:lnTo>
                      <a:lnTo>
                        <a:pt x="88" y="1504"/>
                      </a:lnTo>
                      <a:lnTo>
                        <a:pt x="88" y="1498"/>
                      </a:lnTo>
                      <a:lnTo>
                        <a:pt x="88" y="1491"/>
                      </a:lnTo>
                      <a:lnTo>
                        <a:pt x="88" y="1485"/>
                      </a:lnTo>
                      <a:lnTo>
                        <a:pt x="88" y="1478"/>
                      </a:lnTo>
                      <a:lnTo>
                        <a:pt x="88" y="1472"/>
                      </a:lnTo>
                      <a:lnTo>
                        <a:pt x="87" y="1465"/>
                      </a:lnTo>
                      <a:lnTo>
                        <a:pt x="87" y="1459"/>
                      </a:lnTo>
                      <a:lnTo>
                        <a:pt x="87" y="1453"/>
                      </a:lnTo>
                      <a:lnTo>
                        <a:pt x="87" y="1446"/>
                      </a:lnTo>
                      <a:lnTo>
                        <a:pt x="87" y="1439"/>
                      </a:lnTo>
                      <a:lnTo>
                        <a:pt x="87" y="1433"/>
                      </a:lnTo>
                      <a:lnTo>
                        <a:pt x="87" y="1427"/>
                      </a:lnTo>
                      <a:lnTo>
                        <a:pt x="86" y="1420"/>
                      </a:lnTo>
                      <a:lnTo>
                        <a:pt x="86" y="1414"/>
                      </a:lnTo>
                      <a:lnTo>
                        <a:pt x="86" y="1407"/>
                      </a:lnTo>
                      <a:lnTo>
                        <a:pt x="86" y="1401"/>
                      </a:lnTo>
                      <a:lnTo>
                        <a:pt x="86" y="1394"/>
                      </a:lnTo>
                      <a:lnTo>
                        <a:pt x="86" y="1388"/>
                      </a:lnTo>
                      <a:lnTo>
                        <a:pt x="86" y="1381"/>
                      </a:lnTo>
                      <a:lnTo>
                        <a:pt x="86" y="1375"/>
                      </a:lnTo>
                      <a:lnTo>
                        <a:pt x="86" y="1368"/>
                      </a:lnTo>
                      <a:lnTo>
                        <a:pt x="86" y="1362"/>
                      </a:lnTo>
                      <a:lnTo>
                        <a:pt x="86" y="1356"/>
                      </a:lnTo>
                      <a:lnTo>
                        <a:pt x="86" y="1349"/>
                      </a:lnTo>
                      <a:lnTo>
                        <a:pt x="86" y="1343"/>
                      </a:lnTo>
                      <a:lnTo>
                        <a:pt x="85" y="1336"/>
                      </a:lnTo>
                      <a:lnTo>
                        <a:pt x="85" y="1330"/>
                      </a:lnTo>
                      <a:lnTo>
                        <a:pt x="85" y="1324"/>
                      </a:lnTo>
                      <a:lnTo>
                        <a:pt x="85" y="1317"/>
                      </a:lnTo>
                      <a:lnTo>
                        <a:pt x="85" y="1310"/>
                      </a:lnTo>
                      <a:lnTo>
                        <a:pt x="85" y="1304"/>
                      </a:lnTo>
                      <a:lnTo>
                        <a:pt x="85" y="1298"/>
                      </a:lnTo>
                      <a:lnTo>
                        <a:pt x="85" y="1291"/>
                      </a:lnTo>
                      <a:lnTo>
                        <a:pt x="85" y="1285"/>
                      </a:lnTo>
                      <a:lnTo>
                        <a:pt x="84" y="1278"/>
                      </a:lnTo>
                      <a:lnTo>
                        <a:pt x="84" y="1272"/>
                      </a:lnTo>
                      <a:lnTo>
                        <a:pt x="84" y="1265"/>
                      </a:lnTo>
                      <a:lnTo>
                        <a:pt x="84" y="1259"/>
                      </a:lnTo>
                      <a:lnTo>
                        <a:pt x="84" y="1252"/>
                      </a:lnTo>
                      <a:lnTo>
                        <a:pt x="84" y="1246"/>
                      </a:lnTo>
                      <a:lnTo>
                        <a:pt x="84" y="1239"/>
                      </a:lnTo>
                      <a:lnTo>
                        <a:pt x="84" y="1233"/>
                      </a:lnTo>
                      <a:lnTo>
                        <a:pt x="84" y="1227"/>
                      </a:lnTo>
                      <a:lnTo>
                        <a:pt x="84" y="1220"/>
                      </a:lnTo>
                      <a:lnTo>
                        <a:pt x="84" y="1213"/>
                      </a:lnTo>
                      <a:lnTo>
                        <a:pt x="84" y="1207"/>
                      </a:lnTo>
                      <a:lnTo>
                        <a:pt x="84" y="1201"/>
                      </a:lnTo>
                      <a:lnTo>
                        <a:pt x="84" y="1194"/>
                      </a:lnTo>
                      <a:lnTo>
                        <a:pt x="84" y="1188"/>
                      </a:lnTo>
                      <a:lnTo>
                        <a:pt x="84" y="1181"/>
                      </a:lnTo>
                      <a:lnTo>
                        <a:pt x="84" y="1175"/>
                      </a:lnTo>
                      <a:lnTo>
                        <a:pt x="83" y="1168"/>
                      </a:lnTo>
                      <a:lnTo>
                        <a:pt x="83" y="1162"/>
                      </a:lnTo>
                      <a:lnTo>
                        <a:pt x="83" y="1156"/>
                      </a:lnTo>
                      <a:lnTo>
                        <a:pt x="83" y="1149"/>
                      </a:lnTo>
                      <a:lnTo>
                        <a:pt x="83" y="1142"/>
                      </a:lnTo>
                      <a:lnTo>
                        <a:pt x="83" y="1136"/>
                      </a:lnTo>
                      <a:lnTo>
                        <a:pt x="83" y="1130"/>
                      </a:lnTo>
                      <a:lnTo>
                        <a:pt x="83" y="1123"/>
                      </a:lnTo>
                      <a:lnTo>
                        <a:pt x="83" y="1117"/>
                      </a:lnTo>
                      <a:lnTo>
                        <a:pt x="83" y="1110"/>
                      </a:lnTo>
                      <a:lnTo>
                        <a:pt x="83" y="1104"/>
                      </a:lnTo>
                      <a:lnTo>
                        <a:pt x="83" y="1097"/>
                      </a:lnTo>
                      <a:lnTo>
                        <a:pt x="83" y="1091"/>
                      </a:lnTo>
                      <a:lnTo>
                        <a:pt x="83" y="1084"/>
                      </a:lnTo>
                      <a:lnTo>
                        <a:pt x="82" y="1078"/>
                      </a:lnTo>
                      <a:lnTo>
                        <a:pt x="82" y="1072"/>
                      </a:lnTo>
                      <a:lnTo>
                        <a:pt x="82" y="1065"/>
                      </a:lnTo>
                      <a:lnTo>
                        <a:pt x="82" y="1059"/>
                      </a:lnTo>
                      <a:lnTo>
                        <a:pt x="82" y="1052"/>
                      </a:lnTo>
                      <a:lnTo>
                        <a:pt x="82" y="1046"/>
                      </a:lnTo>
                      <a:lnTo>
                        <a:pt x="82" y="1039"/>
                      </a:lnTo>
                      <a:lnTo>
                        <a:pt x="82" y="1033"/>
                      </a:lnTo>
                      <a:lnTo>
                        <a:pt x="82" y="1026"/>
                      </a:lnTo>
                      <a:lnTo>
                        <a:pt x="82" y="1020"/>
                      </a:lnTo>
                      <a:lnTo>
                        <a:pt x="82" y="1013"/>
                      </a:lnTo>
                      <a:lnTo>
                        <a:pt x="82" y="1007"/>
                      </a:lnTo>
                      <a:lnTo>
                        <a:pt x="82" y="1001"/>
                      </a:lnTo>
                      <a:lnTo>
                        <a:pt x="82" y="994"/>
                      </a:lnTo>
                      <a:lnTo>
                        <a:pt x="82" y="988"/>
                      </a:lnTo>
                      <a:lnTo>
                        <a:pt x="82" y="981"/>
                      </a:lnTo>
                      <a:lnTo>
                        <a:pt x="82" y="975"/>
                      </a:lnTo>
                      <a:lnTo>
                        <a:pt x="82" y="968"/>
                      </a:lnTo>
                      <a:lnTo>
                        <a:pt x="82" y="962"/>
                      </a:lnTo>
                      <a:lnTo>
                        <a:pt x="82" y="955"/>
                      </a:lnTo>
                      <a:lnTo>
                        <a:pt x="82" y="949"/>
                      </a:lnTo>
                      <a:lnTo>
                        <a:pt x="82" y="942"/>
                      </a:lnTo>
                      <a:lnTo>
                        <a:pt x="82" y="936"/>
                      </a:lnTo>
                      <a:lnTo>
                        <a:pt x="81" y="930"/>
                      </a:lnTo>
                      <a:lnTo>
                        <a:pt x="81" y="923"/>
                      </a:lnTo>
                      <a:lnTo>
                        <a:pt x="81" y="916"/>
                      </a:lnTo>
                      <a:lnTo>
                        <a:pt x="81" y="910"/>
                      </a:lnTo>
                      <a:lnTo>
                        <a:pt x="81" y="904"/>
                      </a:lnTo>
                      <a:lnTo>
                        <a:pt x="81" y="897"/>
                      </a:lnTo>
                      <a:lnTo>
                        <a:pt x="81" y="891"/>
                      </a:lnTo>
                      <a:lnTo>
                        <a:pt x="81" y="884"/>
                      </a:lnTo>
                      <a:lnTo>
                        <a:pt x="81" y="878"/>
                      </a:lnTo>
                      <a:lnTo>
                        <a:pt x="81" y="871"/>
                      </a:lnTo>
                      <a:lnTo>
                        <a:pt x="81" y="865"/>
                      </a:lnTo>
                      <a:lnTo>
                        <a:pt x="81" y="858"/>
                      </a:lnTo>
                      <a:lnTo>
                        <a:pt x="81" y="852"/>
                      </a:lnTo>
                      <a:lnTo>
                        <a:pt x="81" y="845"/>
                      </a:lnTo>
                      <a:lnTo>
                        <a:pt x="81" y="839"/>
                      </a:lnTo>
                      <a:lnTo>
                        <a:pt x="81" y="833"/>
                      </a:lnTo>
                      <a:lnTo>
                        <a:pt x="81" y="826"/>
                      </a:lnTo>
                      <a:lnTo>
                        <a:pt x="81" y="820"/>
                      </a:lnTo>
                      <a:lnTo>
                        <a:pt x="81" y="813"/>
                      </a:lnTo>
                      <a:lnTo>
                        <a:pt x="80" y="807"/>
                      </a:lnTo>
                      <a:lnTo>
                        <a:pt x="80" y="801"/>
                      </a:lnTo>
                      <a:lnTo>
                        <a:pt x="80" y="794"/>
                      </a:lnTo>
                      <a:lnTo>
                        <a:pt x="80" y="787"/>
                      </a:lnTo>
                      <a:lnTo>
                        <a:pt x="80" y="781"/>
                      </a:lnTo>
                      <a:lnTo>
                        <a:pt x="80" y="775"/>
                      </a:lnTo>
                      <a:lnTo>
                        <a:pt x="80" y="768"/>
                      </a:lnTo>
                      <a:lnTo>
                        <a:pt x="80" y="762"/>
                      </a:lnTo>
                      <a:lnTo>
                        <a:pt x="80" y="755"/>
                      </a:lnTo>
                      <a:lnTo>
                        <a:pt x="80" y="749"/>
                      </a:lnTo>
                      <a:lnTo>
                        <a:pt x="80" y="742"/>
                      </a:lnTo>
                      <a:lnTo>
                        <a:pt x="80" y="736"/>
                      </a:lnTo>
                      <a:lnTo>
                        <a:pt x="80" y="729"/>
                      </a:lnTo>
                      <a:lnTo>
                        <a:pt x="80" y="723"/>
                      </a:lnTo>
                      <a:lnTo>
                        <a:pt x="80" y="716"/>
                      </a:lnTo>
                      <a:lnTo>
                        <a:pt x="80" y="710"/>
                      </a:lnTo>
                      <a:lnTo>
                        <a:pt x="80" y="704"/>
                      </a:lnTo>
                      <a:lnTo>
                        <a:pt x="80" y="697"/>
                      </a:lnTo>
                      <a:lnTo>
                        <a:pt x="80" y="690"/>
                      </a:lnTo>
                      <a:lnTo>
                        <a:pt x="80" y="684"/>
                      </a:lnTo>
                      <a:lnTo>
                        <a:pt x="80" y="678"/>
                      </a:lnTo>
                      <a:lnTo>
                        <a:pt x="80" y="671"/>
                      </a:lnTo>
                      <a:lnTo>
                        <a:pt x="79" y="665"/>
                      </a:lnTo>
                      <a:lnTo>
                        <a:pt x="79" y="658"/>
                      </a:lnTo>
                      <a:lnTo>
                        <a:pt x="79" y="652"/>
                      </a:lnTo>
                      <a:lnTo>
                        <a:pt x="79" y="645"/>
                      </a:lnTo>
                      <a:lnTo>
                        <a:pt x="79" y="639"/>
                      </a:lnTo>
                      <a:lnTo>
                        <a:pt x="79" y="633"/>
                      </a:lnTo>
                      <a:lnTo>
                        <a:pt x="79" y="626"/>
                      </a:lnTo>
                      <a:lnTo>
                        <a:pt x="79" y="619"/>
                      </a:lnTo>
                      <a:lnTo>
                        <a:pt x="79" y="613"/>
                      </a:lnTo>
                      <a:lnTo>
                        <a:pt x="79" y="607"/>
                      </a:lnTo>
                      <a:lnTo>
                        <a:pt x="79" y="600"/>
                      </a:lnTo>
                      <a:lnTo>
                        <a:pt x="79" y="594"/>
                      </a:lnTo>
                      <a:lnTo>
                        <a:pt x="79" y="587"/>
                      </a:lnTo>
                      <a:lnTo>
                        <a:pt x="79" y="581"/>
                      </a:lnTo>
                      <a:lnTo>
                        <a:pt x="79" y="575"/>
                      </a:lnTo>
                      <a:lnTo>
                        <a:pt x="79" y="568"/>
                      </a:lnTo>
                      <a:lnTo>
                        <a:pt x="79" y="561"/>
                      </a:lnTo>
                      <a:lnTo>
                        <a:pt x="79" y="555"/>
                      </a:lnTo>
                      <a:lnTo>
                        <a:pt x="79" y="549"/>
                      </a:lnTo>
                      <a:lnTo>
                        <a:pt x="79" y="54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79" y="523"/>
                      </a:lnTo>
                      <a:lnTo>
                        <a:pt x="79" y="516"/>
                      </a:lnTo>
                      <a:lnTo>
                        <a:pt x="79" y="510"/>
                      </a:lnTo>
                      <a:lnTo>
                        <a:pt x="79" y="503"/>
                      </a:lnTo>
                      <a:lnTo>
                        <a:pt x="79" y="497"/>
                      </a:lnTo>
                      <a:lnTo>
                        <a:pt x="79" y="490"/>
                      </a:lnTo>
                      <a:lnTo>
                        <a:pt x="79" y="484"/>
                      </a:lnTo>
                      <a:lnTo>
                        <a:pt x="79" y="478"/>
                      </a:lnTo>
                      <a:lnTo>
                        <a:pt x="79" y="471"/>
                      </a:lnTo>
                      <a:lnTo>
                        <a:pt x="79" y="465"/>
                      </a:lnTo>
                      <a:lnTo>
                        <a:pt x="79" y="458"/>
                      </a:lnTo>
                      <a:lnTo>
                        <a:pt x="79" y="452"/>
                      </a:lnTo>
                      <a:lnTo>
                        <a:pt x="79" y="445"/>
                      </a:lnTo>
                      <a:lnTo>
                        <a:pt x="79" y="439"/>
                      </a:lnTo>
                      <a:lnTo>
                        <a:pt x="79" y="432"/>
                      </a:lnTo>
                      <a:lnTo>
                        <a:pt x="79" y="426"/>
                      </a:lnTo>
                      <a:lnTo>
                        <a:pt x="79" y="419"/>
                      </a:lnTo>
                      <a:lnTo>
                        <a:pt x="79" y="413"/>
                      </a:lnTo>
                      <a:lnTo>
                        <a:pt x="79" y="407"/>
                      </a:lnTo>
                      <a:lnTo>
                        <a:pt x="79" y="400"/>
                      </a:lnTo>
                      <a:lnTo>
                        <a:pt x="78" y="393"/>
                      </a:lnTo>
                      <a:lnTo>
                        <a:pt x="78" y="387"/>
                      </a:lnTo>
                      <a:lnTo>
                        <a:pt x="78" y="381"/>
                      </a:lnTo>
                      <a:lnTo>
                        <a:pt x="78" y="374"/>
                      </a:lnTo>
                      <a:lnTo>
                        <a:pt x="78" y="368"/>
                      </a:lnTo>
                      <a:lnTo>
                        <a:pt x="78" y="361"/>
                      </a:lnTo>
                      <a:lnTo>
                        <a:pt x="78" y="355"/>
                      </a:lnTo>
                      <a:lnTo>
                        <a:pt x="78" y="348"/>
                      </a:lnTo>
                      <a:lnTo>
                        <a:pt x="78" y="342"/>
                      </a:lnTo>
                      <a:lnTo>
                        <a:pt x="78" y="335"/>
                      </a:lnTo>
                      <a:lnTo>
                        <a:pt x="78" y="329"/>
                      </a:lnTo>
                      <a:lnTo>
                        <a:pt x="78" y="323"/>
                      </a:lnTo>
                      <a:lnTo>
                        <a:pt x="78" y="316"/>
                      </a:lnTo>
                      <a:lnTo>
                        <a:pt x="78" y="310"/>
                      </a:lnTo>
                      <a:lnTo>
                        <a:pt x="78" y="303"/>
                      </a:lnTo>
                      <a:lnTo>
                        <a:pt x="78" y="297"/>
                      </a:lnTo>
                      <a:lnTo>
                        <a:pt x="78" y="290"/>
                      </a:lnTo>
                      <a:lnTo>
                        <a:pt x="78" y="284"/>
                      </a:lnTo>
                      <a:lnTo>
                        <a:pt x="78" y="278"/>
                      </a:lnTo>
                      <a:lnTo>
                        <a:pt x="78" y="271"/>
                      </a:lnTo>
                      <a:lnTo>
                        <a:pt x="78" y="264"/>
                      </a:lnTo>
                      <a:lnTo>
                        <a:pt x="78" y="258"/>
                      </a:lnTo>
                      <a:lnTo>
                        <a:pt x="78" y="252"/>
                      </a:lnTo>
                      <a:lnTo>
                        <a:pt x="78" y="245"/>
                      </a:lnTo>
                      <a:lnTo>
                        <a:pt x="78" y="239"/>
                      </a:lnTo>
                      <a:lnTo>
                        <a:pt x="78" y="232"/>
                      </a:lnTo>
                      <a:lnTo>
                        <a:pt x="78" y="226"/>
                      </a:lnTo>
                      <a:lnTo>
                        <a:pt x="78" y="219"/>
                      </a:lnTo>
                      <a:lnTo>
                        <a:pt x="78" y="213"/>
                      </a:lnTo>
                      <a:lnTo>
                        <a:pt x="78" y="206"/>
                      </a:lnTo>
                      <a:lnTo>
                        <a:pt x="78" y="200"/>
                      </a:lnTo>
                      <a:lnTo>
                        <a:pt x="78" y="193"/>
                      </a:lnTo>
                      <a:lnTo>
                        <a:pt x="78" y="187"/>
                      </a:lnTo>
                      <a:lnTo>
                        <a:pt x="78" y="181"/>
                      </a:lnTo>
                      <a:lnTo>
                        <a:pt x="78" y="174"/>
                      </a:lnTo>
                      <a:lnTo>
                        <a:pt x="77" y="167"/>
                      </a:lnTo>
                      <a:lnTo>
                        <a:pt x="77" y="161"/>
                      </a:lnTo>
                      <a:lnTo>
                        <a:pt x="77" y="155"/>
                      </a:lnTo>
                      <a:lnTo>
                        <a:pt x="77" y="148"/>
                      </a:lnTo>
                      <a:lnTo>
                        <a:pt x="77" y="142"/>
                      </a:lnTo>
                      <a:lnTo>
                        <a:pt x="77" y="135"/>
                      </a:lnTo>
                      <a:lnTo>
                        <a:pt x="77" y="129"/>
                      </a:lnTo>
                      <a:lnTo>
                        <a:pt x="77" y="122"/>
                      </a:lnTo>
                      <a:lnTo>
                        <a:pt x="77" y="116"/>
                      </a:lnTo>
                      <a:lnTo>
                        <a:pt x="77" y="110"/>
                      </a:lnTo>
                      <a:lnTo>
                        <a:pt x="77" y="103"/>
                      </a:lnTo>
                      <a:lnTo>
                        <a:pt x="77" y="96"/>
                      </a:lnTo>
                      <a:lnTo>
                        <a:pt x="77" y="90"/>
                      </a:lnTo>
                      <a:lnTo>
                        <a:pt x="77" y="84"/>
                      </a:lnTo>
                      <a:lnTo>
                        <a:pt x="77" y="77"/>
                      </a:lnTo>
                      <a:lnTo>
                        <a:pt x="77" y="71"/>
                      </a:lnTo>
                      <a:lnTo>
                        <a:pt x="77" y="64"/>
                      </a:lnTo>
                      <a:lnTo>
                        <a:pt x="77" y="58"/>
                      </a:lnTo>
                      <a:lnTo>
                        <a:pt x="77" y="52"/>
                      </a:lnTo>
                      <a:lnTo>
                        <a:pt x="77" y="45"/>
                      </a:lnTo>
                      <a:lnTo>
                        <a:pt x="77" y="38"/>
                      </a:lnTo>
                      <a:lnTo>
                        <a:pt x="77" y="32"/>
                      </a:lnTo>
                      <a:lnTo>
                        <a:pt x="77" y="26"/>
                      </a:lnTo>
                      <a:lnTo>
                        <a:pt x="77" y="19"/>
                      </a:lnTo>
                      <a:lnTo>
                        <a:pt x="77" y="13"/>
                      </a:lnTo>
                      <a:lnTo>
                        <a:pt x="77" y="6"/>
                      </a:lnTo>
                      <a:lnTo>
                        <a:pt x="77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45"/>
                      </a:lnTo>
                      <a:lnTo>
                        <a:pt x="0" y="52"/>
                      </a:lnTo>
                      <a:lnTo>
                        <a:pt x="0" y="58"/>
                      </a:lnTo>
                      <a:lnTo>
                        <a:pt x="0" y="64"/>
                      </a:lnTo>
                      <a:lnTo>
                        <a:pt x="0" y="71"/>
                      </a:lnTo>
                      <a:lnTo>
                        <a:pt x="0" y="77"/>
                      </a:lnTo>
                      <a:lnTo>
                        <a:pt x="0" y="84"/>
                      </a:lnTo>
                      <a:lnTo>
                        <a:pt x="0" y="90"/>
                      </a:lnTo>
                      <a:lnTo>
                        <a:pt x="0" y="96"/>
                      </a:lnTo>
                      <a:lnTo>
                        <a:pt x="0" y="103"/>
                      </a:lnTo>
                      <a:lnTo>
                        <a:pt x="0" y="110"/>
                      </a:lnTo>
                      <a:lnTo>
                        <a:pt x="0" y="116"/>
                      </a:lnTo>
                      <a:lnTo>
                        <a:pt x="0" y="122"/>
                      </a:lnTo>
                      <a:lnTo>
                        <a:pt x="0" y="129"/>
                      </a:lnTo>
                      <a:lnTo>
                        <a:pt x="0" y="135"/>
                      </a:lnTo>
                      <a:lnTo>
                        <a:pt x="0" y="142"/>
                      </a:lnTo>
                      <a:lnTo>
                        <a:pt x="0" y="148"/>
                      </a:lnTo>
                      <a:lnTo>
                        <a:pt x="0" y="155"/>
                      </a:lnTo>
                      <a:lnTo>
                        <a:pt x="0" y="161"/>
                      </a:lnTo>
                      <a:lnTo>
                        <a:pt x="0" y="167"/>
                      </a:lnTo>
                      <a:lnTo>
                        <a:pt x="0" y="174"/>
                      </a:lnTo>
                      <a:lnTo>
                        <a:pt x="0" y="181"/>
                      </a:lnTo>
                      <a:lnTo>
                        <a:pt x="0" y="187"/>
                      </a:lnTo>
                      <a:lnTo>
                        <a:pt x="0" y="193"/>
                      </a:lnTo>
                      <a:lnTo>
                        <a:pt x="0" y="200"/>
                      </a:lnTo>
                      <a:lnTo>
                        <a:pt x="0" y="206"/>
                      </a:lnTo>
                      <a:lnTo>
                        <a:pt x="0" y="213"/>
                      </a:lnTo>
                      <a:lnTo>
                        <a:pt x="0" y="219"/>
                      </a:lnTo>
                      <a:lnTo>
                        <a:pt x="0" y="226"/>
                      </a:lnTo>
                      <a:lnTo>
                        <a:pt x="0" y="232"/>
                      </a:lnTo>
                      <a:lnTo>
                        <a:pt x="0" y="239"/>
                      </a:lnTo>
                      <a:lnTo>
                        <a:pt x="0" y="245"/>
                      </a:lnTo>
                      <a:lnTo>
                        <a:pt x="0" y="252"/>
                      </a:lnTo>
                      <a:lnTo>
                        <a:pt x="0" y="258"/>
                      </a:lnTo>
                      <a:lnTo>
                        <a:pt x="0" y="264"/>
                      </a:lnTo>
                      <a:lnTo>
                        <a:pt x="0" y="271"/>
                      </a:lnTo>
                      <a:lnTo>
                        <a:pt x="0" y="278"/>
                      </a:lnTo>
                      <a:lnTo>
                        <a:pt x="0" y="284"/>
                      </a:lnTo>
                      <a:lnTo>
                        <a:pt x="0" y="290"/>
                      </a:lnTo>
                      <a:lnTo>
                        <a:pt x="0" y="297"/>
                      </a:lnTo>
                      <a:lnTo>
                        <a:pt x="0" y="303"/>
                      </a:lnTo>
                      <a:lnTo>
                        <a:pt x="0" y="310"/>
                      </a:lnTo>
                      <a:lnTo>
                        <a:pt x="0" y="316"/>
                      </a:lnTo>
                      <a:lnTo>
                        <a:pt x="0" y="323"/>
                      </a:lnTo>
                      <a:lnTo>
                        <a:pt x="0" y="329"/>
                      </a:lnTo>
                      <a:lnTo>
                        <a:pt x="0" y="335"/>
                      </a:lnTo>
                      <a:lnTo>
                        <a:pt x="0" y="342"/>
                      </a:lnTo>
                      <a:lnTo>
                        <a:pt x="0" y="348"/>
                      </a:lnTo>
                      <a:lnTo>
                        <a:pt x="0" y="355"/>
                      </a:lnTo>
                      <a:lnTo>
                        <a:pt x="0" y="361"/>
                      </a:lnTo>
                      <a:lnTo>
                        <a:pt x="0" y="368"/>
                      </a:lnTo>
                      <a:lnTo>
                        <a:pt x="0" y="374"/>
                      </a:lnTo>
                      <a:lnTo>
                        <a:pt x="0" y="381"/>
                      </a:lnTo>
                      <a:lnTo>
                        <a:pt x="0" y="387"/>
                      </a:lnTo>
                      <a:lnTo>
                        <a:pt x="0" y="393"/>
                      </a:lnTo>
                      <a:lnTo>
                        <a:pt x="0" y="400"/>
                      </a:lnTo>
                      <a:lnTo>
                        <a:pt x="0" y="407"/>
                      </a:lnTo>
                      <a:lnTo>
                        <a:pt x="0" y="413"/>
                      </a:lnTo>
                      <a:lnTo>
                        <a:pt x="0" y="419"/>
                      </a:lnTo>
                      <a:lnTo>
                        <a:pt x="0" y="426"/>
                      </a:lnTo>
                      <a:lnTo>
                        <a:pt x="0" y="432"/>
                      </a:lnTo>
                      <a:lnTo>
                        <a:pt x="0" y="439"/>
                      </a:lnTo>
                      <a:lnTo>
                        <a:pt x="0" y="445"/>
                      </a:lnTo>
                      <a:lnTo>
                        <a:pt x="0" y="452"/>
                      </a:lnTo>
                      <a:lnTo>
                        <a:pt x="0" y="458"/>
                      </a:lnTo>
                      <a:lnTo>
                        <a:pt x="0" y="465"/>
                      </a:lnTo>
                      <a:lnTo>
                        <a:pt x="0" y="471"/>
                      </a:lnTo>
                      <a:lnTo>
                        <a:pt x="0" y="478"/>
                      </a:lnTo>
                      <a:lnTo>
                        <a:pt x="0" y="484"/>
                      </a:lnTo>
                      <a:lnTo>
                        <a:pt x="0" y="490"/>
                      </a:lnTo>
                      <a:lnTo>
                        <a:pt x="0" y="497"/>
                      </a:lnTo>
                      <a:lnTo>
                        <a:pt x="0" y="503"/>
                      </a:lnTo>
                      <a:lnTo>
                        <a:pt x="0" y="510"/>
                      </a:lnTo>
                      <a:lnTo>
                        <a:pt x="0" y="516"/>
                      </a:lnTo>
                      <a:lnTo>
                        <a:pt x="0" y="523"/>
                      </a:lnTo>
                      <a:lnTo>
                        <a:pt x="0" y="529"/>
                      </a:lnTo>
                      <a:lnTo>
                        <a:pt x="0" y="536"/>
                      </a:lnTo>
                      <a:lnTo>
                        <a:pt x="0" y="542"/>
                      </a:lnTo>
                      <a:lnTo>
                        <a:pt x="0" y="549"/>
                      </a:lnTo>
                      <a:lnTo>
                        <a:pt x="0" y="555"/>
                      </a:lnTo>
                      <a:lnTo>
                        <a:pt x="0" y="561"/>
                      </a:lnTo>
                      <a:lnTo>
                        <a:pt x="0" y="568"/>
                      </a:lnTo>
                      <a:lnTo>
                        <a:pt x="0" y="575"/>
                      </a:lnTo>
                      <a:lnTo>
                        <a:pt x="0" y="581"/>
                      </a:lnTo>
                      <a:lnTo>
                        <a:pt x="0" y="587"/>
                      </a:lnTo>
                      <a:lnTo>
                        <a:pt x="0" y="594"/>
                      </a:lnTo>
                      <a:lnTo>
                        <a:pt x="0" y="600"/>
                      </a:lnTo>
                      <a:lnTo>
                        <a:pt x="0" y="607"/>
                      </a:lnTo>
                      <a:lnTo>
                        <a:pt x="0" y="613"/>
                      </a:lnTo>
                      <a:lnTo>
                        <a:pt x="0" y="619"/>
                      </a:lnTo>
                      <a:lnTo>
                        <a:pt x="0" y="626"/>
                      </a:lnTo>
                      <a:lnTo>
                        <a:pt x="0" y="633"/>
                      </a:lnTo>
                      <a:lnTo>
                        <a:pt x="0" y="639"/>
                      </a:lnTo>
                      <a:lnTo>
                        <a:pt x="0" y="645"/>
                      </a:lnTo>
                      <a:lnTo>
                        <a:pt x="0" y="652"/>
                      </a:lnTo>
                      <a:lnTo>
                        <a:pt x="0" y="658"/>
                      </a:lnTo>
                      <a:lnTo>
                        <a:pt x="0" y="665"/>
                      </a:lnTo>
                      <a:lnTo>
                        <a:pt x="0" y="671"/>
                      </a:lnTo>
                      <a:lnTo>
                        <a:pt x="0" y="678"/>
                      </a:lnTo>
                      <a:lnTo>
                        <a:pt x="0" y="684"/>
                      </a:lnTo>
                      <a:lnTo>
                        <a:pt x="0" y="690"/>
                      </a:lnTo>
                      <a:lnTo>
                        <a:pt x="0" y="697"/>
                      </a:lnTo>
                      <a:lnTo>
                        <a:pt x="0" y="704"/>
                      </a:lnTo>
                      <a:lnTo>
                        <a:pt x="0" y="710"/>
                      </a:lnTo>
                      <a:lnTo>
                        <a:pt x="0" y="716"/>
                      </a:lnTo>
                      <a:lnTo>
                        <a:pt x="0" y="723"/>
                      </a:lnTo>
                      <a:lnTo>
                        <a:pt x="0" y="729"/>
                      </a:lnTo>
                      <a:lnTo>
                        <a:pt x="0" y="736"/>
                      </a:lnTo>
                      <a:lnTo>
                        <a:pt x="0" y="742"/>
                      </a:lnTo>
                      <a:lnTo>
                        <a:pt x="0" y="749"/>
                      </a:lnTo>
                      <a:lnTo>
                        <a:pt x="0" y="755"/>
                      </a:lnTo>
                      <a:lnTo>
                        <a:pt x="0" y="762"/>
                      </a:lnTo>
                      <a:lnTo>
                        <a:pt x="0" y="768"/>
                      </a:lnTo>
                      <a:lnTo>
                        <a:pt x="0" y="775"/>
                      </a:lnTo>
                      <a:lnTo>
                        <a:pt x="0" y="781"/>
                      </a:lnTo>
                      <a:lnTo>
                        <a:pt x="0" y="787"/>
                      </a:lnTo>
                      <a:lnTo>
                        <a:pt x="0" y="794"/>
                      </a:lnTo>
                      <a:lnTo>
                        <a:pt x="0" y="801"/>
                      </a:lnTo>
                      <a:lnTo>
                        <a:pt x="0" y="807"/>
                      </a:lnTo>
                      <a:lnTo>
                        <a:pt x="0" y="813"/>
                      </a:lnTo>
                      <a:lnTo>
                        <a:pt x="0" y="820"/>
                      </a:lnTo>
                      <a:lnTo>
                        <a:pt x="0" y="826"/>
                      </a:lnTo>
                      <a:lnTo>
                        <a:pt x="0" y="833"/>
                      </a:lnTo>
                      <a:lnTo>
                        <a:pt x="0" y="839"/>
                      </a:lnTo>
                      <a:lnTo>
                        <a:pt x="0" y="845"/>
                      </a:lnTo>
                      <a:lnTo>
                        <a:pt x="0" y="852"/>
                      </a:lnTo>
                      <a:lnTo>
                        <a:pt x="0" y="858"/>
                      </a:lnTo>
                      <a:lnTo>
                        <a:pt x="0" y="865"/>
                      </a:lnTo>
                      <a:lnTo>
                        <a:pt x="0" y="871"/>
                      </a:lnTo>
                      <a:lnTo>
                        <a:pt x="0" y="878"/>
                      </a:lnTo>
                      <a:lnTo>
                        <a:pt x="0" y="884"/>
                      </a:lnTo>
                      <a:lnTo>
                        <a:pt x="0" y="891"/>
                      </a:lnTo>
                      <a:lnTo>
                        <a:pt x="0" y="897"/>
                      </a:lnTo>
                      <a:lnTo>
                        <a:pt x="0" y="904"/>
                      </a:lnTo>
                      <a:lnTo>
                        <a:pt x="0" y="910"/>
                      </a:lnTo>
                      <a:lnTo>
                        <a:pt x="0" y="916"/>
                      </a:lnTo>
                      <a:lnTo>
                        <a:pt x="0" y="923"/>
                      </a:lnTo>
                      <a:lnTo>
                        <a:pt x="0" y="930"/>
                      </a:lnTo>
                      <a:lnTo>
                        <a:pt x="0" y="936"/>
                      </a:lnTo>
                      <a:lnTo>
                        <a:pt x="0" y="942"/>
                      </a:lnTo>
                      <a:lnTo>
                        <a:pt x="0" y="949"/>
                      </a:lnTo>
                      <a:lnTo>
                        <a:pt x="0" y="955"/>
                      </a:lnTo>
                      <a:lnTo>
                        <a:pt x="0" y="962"/>
                      </a:lnTo>
                      <a:lnTo>
                        <a:pt x="0" y="968"/>
                      </a:lnTo>
                      <a:lnTo>
                        <a:pt x="0" y="975"/>
                      </a:lnTo>
                      <a:lnTo>
                        <a:pt x="0" y="981"/>
                      </a:lnTo>
                      <a:lnTo>
                        <a:pt x="0" y="988"/>
                      </a:lnTo>
                      <a:lnTo>
                        <a:pt x="0" y="994"/>
                      </a:lnTo>
                      <a:lnTo>
                        <a:pt x="0" y="1001"/>
                      </a:lnTo>
                      <a:lnTo>
                        <a:pt x="0" y="1007"/>
                      </a:lnTo>
                      <a:lnTo>
                        <a:pt x="0" y="1013"/>
                      </a:lnTo>
                      <a:lnTo>
                        <a:pt x="0" y="1020"/>
                      </a:lnTo>
                      <a:lnTo>
                        <a:pt x="0" y="1026"/>
                      </a:lnTo>
                      <a:lnTo>
                        <a:pt x="0" y="1033"/>
                      </a:lnTo>
                      <a:lnTo>
                        <a:pt x="0" y="1039"/>
                      </a:lnTo>
                      <a:lnTo>
                        <a:pt x="0" y="1046"/>
                      </a:lnTo>
                      <a:lnTo>
                        <a:pt x="0" y="1052"/>
                      </a:lnTo>
                      <a:lnTo>
                        <a:pt x="0" y="1059"/>
                      </a:lnTo>
                      <a:lnTo>
                        <a:pt x="0" y="1065"/>
                      </a:lnTo>
                      <a:lnTo>
                        <a:pt x="0" y="1072"/>
                      </a:lnTo>
                      <a:lnTo>
                        <a:pt x="0" y="1078"/>
                      </a:lnTo>
                      <a:lnTo>
                        <a:pt x="0" y="1084"/>
                      </a:lnTo>
                      <a:lnTo>
                        <a:pt x="0" y="1091"/>
                      </a:lnTo>
                      <a:lnTo>
                        <a:pt x="0" y="1097"/>
                      </a:lnTo>
                      <a:lnTo>
                        <a:pt x="0" y="1104"/>
                      </a:lnTo>
                      <a:lnTo>
                        <a:pt x="0" y="1110"/>
                      </a:lnTo>
                      <a:lnTo>
                        <a:pt x="0" y="1117"/>
                      </a:lnTo>
                      <a:lnTo>
                        <a:pt x="0" y="1123"/>
                      </a:lnTo>
                      <a:lnTo>
                        <a:pt x="0" y="1130"/>
                      </a:lnTo>
                      <a:lnTo>
                        <a:pt x="0" y="1136"/>
                      </a:lnTo>
                      <a:lnTo>
                        <a:pt x="0" y="1142"/>
                      </a:lnTo>
                      <a:lnTo>
                        <a:pt x="0" y="1149"/>
                      </a:lnTo>
                      <a:lnTo>
                        <a:pt x="0" y="1156"/>
                      </a:lnTo>
                      <a:lnTo>
                        <a:pt x="0" y="1162"/>
                      </a:lnTo>
                      <a:lnTo>
                        <a:pt x="0" y="1168"/>
                      </a:lnTo>
                      <a:lnTo>
                        <a:pt x="0" y="1175"/>
                      </a:lnTo>
                      <a:lnTo>
                        <a:pt x="0" y="1181"/>
                      </a:lnTo>
                      <a:lnTo>
                        <a:pt x="0" y="1188"/>
                      </a:lnTo>
                      <a:lnTo>
                        <a:pt x="0" y="1194"/>
                      </a:lnTo>
                      <a:lnTo>
                        <a:pt x="0" y="1201"/>
                      </a:lnTo>
                      <a:lnTo>
                        <a:pt x="0" y="1207"/>
                      </a:lnTo>
                      <a:lnTo>
                        <a:pt x="0" y="1213"/>
                      </a:lnTo>
                      <a:lnTo>
                        <a:pt x="0" y="1220"/>
                      </a:lnTo>
                      <a:lnTo>
                        <a:pt x="0" y="1227"/>
                      </a:lnTo>
                      <a:lnTo>
                        <a:pt x="0" y="1233"/>
                      </a:lnTo>
                      <a:lnTo>
                        <a:pt x="0" y="1239"/>
                      </a:lnTo>
                      <a:lnTo>
                        <a:pt x="0" y="1246"/>
                      </a:lnTo>
                      <a:lnTo>
                        <a:pt x="0" y="1252"/>
                      </a:lnTo>
                      <a:lnTo>
                        <a:pt x="0" y="1259"/>
                      </a:lnTo>
                      <a:lnTo>
                        <a:pt x="0" y="1265"/>
                      </a:lnTo>
                      <a:lnTo>
                        <a:pt x="0" y="1272"/>
                      </a:lnTo>
                      <a:lnTo>
                        <a:pt x="0" y="1278"/>
                      </a:lnTo>
                      <a:lnTo>
                        <a:pt x="0" y="1285"/>
                      </a:lnTo>
                      <a:lnTo>
                        <a:pt x="0" y="1291"/>
                      </a:lnTo>
                      <a:lnTo>
                        <a:pt x="0" y="1298"/>
                      </a:lnTo>
                      <a:lnTo>
                        <a:pt x="0" y="1304"/>
                      </a:lnTo>
                      <a:lnTo>
                        <a:pt x="0" y="1310"/>
                      </a:lnTo>
                      <a:lnTo>
                        <a:pt x="0" y="1317"/>
                      </a:lnTo>
                      <a:lnTo>
                        <a:pt x="0" y="1324"/>
                      </a:lnTo>
                      <a:lnTo>
                        <a:pt x="0" y="1330"/>
                      </a:lnTo>
                      <a:lnTo>
                        <a:pt x="0" y="1336"/>
                      </a:lnTo>
                      <a:lnTo>
                        <a:pt x="0" y="1343"/>
                      </a:lnTo>
                      <a:lnTo>
                        <a:pt x="0" y="1349"/>
                      </a:lnTo>
                      <a:lnTo>
                        <a:pt x="0" y="1356"/>
                      </a:lnTo>
                      <a:lnTo>
                        <a:pt x="0" y="1362"/>
                      </a:lnTo>
                      <a:lnTo>
                        <a:pt x="0" y="1368"/>
                      </a:lnTo>
                      <a:lnTo>
                        <a:pt x="0" y="1375"/>
                      </a:lnTo>
                      <a:lnTo>
                        <a:pt x="0" y="1381"/>
                      </a:lnTo>
                      <a:lnTo>
                        <a:pt x="0" y="1388"/>
                      </a:lnTo>
                      <a:lnTo>
                        <a:pt x="0" y="1394"/>
                      </a:lnTo>
                      <a:lnTo>
                        <a:pt x="0" y="1401"/>
                      </a:lnTo>
                      <a:lnTo>
                        <a:pt x="0" y="1407"/>
                      </a:lnTo>
                      <a:lnTo>
                        <a:pt x="0" y="1414"/>
                      </a:lnTo>
                      <a:lnTo>
                        <a:pt x="0" y="1420"/>
                      </a:lnTo>
                      <a:lnTo>
                        <a:pt x="0" y="1427"/>
                      </a:lnTo>
                      <a:lnTo>
                        <a:pt x="0" y="1433"/>
                      </a:lnTo>
                      <a:lnTo>
                        <a:pt x="0" y="1439"/>
                      </a:lnTo>
                      <a:lnTo>
                        <a:pt x="0" y="1446"/>
                      </a:lnTo>
                      <a:lnTo>
                        <a:pt x="0" y="1453"/>
                      </a:lnTo>
                      <a:lnTo>
                        <a:pt x="0" y="1459"/>
                      </a:lnTo>
                      <a:lnTo>
                        <a:pt x="0" y="1465"/>
                      </a:lnTo>
                      <a:lnTo>
                        <a:pt x="0" y="1472"/>
                      </a:lnTo>
                      <a:lnTo>
                        <a:pt x="0" y="1478"/>
                      </a:lnTo>
                      <a:lnTo>
                        <a:pt x="0" y="1485"/>
                      </a:lnTo>
                      <a:lnTo>
                        <a:pt x="0" y="1491"/>
                      </a:lnTo>
                      <a:lnTo>
                        <a:pt x="0" y="1498"/>
                      </a:lnTo>
                      <a:lnTo>
                        <a:pt x="0" y="1504"/>
                      </a:lnTo>
                      <a:lnTo>
                        <a:pt x="0" y="1511"/>
                      </a:lnTo>
                      <a:lnTo>
                        <a:pt x="0" y="1517"/>
                      </a:lnTo>
                      <a:lnTo>
                        <a:pt x="0" y="1524"/>
                      </a:lnTo>
                      <a:lnTo>
                        <a:pt x="0" y="1530"/>
                      </a:lnTo>
                      <a:lnTo>
                        <a:pt x="0" y="1536"/>
                      </a:lnTo>
                      <a:lnTo>
                        <a:pt x="0" y="1543"/>
                      </a:lnTo>
                      <a:lnTo>
                        <a:pt x="0" y="1549"/>
                      </a:lnTo>
                      <a:lnTo>
                        <a:pt x="0" y="1556"/>
                      </a:lnTo>
                      <a:lnTo>
                        <a:pt x="0" y="1562"/>
                      </a:lnTo>
                      <a:lnTo>
                        <a:pt x="0" y="1568"/>
                      </a:lnTo>
                      <a:lnTo>
                        <a:pt x="0" y="1575"/>
                      </a:lnTo>
                      <a:lnTo>
                        <a:pt x="0" y="1582"/>
                      </a:lnTo>
                      <a:lnTo>
                        <a:pt x="0" y="1588"/>
                      </a:lnTo>
                      <a:lnTo>
                        <a:pt x="0" y="1594"/>
                      </a:lnTo>
                      <a:lnTo>
                        <a:pt x="0" y="1601"/>
                      </a:lnTo>
                      <a:lnTo>
                        <a:pt x="0" y="1607"/>
                      </a:lnTo>
                      <a:lnTo>
                        <a:pt x="0" y="1614"/>
                      </a:lnTo>
                      <a:lnTo>
                        <a:pt x="0" y="1620"/>
                      </a:lnTo>
                      <a:lnTo>
                        <a:pt x="0" y="1627"/>
                      </a:lnTo>
                      <a:lnTo>
                        <a:pt x="0" y="1633"/>
                      </a:lnTo>
                      <a:lnTo>
                        <a:pt x="0" y="1640"/>
                      </a:lnTo>
                      <a:lnTo>
                        <a:pt x="0" y="1646"/>
                      </a:lnTo>
                      <a:lnTo>
                        <a:pt x="0" y="1653"/>
                      </a:lnTo>
                      <a:lnTo>
                        <a:pt x="0" y="1659"/>
                      </a:lnTo>
                      <a:lnTo>
                        <a:pt x="0" y="1665"/>
                      </a:lnTo>
                      <a:lnTo>
                        <a:pt x="0" y="1672"/>
                      </a:lnTo>
                      <a:lnTo>
                        <a:pt x="0" y="1679"/>
                      </a:lnTo>
                      <a:lnTo>
                        <a:pt x="0" y="1685"/>
                      </a:lnTo>
                      <a:lnTo>
                        <a:pt x="0" y="1691"/>
                      </a:lnTo>
                      <a:lnTo>
                        <a:pt x="0" y="1698"/>
                      </a:lnTo>
                      <a:lnTo>
                        <a:pt x="0" y="1704"/>
                      </a:lnTo>
                      <a:lnTo>
                        <a:pt x="0" y="1711"/>
                      </a:lnTo>
                      <a:lnTo>
                        <a:pt x="0" y="1717"/>
                      </a:lnTo>
                      <a:lnTo>
                        <a:pt x="0" y="1724"/>
                      </a:lnTo>
                      <a:lnTo>
                        <a:pt x="0" y="1730"/>
                      </a:lnTo>
                      <a:lnTo>
                        <a:pt x="0" y="1736"/>
                      </a:lnTo>
                      <a:lnTo>
                        <a:pt x="0" y="1743"/>
                      </a:lnTo>
                      <a:lnTo>
                        <a:pt x="0" y="1750"/>
                      </a:lnTo>
                      <a:lnTo>
                        <a:pt x="0" y="1756"/>
                      </a:lnTo>
                      <a:lnTo>
                        <a:pt x="0" y="1762"/>
                      </a:lnTo>
                      <a:lnTo>
                        <a:pt x="0" y="1769"/>
                      </a:lnTo>
                      <a:lnTo>
                        <a:pt x="0" y="1775"/>
                      </a:lnTo>
                      <a:lnTo>
                        <a:pt x="0" y="1782"/>
                      </a:lnTo>
                      <a:lnTo>
                        <a:pt x="0" y="1788"/>
                      </a:lnTo>
                      <a:lnTo>
                        <a:pt x="0" y="1795"/>
                      </a:lnTo>
                      <a:lnTo>
                        <a:pt x="0" y="1801"/>
                      </a:lnTo>
                      <a:lnTo>
                        <a:pt x="0" y="1808"/>
                      </a:lnTo>
                      <a:lnTo>
                        <a:pt x="0" y="1814"/>
                      </a:lnTo>
                      <a:lnTo>
                        <a:pt x="0" y="1820"/>
                      </a:lnTo>
                      <a:lnTo>
                        <a:pt x="0" y="1827"/>
                      </a:lnTo>
                      <a:lnTo>
                        <a:pt x="0" y="1833"/>
                      </a:lnTo>
                      <a:lnTo>
                        <a:pt x="0" y="1840"/>
                      </a:lnTo>
                      <a:lnTo>
                        <a:pt x="0" y="1846"/>
                      </a:lnTo>
                      <a:lnTo>
                        <a:pt x="0" y="1853"/>
                      </a:lnTo>
                      <a:lnTo>
                        <a:pt x="0" y="1859"/>
                      </a:lnTo>
                      <a:lnTo>
                        <a:pt x="0" y="1866"/>
                      </a:lnTo>
                      <a:lnTo>
                        <a:pt x="0" y="1872"/>
                      </a:lnTo>
                      <a:lnTo>
                        <a:pt x="0" y="1879"/>
                      </a:lnTo>
                      <a:lnTo>
                        <a:pt x="0" y="1885"/>
                      </a:lnTo>
                      <a:lnTo>
                        <a:pt x="0" y="1891"/>
                      </a:lnTo>
                      <a:lnTo>
                        <a:pt x="0" y="1898"/>
                      </a:lnTo>
                      <a:lnTo>
                        <a:pt x="0" y="1904"/>
                      </a:lnTo>
                      <a:lnTo>
                        <a:pt x="0" y="1911"/>
                      </a:lnTo>
                      <a:lnTo>
                        <a:pt x="0" y="1917"/>
                      </a:lnTo>
                      <a:lnTo>
                        <a:pt x="0" y="1924"/>
                      </a:lnTo>
                      <a:lnTo>
                        <a:pt x="0" y="1924"/>
                      </a:lnTo>
                      <a:lnTo>
                        <a:pt x="0" y="1924"/>
                      </a:lnTo>
                      <a:lnTo>
                        <a:pt x="0" y="1925"/>
                      </a:lnTo>
                      <a:lnTo>
                        <a:pt x="0" y="1925"/>
                      </a:lnTo>
                      <a:lnTo>
                        <a:pt x="0" y="1925"/>
                      </a:lnTo>
                      <a:lnTo>
                        <a:pt x="0" y="1926"/>
                      </a:lnTo>
                      <a:lnTo>
                        <a:pt x="0" y="1926"/>
                      </a:lnTo>
                      <a:lnTo>
                        <a:pt x="0" y="1926"/>
                      </a:lnTo>
                      <a:lnTo>
                        <a:pt x="0" y="1927"/>
                      </a:lnTo>
                      <a:lnTo>
                        <a:pt x="0" y="1927"/>
                      </a:lnTo>
                      <a:lnTo>
                        <a:pt x="0" y="1927"/>
                      </a:lnTo>
                      <a:lnTo>
                        <a:pt x="0" y="1928"/>
                      </a:lnTo>
                      <a:lnTo>
                        <a:pt x="0" y="1928"/>
                      </a:lnTo>
                      <a:lnTo>
                        <a:pt x="0" y="1929"/>
                      </a:lnTo>
                      <a:lnTo>
                        <a:pt x="0" y="1929"/>
                      </a:lnTo>
                      <a:lnTo>
                        <a:pt x="0" y="1929"/>
                      </a:lnTo>
                      <a:lnTo>
                        <a:pt x="0" y="1929"/>
                      </a:lnTo>
                      <a:lnTo>
                        <a:pt x="0" y="1930"/>
                      </a:lnTo>
                      <a:lnTo>
                        <a:pt x="0" y="1930"/>
                      </a:lnTo>
                      <a:lnTo>
                        <a:pt x="0" y="1931"/>
                      </a:lnTo>
                      <a:lnTo>
                        <a:pt x="0" y="1931"/>
                      </a:lnTo>
                      <a:lnTo>
                        <a:pt x="0" y="1931"/>
                      </a:lnTo>
                      <a:lnTo>
                        <a:pt x="0" y="1931"/>
                      </a:lnTo>
                      <a:lnTo>
                        <a:pt x="0" y="1932"/>
                      </a:lnTo>
                      <a:lnTo>
                        <a:pt x="0" y="1932"/>
                      </a:lnTo>
                      <a:lnTo>
                        <a:pt x="0" y="1932"/>
                      </a:lnTo>
                      <a:lnTo>
                        <a:pt x="0" y="1933"/>
                      </a:lnTo>
                      <a:lnTo>
                        <a:pt x="0" y="1933"/>
                      </a:lnTo>
                      <a:lnTo>
                        <a:pt x="0" y="1934"/>
                      </a:lnTo>
                      <a:lnTo>
                        <a:pt x="0" y="1934"/>
                      </a:lnTo>
                      <a:lnTo>
                        <a:pt x="0" y="1934"/>
                      </a:lnTo>
                      <a:lnTo>
                        <a:pt x="0" y="1934"/>
                      </a:lnTo>
                      <a:lnTo>
                        <a:pt x="0" y="1935"/>
                      </a:lnTo>
                      <a:lnTo>
                        <a:pt x="0" y="1935"/>
                      </a:lnTo>
                      <a:lnTo>
                        <a:pt x="0" y="1936"/>
                      </a:lnTo>
                      <a:lnTo>
                        <a:pt x="0" y="1936"/>
                      </a:lnTo>
                      <a:lnTo>
                        <a:pt x="0" y="1936"/>
                      </a:lnTo>
                      <a:lnTo>
                        <a:pt x="0" y="1936"/>
                      </a:lnTo>
                      <a:lnTo>
                        <a:pt x="0" y="1937"/>
                      </a:lnTo>
                      <a:lnTo>
                        <a:pt x="0" y="1937"/>
                      </a:lnTo>
                      <a:lnTo>
                        <a:pt x="0" y="1937"/>
                      </a:lnTo>
                      <a:lnTo>
                        <a:pt x="0" y="1938"/>
                      </a:lnTo>
                      <a:lnTo>
                        <a:pt x="0" y="1938"/>
                      </a:lnTo>
                      <a:lnTo>
                        <a:pt x="0" y="1938"/>
                      </a:lnTo>
                      <a:lnTo>
                        <a:pt x="0" y="1939"/>
                      </a:lnTo>
                      <a:lnTo>
                        <a:pt x="0" y="1939"/>
                      </a:lnTo>
                      <a:lnTo>
                        <a:pt x="0" y="1939"/>
                      </a:lnTo>
                      <a:lnTo>
                        <a:pt x="0" y="1940"/>
                      </a:lnTo>
                      <a:lnTo>
                        <a:pt x="0" y="1940"/>
                      </a:lnTo>
                      <a:lnTo>
                        <a:pt x="0" y="1941"/>
                      </a:lnTo>
                      <a:lnTo>
                        <a:pt x="0" y="1941"/>
                      </a:lnTo>
                      <a:lnTo>
                        <a:pt x="0" y="1941"/>
                      </a:lnTo>
                      <a:lnTo>
                        <a:pt x="0" y="1941"/>
                      </a:lnTo>
                      <a:lnTo>
                        <a:pt x="0" y="1942"/>
                      </a:lnTo>
                      <a:lnTo>
                        <a:pt x="0" y="1942"/>
                      </a:lnTo>
                      <a:lnTo>
                        <a:pt x="0" y="1943"/>
                      </a:lnTo>
                      <a:lnTo>
                        <a:pt x="0" y="1943"/>
                      </a:lnTo>
                      <a:lnTo>
                        <a:pt x="0" y="1943"/>
                      </a:lnTo>
                      <a:lnTo>
                        <a:pt x="0" y="1943"/>
                      </a:lnTo>
                      <a:lnTo>
                        <a:pt x="0" y="1944"/>
                      </a:lnTo>
                      <a:lnTo>
                        <a:pt x="0" y="1944"/>
                      </a:lnTo>
                      <a:lnTo>
                        <a:pt x="0" y="1944"/>
                      </a:lnTo>
                      <a:lnTo>
                        <a:pt x="0" y="1945"/>
                      </a:lnTo>
                      <a:lnTo>
                        <a:pt x="0" y="1945"/>
                      </a:lnTo>
                      <a:lnTo>
                        <a:pt x="0" y="1945"/>
                      </a:lnTo>
                      <a:lnTo>
                        <a:pt x="0" y="1946"/>
                      </a:lnTo>
                      <a:lnTo>
                        <a:pt x="0" y="1946"/>
                      </a:lnTo>
                      <a:lnTo>
                        <a:pt x="0" y="1946"/>
                      </a:lnTo>
                      <a:lnTo>
                        <a:pt x="0" y="1947"/>
                      </a:lnTo>
                      <a:lnTo>
                        <a:pt x="0" y="1947"/>
                      </a:lnTo>
                      <a:lnTo>
                        <a:pt x="0" y="1948"/>
                      </a:lnTo>
                      <a:lnTo>
                        <a:pt x="0" y="1948"/>
                      </a:lnTo>
                      <a:lnTo>
                        <a:pt x="0" y="1948"/>
                      </a:lnTo>
                      <a:lnTo>
                        <a:pt x="0" y="1948"/>
                      </a:lnTo>
                      <a:lnTo>
                        <a:pt x="0" y="1949"/>
                      </a:lnTo>
                      <a:lnTo>
                        <a:pt x="0" y="1949"/>
                      </a:lnTo>
                      <a:lnTo>
                        <a:pt x="0" y="1950"/>
                      </a:lnTo>
                      <a:lnTo>
                        <a:pt x="0" y="1950"/>
                      </a:lnTo>
                      <a:lnTo>
                        <a:pt x="0" y="1950"/>
                      </a:lnTo>
                      <a:lnTo>
                        <a:pt x="0" y="1950"/>
                      </a:lnTo>
                      <a:lnTo>
                        <a:pt x="0" y="1951"/>
                      </a:lnTo>
                      <a:lnTo>
                        <a:pt x="0" y="1951"/>
                      </a:lnTo>
                      <a:lnTo>
                        <a:pt x="0" y="1951"/>
                      </a:lnTo>
                      <a:lnTo>
                        <a:pt x="0" y="1952"/>
                      </a:lnTo>
                      <a:lnTo>
                        <a:pt x="0" y="1952"/>
                      </a:lnTo>
                      <a:lnTo>
                        <a:pt x="0" y="1952"/>
                      </a:lnTo>
                      <a:lnTo>
                        <a:pt x="0" y="1953"/>
                      </a:lnTo>
                      <a:lnTo>
                        <a:pt x="0" y="1953"/>
                      </a:lnTo>
                      <a:lnTo>
                        <a:pt x="0" y="1953"/>
                      </a:lnTo>
                      <a:lnTo>
                        <a:pt x="0" y="1954"/>
                      </a:lnTo>
                      <a:lnTo>
                        <a:pt x="0" y="1954"/>
                      </a:lnTo>
                      <a:lnTo>
                        <a:pt x="0" y="1955"/>
                      </a:lnTo>
                      <a:lnTo>
                        <a:pt x="0" y="1955"/>
                      </a:lnTo>
                      <a:lnTo>
                        <a:pt x="0" y="1955"/>
                      </a:lnTo>
                      <a:lnTo>
                        <a:pt x="0" y="1955"/>
                      </a:lnTo>
                      <a:lnTo>
                        <a:pt x="0" y="1956"/>
                      </a:lnTo>
                      <a:lnTo>
                        <a:pt x="0" y="1956"/>
                      </a:lnTo>
                      <a:lnTo>
                        <a:pt x="0" y="1957"/>
                      </a:lnTo>
                      <a:lnTo>
                        <a:pt x="0" y="1957"/>
                      </a:lnTo>
                      <a:lnTo>
                        <a:pt x="0" y="1957"/>
                      </a:lnTo>
                      <a:lnTo>
                        <a:pt x="0" y="1957"/>
                      </a:lnTo>
                      <a:lnTo>
                        <a:pt x="0" y="1958"/>
                      </a:lnTo>
                      <a:lnTo>
                        <a:pt x="0" y="1958"/>
                      </a:lnTo>
                      <a:lnTo>
                        <a:pt x="0" y="1958"/>
                      </a:lnTo>
                      <a:lnTo>
                        <a:pt x="0" y="1959"/>
                      </a:lnTo>
                      <a:lnTo>
                        <a:pt x="0" y="1959"/>
                      </a:lnTo>
                      <a:lnTo>
                        <a:pt x="0" y="1959"/>
                      </a:lnTo>
                      <a:lnTo>
                        <a:pt x="0" y="1960"/>
                      </a:lnTo>
                      <a:lnTo>
                        <a:pt x="0" y="1960"/>
                      </a:lnTo>
                      <a:lnTo>
                        <a:pt x="0" y="1960"/>
                      </a:lnTo>
                      <a:lnTo>
                        <a:pt x="0" y="1961"/>
                      </a:lnTo>
                      <a:lnTo>
                        <a:pt x="0" y="1961"/>
                      </a:lnTo>
                      <a:lnTo>
                        <a:pt x="0" y="1962"/>
                      </a:lnTo>
                      <a:lnTo>
                        <a:pt x="0" y="1962"/>
                      </a:lnTo>
                      <a:lnTo>
                        <a:pt x="0" y="1962"/>
                      </a:lnTo>
                      <a:lnTo>
                        <a:pt x="0" y="1962"/>
                      </a:lnTo>
                      <a:lnTo>
                        <a:pt x="0" y="1963"/>
                      </a:lnTo>
                      <a:lnTo>
                        <a:pt x="0" y="1963"/>
                      </a:lnTo>
                      <a:lnTo>
                        <a:pt x="0" y="1963"/>
                      </a:lnTo>
                      <a:lnTo>
                        <a:pt x="0" y="1964"/>
                      </a:lnTo>
                      <a:lnTo>
                        <a:pt x="0" y="1964"/>
                      </a:lnTo>
                      <a:lnTo>
                        <a:pt x="0" y="1964"/>
                      </a:lnTo>
                      <a:lnTo>
                        <a:pt x="0" y="1965"/>
                      </a:lnTo>
                      <a:lnTo>
                        <a:pt x="0" y="1965"/>
                      </a:lnTo>
                      <a:lnTo>
                        <a:pt x="0" y="1965"/>
                      </a:lnTo>
                      <a:lnTo>
                        <a:pt x="0" y="1966"/>
                      </a:lnTo>
                      <a:lnTo>
                        <a:pt x="0" y="1966"/>
                      </a:lnTo>
                      <a:lnTo>
                        <a:pt x="0" y="1967"/>
                      </a:lnTo>
                      <a:lnTo>
                        <a:pt x="0" y="1967"/>
                      </a:lnTo>
                      <a:lnTo>
                        <a:pt x="0" y="1967"/>
                      </a:lnTo>
                      <a:lnTo>
                        <a:pt x="0" y="1967"/>
                      </a:lnTo>
                      <a:lnTo>
                        <a:pt x="0" y="1968"/>
                      </a:lnTo>
                      <a:lnTo>
                        <a:pt x="0" y="1968"/>
                      </a:lnTo>
                      <a:lnTo>
                        <a:pt x="0" y="1969"/>
                      </a:lnTo>
                      <a:lnTo>
                        <a:pt x="0" y="1969"/>
                      </a:lnTo>
                      <a:lnTo>
                        <a:pt x="0" y="1969"/>
                      </a:lnTo>
                      <a:lnTo>
                        <a:pt x="0" y="1969"/>
                      </a:lnTo>
                      <a:lnTo>
                        <a:pt x="0" y="1970"/>
                      </a:lnTo>
                      <a:lnTo>
                        <a:pt x="0" y="1970"/>
                      </a:lnTo>
                      <a:lnTo>
                        <a:pt x="0" y="1970"/>
                      </a:lnTo>
                      <a:lnTo>
                        <a:pt x="0" y="1971"/>
                      </a:lnTo>
                      <a:lnTo>
                        <a:pt x="0" y="1971"/>
                      </a:lnTo>
                      <a:lnTo>
                        <a:pt x="0" y="1971"/>
                      </a:lnTo>
                      <a:lnTo>
                        <a:pt x="0" y="1972"/>
                      </a:lnTo>
                      <a:lnTo>
                        <a:pt x="0" y="1972"/>
                      </a:lnTo>
                      <a:lnTo>
                        <a:pt x="0" y="1972"/>
                      </a:lnTo>
                      <a:lnTo>
                        <a:pt x="0" y="1973"/>
                      </a:lnTo>
                      <a:lnTo>
                        <a:pt x="0" y="1973"/>
                      </a:lnTo>
                      <a:lnTo>
                        <a:pt x="0" y="1974"/>
                      </a:lnTo>
                      <a:lnTo>
                        <a:pt x="0" y="1974"/>
                      </a:lnTo>
                      <a:lnTo>
                        <a:pt x="0" y="1974"/>
                      </a:lnTo>
                      <a:lnTo>
                        <a:pt x="0" y="1974"/>
                      </a:lnTo>
                      <a:lnTo>
                        <a:pt x="0" y="1975"/>
                      </a:lnTo>
                      <a:lnTo>
                        <a:pt x="0" y="1975"/>
                      </a:lnTo>
                      <a:lnTo>
                        <a:pt x="0" y="1976"/>
                      </a:lnTo>
                      <a:lnTo>
                        <a:pt x="0" y="1976"/>
                      </a:lnTo>
                      <a:lnTo>
                        <a:pt x="0" y="1976"/>
                      </a:lnTo>
                      <a:lnTo>
                        <a:pt x="0" y="1976"/>
                      </a:lnTo>
                      <a:lnTo>
                        <a:pt x="0" y="1977"/>
                      </a:lnTo>
                      <a:lnTo>
                        <a:pt x="0" y="1977"/>
                      </a:lnTo>
                      <a:lnTo>
                        <a:pt x="0" y="1977"/>
                      </a:lnTo>
                      <a:lnTo>
                        <a:pt x="0" y="1978"/>
                      </a:lnTo>
                      <a:lnTo>
                        <a:pt x="0" y="1978"/>
                      </a:lnTo>
                      <a:lnTo>
                        <a:pt x="0" y="1978"/>
                      </a:lnTo>
                      <a:lnTo>
                        <a:pt x="0" y="1979"/>
                      </a:lnTo>
                      <a:lnTo>
                        <a:pt x="0" y="1979"/>
                      </a:lnTo>
                      <a:lnTo>
                        <a:pt x="0" y="1979"/>
                      </a:lnTo>
                      <a:lnTo>
                        <a:pt x="0" y="1980"/>
                      </a:lnTo>
                      <a:lnTo>
                        <a:pt x="0" y="1980"/>
                      </a:lnTo>
                      <a:lnTo>
                        <a:pt x="0" y="1981"/>
                      </a:lnTo>
                      <a:lnTo>
                        <a:pt x="0" y="1981"/>
                      </a:lnTo>
                      <a:lnTo>
                        <a:pt x="0" y="1981"/>
                      </a:lnTo>
                      <a:lnTo>
                        <a:pt x="0" y="1981"/>
                      </a:lnTo>
                      <a:lnTo>
                        <a:pt x="0" y="1982"/>
                      </a:lnTo>
                      <a:lnTo>
                        <a:pt x="0" y="1982"/>
                      </a:lnTo>
                      <a:lnTo>
                        <a:pt x="0" y="1982"/>
                      </a:lnTo>
                      <a:lnTo>
                        <a:pt x="0" y="1983"/>
                      </a:lnTo>
                      <a:lnTo>
                        <a:pt x="0" y="1983"/>
                      </a:lnTo>
                      <a:lnTo>
                        <a:pt x="0" y="1983"/>
                      </a:lnTo>
                      <a:lnTo>
                        <a:pt x="0" y="1984"/>
                      </a:lnTo>
                      <a:lnTo>
                        <a:pt x="0" y="1984"/>
                      </a:lnTo>
                      <a:lnTo>
                        <a:pt x="0" y="1984"/>
                      </a:lnTo>
                      <a:lnTo>
                        <a:pt x="0" y="1985"/>
                      </a:lnTo>
                      <a:lnTo>
                        <a:pt x="0" y="1985"/>
                      </a:lnTo>
                      <a:lnTo>
                        <a:pt x="0" y="1985"/>
                      </a:lnTo>
                      <a:lnTo>
                        <a:pt x="0" y="1986"/>
                      </a:lnTo>
                      <a:lnTo>
                        <a:pt x="0" y="1986"/>
                      </a:lnTo>
                      <a:lnTo>
                        <a:pt x="0" y="1986"/>
                      </a:lnTo>
                      <a:lnTo>
                        <a:pt x="0" y="1987"/>
                      </a:lnTo>
                      <a:lnTo>
                        <a:pt x="0" y="1987"/>
                      </a:lnTo>
                      <a:lnTo>
                        <a:pt x="0" y="1988"/>
                      </a:lnTo>
                      <a:lnTo>
                        <a:pt x="0" y="1988"/>
                      </a:lnTo>
                      <a:lnTo>
                        <a:pt x="0" y="1988"/>
                      </a:lnTo>
                      <a:lnTo>
                        <a:pt x="0" y="1988"/>
                      </a:lnTo>
                      <a:lnTo>
                        <a:pt x="0" y="1989"/>
                      </a:lnTo>
                      <a:lnTo>
                        <a:pt x="0" y="1989"/>
                      </a:lnTo>
                      <a:lnTo>
                        <a:pt x="0" y="1989"/>
                      </a:lnTo>
                      <a:lnTo>
                        <a:pt x="0" y="1990"/>
                      </a:lnTo>
                      <a:lnTo>
                        <a:pt x="0" y="1990"/>
                      </a:lnTo>
                      <a:lnTo>
                        <a:pt x="0" y="1990"/>
                      </a:lnTo>
                      <a:lnTo>
                        <a:pt x="0" y="1991"/>
                      </a:lnTo>
                      <a:lnTo>
                        <a:pt x="0" y="1991"/>
                      </a:lnTo>
                      <a:lnTo>
                        <a:pt x="0" y="1991"/>
                      </a:lnTo>
                      <a:lnTo>
                        <a:pt x="0" y="1992"/>
                      </a:lnTo>
                      <a:lnTo>
                        <a:pt x="0" y="1992"/>
                      </a:lnTo>
                      <a:lnTo>
                        <a:pt x="0" y="1992"/>
                      </a:lnTo>
                      <a:lnTo>
                        <a:pt x="0" y="1993"/>
                      </a:lnTo>
                      <a:lnTo>
                        <a:pt x="0" y="1993"/>
                      </a:lnTo>
                      <a:lnTo>
                        <a:pt x="0" y="1993"/>
                      </a:lnTo>
                      <a:lnTo>
                        <a:pt x="0" y="1994"/>
                      </a:lnTo>
                      <a:lnTo>
                        <a:pt x="0" y="1994"/>
                      </a:lnTo>
                      <a:lnTo>
                        <a:pt x="0" y="1995"/>
                      </a:lnTo>
                      <a:lnTo>
                        <a:pt x="0" y="1995"/>
                      </a:lnTo>
                      <a:lnTo>
                        <a:pt x="0" y="1995"/>
                      </a:lnTo>
                      <a:lnTo>
                        <a:pt x="0" y="1995"/>
                      </a:lnTo>
                      <a:lnTo>
                        <a:pt x="0" y="1996"/>
                      </a:lnTo>
                      <a:lnTo>
                        <a:pt x="0" y="1996"/>
                      </a:lnTo>
                      <a:lnTo>
                        <a:pt x="0" y="1996"/>
                      </a:lnTo>
                      <a:lnTo>
                        <a:pt x="0" y="1997"/>
                      </a:lnTo>
                      <a:lnTo>
                        <a:pt x="0" y="1997"/>
                      </a:lnTo>
                      <a:lnTo>
                        <a:pt x="0" y="1997"/>
                      </a:lnTo>
                      <a:lnTo>
                        <a:pt x="0" y="1998"/>
                      </a:lnTo>
                      <a:lnTo>
                        <a:pt x="0" y="1998"/>
                      </a:lnTo>
                      <a:lnTo>
                        <a:pt x="0" y="1998"/>
                      </a:lnTo>
                      <a:lnTo>
                        <a:pt x="0" y="1999"/>
                      </a:lnTo>
                      <a:lnTo>
                        <a:pt x="0" y="1999"/>
                      </a:lnTo>
                      <a:lnTo>
                        <a:pt x="0" y="1999"/>
                      </a:lnTo>
                      <a:lnTo>
                        <a:pt x="0" y="1999"/>
                      </a:lnTo>
                      <a:lnTo>
                        <a:pt x="0" y="2000"/>
                      </a:lnTo>
                      <a:lnTo>
                        <a:pt x="0" y="2000"/>
                      </a:lnTo>
                      <a:lnTo>
                        <a:pt x="0" y="2001"/>
                      </a:lnTo>
                      <a:lnTo>
                        <a:pt x="0" y="2001"/>
                      </a:lnTo>
                      <a:lnTo>
                        <a:pt x="0" y="2002"/>
                      </a:lnTo>
                      <a:lnTo>
                        <a:pt x="0" y="2002"/>
                      </a:lnTo>
                      <a:lnTo>
                        <a:pt x="0" y="2002"/>
                      </a:lnTo>
                      <a:lnTo>
                        <a:pt x="0" y="2002"/>
                      </a:lnTo>
                      <a:lnTo>
                        <a:pt x="0" y="2003"/>
                      </a:lnTo>
                      <a:lnTo>
                        <a:pt x="0" y="2003"/>
                      </a:lnTo>
                      <a:lnTo>
                        <a:pt x="0" y="2003"/>
                      </a:lnTo>
                      <a:lnTo>
                        <a:pt x="0" y="2004"/>
                      </a:lnTo>
                      <a:lnTo>
                        <a:pt x="0" y="2004"/>
                      </a:lnTo>
                      <a:lnTo>
                        <a:pt x="0" y="2004"/>
                      </a:lnTo>
                      <a:lnTo>
                        <a:pt x="0" y="2005"/>
                      </a:lnTo>
                      <a:lnTo>
                        <a:pt x="0" y="2005"/>
                      </a:lnTo>
                      <a:lnTo>
                        <a:pt x="0" y="2005"/>
                      </a:lnTo>
                      <a:lnTo>
                        <a:pt x="0" y="2006"/>
                      </a:lnTo>
                      <a:lnTo>
                        <a:pt x="0" y="2006"/>
                      </a:lnTo>
                      <a:lnTo>
                        <a:pt x="0" y="2007"/>
                      </a:lnTo>
                      <a:lnTo>
                        <a:pt x="0" y="2007"/>
                      </a:lnTo>
                      <a:lnTo>
                        <a:pt x="0" y="2007"/>
                      </a:lnTo>
                      <a:lnTo>
                        <a:pt x="0" y="2007"/>
                      </a:lnTo>
                      <a:lnTo>
                        <a:pt x="0" y="2008"/>
                      </a:lnTo>
                      <a:lnTo>
                        <a:pt x="0" y="2008"/>
                      </a:lnTo>
                      <a:lnTo>
                        <a:pt x="0" y="2008"/>
                      </a:lnTo>
                      <a:lnTo>
                        <a:pt x="0" y="2009"/>
                      </a:lnTo>
                      <a:lnTo>
                        <a:pt x="0" y="2009"/>
                      </a:lnTo>
                      <a:lnTo>
                        <a:pt x="0" y="2009"/>
                      </a:lnTo>
                      <a:lnTo>
                        <a:pt x="0" y="2010"/>
                      </a:lnTo>
                      <a:lnTo>
                        <a:pt x="0" y="2010"/>
                      </a:lnTo>
                      <a:lnTo>
                        <a:pt x="0" y="2010"/>
                      </a:lnTo>
                      <a:lnTo>
                        <a:pt x="0" y="2011"/>
                      </a:lnTo>
                      <a:lnTo>
                        <a:pt x="0" y="2011"/>
                      </a:lnTo>
                      <a:lnTo>
                        <a:pt x="0" y="2011"/>
                      </a:lnTo>
                      <a:lnTo>
                        <a:pt x="0" y="2012"/>
                      </a:lnTo>
                      <a:lnTo>
                        <a:pt x="0" y="2012"/>
                      </a:lnTo>
                      <a:lnTo>
                        <a:pt x="0" y="2012"/>
                      </a:lnTo>
                      <a:lnTo>
                        <a:pt x="0" y="2013"/>
                      </a:lnTo>
                      <a:lnTo>
                        <a:pt x="0" y="2013"/>
                      </a:lnTo>
                      <a:lnTo>
                        <a:pt x="0" y="2014"/>
                      </a:lnTo>
                      <a:lnTo>
                        <a:pt x="0" y="2014"/>
                      </a:lnTo>
                      <a:lnTo>
                        <a:pt x="0" y="2014"/>
                      </a:lnTo>
                      <a:lnTo>
                        <a:pt x="0" y="2014"/>
                      </a:lnTo>
                      <a:lnTo>
                        <a:pt x="0" y="2015"/>
                      </a:lnTo>
                      <a:lnTo>
                        <a:pt x="0" y="2015"/>
                      </a:lnTo>
                      <a:lnTo>
                        <a:pt x="0" y="2015"/>
                      </a:lnTo>
                      <a:lnTo>
                        <a:pt x="0" y="2016"/>
                      </a:lnTo>
                      <a:lnTo>
                        <a:pt x="0" y="2016"/>
                      </a:lnTo>
                      <a:lnTo>
                        <a:pt x="0" y="2016"/>
                      </a:lnTo>
                      <a:lnTo>
                        <a:pt x="0" y="2017"/>
                      </a:lnTo>
                      <a:lnTo>
                        <a:pt x="0" y="2017"/>
                      </a:lnTo>
                      <a:lnTo>
                        <a:pt x="0" y="2017"/>
                      </a:lnTo>
                      <a:lnTo>
                        <a:pt x="0" y="2018"/>
                      </a:lnTo>
                      <a:lnTo>
                        <a:pt x="0" y="2018"/>
                      </a:lnTo>
                      <a:lnTo>
                        <a:pt x="0" y="2018"/>
                      </a:lnTo>
                      <a:lnTo>
                        <a:pt x="0" y="2019"/>
                      </a:lnTo>
                      <a:lnTo>
                        <a:pt x="0" y="2019"/>
                      </a:lnTo>
                      <a:lnTo>
                        <a:pt x="0" y="2019"/>
                      </a:lnTo>
                      <a:lnTo>
                        <a:pt x="0" y="2020"/>
                      </a:lnTo>
                      <a:lnTo>
                        <a:pt x="0" y="2020"/>
                      </a:lnTo>
                      <a:lnTo>
                        <a:pt x="0" y="2021"/>
                      </a:lnTo>
                      <a:lnTo>
                        <a:pt x="0" y="2021"/>
                      </a:lnTo>
                      <a:lnTo>
                        <a:pt x="0" y="2021"/>
                      </a:lnTo>
                      <a:lnTo>
                        <a:pt x="0" y="2021"/>
                      </a:lnTo>
                      <a:lnTo>
                        <a:pt x="0" y="2022"/>
                      </a:lnTo>
                      <a:lnTo>
                        <a:pt x="0" y="2022"/>
                      </a:lnTo>
                      <a:lnTo>
                        <a:pt x="0" y="2022"/>
                      </a:lnTo>
                      <a:lnTo>
                        <a:pt x="0" y="2023"/>
                      </a:lnTo>
                      <a:lnTo>
                        <a:pt x="0" y="2023"/>
                      </a:lnTo>
                      <a:lnTo>
                        <a:pt x="0" y="2023"/>
                      </a:lnTo>
                      <a:lnTo>
                        <a:pt x="0" y="2024"/>
                      </a:lnTo>
                      <a:lnTo>
                        <a:pt x="0" y="2024"/>
                      </a:lnTo>
                      <a:lnTo>
                        <a:pt x="0" y="2024"/>
                      </a:lnTo>
                      <a:lnTo>
                        <a:pt x="0" y="2025"/>
                      </a:lnTo>
                      <a:lnTo>
                        <a:pt x="0" y="2025"/>
                      </a:lnTo>
                      <a:lnTo>
                        <a:pt x="0" y="2025"/>
                      </a:lnTo>
                      <a:lnTo>
                        <a:pt x="0" y="2025"/>
                      </a:lnTo>
                      <a:lnTo>
                        <a:pt x="0" y="2026"/>
                      </a:lnTo>
                      <a:lnTo>
                        <a:pt x="0" y="2026"/>
                      </a:lnTo>
                      <a:lnTo>
                        <a:pt x="0" y="2027"/>
                      </a:lnTo>
                      <a:lnTo>
                        <a:pt x="0" y="2027"/>
                      </a:lnTo>
                      <a:lnTo>
                        <a:pt x="0" y="2028"/>
                      </a:lnTo>
                      <a:lnTo>
                        <a:pt x="0" y="2028"/>
                      </a:lnTo>
                      <a:lnTo>
                        <a:pt x="0" y="2028"/>
                      </a:lnTo>
                      <a:lnTo>
                        <a:pt x="0" y="2028"/>
                      </a:lnTo>
                      <a:lnTo>
                        <a:pt x="0" y="2029"/>
                      </a:lnTo>
                      <a:lnTo>
                        <a:pt x="0" y="2029"/>
                      </a:lnTo>
                      <a:lnTo>
                        <a:pt x="0" y="2029"/>
                      </a:lnTo>
                      <a:lnTo>
                        <a:pt x="0" y="2030"/>
                      </a:lnTo>
                      <a:lnTo>
                        <a:pt x="0" y="2030"/>
                      </a:lnTo>
                      <a:lnTo>
                        <a:pt x="0" y="2030"/>
                      </a:lnTo>
                      <a:lnTo>
                        <a:pt x="0" y="2031"/>
                      </a:lnTo>
                      <a:lnTo>
                        <a:pt x="0" y="2031"/>
                      </a:lnTo>
                      <a:lnTo>
                        <a:pt x="0" y="2031"/>
                      </a:lnTo>
                      <a:lnTo>
                        <a:pt x="0" y="2032"/>
                      </a:lnTo>
                      <a:lnTo>
                        <a:pt x="0" y="2032"/>
                      </a:lnTo>
                      <a:lnTo>
                        <a:pt x="0" y="2032"/>
                      </a:lnTo>
                      <a:lnTo>
                        <a:pt x="0" y="2032"/>
                      </a:lnTo>
                      <a:lnTo>
                        <a:pt x="0" y="2033"/>
                      </a:lnTo>
                      <a:lnTo>
                        <a:pt x="0" y="2033"/>
                      </a:lnTo>
                      <a:lnTo>
                        <a:pt x="0" y="2034"/>
                      </a:lnTo>
                      <a:lnTo>
                        <a:pt x="0" y="2034"/>
                      </a:lnTo>
                      <a:lnTo>
                        <a:pt x="0" y="2034"/>
                      </a:lnTo>
                      <a:lnTo>
                        <a:pt x="0" y="2035"/>
                      </a:lnTo>
                      <a:lnTo>
                        <a:pt x="0" y="2035"/>
                      </a:lnTo>
                      <a:lnTo>
                        <a:pt x="0" y="2035"/>
                      </a:lnTo>
                      <a:lnTo>
                        <a:pt x="0" y="2036"/>
                      </a:lnTo>
                      <a:lnTo>
                        <a:pt x="0" y="2036"/>
                      </a:lnTo>
                      <a:lnTo>
                        <a:pt x="0" y="2036"/>
                      </a:lnTo>
                      <a:lnTo>
                        <a:pt x="0" y="2037"/>
                      </a:lnTo>
                      <a:lnTo>
                        <a:pt x="0" y="2037"/>
                      </a:lnTo>
                      <a:lnTo>
                        <a:pt x="0" y="2037"/>
                      </a:lnTo>
                      <a:lnTo>
                        <a:pt x="0" y="2038"/>
                      </a:lnTo>
                      <a:lnTo>
                        <a:pt x="0" y="2038"/>
                      </a:lnTo>
                      <a:lnTo>
                        <a:pt x="0" y="2038"/>
                      </a:lnTo>
                      <a:lnTo>
                        <a:pt x="0" y="2039"/>
                      </a:lnTo>
                      <a:lnTo>
                        <a:pt x="0" y="2039"/>
                      </a:lnTo>
                      <a:lnTo>
                        <a:pt x="0" y="2040"/>
                      </a:lnTo>
                      <a:lnTo>
                        <a:pt x="0" y="2040"/>
                      </a:lnTo>
                      <a:lnTo>
                        <a:pt x="0" y="2040"/>
                      </a:lnTo>
                      <a:lnTo>
                        <a:pt x="0" y="2040"/>
                      </a:lnTo>
                      <a:lnTo>
                        <a:pt x="0" y="2041"/>
                      </a:lnTo>
                      <a:lnTo>
                        <a:pt x="0" y="2041"/>
                      </a:lnTo>
                      <a:lnTo>
                        <a:pt x="0" y="2041"/>
                      </a:lnTo>
                      <a:lnTo>
                        <a:pt x="0" y="2042"/>
                      </a:lnTo>
                      <a:lnTo>
                        <a:pt x="0" y="2042"/>
                      </a:lnTo>
                      <a:lnTo>
                        <a:pt x="0" y="2042"/>
                      </a:lnTo>
                      <a:lnTo>
                        <a:pt x="0" y="2043"/>
                      </a:lnTo>
                      <a:lnTo>
                        <a:pt x="0" y="2043"/>
                      </a:lnTo>
                      <a:lnTo>
                        <a:pt x="0" y="2043"/>
                      </a:lnTo>
                      <a:lnTo>
                        <a:pt x="0" y="2044"/>
                      </a:lnTo>
                      <a:lnTo>
                        <a:pt x="0" y="2044"/>
                      </a:lnTo>
                      <a:lnTo>
                        <a:pt x="0" y="2044"/>
                      </a:lnTo>
                      <a:lnTo>
                        <a:pt x="0" y="2044"/>
                      </a:lnTo>
                      <a:lnTo>
                        <a:pt x="0" y="2045"/>
                      </a:lnTo>
                      <a:lnTo>
                        <a:pt x="0" y="2045"/>
                      </a:lnTo>
                      <a:lnTo>
                        <a:pt x="0" y="2046"/>
                      </a:lnTo>
                      <a:lnTo>
                        <a:pt x="0" y="2046"/>
                      </a:lnTo>
                      <a:lnTo>
                        <a:pt x="0" y="2047"/>
                      </a:lnTo>
                      <a:lnTo>
                        <a:pt x="0" y="2047"/>
                      </a:lnTo>
                      <a:lnTo>
                        <a:pt x="0" y="2047"/>
                      </a:lnTo>
                      <a:lnTo>
                        <a:pt x="0" y="2047"/>
                      </a:lnTo>
                      <a:lnTo>
                        <a:pt x="0" y="2048"/>
                      </a:lnTo>
                      <a:lnTo>
                        <a:pt x="0" y="2048"/>
                      </a:lnTo>
                      <a:lnTo>
                        <a:pt x="0" y="2048"/>
                      </a:lnTo>
                      <a:lnTo>
                        <a:pt x="0" y="2049"/>
                      </a:lnTo>
                      <a:lnTo>
                        <a:pt x="0" y="2049"/>
                      </a:lnTo>
                      <a:lnTo>
                        <a:pt x="0" y="2049"/>
                      </a:lnTo>
                      <a:lnTo>
                        <a:pt x="0" y="2050"/>
                      </a:lnTo>
                      <a:lnTo>
                        <a:pt x="0" y="2050"/>
                      </a:lnTo>
                      <a:lnTo>
                        <a:pt x="0" y="2050"/>
                      </a:lnTo>
                      <a:lnTo>
                        <a:pt x="0" y="2051"/>
                      </a:lnTo>
                      <a:lnTo>
                        <a:pt x="0" y="2051"/>
                      </a:lnTo>
                      <a:lnTo>
                        <a:pt x="0" y="2051"/>
                      </a:lnTo>
                      <a:lnTo>
                        <a:pt x="0" y="2051"/>
                      </a:lnTo>
                      <a:lnTo>
                        <a:pt x="0" y="2052"/>
                      </a:lnTo>
                      <a:lnTo>
                        <a:pt x="0" y="2052"/>
                      </a:lnTo>
                      <a:lnTo>
                        <a:pt x="0" y="2053"/>
                      </a:lnTo>
                      <a:lnTo>
                        <a:pt x="0" y="2053"/>
                      </a:lnTo>
                      <a:lnTo>
                        <a:pt x="0" y="2053"/>
                      </a:lnTo>
                      <a:lnTo>
                        <a:pt x="0" y="2054"/>
                      </a:lnTo>
                      <a:lnTo>
                        <a:pt x="0" y="2054"/>
                      </a:lnTo>
                      <a:lnTo>
                        <a:pt x="0" y="2054"/>
                      </a:lnTo>
                      <a:lnTo>
                        <a:pt x="0" y="2055"/>
                      </a:lnTo>
                      <a:lnTo>
                        <a:pt x="0" y="2055"/>
                      </a:lnTo>
                      <a:lnTo>
                        <a:pt x="0" y="2055"/>
                      </a:lnTo>
                      <a:lnTo>
                        <a:pt x="0" y="2056"/>
                      </a:lnTo>
                      <a:lnTo>
                        <a:pt x="0" y="2056"/>
                      </a:lnTo>
                      <a:lnTo>
                        <a:pt x="0" y="2056"/>
                      </a:lnTo>
                      <a:lnTo>
                        <a:pt x="0" y="2057"/>
                      </a:lnTo>
                      <a:lnTo>
                        <a:pt x="0" y="2057"/>
                      </a:lnTo>
                      <a:lnTo>
                        <a:pt x="0" y="2057"/>
                      </a:lnTo>
                      <a:lnTo>
                        <a:pt x="0" y="2058"/>
                      </a:lnTo>
                      <a:lnTo>
                        <a:pt x="0" y="2058"/>
                      </a:lnTo>
                      <a:lnTo>
                        <a:pt x="0" y="2058"/>
                      </a:lnTo>
                      <a:lnTo>
                        <a:pt x="0" y="2058"/>
                      </a:lnTo>
                      <a:lnTo>
                        <a:pt x="0" y="2059"/>
                      </a:lnTo>
                      <a:lnTo>
                        <a:pt x="0" y="2059"/>
                      </a:lnTo>
                      <a:lnTo>
                        <a:pt x="0" y="2060"/>
                      </a:lnTo>
                      <a:lnTo>
                        <a:pt x="0" y="2060"/>
                      </a:lnTo>
                      <a:lnTo>
                        <a:pt x="0" y="2060"/>
                      </a:lnTo>
                      <a:lnTo>
                        <a:pt x="0" y="2061"/>
                      </a:lnTo>
                      <a:lnTo>
                        <a:pt x="0" y="2061"/>
                      </a:lnTo>
                      <a:lnTo>
                        <a:pt x="0" y="2061"/>
                      </a:lnTo>
                      <a:lnTo>
                        <a:pt x="0" y="2062"/>
                      </a:lnTo>
                      <a:lnTo>
                        <a:pt x="0" y="2062"/>
                      </a:lnTo>
                      <a:lnTo>
                        <a:pt x="0" y="2062"/>
                      </a:lnTo>
                      <a:lnTo>
                        <a:pt x="0" y="2063"/>
                      </a:lnTo>
                      <a:lnTo>
                        <a:pt x="0" y="2063"/>
                      </a:lnTo>
                      <a:lnTo>
                        <a:pt x="0" y="2063"/>
                      </a:lnTo>
                      <a:lnTo>
                        <a:pt x="0" y="2064"/>
                      </a:lnTo>
                      <a:lnTo>
                        <a:pt x="0" y="2064"/>
                      </a:lnTo>
                      <a:lnTo>
                        <a:pt x="0" y="2064"/>
                      </a:lnTo>
                      <a:lnTo>
                        <a:pt x="0" y="2065"/>
                      </a:lnTo>
                      <a:lnTo>
                        <a:pt x="0" y="2065"/>
                      </a:lnTo>
                      <a:lnTo>
                        <a:pt x="0" y="2065"/>
                      </a:lnTo>
                      <a:lnTo>
                        <a:pt x="0" y="2065"/>
                      </a:lnTo>
                      <a:lnTo>
                        <a:pt x="0" y="2066"/>
                      </a:lnTo>
                      <a:lnTo>
                        <a:pt x="0" y="2066"/>
                      </a:lnTo>
                      <a:lnTo>
                        <a:pt x="0" y="2067"/>
                      </a:lnTo>
                      <a:lnTo>
                        <a:pt x="0" y="2067"/>
                      </a:lnTo>
                      <a:lnTo>
                        <a:pt x="0" y="2067"/>
                      </a:lnTo>
                      <a:lnTo>
                        <a:pt x="0" y="2068"/>
                      </a:lnTo>
                      <a:lnTo>
                        <a:pt x="0" y="2068"/>
                      </a:lnTo>
                      <a:lnTo>
                        <a:pt x="0" y="2068"/>
                      </a:lnTo>
                      <a:lnTo>
                        <a:pt x="0" y="2069"/>
                      </a:lnTo>
                      <a:lnTo>
                        <a:pt x="0" y="2069"/>
                      </a:lnTo>
                      <a:lnTo>
                        <a:pt x="0" y="2069"/>
                      </a:lnTo>
                      <a:lnTo>
                        <a:pt x="0" y="2070"/>
                      </a:lnTo>
                      <a:lnTo>
                        <a:pt x="0" y="2070"/>
                      </a:lnTo>
                      <a:lnTo>
                        <a:pt x="0" y="2070"/>
                      </a:lnTo>
                      <a:lnTo>
                        <a:pt x="0" y="2070"/>
                      </a:lnTo>
                      <a:lnTo>
                        <a:pt x="0" y="2071"/>
                      </a:lnTo>
                      <a:lnTo>
                        <a:pt x="0" y="2071"/>
                      </a:lnTo>
                      <a:lnTo>
                        <a:pt x="0" y="2072"/>
                      </a:lnTo>
                      <a:lnTo>
                        <a:pt x="0" y="2072"/>
                      </a:lnTo>
                      <a:lnTo>
                        <a:pt x="0" y="2072"/>
                      </a:lnTo>
                      <a:lnTo>
                        <a:pt x="0" y="2072"/>
                      </a:lnTo>
                      <a:lnTo>
                        <a:pt x="0" y="2073"/>
                      </a:lnTo>
                      <a:lnTo>
                        <a:pt x="0" y="2073"/>
                      </a:lnTo>
                      <a:lnTo>
                        <a:pt x="0" y="2074"/>
                      </a:lnTo>
                      <a:lnTo>
                        <a:pt x="0" y="2074"/>
                      </a:lnTo>
                      <a:lnTo>
                        <a:pt x="0" y="2074"/>
                      </a:lnTo>
                      <a:lnTo>
                        <a:pt x="0" y="2075"/>
                      </a:lnTo>
                      <a:lnTo>
                        <a:pt x="0" y="2075"/>
                      </a:lnTo>
                      <a:lnTo>
                        <a:pt x="0" y="2075"/>
                      </a:lnTo>
                      <a:lnTo>
                        <a:pt x="0" y="2076"/>
                      </a:lnTo>
                      <a:lnTo>
                        <a:pt x="0" y="2076"/>
                      </a:lnTo>
                      <a:lnTo>
                        <a:pt x="0" y="2076"/>
                      </a:lnTo>
                      <a:lnTo>
                        <a:pt x="0" y="2077"/>
                      </a:lnTo>
                      <a:lnTo>
                        <a:pt x="0" y="2077"/>
                      </a:lnTo>
                      <a:lnTo>
                        <a:pt x="0" y="2077"/>
                      </a:lnTo>
                      <a:lnTo>
                        <a:pt x="0" y="2077"/>
                      </a:lnTo>
                      <a:lnTo>
                        <a:pt x="0" y="2078"/>
                      </a:lnTo>
                      <a:lnTo>
                        <a:pt x="0" y="2078"/>
                      </a:lnTo>
                      <a:lnTo>
                        <a:pt x="0" y="2079"/>
                      </a:lnTo>
                      <a:lnTo>
                        <a:pt x="0" y="2079"/>
                      </a:lnTo>
                      <a:lnTo>
                        <a:pt x="0" y="2079"/>
                      </a:lnTo>
                      <a:lnTo>
                        <a:pt x="0" y="2080"/>
                      </a:lnTo>
                      <a:lnTo>
                        <a:pt x="0" y="2080"/>
                      </a:lnTo>
                      <a:lnTo>
                        <a:pt x="0" y="2080"/>
                      </a:lnTo>
                      <a:lnTo>
                        <a:pt x="0" y="2081"/>
                      </a:lnTo>
                      <a:lnTo>
                        <a:pt x="0" y="2081"/>
                      </a:lnTo>
                      <a:lnTo>
                        <a:pt x="0" y="2081"/>
                      </a:lnTo>
                      <a:lnTo>
                        <a:pt x="0" y="2082"/>
                      </a:lnTo>
                      <a:lnTo>
                        <a:pt x="0" y="2082"/>
                      </a:lnTo>
                      <a:lnTo>
                        <a:pt x="0" y="2082"/>
                      </a:lnTo>
                      <a:lnTo>
                        <a:pt x="0" y="2083"/>
                      </a:lnTo>
                      <a:lnTo>
                        <a:pt x="0" y="2083"/>
                      </a:lnTo>
                      <a:lnTo>
                        <a:pt x="0" y="2083"/>
                      </a:lnTo>
                      <a:lnTo>
                        <a:pt x="0" y="2084"/>
                      </a:lnTo>
                      <a:lnTo>
                        <a:pt x="0" y="2084"/>
                      </a:lnTo>
                      <a:lnTo>
                        <a:pt x="0" y="2084"/>
                      </a:lnTo>
                      <a:lnTo>
                        <a:pt x="0" y="2084"/>
                      </a:lnTo>
                      <a:lnTo>
                        <a:pt x="0" y="2085"/>
                      </a:lnTo>
                      <a:lnTo>
                        <a:pt x="0" y="2085"/>
                      </a:lnTo>
                      <a:lnTo>
                        <a:pt x="0" y="2086"/>
                      </a:lnTo>
                      <a:lnTo>
                        <a:pt x="0" y="2086"/>
                      </a:lnTo>
                      <a:lnTo>
                        <a:pt x="0" y="2086"/>
                      </a:lnTo>
                      <a:lnTo>
                        <a:pt x="0" y="2087"/>
                      </a:lnTo>
                      <a:lnTo>
                        <a:pt x="0" y="2087"/>
                      </a:lnTo>
                      <a:lnTo>
                        <a:pt x="0" y="2087"/>
                      </a:lnTo>
                      <a:lnTo>
                        <a:pt x="0" y="2088"/>
                      </a:lnTo>
                      <a:lnTo>
                        <a:pt x="0" y="2088"/>
                      </a:lnTo>
                      <a:lnTo>
                        <a:pt x="0" y="2088"/>
                      </a:lnTo>
                      <a:lnTo>
                        <a:pt x="0" y="2089"/>
                      </a:lnTo>
                      <a:lnTo>
                        <a:pt x="0" y="2089"/>
                      </a:lnTo>
                      <a:lnTo>
                        <a:pt x="0" y="2089"/>
                      </a:lnTo>
                      <a:lnTo>
                        <a:pt x="0" y="2089"/>
                      </a:lnTo>
                      <a:lnTo>
                        <a:pt x="0" y="2090"/>
                      </a:lnTo>
                      <a:lnTo>
                        <a:pt x="0" y="2090"/>
                      </a:lnTo>
                      <a:lnTo>
                        <a:pt x="0" y="2091"/>
                      </a:lnTo>
                      <a:lnTo>
                        <a:pt x="0" y="2091"/>
                      </a:lnTo>
                      <a:lnTo>
                        <a:pt x="0" y="2091"/>
                      </a:lnTo>
                      <a:lnTo>
                        <a:pt x="0" y="2091"/>
                      </a:lnTo>
                      <a:lnTo>
                        <a:pt x="0" y="2092"/>
                      </a:lnTo>
                      <a:lnTo>
                        <a:pt x="0" y="2092"/>
                      </a:lnTo>
                      <a:lnTo>
                        <a:pt x="0" y="2093"/>
                      </a:lnTo>
                      <a:lnTo>
                        <a:pt x="0" y="2093"/>
                      </a:lnTo>
                      <a:lnTo>
                        <a:pt x="0" y="2093"/>
                      </a:lnTo>
                      <a:lnTo>
                        <a:pt x="0" y="2094"/>
                      </a:lnTo>
                      <a:lnTo>
                        <a:pt x="0" y="2094"/>
                      </a:lnTo>
                      <a:lnTo>
                        <a:pt x="0" y="2094"/>
                      </a:lnTo>
                      <a:lnTo>
                        <a:pt x="0" y="2095"/>
                      </a:lnTo>
                      <a:lnTo>
                        <a:pt x="0" y="2095"/>
                      </a:lnTo>
                      <a:lnTo>
                        <a:pt x="0" y="2095"/>
                      </a:lnTo>
                      <a:lnTo>
                        <a:pt x="0" y="2096"/>
                      </a:lnTo>
                      <a:lnTo>
                        <a:pt x="0" y="2096"/>
                      </a:lnTo>
                      <a:lnTo>
                        <a:pt x="0" y="2096"/>
                      </a:lnTo>
                      <a:lnTo>
                        <a:pt x="0" y="2096"/>
                      </a:lnTo>
                      <a:lnTo>
                        <a:pt x="0" y="2097"/>
                      </a:lnTo>
                      <a:lnTo>
                        <a:pt x="0" y="2097"/>
                      </a:lnTo>
                      <a:lnTo>
                        <a:pt x="0" y="2098"/>
                      </a:lnTo>
                      <a:lnTo>
                        <a:pt x="0" y="2098"/>
                      </a:lnTo>
                      <a:lnTo>
                        <a:pt x="0" y="2098"/>
                      </a:lnTo>
                      <a:lnTo>
                        <a:pt x="0" y="2098"/>
                      </a:lnTo>
                      <a:lnTo>
                        <a:pt x="0" y="2099"/>
                      </a:lnTo>
                      <a:lnTo>
                        <a:pt x="0" y="2099"/>
                      </a:lnTo>
                      <a:lnTo>
                        <a:pt x="0" y="2100"/>
                      </a:lnTo>
                      <a:lnTo>
                        <a:pt x="0" y="2100"/>
                      </a:lnTo>
                      <a:lnTo>
                        <a:pt x="0" y="2100"/>
                      </a:lnTo>
                      <a:lnTo>
                        <a:pt x="0" y="2101"/>
                      </a:lnTo>
                      <a:lnTo>
                        <a:pt x="0" y="2101"/>
                      </a:lnTo>
                      <a:lnTo>
                        <a:pt x="0" y="2101"/>
                      </a:lnTo>
                      <a:lnTo>
                        <a:pt x="0" y="2102"/>
                      </a:lnTo>
                      <a:lnTo>
                        <a:pt x="0" y="2102"/>
                      </a:lnTo>
                      <a:lnTo>
                        <a:pt x="0" y="2102"/>
                      </a:lnTo>
                      <a:lnTo>
                        <a:pt x="0" y="2103"/>
                      </a:lnTo>
                      <a:lnTo>
                        <a:pt x="0" y="2103"/>
                      </a:lnTo>
                      <a:lnTo>
                        <a:pt x="0" y="2103"/>
                      </a:lnTo>
                      <a:lnTo>
                        <a:pt x="0" y="2103"/>
                      </a:lnTo>
                      <a:lnTo>
                        <a:pt x="0" y="2104"/>
                      </a:lnTo>
                      <a:lnTo>
                        <a:pt x="0" y="2104"/>
                      </a:lnTo>
                      <a:lnTo>
                        <a:pt x="0" y="2105"/>
                      </a:lnTo>
                      <a:lnTo>
                        <a:pt x="0" y="2105"/>
                      </a:lnTo>
                      <a:lnTo>
                        <a:pt x="0" y="2105"/>
                      </a:lnTo>
                      <a:lnTo>
                        <a:pt x="0" y="2105"/>
                      </a:lnTo>
                      <a:lnTo>
                        <a:pt x="0" y="2106"/>
                      </a:lnTo>
                      <a:lnTo>
                        <a:pt x="0" y="2106"/>
                      </a:lnTo>
                      <a:lnTo>
                        <a:pt x="0" y="2107"/>
                      </a:lnTo>
                      <a:lnTo>
                        <a:pt x="0" y="2107"/>
                      </a:lnTo>
                      <a:lnTo>
                        <a:pt x="0" y="2107"/>
                      </a:lnTo>
                      <a:lnTo>
                        <a:pt x="0" y="2108"/>
                      </a:lnTo>
                      <a:lnTo>
                        <a:pt x="0" y="2108"/>
                      </a:lnTo>
                      <a:lnTo>
                        <a:pt x="0" y="2108"/>
                      </a:lnTo>
                      <a:lnTo>
                        <a:pt x="0" y="2109"/>
                      </a:lnTo>
                      <a:lnTo>
                        <a:pt x="0" y="2109"/>
                      </a:lnTo>
                      <a:lnTo>
                        <a:pt x="0" y="2109"/>
                      </a:lnTo>
                      <a:lnTo>
                        <a:pt x="0" y="2110"/>
                      </a:lnTo>
                      <a:lnTo>
                        <a:pt x="0" y="2110"/>
                      </a:lnTo>
                      <a:lnTo>
                        <a:pt x="0" y="2110"/>
                      </a:lnTo>
                      <a:lnTo>
                        <a:pt x="0" y="2110"/>
                      </a:lnTo>
                      <a:lnTo>
                        <a:pt x="0" y="2111"/>
                      </a:lnTo>
                      <a:lnTo>
                        <a:pt x="0" y="2111"/>
                      </a:lnTo>
                      <a:lnTo>
                        <a:pt x="0" y="2112"/>
                      </a:lnTo>
                      <a:lnTo>
                        <a:pt x="0" y="2112"/>
                      </a:lnTo>
                      <a:lnTo>
                        <a:pt x="0" y="2112"/>
                      </a:lnTo>
                      <a:lnTo>
                        <a:pt x="0" y="2113"/>
                      </a:lnTo>
                      <a:lnTo>
                        <a:pt x="0" y="2113"/>
                      </a:lnTo>
                      <a:lnTo>
                        <a:pt x="0" y="2113"/>
                      </a:lnTo>
                      <a:lnTo>
                        <a:pt x="0" y="2114"/>
                      </a:lnTo>
                      <a:lnTo>
                        <a:pt x="0" y="2114"/>
                      </a:lnTo>
                      <a:lnTo>
                        <a:pt x="0" y="2114"/>
                      </a:lnTo>
                      <a:lnTo>
                        <a:pt x="0" y="2115"/>
                      </a:lnTo>
                      <a:lnTo>
                        <a:pt x="0" y="2115"/>
                      </a:lnTo>
                      <a:lnTo>
                        <a:pt x="0" y="2115"/>
                      </a:lnTo>
                      <a:lnTo>
                        <a:pt x="0" y="2115"/>
                      </a:lnTo>
                      <a:lnTo>
                        <a:pt x="0" y="2116"/>
                      </a:lnTo>
                      <a:lnTo>
                        <a:pt x="0" y="2116"/>
                      </a:lnTo>
                      <a:lnTo>
                        <a:pt x="0" y="2117"/>
                      </a:lnTo>
                      <a:lnTo>
                        <a:pt x="0" y="2117"/>
                      </a:lnTo>
                      <a:lnTo>
                        <a:pt x="0" y="2117"/>
                      </a:lnTo>
                      <a:lnTo>
                        <a:pt x="0" y="2117"/>
                      </a:lnTo>
                      <a:lnTo>
                        <a:pt x="0" y="2118"/>
                      </a:lnTo>
                      <a:lnTo>
                        <a:pt x="0" y="2118"/>
                      </a:lnTo>
                      <a:lnTo>
                        <a:pt x="0" y="2119"/>
                      </a:lnTo>
                      <a:lnTo>
                        <a:pt x="0" y="2119"/>
                      </a:lnTo>
                      <a:lnTo>
                        <a:pt x="0" y="2119"/>
                      </a:lnTo>
                      <a:lnTo>
                        <a:pt x="0" y="2120"/>
                      </a:lnTo>
                      <a:lnTo>
                        <a:pt x="0" y="2120"/>
                      </a:lnTo>
                      <a:lnTo>
                        <a:pt x="0" y="2120"/>
                      </a:lnTo>
                      <a:lnTo>
                        <a:pt x="0" y="2121"/>
                      </a:lnTo>
                      <a:lnTo>
                        <a:pt x="0" y="2121"/>
                      </a:lnTo>
                      <a:lnTo>
                        <a:pt x="0" y="2121"/>
                      </a:lnTo>
                      <a:lnTo>
                        <a:pt x="0" y="2122"/>
                      </a:lnTo>
                      <a:lnTo>
                        <a:pt x="0" y="2122"/>
                      </a:lnTo>
                      <a:lnTo>
                        <a:pt x="0" y="2122"/>
                      </a:lnTo>
                      <a:lnTo>
                        <a:pt x="0" y="2122"/>
                      </a:lnTo>
                      <a:lnTo>
                        <a:pt x="0" y="2123"/>
                      </a:lnTo>
                      <a:lnTo>
                        <a:pt x="0" y="2123"/>
                      </a:lnTo>
                      <a:lnTo>
                        <a:pt x="0" y="2124"/>
                      </a:lnTo>
                      <a:lnTo>
                        <a:pt x="0" y="2124"/>
                      </a:lnTo>
                      <a:lnTo>
                        <a:pt x="0" y="2124"/>
                      </a:lnTo>
                      <a:lnTo>
                        <a:pt x="0" y="2124"/>
                      </a:lnTo>
                      <a:lnTo>
                        <a:pt x="0" y="2125"/>
                      </a:lnTo>
                      <a:lnTo>
                        <a:pt x="0" y="2125"/>
                      </a:lnTo>
                      <a:lnTo>
                        <a:pt x="0" y="2126"/>
                      </a:lnTo>
                      <a:lnTo>
                        <a:pt x="0" y="2126"/>
                      </a:lnTo>
                      <a:lnTo>
                        <a:pt x="0" y="2126"/>
                      </a:lnTo>
                      <a:lnTo>
                        <a:pt x="0" y="2127"/>
                      </a:lnTo>
                      <a:lnTo>
                        <a:pt x="0" y="2127"/>
                      </a:lnTo>
                      <a:lnTo>
                        <a:pt x="0" y="2127"/>
                      </a:lnTo>
                      <a:lnTo>
                        <a:pt x="0" y="2128"/>
                      </a:lnTo>
                      <a:lnTo>
                        <a:pt x="0" y="2128"/>
                      </a:lnTo>
                      <a:lnTo>
                        <a:pt x="0" y="2128"/>
                      </a:lnTo>
                      <a:lnTo>
                        <a:pt x="0" y="2129"/>
                      </a:lnTo>
                      <a:lnTo>
                        <a:pt x="0" y="2129"/>
                      </a:lnTo>
                      <a:lnTo>
                        <a:pt x="0" y="2129"/>
                      </a:lnTo>
                      <a:lnTo>
                        <a:pt x="0" y="2129"/>
                      </a:lnTo>
                      <a:lnTo>
                        <a:pt x="0" y="2130"/>
                      </a:lnTo>
                      <a:lnTo>
                        <a:pt x="0" y="2130"/>
                      </a:lnTo>
                      <a:lnTo>
                        <a:pt x="0" y="2131"/>
                      </a:lnTo>
                      <a:lnTo>
                        <a:pt x="0" y="2131"/>
                      </a:lnTo>
                      <a:lnTo>
                        <a:pt x="0" y="2131"/>
                      </a:lnTo>
                      <a:lnTo>
                        <a:pt x="0" y="2131"/>
                      </a:lnTo>
                      <a:lnTo>
                        <a:pt x="0" y="2132"/>
                      </a:lnTo>
                      <a:lnTo>
                        <a:pt x="0" y="2132"/>
                      </a:lnTo>
                      <a:lnTo>
                        <a:pt x="0" y="2133"/>
                      </a:lnTo>
                      <a:lnTo>
                        <a:pt x="0" y="2133"/>
                      </a:lnTo>
                      <a:lnTo>
                        <a:pt x="0" y="2133"/>
                      </a:lnTo>
                      <a:lnTo>
                        <a:pt x="0" y="2134"/>
                      </a:lnTo>
                      <a:lnTo>
                        <a:pt x="0" y="2134"/>
                      </a:lnTo>
                      <a:lnTo>
                        <a:pt x="0" y="2134"/>
                      </a:lnTo>
                      <a:lnTo>
                        <a:pt x="0" y="2134"/>
                      </a:lnTo>
                      <a:lnTo>
                        <a:pt x="0" y="2135"/>
                      </a:lnTo>
                      <a:lnTo>
                        <a:pt x="0" y="2135"/>
                      </a:lnTo>
                      <a:lnTo>
                        <a:pt x="0" y="2136"/>
                      </a:lnTo>
                      <a:lnTo>
                        <a:pt x="0" y="2136"/>
                      </a:lnTo>
                      <a:lnTo>
                        <a:pt x="0" y="2136"/>
                      </a:lnTo>
                      <a:lnTo>
                        <a:pt x="0" y="2136"/>
                      </a:lnTo>
                      <a:lnTo>
                        <a:pt x="0" y="2137"/>
                      </a:lnTo>
                      <a:lnTo>
                        <a:pt x="0" y="2137"/>
                      </a:lnTo>
                      <a:lnTo>
                        <a:pt x="0" y="2138"/>
                      </a:lnTo>
                      <a:lnTo>
                        <a:pt x="0" y="2138"/>
                      </a:lnTo>
                      <a:lnTo>
                        <a:pt x="0" y="2138"/>
                      </a:lnTo>
                      <a:lnTo>
                        <a:pt x="0" y="2138"/>
                      </a:lnTo>
                      <a:lnTo>
                        <a:pt x="0" y="2139"/>
                      </a:lnTo>
                      <a:lnTo>
                        <a:pt x="0" y="2139"/>
                      </a:lnTo>
                      <a:lnTo>
                        <a:pt x="0" y="2140"/>
                      </a:lnTo>
                      <a:lnTo>
                        <a:pt x="0" y="2140"/>
                      </a:lnTo>
                      <a:lnTo>
                        <a:pt x="0" y="2140"/>
                      </a:lnTo>
                      <a:lnTo>
                        <a:pt x="0" y="2141"/>
                      </a:lnTo>
                      <a:lnTo>
                        <a:pt x="0" y="2141"/>
                      </a:lnTo>
                      <a:lnTo>
                        <a:pt x="0" y="2141"/>
                      </a:lnTo>
                      <a:lnTo>
                        <a:pt x="0" y="2141"/>
                      </a:lnTo>
                      <a:lnTo>
                        <a:pt x="0" y="2142"/>
                      </a:lnTo>
                      <a:lnTo>
                        <a:pt x="0" y="2142"/>
                      </a:lnTo>
                      <a:lnTo>
                        <a:pt x="0" y="2143"/>
                      </a:lnTo>
                      <a:lnTo>
                        <a:pt x="0" y="2143"/>
                      </a:lnTo>
                      <a:lnTo>
                        <a:pt x="0" y="2143"/>
                      </a:lnTo>
                      <a:lnTo>
                        <a:pt x="0" y="2143"/>
                      </a:lnTo>
                      <a:lnTo>
                        <a:pt x="0" y="2144"/>
                      </a:lnTo>
                      <a:lnTo>
                        <a:pt x="0" y="2144"/>
                      </a:lnTo>
                      <a:lnTo>
                        <a:pt x="0" y="2145"/>
                      </a:lnTo>
                      <a:lnTo>
                        <a:pt x="0" y="2145"/>
                      </a:lnTo>
                      <a:lnTo>
                        <a:pt x="0" y="2145"/>
                      </a:lnTo>
                      <a:lnTo>
                        <a:pt x="0" y="2146"/>
                      </a:lnTo>
                      <a:lnTo>
                        <a:pt x="0" y="2146"/>
                      </a:lnTo>
                      <a:lnTo>
                        <a:pt x="0" y="2146"/>
                      </a:lnTo>
                      <a:lnTo>
                        <a:pt x="0" y="2147"/>
                      </a:lnTo>
                      <a:lnTo>
                        <a:pt x="0" y="2147"/>
                      </a:lnTo>
                      <a:lnTo>
                        <a:pt x="0" y="2147"/>
                      </a:lnTo>
                      <a:lnTo>
                        <a:pt x="0" y="2148"/>
                      </a:lnTo>
                      <a:lnTo>
                        <a:pt x="0" y="2148"/>
                      </a:lnTo>
                      <a:lnTo>
                        <a:pt x="0" y="2148"/>
                      </a:lnTo>
                      <a:lnTo>
                        <a:pt x="0" y="2148"/>
                      </a:lnTo>
                      <a:lnTo>
                        <a:pt x="0" y="2149"/>
                      </a:lnTo>
                      <a:lnTo>
                        <a:pt x="0" y="2149"/>
                      </a:lnTo>
                      <a:lnTo>
                        <a:pt x="0" y="2150"/>
                      </a:lnTo>
                      <a:lnTo>
                        <a:pt x="0" y="2150"/>
                      </a:lnTo>
                      <a:lnTo>
                        <a:pt x="0" y="2150"/>
                      </a:lnTo>
                      <a:lnTo>
                        <a:pt x="0" y="2150"/>
                      </a:lnTo>
                      <a:lnTo>
                        <a:pt x="0" y="2151"/>
                      </a:lnTo>
                      <a:lnTo>
                        <a:pt x="0" y="2151"/>
                      </a:lnTo>
                      <a:lnTo>
                        <a:pt x="0" y="2152"/>
                      </a:lnTo>
                      <a:lnTo>
                        <a:pt x="0" y="2152"/>
                      </a:lnTo>
                      <a:lnTo>
                        <a:pt x="0" y="2152"/>
                      </a:lnTo>
                      <a:lnTo>
                        <a:pt x="0" y="2153"/>
                      </a:lnTo>
                      <a:lnTo>
                        <a:pt x="0" y="2153"/>
                      </a:lnTo>
                      <a:lnTo>
                        <a:pt x="0" y="2153"/>
                      </a:lnTo>
                      <a:lnTo>
                        <a:pt x="0" y="2154"/>
                      </a:lnTo>
                      <a:lnTo>
                        <a:pt x="0" y="2154"/>
                      </a:lnTo>
                      <a:lnTo>
                        <a:pt x="0" y="2154"/>
                      </a:lnTo>
                      <a:lnTo>
                        <a:pt x="0" y="2155"/>
                      </a:lnTo>
                      <a:lnTo>
                        <a:pt x="0" y="2155"/>
                      </a:lnTo>
                      <a:lnTo>
                        <a:pt x="0" y="2155"/>
                      </a:lnTo>
                      <a:lnTo>
                        <a:pt x="0" y="2155"/>
                      </a:lnTo>
                      <a:lnTo>
                        <a:pt x="0" y="2156"/>
                      </a:lnTo>
                      <a:lnTo>
                        <a:pt x="0" y="2156"/>
                      </a:lnTo>
                      <a:lnTo>
                        <a:pt x="0" y="2157"/>
                      </a:lnTo>
                      <a:lnTo>
                        <a:pt x="0" y="2157"/>
                      </a:lnTo>
                      <a:lnTo>
                        <a:pt x="0" y="2157"/>
                      </a:lnTo>
                      <a:lnTo>
                        <a:pt x="0" y="2157"/>
                      </a:lnTo>
                      <a:lnTo>
                        <a:pt x="0" y="2158"/>
                      </a:lnTo>
                      <a:lnTo>
                        <a:pt x="0" y="2158"/>
                      </a:lnTo>
                      <a:lnTo>
                        <a:pt x="0" y="2159"/>
                      </a:lnTo>
                      <a:lnTo>
                        <a:pt x="0" y="2159"/>
                      </a:lnTo>
                      <a:lnTo>
                        <a:pt x="0" y="2159"/>
                      </a:lnTo>
                      <a:lnTo>
                        <a:pt x="0" y="2160"/>
                      </a:lnTo>
                      <a:lnTo>
                        <a:pt x="0" y="2160"/>
                      </a:lnTo>
                      <a:lnTo>
                        <a:pt x="0" y="2160"/>
                      </a:lnTo>
                      <a:lnTo>
                        <a:pt x="0" y="2160"/>
                      </a:lnTo>
                      <a:lnTo>
                        <a:pt x="0" y="2161"/>
                      </a:lnTo>
                      <a:lnTo>
                        <a:pt x="0" y="2161"/>
                      </a:lnTo>
                      <a:lnTo>
                        <a:pt x="0" y="2162"/>
                      </a:lnTo>
                      <a:lnTo>
                        <a:pt x="0" y="2162"/>
                      </a:lnTo>
                      <a:lnTo>
                        <a:pt x="0" y="2162"/>
                      </a:lnTo>
                      <a:lnTo>
                        <a:pt x="0" y="2162"/>
                      </a:lnTo>
                      <a:lnTo>
                        <a:pt x="0" y="2163"/>
                      </a:lnTo>
                      <a:lnTo>
                        <a:pt x="0" y="2163"/>
                      </a:lnTo>
                      <a:lnTo>
                        <a:pt x="0" y="2164"/>
                      </a:lnTo>
                      <a:lnTo>
                        <a:pt x="0" y="2164"/>
                      </a:lnTo>
                      <a:lnTo>
                        <a:pt x="0" y="2164"/>
                      </a:lnTo>
                      <a:lnTo>
                        <a:pt x="0" y="2164"/>
                      </a:lnTo>
                      <a:lnTo>
                        <a:pt x="0" y="2165"/>
                      </a:lnTo>
                      <a:lnTo>
                        <a:pt x="0" y="2165"/>
                      </a:lnTo>
                      <a:lnTo>
                        <a:pt x="0" y="2166"/>
                      </a:lnTo>
                      <a:lnTo>
                        <a:pt x="0" y="2166"/>
                      </a:lnTo>
                      <a:lnTo>
                        <a:pt x="0" y="2166"/>
                      </a:lnTo>
                      <a:lnTo>
                        <a:pt x="0" y="2167"/>
                      </a:lnTo>
                      <a:lnTo>
                        <a:pt x="0" y="2167"/>
                      </a:lnTo>
                      <a:lnTo>
                        <a:pt x="0" y="2167"/>
                      </a:lnTo>
                      <a:lnTo>
                        <a:pt x="0" y="2167"/>
                      </a:lnTo>
                      <a:lnTo>
                        <a:pt x="0" y="2168"/>
                      </a:lnTo>
                      <a:lnTo>
                        <a:pt x="0" y="2168"/>
                      </a:lnTo>
                      <a:lnTo>
                        <a:pt x="0" y="2169"/>
                      </a:lnTo>
                      <a:lnTo>
                        <a:pt x="0" y="2169"/>
                      </a:lnTo>
                      <a:lnTo>
                        <a:pt x="0" y="2169"/>
                      </a:lnTo>
                      <a:lnTo>
                        <a:pt x="0" y="2169"/>
                      </a:lnTo>
                      <a:lnTo>
                        <a:pt x="0" y="2170"/>
                      </a:lnTo>
                      <a:lnTo>
                        <a:pt x="0" y="2170"/>
                      </a:lnTo>
                      <a:lnTo>
                        <a:pt x="0" y="2171"/>
                      </a:lnTo>
                      <a:lnTo>
                        <a:pt x="0" y="2171"/>
                      </a:lnTo>
                      <a:lnTo>
                        <a:pt x="0" y="2171"/>
                      </a:lnTo>
                      <a:lnTo>
                        <a:pt x="0" y="2171"/>
                      </a:lnTo>
                      <a:lnTo>
                        <a:pt x="0" y="2172"/>
                      </a:lnTo>
                      <a:lnTo>
                        <a:pt x="0" y="2172"/>
                      </a:lnTo>
                      <a:lnTo>
                        <a:pt x="0" y="2173"/>
                      </a:lnTo>
                      <a:lnTo>
                        <a:pt x="0" y="2173"/>
                      </a:lnTo>
                      <a:lnTo>
                        <a:pt x="0" y="2173"/>
                      </a:lnTo>
                      <a:lnTo>
                        <a:pt x="0" y="2174"/>
                      </a:lnTo>
                      <a:lnTo>
                        <a:pt x="0" y="2174"/>
                      </a:lnTo>
                      <a:lnTo>
                        <a:pt x="0" y="2174"/>
                      </a:lnTo>
                      <a:lnTo>
                        <a:pt x="0" y="2174"/>
                      </a:lnTo>
                      <a:lnTo>
                        <a:pt x="0" y="2175"/>
                      </a:lnTo>
                      <a:lnTo>
                        <a:pt x="0" y="2175"/>
                      </a:lnTo>
                      <a:lnTo>
                        <a:pt x="0" y="2176"/>
                      </a:lnTo>
                      <a:lnTo>
                        <a:pt x="0" y="2176"/>
                      </a:lnTo>
                      <a:lnTo>
                        <a:pt x="0" y="2176"/>
                      </a:lnTo>
                      <a:lnTo>
                        <a:pt x="0" y="2176"/>
                      </a:lnTo>
                      <a:lnTo>
                        <a:pt x="0" y="2177"/>
                      </a:lnTo>
                      <a:lnTo>
                        <a:pt x="0" y="2177"/>
                      </a:lnTo>
                      <a:lnTo>
                        <a:pt x="0" y="2178"/>
                      </a:lnTo>
                      <a:lnTo>
                        <a:pt x="0" y="2178"/>
                      </a:lnTo>
                      <a:lnTo>
                        <a:pt x="0" y="2178"/>
                      </a:lnTo>
                      <a:lnTo>
                        <a:pt x="0" y="2178"/>
                      </a:lnTo>
                      <a:lnTo>
                        <a:pt x="0" y="2179"/>
                      </a:lnTo>
                      <a:lnTo>
                        <a:pt x="0" y="2179"/>
                      </a:lnTo>
                      <a:lnTo>
                        <a:pt x="0" y="2179"/>
                      </a:lnTo>
                      <a:lnTo>
                        <a:pt x="0" y="2180"/>
                      </a:lnTo>
                      <a:lnTo>
                        <a:pt x="0" y="2180"/>
                      </a:lnTo>
                      <a:lnTo>
                        <a:pt x="0" y="2181"/>
                      </a:lnTo>
                      <a:lnTo>
                        <a:pt x="0" y="2181"/>
                      </a:lnTo>
                      <a:lnTo>
                        <a:pt x="0" y="2181"/>
                      </a:lnTo>
                      <a:lnTo>
                        <a:pt x="0" y="2181"/>
                      </a:lnTo>
                      <a:lnTo>
                        <a:pt x="0" y="2182"/>
                      </a:lnTo>
                      <a:lnTo>
                        <a:pt x="0" y="2182"/>
                      </a:lnTo>
                      <a:lnTo>
                        <a:pt x="0" y="2183"/>
                      </a:lnTo>
                      <a:lnTo>
                        <a:pt x="0" y="2183"/>
                      </a:lnTo>
                      <a:lnTo>
                        <a:pt x="0" y="2183"/>
                      </a:lnTo>
                      <a:lnTo>
                        <a:pt x="0" y="2183"/>
                      </a:lnTo>
                      <a:lnTo>
                        <a:pt x="0" y="2184"/>
                      </a:lnTo>
                      <a:lnTo>
                        <a:pt x="0" y="2184"/>
                      </a:lnTo>
                      <a:lnTo>
                        <a:pt x="0" y="2185"/>
                      </a:lnTo>
                      <a:lnTo>
                        <a:pt x="0" y="2185"/>
                      </a:lnTo>
                      <a:lnTo>
                        <a:pt x="0" y="2185"/>
                      </a:lnTo>
                      <a:lnTo>
                        <a:pt x="0" y="2186"/>
                      </a:lnTo>
                      <a:lnTo>
                        <a:pt x="0" y="2186"/>
                      </a:lnTo>
                      <a:lnTo>
                        <a:pt x="0" y="2186"/>
                      </a:lnTo>
                      <a:lnTo>
                        <a:pt x="0" y="2186"/>
                      </a:lnTo>
                      <a:lnTo>
                        <a:pt x="0" y="2187"/>
                      </a:lnTo>
                      <a:lnTo>
                        <a:pt x="0" y="2187"/>
                      </a:lnTo>
                      <a:lnTo>
                        <a:pt x="0" y="2188"/>
                      </a:lnTo>
                      <a:lnTo>
                        <a:pt x="0" y="2188"/>
                      </a:lnTo>
                      <a:lnTo>
                        <a:pt x="0" y="2188"/>
                      </a:lnTo>
                      <a:lnTo>
                        <a:pt x="0" y="2188"/>
                      </a:lnTo>
                      <a:lnTo>
                        <a:pt x="0" y="2189"/>
                      </a:lnTo>
                      <a:lnTo>
                        <a:pt x="0" y="2189"/>
                      </a:lnTo>
                      <a:lnTo>
                        <a:pt x="0" y="2190"/>
                      </a:lnTo>
                      <a:lnTo>
                        <a:pt x="0" y="2190"/>
                      </a:lnTo>
                      <a:lnTo>
                        <a:pt x="0" y="2190"/>
                      </a:lnTo>
                      <a:lnTo>
                        <a:pt x="0" y="2190"/>
                      </a:lnTo>
                      <a:lnTo>
                        <a:pt x="0" y="2191"/>
                      </a:lnTo>
                      <a:lnTo>
                        <a:pt x="0" y="2191"/>
                      </a:lnTo>
                      <a:lnTo>
                        <a:pt x="0" y="2192"/>
                      </a:lnTo>
                      <a:lnTo>
                        <a:pt x="0" y="2192"/>
                      </a:lnTo>
                      <a:lnTo>
                        <a:pt x="0" y="2192"/>
                      </a:lnTo>
                      <a:lnTo>
                        <a:pt x="0" y="2193"/>
                      </a:lnTo>
                      <a:lnTo>
                        <a:pt x="0" y="2193"/>
                      </a:lnTo>
                      <a:lnTo>
                        <a:pt x="0" y="2193"/>
                      </a:lnTo>
                      <a:lnTo>
                        <a:pt x="0" y="2193"/>
                      </a:lnTo>
                      <a:lnTo>
                        <a:pt x="0" y="2194"/>
                      </a:lnTo>
                      <a:lnTo>
                        <a:pt x="0" y="2194"/>
                      </a:lnTo>
                      <a:lnTo>
                        <a:pt x="0" y="2195"/>
                      </a:lnTo>
                      <a:lnTo>
                        <a:pt x="0" y="2195"/>
                      </a:lnTo>
                      <a:lnTo>
                        <a:pt x="0" y="2195"/>
                      </a:lnTo>
                      <a:lnTo>
                        <a:pt x="0" y="2195"/>
                      </a:lnTo>
                      <a:lnTo>
                        <a:pt x="0" y="2196"/>
                      </a:lnTo>
                      <a:lnTo>
                        <a:pt x="0" y="2196"/>
                      </a:lnTo>
                      <a:lnTo>
                        <a:pt x="0" y="2197"/>
                      </a:lnTo>
                      <a:lnTo>
                        <a:pt x="0" y="2197"/>
                      </a:lnTo>
                      <a:lnTo>
                        <a:pt x="0" y="2197"/>
                      </a:lnTo>
                      <a:lnTo>
                        <a:pt x="0" y="2197"/>
                      </a:lnTo>
                      <a:lnTo>
                        <a:pt x="0" y="2198"/>
                      </a:lnTo>
                      <a:lnTo>
                        <a:pt x="0" y="2198"/>
                      </a:lnTo>
                      <a:lnTo>
                        <a:pt x="0" y="2199"/>
                      </a:lnTo>
                      <a:lnTo>
                        <a:pt x="0" y="2199"/>
                      </a:lnTo>
                      <a:lnTo>
                        <a:pt x="0" y="2199"/>
                      </a:lnTo>
                      <a:lnTo>
                        <a:pt x="0" y="2200"/>
                      </a:lnTo>
                      <a:lnTo>
                        <a:pt x="0" y="2200"/>
                      </a:lnTo>
                      <a:lnTo>
                        <a:pt x="0" y="2200"/>
                      </a:lnTo>
                      <a:lnTo>
                        <a:pt x="0" y="2200"/>
                      </a:lnTo>
                      <a:lnTo>
                        <a:pt x="0" y="2201"/>
                      </a:lnTo>
                      <a:lnTo>
                        <a:pt x="0" y="2201"/>
                      </a:lnTo>
                      <a:lnTo>
                        <a:pt x="0" y="2202"/>
                      </a:lnTo>
                      <a:lnTo>
                        <a:pt x="0" y="2202"/>
                      </a:lnTo>
                      <a:lnTo>
                        <a:pt x="0" y="2202"/>
                      </a:lnTo>
                      <a:lnTo>
                        <a:pt x="0" y="2202"/>
                      </a:lnTo>
                      <a:lnTo>
                        <a:pt x="0" y="2203"/>
                      </a:lnTo>
                      <a:lnTo>
                        <a:pt x="0" y="2203"/>
                      </a:lnTo>
                      <a:lnTo>
                        <a:pt x="0" y="2204"/>
                      </a:lnTo>
                      <a:lnTo>
                        <a:pt x="0" y="2204"/>
                      </a:lnTo>
                      <a:lnTo>
                        <a:pt x="0" y="2204"/>
                      </a:lnTo>
                      <a:lnTo>
                        <a:pt x="0" y="2204"/>
                      </a:lnTo>
                      <a:lnTo>
                        <a:pt x="0" y="2205"/>
                      </a:lnTo>
                      <a:lnTo>
                        <a:pt x="0" y="2205"/>
                      </a:lnTo>
                      <a:lnTo>
                        <a:pt x="0" y="2205"/>
                      </a:lnTo>
                      <a:lnTo>
                        <a:pt x="0" y="2206"/>
                      </a:lnTo>
                      <a:lnTo>
                        <a:pt x="0" y="2206"/>
                      </a:lnTo>
                      <a:lnTo>
                        <a:pt x="0" y="2207"/>
                      </a:lnTo>
                      <a:lnTo>
                        <a:pt x="0" y="2207"/>
                      </a:lnTo>
                      <a:lnTo>
                        <a:pt x="0" y="2207"/>
                      </a:lnTo>
                      <a:lnTo>
                        <a:pt x="0" y="2207"/>
                      </a:lnTo>
                      <a:lnTo>
                        <a:pt x="0" y="2208"/>
                      </a:lnTo>
                      <a:lnTo>
                        <a:pt x="0" y="2208"/>
                      </a:lnTo>
                      <a:lnTo>
                        <a:pt x="0" y="2209"/>
                      </a:lnTo>
                      <a:lnTo>
                        <a:pt x="0" y="2209"/>
                      </a:lnTo>
                      <a:lnTo>
                        <a:pt x="0" y="2209"/>
                      </a:lnTo>
                      <a:lnTo>
                        <a:pt x="0" y="2209"/>
                      </a:lnTo>
                      <a:lnTo>
                        <a:pt x="0" y="2210"/>
                      </a:lnTo>
                      <a:lnTo>
                        <a:pt x="0" y="2210"/>
                      </a:lnTo>
                      <a:lnTo>
                        <a:pt x="0" y="2211"/>
                      </a:lnTo>
                      <a:lnTo>
                        <a:pt x="0" y="2211"/>
                      </a:lnTo>
                      <a:lnTo>
                        <a:pt x="0" y="2211"/>
                      </a:lnTo>
                      <a:lnTo>
                        <a:pt x="0" y="2211"/>
                      </a:lnTo>
                      <a:lnTo>
                        <a:pt x="0" y="2212"/>
                      </a:lnTo>
                      <a:lnTo>
                        <a:pt x="0" y="2212"/>
                      </a:lnTo>
                      <a:lnTo>
                        <a:pt x="0" y="2212"/>
                      </a:lnTo>
                      <a:lnTo>
                        <a:pt x="0" y="2213"/>
                      </a:lnTo>
                      <a:lnTo>
                        <a:pt x="0" y="2213"/>
                      </a:lnTo>
                      <a:lnTo>
                        <a:pt x="0" y="2214"/>
                      </a:lnTo>
                      <a:lnTo>
                        <a:pt x="0" y="2214"/>
                      </a:lnTo>
                      <a:lnTo>
                        <a:pt x="0" y="2214"/>
                      </a:lnTo>
                      <a:lnTo>
                        <a:pt x="0" y="2214"/>
                      </a:lnTo>
                      <a:lnTo>
                        <a:pt x="0" y="2215"/>
                      </a:lnTo>
                      <a:lnTo>
                        <a:pt x="0" y="2215"/>
                      </a:lnTo>
                      <a:lnTo>
                        <a:pt x="0" y="2216"/>
                      </a:lnTo>
                      <a:lnTo>
                        <a:pt x="0" y="2216"/>
                      </a:lnTo>
                      <a:lnTo>
                        <a:pt x="0" y="2216"/>
                      </a:lnTo>
                      <a:lnTo>
                        <a:pt x="0" y="2216"/>
                      </a:lnTo>
                      <a:lnTo>
                        <a:pt x="0" y="2217"/>
                      </a:lnTo>
                      <a:lnTo>
                        <a:pt x="0" y="2217"/>
                      </a:lnTo>
                      <a:lnTo>
                        <a:pt x="0" y="2218"/>
                      </a:lnTo>
                      <a:lnTo>
                        <a:pt x="0" y="2218"/>
                      </a:lnTo>
                      <a:lnTo>
                        <a:pt x="0" y="2218"/>
                      </a:lnTo>
                      <a:lnTo>
                        <a:pt x="0" y="2219"/>
                      </a:lnTo>
                      <a:lnTo>
                        <a:pt x="0" y="2219"/>
                      </a:lnTo>
                      <a:lnTo>
                        <a:pt x="0" y="2219"/>
                      </a:lnTo>
                      <a:lnTo>
                        <a:pt x="0" y="2219"/>
                      </a:lnTo>
                      <a:lnTo>
                        <a:pt x="0" y="2220"/>
                      </a:lnTo>
                      <a:lnTo>
                        <a:pt x="0" y="2220"/>
                      </a:lnTo>
                      <a:lnTo>
                        <a:pt x="0" y="2221"/>
                      </a:lnTo>
                      <a:lnTo>
                        <a:pt x="0" y="2221"/>
                      </a:lnTo>
                      <a:lnTo>
                        <a:pt x="0" y="2221"/>
                      </a:lnTo>
                      <a:lnTo>
                        <a:pt x="0" y="2221"/>
                      </a:lnTo>
                      <a:lnTo>
                        <a:pt x="0" y="2222"/>
                      </a:lnTo>
                      <a:lnTo>
                        <a:pt x="0" y="2222"/>
                      </a:lnTo>
                      <a:lnTo>
                        <a:pt x="0" y="2223"/>
                      </a:lnTo>
                      <a:lnTo>
                        <a:pt x="0" y="2223"/>
                      </a:lnTo>
                      <a:lnTo>
                        <a:pt x="0" y="2223"/>
                      </a:lnTo>
                      <a:lnTo>
                        <a:pt x="0" y="2223"/>
                      </a:lnTo>
                      <a:lnTo>
                        <a:pt x="0" y="2224"/>
                      </a:lnTo>
                      <a:lnTo>
                        <a:pt x="0" y="2224"/>
                      </a:lnTo>
                      <a:lnTo>
                        <a:pt x="0" y="2224"/>
                      </a:lnTo>
                      <a:lnTo>
                        <a:pt x="0" y="2225"/>
                      </a:lnTo>
                      <a:lnTo>
                        <a:pt x="0" y="2225"/>
                      </a:lnTo>
                      <a:lnTo>
                        <a:pt x="0" y="2226"/>
                      </a:lnTo>
                      <a:lnTo>
                        <a:pt x="0" y="2226"/>
                      </a:lnTo>
                      <a:lnTo>
                        <a:pt x="0" y="2226"/>
                      </a:lnTo>
                      <a:lnTo>
                        <a:pt x="0" y="2226"/>
                      </a:lnTo>
                      <a:lnTo>
                        <a:pt x="0" y="2227"/>
                      </a:lnTo>
                      <a:lnTo>
                        <a:pt x="0" y="2227"/>
                      </a:lnTo>
                      <a:lnTo>
                        <a:pt x="0" y="2228"/>
                      </a:lnTo>
                      <a:lnTo>
                        <a:pt x="0" y="2228"/>
                      </a:lnTo>
                      <a:lnTo>
                        <a:pt x="0" y="2228"/>
                      </a:lnTo>
                      <a:lnTo>
                        <a:pt x="0" y="2228"/>
                      </a:lnTo>
                      <a:lnTo>
                        <a:pt x="0" y="2229"/>
                      </a:lnTo>
                      <a:lnTo>
                        <a:pt x="0" y="2229"/>
                      </a:lnTo>
                      <a:lnTo>
                        <a:pt x="0" y="2230"/>
                      </a:lnTo>
                      <a:lnTo>
                        <a:pt x="0" y="2230"/>
                      </a:lnTo>
                      <a:lnTo>
                        <a:pt x="0" y="2230"/>
                      </a:lnTo>
                      <a:lnTo>
                        <a:pt x="0" y="2230"/>
                      </a:lnTo>
                      <a:lnTo>
                        <a:pt x="0" y="2231"/>
                      </a:lnTo>
                      <a:lnTo>
                        <a:pt x="0" y="2231"/>
                      </a:lnTo>
                      <a:lnTo>
                        <a:pt x="0" y="2231"/>
                      </a:lnTo>
                      <a:lnTo>
                        <a:pt x="0" y="2232"/>
                      </a:lnTo>
                      <a:lnTo>
                        <a:pt x="0" y="2232"/>
                      </a:lnTo>
                      <a:lnTo>
                        <a:pt x="0" y="2233"/>
                      </a:lnTo>
                      <a:lnTo>
                        <a:pt x="0" y="2233"/>
                      </a:lnTo>
                      <a:lnTo>
                        <a:pt x="0" y="2233"/>
                      </a:lnTo>
                      <a:lnTo>
                        <a:pt x="0" y="2233"/>
                      </a:lnTo>
                      <a:lnTo>
                        <a:pt x="0" y="2234"/>
                      </a:lnTo>
                      <a:lnTo>
                        <a:pt x="0" y="2234"/>
                      </a:lnTo>
                      <a:lnTo>
                        <a:pt x="0" y="2235"/>
                      </a:lnTo>
                      <a:lnTo>
                        <a:pt x="0" y="2235"/>
                      </a:lnTo>
                      <a:lnTo>
                        <a:pt x="0" y="2235"/>
                      </a:lnTo>
                      <a:lnTo>
                        <a:pt x="0" y="2235"/>
                      </a:lnTo>
                      <a:lnTo>
                        <a:pt x="0" y="2236"/>
                      </a:lnTo>
                      <a:lnTo>
                        <a:pt x="0" y="2236"/>
                      </a:lnTo>
                      <a:lnTo>
                        <a:pt x="0" y="2237"/>
                      </a:lnTo>
                      <a:lnTo>
                        <a:pt x="0" y="2237"/>
                      </a:lnTo>
                      <a:lnTo>
                        <a:pt x="0" y="2237"/>
                      </a:lnTo>
                      <a:lnTo>
                        <a:pt x="0" y="2237"/>
                      </a:lnTo>
                      <a:lnTo>
                        <a:pt x="0" y="2238"/>
                      </a:lnTo>
                      <a:lnTo>
                        <a:pt x="0" y="2238"/>
                      </a:lnTo>
                      <a:lnTo>
                        <a:pt x="0" y="2238"/>
                      </a:lnTo>
                      <a:lnTo>
                        <a:pt x="0" y="2239"/>
                      </a:lnTo>
                      <a:lnTo>
                        <a:pt x="0" y="2239"/>
                      </a:lnTo>
                      <a:lnTo>
                        <a:pt x="0" y="2240"/>
                      </a:lnTo>
                      <a:lnTo>
                        <a:pt x="0" y="2240"/>
                      </a:lnTo>
                      <a:lnTo>
                        <a:pt x="0" y="2240"/>
                      </a:lnTo>
                      <a:lnTo>
                        <a:pt x="0" y="2240"/>
                      </a:lnTo>
                      <a:lnTo>
                        <a:pt x="0" y="2241"/>
                      </a:lnTo>
                      <a:lnTo>
                        <a:pt x="0" y="2241"/>
                      </a:lnTo>
                      <a:lnTo>
                        <a:pt x="0" y="2242"/>
                      </a:lnTo>
                      <a:lnTo>
                        <a:pt x="0" y="2242"/>
                      </a:lnTo>
                      <a:lnTo>
                        <a:pt x="0" y="2242"/>
                      </a:lnTo>
                      <a:lnTo>
                        <a:pt x="0" y="2242"/>
                      </a:lnTo>
                      <a:lnTo>
                        <a:pt x="0" y="2243"/>
                      </a:lnTo>
                      <a:lnTo>
                        <a:pt x="0" y="2243"/>
                      </a:lnTo>
                      <a:lnTo>
                        <a:pt x="0" y="2244"/>
                      </a:lnTo>
                      <a:lnTo>
                        <a:pt x="0" y="2244"/>
                      </a:lnTo>
                      <a:lnTo>
                        <a:pt x="0" y="2244"/>
                      </a:lnTo>
                      <a:lnTo>
                        <a:pt x="0" y="2244"/>
                      </a:lnTo>
                      <a:lnTo>
                        <a:pt x="0" y="2245"/>
                      </a:lnTo>
                      <a:lnTo>
                        <a:pt x="0" y="2245"/>
                      </a:lnTo>
                      <a:lnTo>
                        <a:pt x="0" y="2245"/>
                      </a:lnTo>
                      <a:lnTo>
                        <a:pt x="0" y="2246"/>
                      </a:lnTo>
                      <a:lnTo>
                        <a:pt x="0" y="2246"/>
                      </a:lnTo>
                      <a:lnTo>
                        <a:pt x="0" y="2247"/>
                      </a:lnTo>
                      <a:lnTo>
                        <a:pt x="0" y="2247"/>
                      </a:lnTo>
                      <a:lnTo>
                        <a:pt x="0" y="2247"/>
                      </a:lnTo>
                      <a:lnTo>
                        <a:pt x="0" y="2247"/>
                      </a:lnTo>
                      <a:lnTo>
                        <a:pt x="0" y="2248"/>
                      </a:lnTo>
                      <a:lnTo>
                        <a:pt x="0" y="2248"/>
                      </a:lnTo>
                      <a:lnTo>
                        <a:pt x="0" y="2249"/>
                      </a:lnTo>
                      <a:lnTo>
                        <a:pt x="0" y="2249"/>
                      </a:lnTo>
                      <a:lnTo>
                        <a:pt x="0" y="2249"/>
                      </a:lnTo>
                      <a:lnTo>
                        <a:pt x="0" y="2249"/>
                      </a:lnTo>
                      <a:lnTo>
                        <a:pt x="0" y="2250"/>
                      </a:lnTo>
                      <a:lnTo>
                        <a:pt x="0" y="2250"/>
                      </a:lnTo>
                      <a:lnTo>
                        <a:pt x="0" y="2250"/>
                      </a:lnTo>
                      <a:lnTo>
                        <a:pt x="0" y="2251"/>
                      </a:lnTo>
                      <a:lnTo>
                        <a:pt x="0" y="2251"/>
                      </a:lnTo>
                      <a:lnTo>
                        <a:pt x="0" y="2251"/>
                      </a:lnTo>
                      <a:lnTo>
                        <a:pt x="0" y="2252"/>
                      </a:lnTo>
                      <a:lnTo>
                        <a:pt x="0" y="2252"/>
                      </a:lnTo>
                      <a:lnTo>
                        <a:pt x="0" y="2252"/>
                      </a:lnTo>
                      <a:lnTo>
                        <a:pt x="0" y="2253"/>
                      </a:lnTo>
                      <a:lnTo>
                        <a:pt x="0" y="2253"/>
                      </a:lnTo>
                      <a:lnTo>
                        <a:pt x="0" y="2254"/>
                      </a:lnTo>
                      <a:lnTo>
                        <a:pt x="0" y="2254"/>
                      </a:lnTo>
                      <a:lnTo>
                        <a:pt x="0" y="2254"/>
                      </a:lnTo>
                      <a:lnTo>
                        <a:pt x="0" y="2254"/>
                      </a:lnTo>
                      <a:lnTo>
                        <a:pt x="0" y="2255"/>
                      </a:lnTo>
                      <a:lnTo>
                        <a:pt x="0" y="2255"/>
                      </a:lnTo>
                      <a:lnTo>
                        <a:pt x="0" y="2256"/>
                      </a:lnTo>
                      <a:lnTo>
                        <a:pt x="0" y="2256"/>
                      </a:lnTo>
                      <a:lnTo>
                        <a:pt x="0" y="2256"/>
                      </a:lnTo>
                      <a:lnTo>
                        <a:pt x="0" y="2256"/>
                      </a:lnTo>
                      <a:lnTo>
                        <a:pt x="0" y="2263"/>
                      </a:lnTo>
                      <a:close/>
                    </a:path>
                  </a:pathLst>
                </a:custGeom>
                <a:solidFill>
                  <a:srgbClr val="3D26A8"/>
                </a:solidFill>
                <a:ln w="12700">
                  <a:solidFill>
                    <a:srgbClr val="3D26A8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">
                  <a:extLst>
                    <a:ext uri="{FF2B5EF4-FFF2-40B4-BE49-F238E27FC236}">
                      <a16:creationId xmlns:a16="http://schemas.microsoft.com/office/drawing/2014/main" id="{29460A80-E910-4994-A4AA-499E77970F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29" y="0"/>
                  <a:ext cx="3354956" cy="3473185"/>
                </a:xfrm>
                <a:custGeom>
                  <a:avLst/>
                  <a:gdLst>
                    <a:gd name="T0" fmla="*/ 235 w 2185"/>
                    <a:gd name="T1" fmla="*/ 2242 h 2262"/>
                    <a:gd name="T2" fmla="*/ 418 w 2185"/>
                    <a:gd name="T3" fmla="*/ 2255 h 2262"/>
                    <a:gd name="T4" fmla="*/ 753 w 2185"/>
                    <a:gd name="T5" fmla="*/ 2249 h 2262"/>
                    <a:gd name="T6" fmla="*/ 539 w 2185"/>
                    <a:gd name="T7" fmla="*/ 2236 h 2262"/>
                    <a:gd name="T8" fmla="*/ 437 w 2185"/>
                    <a:gd name="T9" fmla="*/ 2222 h 2262"/>
                    <a:gd name="T10" fmla="*/ 377 w 2185"/>
                    <a:gd name="T11" fmla="*/ 2209 h 2262"/>
                    <a:gd name="T12" fmla="*/ 334 w 2185"/>
                    <a:gd name="T13" fmla="*/ 2195 h 2262"/>
                    <a:gd name="T14" fmla="*/ 303 w 2185"/>
                    <a:gd name="T15" fmla="*/ 2181 h 2262"/>
                    <a:gd name="T16" fmla="*/ 279 w 2185"/>
                    <a:gd name="T17" fmla="*/ 2168 h 2262"/>
                    <a:gd name="T18" fmla="*/ 260 w 2185"/>
                    <a:gd name="T19" fmla="*/ 2154 h 2262"/>
                    <a:gd name="T20" fmla="*/ 245 w 2185"/>
                    <a:gd name="T21" fmla="*/ 2141 h 2262"/>
                    <a:gd name="T22" fmla="*/ 232 w 2185"/>
                    <a:gd name="T23" fmla="*/ 2127 h 2262"/>
                    <a:gd name="T24" fmla="*/ 222 w 2185"/>
                    <a:gd name="T25" fmla="*/ 2113 h 2262"/>
                    <a:gd name="T26" fmla="*/ 212 w 2185"/>
                    <a:gd name="T27" fmla="*/ 2100 h 2262"/>
                    <a:gd name="T28" fmla="*/ 204 w 2185"/>
                    <a:gd name="T29" fmla="*/ 2086 h 2262"/>
                    <a:gd name="T30" fmla="*/ 197 w 2185"/>
                    <a:gd name="T31" fmla="*/ 2072 h 2262"/>
                    <a:gd name="T32" fmla="*/ 191 w 2185"/>
                    <a:gd name="T33" fmla="*/ 2058 h 2262"/>
                    <a:gd name="T34" fmla="*/ 185 w 2185"/>
                    <a:gd name="T35" fmla="*/ 2045 h 2262"/>
                    <a:gd name="T36" fmla="*/ 181 w 2185"/>
                    <a:gd name="T37" fmla="*/ 2031 h 2262"/>
                    <a:gd name="T38" fmla="*/ 176 w 2185"/>
                    <a:gd name="T39" fmla="*/ 2018 h 2262"/>
                    <a:gd name="T40" fmla="*/ 172 w 2185"/>
                    <a:gd name="T41" fmla="*/ 2004 h 2262"/>
                    <a:gd name="T42" fmla="*/ 168 w 2185"/>
                    <a:gd name="T43" fmla="*/ 1991 h 2262"/>
                    <a:gd name="T44" fmla="*/ 164 w 2185"/>
                    <a:gd name="T45" fmla="*/ 1977 h 2262"/>
                    <a:gd name="T46" fmla="*/ 162 w 2185"/>
                    <a:gd name="T47" fmla="*/ 1963 h 2262"/>
                    <a:gd name="T48" fmla="*/ 159 w 2185"/>
                    <a:gd name="T49" fmla="*/ 1950 h 2262"/>
                    <a:gd name="T50" fmla="*/ 156 w 2185"/>
                    <a:gd name="T51" fmla="*/ 1936 h 2262"/>
                    <a:gd name="T52" fmla="*/ 150 w 2185"/>
                    <a:gd name="T53" fmla="*/ 1898 h 2262"/>
                    <a:gd name="T54" fmla="*/ 124 w 2185"/>
                    <a:gd name="T55" fmla="*/ 1633 h 2262"/>
                    <a:gd name="T56" fmla="*/ 112 w 2185"/>
                    <a:gd name="T57" fmla="*/ 1368 h 2262"/>
                    <a:gd name="T58" fmla="*/ 105 w 2185"/>
                    <a:gd name="T59" fmla="*/ 1104 h 2262"/>
                    <a:gd name="T60" fmla="*/ 101 w 2185"/>
                    <a:gd name="T61" fmla="*/ 839 h 2262"/>
                    <a:gd name="T62" fmla="*/ 97 w 2185"/>
                    <a:gd name="T63" fmla="*/ 575 h 2262"/>
                    <a:gd name="T64" fmla="*/ 95 w 2185"/>
                    <a:gd name="T65" fmla="*/ 310 h 2262"/>
                    <a:gd name="T66" fmla="*/ 93 w 2185"/>
                    <a:gd name="T67" fmla="*/ 45 h 2262"/>
                    <a:gd name="T68" fmla="*/ 1 w 2185"/>
                    <a:gd name="T69" fmla="*/ 213 h 2262"/>
                    <a:gd name="T70" fmla="*/ 2 w 2185"/>
                    <a:gd name="T71" fmla="*/ 478 h 2262"/>
                    <a:gd name="T72" fmla="*/ 3 w 2185"/>
                    <a:gd name="T73" fmla="*/ 742 h 2262"/>
                    <a:gd name="T74" fmla="*/ 5 w 2185"/>
                    <a:gd name="T75" fmla="*/ 1007 h 2262"/>
                    <a:gd name="T76" fmla="*/ 7 w 2185"/>
                    <a:gd name="T77" fmla="*/ 1272 h 2262"/>
                    <a:gd name="T78" fmla="*/ 12 w 2185"/>
                    <a:gd name="T79" fmla="*/ 1536 h 2262"/>
                    <a:gd name="T80" fmla="*/ 21 w 2185"/>
                    <a:gd name="T81" fmla="*/ 1801 h 2262"/>
                    <a:gd name="T82" fmla="*/ 28 w 2185"/>
                    <a:gd name="T83" fmla="*/ 1931 h 2262"/>
                    <a:gd name="T84" fmla="*/ 30 w 2185"/>
                    <a:gd name="T85" fmla="*/ 1945 h 2262"/>
                    <a:gd name="T86" fmla="*/ 31 w 2185"/>
                    <a:gd name="T87" fmla="*/ 1958 h 2262"/>
                    <a:gd name="T88" fmla="*/ 32 w 2185"/>
                    <a:gd name="T89" fmla="*/ 1972 h 2262"/>
                    <a:gd name="T90" fmla="*/ 34 w 2185"/>
                    <a:gd name="T91" fmla="*/ 1986 h 2262"/>
                    <a:gd name="T92" fmla="*/ 35 w 2185"/>
                    <a:gd name="T93" fmla="*/ 1999 h 2262"/>
                    <a:gd name="T94" fmla="*/ 37 w 2185"/>
                    <a:gd name="T95" fmla="*/ 2013 h 2262"/>
                    <a:gd name="T96" fmla="*/ 39 w 2185"/>
                    <a:gd name="T97" fmla="*/ 2027 h 2262"/>
                    <a:gd name="T98" fmla="*/ 41 w 2185"/>
                    <a:gd name="T99" fmla="*/ 2040 h 2262"/>
                    <a:gd name="T100" fmla="*/ 44 w 2185"/>
                    <a:gd name="T101" fmla="*/ 2054 h 2262"/>
                    <a:gd name="T102" fmla="*/ 47 w 2185"/>
                    <a:gd name="T103" fmla="*/ 2068 h 2262"/>
                    <a:gd name="T104" fmla="*/ 49 w 2185"/>
                    <a:gd name="T105" fmla="*/ 2081 h 2262"/>
                    <a:gd name="T106" fmla="*/ 53 w 2185"/>
                    <a:gd name="T107" fmla="*/ 2095 h 2262"/>
                    <a:gd name="T108" fmla="*/ 57 w 2185"/>
                    <a:gd name="T109" fmla="*/ 2109 h 2262"/>
                    <a:gd name="T110" fmla="*/ 62 w 2185"/>
                    <a:gd name="T111" fmla="*/ 2122 h 2262"/>
                    <a:gd name="T112" fmla="*/ 67 w 2185"/>
                    <a:gd name="T113" fmla="*/ 2136 h 2262"/>
                    <a:gd name="T114" fmla="*/ 74 w 2185"/>
                    <a:gd name="T115" fmla="*/ 2150 h 2262"/>
                    <a:gd name="T116" fmla="*/ 82 w 2185"/>
                    <a:gd name="T117" fmla="*/ 2163 h 2262"/>
                    <a:gd name="T118" fmla="*/ 92 w 2185"/>
                    <a:gd name="T119" fmla="*/ 2177 h 2262"/>
                    <a:gd name="T120" fmla="*/ 104 w 2185"/>
                    <a:gd name="T121" fmla="*/ 2190 h 2262"/>
                    <a:gd name="T122" fmla="*/ 122 w 2185"/>
                    <a:gd name="T123" fmla="*/ 2204 h 2262"/>
                    <a:gd name="T124" fmla="*/ 146 w 2185"/>
                    <a:gd name="T125" fmla="*/ 2218 h 2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85" h="2262">
                      <a:moveTo>
                        <a:pt x="174" y="2228"/>
                      </a:moveTo>
                      <a:lnTo>
                        <a:pt x="175" y="2229"/>
                      </a:lnTo>
                      <a:lnTo>
                        <a:pt x="175" y="2229"/>
                      </a:lnTo>
                      <a:lnTo>
                        <a:pt x="176" y="2229"/>
                      </a:lnTo>
                      <a:lnTo>
                        <a:pt x="178" y="2230"/>
                      </a:lnTo>
                      <a:lnTo>
                        <a:pt x="178" y="2230"/>
                      </a:lnTo>
                      <a:lnTo>
                        <a:pt x="180" y="2230"/>
                      </a:lnTo>
                      <a:lnTo>
                        <a:pt x="181" y="2230"/>
                      </a:lnTo>
                      <a:lnTo>
                        <a:pt x="182" y="2231"/>
                      </a:lnTo>
                      <a:lnTo>
                        <a:pt x="183" y="2231"/>
                      </a:lnTo>
                      <a:lnTo>
                        <a:pt x="185" y="2231"/>
                      </a:lnTo>
                      <a:lnTo>
                        <a:pt x="186" y="2232"/>
                      </a:lnTo>
                      <a:lnTo>
                        <a:pt x="187" y="2232"/>
                      </a:lnTo>
                      <a:lnTo>
                        <a:pt x="188" y="2233"/>
                      </a:lnTo>
                      <a:lnTo>
                        <a:pt x="190" y="2233"/>
                      </a:lnTo>
                      <a:lnTo>
                        <a:pt x="191" y="2233"/>
                      </a:lnTo>
                      <a:lnTo>
                        <a:pt x="192" y="2233"/>
                      </a:lnTo>
                      <a:lnTo>
                        <a:pt x="194" y="2234"/>
                      </a:lnTo>
                      <a:lnTo>
                        <a:pt x="195" y="2234"/>
                      </a:lnTo>
                      <a:lnTo>
                        <a:pt x="197" y="2235"/>
                      </a:lnTo>
                      <a:lnTo>
                        <a:pt x="198" y="2235"/>
                      </a:lnTo>
                      <a:lnTo>
                        <a:pt x="199" y="2235"/>
                      </a:lnTo>
                      <a:lnTo>
                        <a:pt x="201" y="2235"/>
                      </a:lnTo>
                      <a:lnTo>
                        <a:pt x="203" y="2236"/>
                      </a:lnTo>
                      <a:lnTo>
                        <a:pt x="204" y="2236"/>
                      </a:lnTo>
                      <a:lnTo>
                        <a:pt x="206" y="2237"/>
                      </a:lnTo>
                      <a:lnTo>
                        <a:pt x="207" y="2237"/>
                      </a:lnTo>
                      <a:lnTo>
                        <a:pt x="209" y="2237"/>
                      </a:lnTo>
                      <a:lnTo>
                        <a:pt x="211" y="2237"/>
                      </a:lnTo>
                      <a:lnTo>
                        <a:pt x="213" y="2238"/>
                      </a:lnTo>
                      <a:lnTo>
                        <a:pt x="215" y="2238"/>
                      </a:lnTo>
                      <a:lnTo>
                        <a:pt x="216" y="2238"/>
                      </a:lnTo>
                      <a:lnTo>
                        <a:pt x="218" y="2239"/>
                      </a:lnTo>
                      <a:lnTo>
                        <a:pt x="220" y="2239"/>
                      </a:lnTo>
                      <a:lnTo>
                        <a:pt x="222" y="2240"/>
                      </a:lnTo>
                      <a:lnTo>
                        <a:pt x="224" y="2240"/>
                      </a:lnTo>
                      <a:lnTo>
                        <a:pt x="226" y="2240"/>
                      </a:lnTo>
                      <a:lnTo>
                        <a:pt x="228" y="2240"/>
                      </a:lnTo>
                      <a:lnTo>
                        <a:pt x="230" y="2241"/>
                      </a:lnTo>
                      <a:lnTo>
                        <a:pt x="232" y="2241"/>
                      </a:lnTo>
                      <a:lnTo>
                        <a:pt x="235" y="2242"/>
                      </a:lnTo>
                      <a:lnTo>
                        <a:pt x="237" y="2242"/>
                      </a:lnTo>
                      <a:lnTo>
                        <a:pt x="239" y="2242"/>
                      </a:lnTo>
                      <a:lnTo>
                        <a:pt x="241" y="2242"/>
                      </a:lnTo>
                      <a:lnTo>
                        <a:pt x="243" y="2243"/>
                      </a:lnTo>
                      <a:lnTo>
                        <a:pt x="245" y="2243"/>
                      </a:lnTo>
                      <a:lnTo>
                        <a:pt x="248" y="2244"/>
                      </a:lnTo>
                      <a:lnTo>
                        <a:pt x="250" y="2244"/>
                      </a:lnTo>
                      <a:lnTo>
                        <a:pt x="253" y="2244"/>
                      </a:lnTo>
                      <a:lnTo>
                        <a:pt x="255" y="2244"/>
                      </a:lnTo>
                      <a:lnTo>
                        <a:pt x="258" y="2245"/>
                      </a:lnTo>
                      <a:lnTo>
                        <a:pt x="260" y="2245"/>
                      </a:lnTo>
                      <a:lnTo>
                        <a:pt x="263" y="2245"/>
                      </a:lnTo>
                      <a:lnTo>
                        <a:pt x="265" y="2246"/>
                      </a:lnTo>
                      <a:lnTo>
                        <a:pt x="268" y="2246"/>
                      </a:lnTo>
                      <a:lnTo>
                        <a:pt x="272" y="2247"/>
                      </a:lnTo>
                      <a:lnTo>
                        <a:pt x="274" y="2247"/>
                      </a:lnTo>
                      <a:lnTo>
                        <a:pt x="278" y="2247"/>
                      </a:lnTo>
                      <a:lnTo>
                        <a:pt x="281" y="2247"/>
                      </a:lnTo>
                      <a:lnTo>
                        <a:pt x="284" y="2248"/>
                      </a:lnTo>
                      <a:lnTo>
                        <a:pt x="288" y="2248"/>
                      </a:lnTo>
                      <a:lnTo>
                        <a:pt x="291" y="2249"/>
                      </a:lnTo>
                      <a:lnTo>
                        <a:pt x="296" y="2249"/>
                      </a:lnTo>
                      <a:lnTo>
                        <a:pt x="299" y="2249"/>
                      </a:lnTo>
                      <a:lnTo>
                        <a:pt x="303" y="2249"/>
                      </a:lnTo>
                      <a:lnTo>
                        <a:pt x="308" y="2250"/>
                      </a:lnTo>
                      <a:lnTo>
                        <a:pt x="312" y="2250"/>
                      </a:lnTo>
                      <a:lnTo>
                        <a:pt x="317" y="2250"/>
                      </a:lnTo>
                      <a:lnTo>
                        <a:pt x="322" y="2251"/>
                      </a:lnTo>
                      <a:lnTo>
                        <a:pt x="327" y="2251"/>
                      </a:lnTo>
                      <a:lnTo>
                        <a:pt x="333" y="2251"/>
                      </a:lnTo>
                      <a:lnTo>
                        <a:pt x="338" y="2252"/>
                      </a:lnTo>
                      <a:lnTo>
                        <a:pt x="345" y="2252"/>
                      </a:lnTo>
                      <a:lnTo>
                        <a:pt x="351" y="2252"/>
                      </a:lnTo>
                      <a:lnTo>
                        <a:pt x="358" y="2253"/>
                      </a:lnTo>
                      <a:lnTo>
                        <a:pt x="365" y="2253"/>
                      </a:lnTo>
                      <a:lnTo>
                        <a:pt x="373" y="2254"/>
                      </a:lnTo>
                      <a:lnTo>
                        <a:pt x="380" y="2254"/>
                      </a:lnTo>
                      <a:lnTo>
                        <a:pt x="389" y="2254"/>
                      </a:lnTo>
                      <a:lnTo>
                        <a:pt x="398" y="2254"/>
                      </a:lnTo>
                      <a:lnTo>
                        <a:pt x="408" y="2255"/>
                      </a:lnTo>
                      <a:lnTo>
                        <a:pt x="418" y="2255"/>
                      </a:lnTo>
                      <a:lnTo>
                        <a:pt x="426" y="2255"/>
                      </a:lnTo>
                      <a:lnTo>
                        <a:pt x="429" y="2256"/>
                      </a:lnTo>
                      <a:lnTo>
                        <a:pt x="441" y="2256"/>
                      </a:lnTo>
                      <a:lnTo>
                        <a:pt x="453" y="2256"/>
                      </a:lnTo>
                      <a:lnTo>
                        <a:pt x="467" y="2256"/>
                      </a:lnTo>
                      <a:lnTo>
                        <a:pt x="678" y="2259"/>
                      </a:lnTo>
                      <a:lnTo>
                        <a:pt x="929" y="2260"/>
                      </a:lnTo>
                      <a:lnTo>
                        <a:pt x="1180" y="2260"/>
                      </a:lnTo>
                      <a:lnTo>
                        <a:pt x="1431" y="2261"/>
                      </a:lnTo>
                      <a:lnTo>
                        <a:pt x="1683" y="2261"/>
                      </a:lnTo>
                      <a:lnTo>
                        <a:pt x="1934" y="2261"/>
                      </a:lnTo>
                      <a:lnTo>
                        <a:pt x="2185" y="2262"/>
                      </a:lnTo>
                      <a:lnTo>
                        <a:pt x="2185" y="2260"/>
                      </a:lnTo>
                      <a:lnTo>
                        <a:pt x="1934" y="2259"/>
                      </a:lnTo>
                      <a:lnTo>
                        <a:pt x="1683" y="2259"/>
                      </a:lnTo>
                      <a:lnTo>
                        <a:pt x="1431" y="2258"/>
                      </a:lnTo>
                      <a:lnTo>
                        <a:pt x="1180" y="2257"/>
                      </a:lnTo>
                      <a:lnTo>
                        <a:pt x="1123" y="2256"/>
                      </a:lnTo>
                      <a:lnTo>
                        <a:pt x="1093" y="2256"/>
                      </a:lnTo>
                      <a:lnTo>
                        <a:pt x="1065" y="2256"/>
                      </a:lnTo>
                      <a:lnTo>
                        <a:pt x="1039" y="2256"/>
                      </a:lnTo>
                      <a:lnTo>
                        <a:pt x="1015" y="2255"/>
                      </a:lnTo>
                      <a:lnTo>
                        <a:pt x="992" y="2255"/>
                      </a:lnTo>
                      <a:lnTo>
                        <a:pt x="971" y="2254"/>
                      </a:lnTo>
                      <a:lnTo>
                        <a:pt x="951" y="2254"/>
                      </a:lnTo>
                      <a:lnTo>
                        <a:pt x="932" y="2254"/>
                      </a:lnTo>
                      <a:lnTo>
                        <a:pt x="929" y="2254"/>
                      </a:lnTo>
                      <a:lnTo>
                        <a:pt x="914" y="2254"/>
                      </a:lnTo>
                      <a:lnTo>
                        <a:pt x="898" y="2253"/>
                      </a:lnTo>
                      <a:lnTo>
                        <a:pt x="882" y="2253"/>
                      </a:lnTo>
                      <a:lnTo>
                        <a:pt x="867" y="2252"/>
                      </a:lnTo>
                      <a:lnTo>
                        <a:pt x="853" y="2252"/>
                      </a:lnTo>
                      <a:lnTo>
                        <a:pt x="839" y="2252"/>
                      </a:lnTo>
                      <a:lnTo>
                        <a:pt x="827" y="2251"/>
                      </a:lnTo>
                      <a:lnTo>
                        <a:pt x="815" y="2251"/>
                      </a:lnTo>
                      <a:lnTo>
                        <a:pt x="803" y="2251"/>
                      </a:lnTo>
                      <a:lnTo>
                        <a:pt x="793" y="2250"/>
                      </a:lnTo>
                      <a:lnTo>
                        <a:pt x="782" y="2250"/>
                      </a:lnTo>
                      <a:lnTo>
                        <a:pt x="772" y="2250"/>
                      </a:lnTo>
                      <a:lnTo>
                        <a:pt x="762" y="2249"/>
                      </a:lnTo>
                      <a:lnTo>
                        <a:pt x="753" y="2249"/>
                      </a:lnTo>
                      <a:lnTo>
                        <a:pt x="744" y="2249"/>
                      </a:lnTo>
                      <a:lnTo>
                        <a:pt x="736" y="2249"/>
                      </a:lnTo>
                      <a:lnTo>
                        <a:pt x="728" y="2248"/>
                      </a:lnTo>
                      <a:lnTo>
                        <a:pt x="720" y="2248"/>
                      </a:lnTo>
                      <a:lnTo>
                        <a:pt x="713" y="2247"/>
                      </a:lnTo>
                      <a:lnTo>
                        <a:pt x="705" y="2247"/>
                      </a:lnTo>
                      <a:lnTo>
                        <a:pt x="698" y="2247"/>
                      </a:lnTo>
                      <a:lnTo>
                        <a:pt x="692" y="2247"/>
                      </a:lnTo>
                      <a:lnTo>
                        <a:pt x="685" y="2246"/>
                      </a:lnTo>
                      <a:lnTo>
                        <a:pt x="679" y="2246"/>
                      </a:lnTo>
                      <a:lnTo>
                        <a:pt x="678" y="2246"/>
                      </a:lnTo>
                      <a:lnTo>
                        <a:pt x="673" y="2245"/>
                      </a:lnTo>
                      <a:lnTo>
                        <a:pt x="666" y="2245"/>
                      </a:lnTo>
                      <a:lnTo>
                        <a:pt x="661" y="2245"/>
                      </a:lnTo>
                      <a:lnTo>
                        <a:pt x="655" y="2244"/>
                      </a:lnTo>
                      <a:lnTo>
                        <a:pt x="650" y="2244"/>
                      </a:lnTo>
                      <a:lnTo>
                        <a:pt x="644" y="2244"/>
                      </a:lnTo>
                      <a:lnTo>
                        <a:pt x="639" y="2244"/>
                      </a:lnTo>
                      <a:lnTo>
                        <a:pt x="634" y="2243"/>
                      </a:lnTo>
                      <a:lnTo>
                        <a:pt x="629" y="2243"/>
                      </a:lnTo>
                      <a:lnTo>
                        <a:pt x="624" y="2242"/>
                      </a:lnTo>
                      <a:lnTo>
                        <a:pt x="619" y="2242"/>
                      </a:lnTo>
                      <a:lnTo>
                        <a:pt x="614" y="2242"/>
                      </a:lnTo>
                      <a:lnTo>
                        <a:pt x="610" y="2242"/>
                      </a:lnTo>
                      <a:lnTo>
                        <a:pt x="605" y="2241"/>
                      </a:lnTo>
                      <a:lnTo>
                        <a:pt x="600" y="2241"/>
                      </a:lnTo>
                      <a:lnTo>
                        <a:pt x="596" y="2240"/>
                      </a:lnTo>
                      <a:lnTo>
                        <a:pt x="592" y="2240"/>
                      </a:lnTo>
                      <a:lnTo>
                        <a:pt x="587" y="2240"/>
                      </a:lnTo>
                      <a:lnTo>
                        <a:pt x="583" y="2240"/>
                      </a:lnTo>
                      <a:lnTo>
                        <a:pt x="579" y="2239"/>
                      </a:lnTo>
                      <a:lnTo>
                        <a:pt x="574" y="2239"/>
                      </a:lnTo>
                      <a:lnTo>
                        <a:pt x="570" y="2238"/>
                      </a:lnTo>
                      <a:lnTo>
                        <a:pt x="566" y="2238"/>
                      </a:lnTo>
                      <a:lnTo>
                        <a:pt x="562" y="2238"/>
                      </a:lnTo>
                      <a:lnTo>
                        <a:pt x="558" y="2237"/>
                      </a:lnTo>
                      <a:lnTo>
                        <a:pt x="554" y="2237"/>
                      </a:lnTo>
                      <a:lnTo>
                        <a:pt x="551" y="2237"/>
                      </a:lnTo>
                      <a:lnTo>
                        <a:pt x="547" y="2237"/>
                      </a:lnTo>
                      <a:lnTo>
                        <a:pt x="543" y="2236"/>
                      </a:lnTo>
                      <a:lnTo>
                        <a:pt x="539" y="2236"/>
                      </a:lnTo>
                      <a:lnTo>
                        <a:pt x="536" y="2235"/>
                      </a:lnTo>
                      <a:lnTo>
                        <a:pt x="533" y="2235"/>
                      </a:lnTo>
                      <a:lnTo>
                        <a:pt x="530" y="2235"/>
                      </a:lnTo>
                      <a:lnTo>
                        <a:pt x="526" y="2235"/>
                      </a:lnTo>
                      <a:lnTo>
                        <a:pt x="523" y="2234"/>
                      </a:lnTo>
                      <a:lnTo>
                        <a:pt x="520" y="2234"/>
                      </a:lnTo>
                      <a:lnTo>
                        <a:pt x="517" y="2233"/>
                      </a:lnTo>
                      <a:lnTo>
                        <a:pt x="514" y="2233"/>
                      </a:lnTo>
                      <a:lnTo>
                        <a:pt x="511" y="2233"/>
                      </a:lnTo>
                      <a:lnTo>
                        <a:pt x="508" y="2233"/>
                      </a:lnTo>
                      <a:lnTo>
                        <a:pt x="505" y="2232"/>
                      </a:lnTo>
                      <a:lnTo>
                        <a:pt x="502" y="2232"/>
                      </a:lnTo>
                      <a:lnTo>
                        <a:pt x="499" y="2231"/>
                      </a:lnTo>
                      <a:lnTo>
                        <a:pt x="497" y="2231"/>
                      </a:lnTo>
                      <a:lnTo>
                        <a:pt x="494" y="2231"/>
                      </a:lnTo>
                      <a:lnTo>
                        <a:pt x="492" y="2230"/>
                      </a:lnTo>
                      <a:lnTo>
                        <a:pt x="489" y="2230"/>
                      </a:lnTo>
                      <a:lnTo>
                        <a:pt x="487" y="2230"/>
                      </a:lnTo>
                      <a:lnTo>
                        <a:pt x="484" y="2230"/>
                      </a:lnTo>
                      <a:lnTo>
                        <a:pt x="482" y="2229"/>
                      </a:lnTo>
                      <a:lnTo>
                        <a:pt x="479" y="2229"/>
                      </a:lnTo>
                      <a:lnTo>
                        <a:pt x="477" y="2228"/>
                      </a:lnTo>
                      <a:lnTo>
                        <a:pt x="475" y="2228"/>
                      </a:lnTo>
                      <a:lnTo>
                        <a:pt x="472" y="2228"/>
                      </a:lnTo>
                      <a:lnTo>
                        <a:pt x="470" y="2228"/>
                      </a:lnTo>
                      <a:lnTo>
                        <a:pt x="468" y="2227"/>
                      </a:lnTo>
                      <a:lnTo>
                        <a:pt x="466" y="2227"/>
                      </a:lnTo>
                      <a:lnTo>
                        <a:pt x="463" y="2226"/>
                      </a:lnTo>
                      <a:lnTo>
                        <a:pt x="461" y="2226"/>
                      </a:lnTo>
                      <a:lnTo>
                        <a:pt x="459" y="2226"/>
                      </a:lnTo>
                      <a:lnTo>
                        <a:pt x="457" y="2226"/>
                      </a:lnTo>
                      <a:lnTo>
                        <a:pt x="455" y="2225"/>
                      </a:lnTo>
                      <a:lnTo>
                        <a:pt x="453" y="2225"/>
                      </a:lnTo>
                      <a:lnTo>
                        <a:pt x="451" y="2224"/>
                      </a:lnTo>
                      <a:lnTo>
                        <a:pt x="449" y="2224"/>
                      </a:lnTo>
                      <a:lnTo>
                        <a:pt x="447" y="2224"/>
                      </a:lnTo>
                      <a:lnTo>
                        <a:pt x="445" y="2223"/>
                      </a:lnTo>
                      <a:lnTo>
                        <a:pt x="443" y="2223"/>
                      </a:lnTo>
                      <a:lnTo>
                        <a:pt x="441" y="2223"/>
                      </a:lnTo>
                      <a:lnTo>
                        <a:pt x="439" y="2223"/>
                      </a:lnTo>
                      <a:lnTo>
                        <a:pt x="437" y="2222"/>
                      </a:lnTo>
                      <a:lnTo>
                        <a:pt x="436" y="2222"/>
                      </a:lnTo>
                      <a:lnTo>
                        <a:pt x="434" y="2221"/>
                      </a:lnTo>
                      <a:lnTo>
                        <a:pt x="432" y="2221"/>
                      </a:lnTo>
                      <a:lnTo>
                        <a:pt x="430" y="2221"/>
                      </a:lnTo>
                      <a:lnTo>
                        <a:pt x="428" y="2221"/>
                      </a:lnTo>
                      <a:lnTo>
                        <a:pt x="427" y="2220"/>
                      </a:lnTo>
                      <a:lnTo>
                        <a:pt x="426" y="2220"/>
                      </a:lnTo>
                      <a:lnTo>
                        <a:pt x="424" y="2220"/>
                      </a:lnTo>
                      <a:lnTo>
                        <a:pt x="423" y="2219"/>
                      </a:lnTo>
                      <a:lnTo>
                        <a:pt x="421" y="2219"/>
                      </a:lnTo>
                      <a:lnTo>
                        <a:pt x="420" y="2219"/>
                      </a:lnTo>
                      <a:lnTo>
                        <a:pt x="418" y="2219"/>
                      </a:lnTo>
                      <a:lnTo>
                        <a:pt x="416" y="2218"/>
                      </a:lnTo>
                      <a:lnTo>
                        <a:pt x="415" y="2218"/>
                      </a:lnTo>
                      <a:lnTo>
                        <a:pt x="413" y="2218"/>
                      </a:lnTo>
                      <a:lnTo>
                        <a:pt x="411" y="2217"/>
                      </a:lnTo>
                      <a:lnTo>
                        <a:pt x="410" y="2217"/>
                      </a:lnTo>
                      <a:lnTo>
                        <a:pt x="408" y="2216"/>
                      </a:lnTo>
                      <a:lnTo>
                        <a:pt x="407" y="2216"/>
                      </a:lnTo>
                      <a:lnTo>
                        <a:pt x="405" y="2216"/>
                      </a:lnTo>
                      <a:lnTo>
                        <a:pt x="403" y="2216"/>
                      </a:lnTo>
                      <a:lnTo>
                        <a:pt x="402" y="2215"/>
                      </a:lnTo>
                      <a:lnTo>
                        <a:pt x="401" y="2215"/>
                      </a:lnTo>
                      <a:lnTo>
                        <a:pt x="399" y="2214"/>
                      </a:lnTo>
                      <a:lnTo>
                        <a:pt x="398" y="2214"/>
                      </a:lnTo>
                      <a:lnTo>
                        <a:pt x="396" y="2214"/>
                      </a:lnTo>
                      <a:lnTo>
                        <a:pt x="395" y="2214"/>
                      </a:lnTo>
                      <a:lnTo>
                        <a:pt x="394" y="2213"/>
                      </a:lnTo>
                      <a:lnTo>
                        <a:pt x="392" y="2213"/>
                      </a:lnTo>
                      <a:lnTo>
                        <a:pt x="391" y="2212"/>
                      </a:lnTo>
                      <a:lnTo>
                        <a:pt x="389" y="2212"/>
                      </a:lnTo>
                      <a:lnTo>
                        <a:pt x="388" y="2212"/>
                      </a:lnTo>
                      <a:lnTo>
                        <a:pt x="387" y="2211"/>
                      </a:lnTo>
                      <a:lnTo>
                        <a:pt x="385" y="2211"/>
                      </a:lnTo>
                      <a:lnTo>
                        <a:pt x="384" y="2211"/>
                      </a:lnTo>
                      <a:lnTo>
                        <a:pt x="383" y="2211"/>
                      </a:lnTo>
                      <a:lnTo>
                        <a:pt x="382" y="2210"/>
                      </a:lnTo>
                      <a:lnTo>
                        <a:pt x="380" y="2210"/>
                      </a:lnTo>
                      <a:lnTo>
                        <a:pt x="379" y="2209"/>
                      </a:lnTo>
                      <a:lnTo>
                        <a:pt x="378" y="2209"/>
                      </a:lnTo>
                      <a:lnTo>
                        <a:pt x="377" y="2209"/>
                      </a:lnTo>
                      <a:lnTo>
                        <a:pt x="375" y="2209"/>
                      </a:lnTo>
                      <a:lnTo>
                        <a:pt x="374" y="2208"/>
                      </a:lnTo>
                      <a:lnTo>
                        <a:pt x="373" y="2208"/>
                      </a:lnTo>
                      <a:lnTo>
                        <a:pt x="372" y="2207"/>
                      </a:lnTo>
                      <a:lnTo>
                        <a:pt x="371" y="2207"/>
                      </a:lnTo>
                      <a:lnTo>
                        <a:pt x="370" y="2207"/>
                      </a:lnTo>
                      <a:lnTo>
                        <a:pt x="368" y="2207"/>
                      </a:lnTo>
                      <a:lnTo>
                        <a:pt x="367" y="2206"/>
                      </a:lnTo>
                      <a:lnTo>
                        <a:pt x="366" y="2206"/>
                      </a:lnTo>
                      <a:lnTo>
                        <a:pt x="365" y="2205"/>
                      </a:lnTo>
                      <a:lnTo>
                        <a:pt x="364" y="2205"/>
                      </a:lnTo>
                      <a:lnTo>
                        <a:pt x="363" y="2205"/>
                      </a:lnTo>
                      <a:lnTo>
                        <a:pt x="362" y="2204"/>
                      </a:lnTo>
                      <a:lnTo>
                        <a:pt x="361" y="2204"/>
                      </a:lnTo>
                      <a:lnTo>
                        <a:pt x="359" y="2204"/>
                      </a:lnTo>
                      <a:lnTo>
                        <a:pt x="359" y="2204"/>
                      </a:lnTo>
                      <a:lnTo>
                        <a:pt x="357" y="2203"/>
                      </a:lnTo>
                      <a:lnTo>
                        <a:pt x="356" y="2203"/>
                      </a:lnTo>
                      <a:lnTo>
                        <a:pt x="355" y="2202"/>
                      </a:lnTo>
                      <a:lnTo>
                        <a:pt x="354" y="2202"/>
                      </a:lnTo>
                      <a:lnTo>
                        <a:pt x="353" y="2202"/>
                      </a:lnTo>
                      <a:lnTo>
                        <a:pt x="352" y="2202"/>
                      </a:lnTo>
                      <a:lnTo>
                        <a:pt x="351" y="2201"/>
                      </a:lnTo>
                      <a:lnTo>
                        <a:pt x="350" y="2201"/>
                      </a:lnTo>
                      <a:lnTo>
                        <a:pt x="349" y="2200"/>
                      </a:lnTo>
                      <a:lnTo>
                        <a:pt x="348" y="2200"/>
                      </a:lnTo>
                      <a:lnTo>
                        <a:pt x="347" y="2200"/>
                      </a:lnTo>
                      <a:lnTo>
                        <a:pt x="346" y="2200"/>
                      </a:lnTo>
                      <a:lnTo>
                        <a:pt x="345" y="2199"/>
                      </a:lnTo>
                      <a:lnTo>
                        <a:pt x="344" y="2199"/>
                      </a:lnTo>
                      <a:lnTo>
                        <a:pt x="343" y="2199"/>
                      </a:lnTo>
                      <a:lnTo>
                        <a:pt x="342" y="2198"/>
                      </a:lnTo>
                      <a:lnTo>
                        <a:pt x="342" y="2198"/>
                      </a:lnTo>
                      <a:lnTo>
                        <a:pt x="340" y="2197"/>
                      </a:lnTo>
                      <a:lnTo>
                        <a:pt x="340" y="2197"/>
                      </a:lnTo>
                      <a:lnTo>
                        <a:pt x="339" y="2197"/>
                      </a:lnTo>
                      <a:lnTo>
                        <a:pt x="338" y="2197"/>
                      </a:lnTo>
                      <a:lnTo>
                        <a:pt x="337" y="2196"/>
                      </a:lnTo>
                      <a:lnTo>
                        <a:pt x="336" y="2196"/>
                      </a:lnTo>
                      <a:lnTo>
                        <a:pt x="335" y="2195"/>
                      </a:lnTo>
                      <a:lnTo>
                        <a:pt x="334" y="2195"/>
                      </a:lnTo>
                      <a:lnTo>
                        <a:pt x="333" y="2195"/>
                      </a:lnTo>
                      <a:lnTo>
                        <a:pt x="333" y="2195"/>
                      </a:lnTo>
                      <a:lnTo>
                        <a:pt x="332" y="2194"/>
                      </a:lnTo>
                      <a:lnTo>
                        <a:pt x="331" y="2194"/>
                      </a:lnTo>
                      <a:lnTo>
                        <a:pt x="330" y="2193"/>
                      </a:lnTo>
                      <a:lnTo>
                        <a:pt x="329" y="2193"/>
                      </a:lnTo>
                      <a:lnTo>
                        <a:pt x="328" y="2193"/>
                      </a:lnTo>
                      <a:lnTo>
                        <a:pt x="328" y="2193"/>
                      </a:lnTo>
                      <a:lnTo>
                        <a:pt x="327" y="2192"/>
                      </a:lnTo>
                      <a:lnTo>
                        <a:pt x="326" y="2192"/>
                      </a:lnTo>
                      <a:lnTo>
                        <a:pt x="325" y="2192"/>
                      </a:lnTo>
                      <a:lnTo>
                        <a:pt x="324" y="2191"/>
                      </a:lnTo>
                      <a:lnTo>
                        <a:pt x="324" y="2191"/>
                      </a:lnTo>
                      <a:lnTo>
                        <a:pt x="323" y="2190"/>
                      </a:lnTo>
                      <a:lnTo>
                        <a:pt x="322" y="2190"/>
                      </a:lnTo>
                      <a:lnTo>
                        <a:pt x="321" y="2190"/>
                      </a:lnTo>
                      <a:lnTo>
                        <a:pt x="320" y="2190"/>
                      </a:lnTo>
                      <a:lnTo>
                        <a:pt x="319" y="2189"/>
                      </a:lnTo>
                      <a:lnTo>
                        <a:pt x="319" y="2189"/>
                      </a:lnTo>
                      <a:lnTo>
                        <a:pt x="318" y="2188"/>
                      </a:lnTo>
                      <a:lnTo>
                        <a:pt x="317" y="2188"/>
                      </a:lnTo>
                      <a:lnTo>
                        <a:pt x="317" y="2188"/>
                      </a:lnTo>
                      <a:lnTo>
                        <a:pt x="316" y="2188"/>
                      </a:lnTo>
                      <a:lnTo>
                        <a:pt x="315" y="2187"/>
                      </a:lnTo>
                      <a:lnTo>
                        <a:pt x="314" y="2187"/>
                      </a:lnTo>
                      <a:lnTo>
                        <a:pt x="314" y="2186"/>
                      </a:lnTo>
                      <a:lnTo>
                        <a:pt x="313" y="2186"/>
                      </a:lnTo>
                      <a:lnTo>
                        <a:pt x="312" y="2186"/>
                      </a:lnTo>
                      <a:lnTo>
                        <a:pt x="312" y="2186"/>
                      </a:lnTo>
                      <a:lnTo>
                        <a:pt x="311" y="2185"/>
                      </a:lnTo>
                      <a:lnTo>
                        <a:pt x="310" y="2185"/>
                      </a:lnTo>
                      <a:lnTo>
                        <a:pt x="310" y="2185"/>
                      </a:lnTo>
                      <a:lnTo>
                        <a:pt x="309" y="2184"/>
                      </a:lnTo>
                      <a:lnTo>
                        <a:pt x="308" y="2184"/>
                      </a:lnTo>
                      <a:lnTo>
                        <a:pt x="307" y="2183"/>
                      </a:lnTo>
                      <a:lnTo>
                        <a:pt x="307" y="2183"/>
                      </a:lnTo>
                      <a:lnTo>
                        <a:pt x="306" y="2183"/>
                      </a:lnTo>
                      <a:lnTo>
                        <a:pt x="305" y="2183"/>
                      </a:lnTo>
                      <a:lnTo>
                        <a:pt x="305" y="2182"/>
                      </a:lnTo>
                      <a:lnTo>
                        <a:pt x="304" y="2182"/>
                      </a:lnTo>
                      <a:lnTo>
                        <a:pt x="303" y="2181"/>
                      </a:lnTo>
                      <a:lnTo>
                        <a:pt x="303" y="2181"/>
                      </a:lnTo>
                      <a:lnTo>
                        <a:pt x="302" y="2181"/>
                      </a:lnTo>
                      <a:lnTo>
                        <a:pt x="301" y="2181"/>
                      </a:lnTo>
                      <a:lnTo>
                        <a:pt x="301" y="2180"/>
                      </a:lnTo>
                      <a:lnTo>
                        <a:pt x="300" y="2180"/>
                      </a:lnTo>
                      <a:lnTo>
                        <a:pt x="300" y="2179"/>
                      </a:lnTo>
                      <a:lnTo>
                        <a:pt x="299" y="2179"/>
                      </a:lnTo>
                      <a:lnTo>
                        <a:pt x="298" y="2179"/>
                      </a:lnTo>
                      <a:lnTo>
                        <a:pt x="298" y="2178"/>
                      </a:lnTo>
                      <a:lnTo>
                        <a:pt x="297" y="2178"/>
                      </a:lnTo>
                      <a:lnTo>
                        <a:pt x="296" y="2178"/>
                      </a:lnTo>
                      <a:lnTo>
                        <a:pt x="296" y="2178"/>
                      </a:lnTo>
                      <a:lnTo>
                        <a:pt x="295" y="2177"/>
                      </a:lnTo>
                      <a:lnTo>
                        <a:pt x="295" y="2177"/>
                      </a:lnTo>
                      <a:lnTo>
                        <a:pt x="294" y="2176"/>
                      </a:lnTo>
                      <a:lnTo>
                        <a:pt x="293" y="2176"/>
                      </a:lnTo>
                      <a:lnTo>
                        <a:pt x="293" y="2176"/>
                      </a:lnTo>
                      <a:lnTo>
                        <a:pt x="292" y="2176"/>
                      </a:lnTo>
                      <a:lnTo>
                        <a:pt x="291" y="2175"/>
                      </a:lnTo>
                      <a:lnTo>
                        <a:pt x="291" y="2175"/>
                      </a:lnTo>
                      <a:lnTo>
                        <a:pt x="291" y="2174"/>
                      </a:lnTo>
                      <a:lnTo>
                        <a:pt x="290" y="2174"/>
                      </a:lnTo>
                      <a:lnTo>
                        <a:pt x="289" y="2174"/>
                      </a:lnTo>
                      <a:lnTo>
                        <a:pt x="288" y="2174"/>
                      </a:lnTo>
                      <a:lnTo>
                        <a:pt x="288" y="2173"/>
                      </a:lnTo>
                      <a:lnTo>
                        <a:pt x="288" y="2173"/>
                      </a:lnTo>
                      <a:lnTo>
                        <a:pt x="287" y="2173"/>
                      </a:lnTo>
                      <a:lnTo>
                        <a:pt x="286" y="2172"/>
                      </a:lnTo>
                      <a:lnTo>
                        <a:pt x="286" y="2172"/>
                      </a:lnTo>
                      <a:lnTo>
                        <a:pt x="285" y="2171"/>
                      </a:lnTo>
                      <a:lnTo>
                        <a:pt x="285" y="2171"/>
                      </a:lnTo>
                      <a:lnTo>
                        <a:pt x="284" y="2171"/>
                      </a:lnTo>
                      <a:lnTo>
                        <a:pt x="284" y="2171"/>
                      </a:lnTo>
                      <a:lnTo>
                        <a:pt x="283" y="2170"/>
                      </a:lnTo>
                      <a:lnTo>
                        <a:pt x="283" y="2170"/>
                      </a:lnTo>
                      <a:lnTo>
                        <a:pt x="282" y="2169"/>
                      </a:lnTo>
                      <a:lnTo>
                        <a:pt x="281" y="2169"/>
                      </a:lnTo>
                      <a:lnTo>
                        <a:pt x="281" y="2169"/>
                      </a:lnTo>
                      <a:lnTo>
                        <a:pt x="281" y="2169"/>
                      </a:lnTo>
                      <a:lnTo>
                        <a:pt x="280" y="2168"/>
                      </a:lnTo>
                      <a:lnTo>
                        <a:pt x="279" y="2168"/>
                      </a:lnTo>
                      <a:lnTo>
                        <a:pt x="279" y="2167"/>
                      </a:lnTo>
                      <a:lnTo>
                        <a:pt x="279" y="2167"/>
                      </a:lnTo>
                      <a:lnTo>
                        <a:pt x="278" y="2167"/>
                      </a:lnTo>
                      <a:lnTo>
                        <a:pt x="277" y="2167"/>
                      </a:lnTo>
                      <a:lnTo>
                        <a:pt x="277" y="2166"/>
                      </a:lnTo>
                      <a:lnTo>
                        <a:pt x="277" y="2166"/>
                      </a:lnTo>
                      <a:lnTo>
                        <a:pt x="276" y="2166"/>
                      </a:lnTo>
                      <a:lnTo>
                        <a:pt x="275" y="2165"/>
                      </a:lnTo>
                      <a:lnTo>
                        <a:pt x="275" y="2165"/>
                      </a:lnTo>
                      <a:lnTo>
                        <a:pt x="274" y="2164"/>
                      </a:lnTo>
                      <a:lnTo>
                        <a:pt x="274" y="2164"/>
                      </a:lnTo>
                      <a:lnTo>
                        <a:pt x="274" y="2164"/>
                      </a:lnTo>
                      <a:lnTo>
                        <a:pt x="273" y="2164"/>
                      </a:lnTo>
                      <a:lnTo>
                        <a:pt x="272" y="2163"/>
                      </a:lnTo>
                      <a:lnTo>
                        <a:pt x="272" y="2163"/>
                      </a:lnTo>
                      <a:lnTo>
                        <a:pt x="272" y="2162"/>
                      </a:lnTo>
                      <a:lnTo>
                        <a:pt x="271" y="2162"/>
                      </a:lnTo>
                      <a:lnTo>
                        <a:pt x="271" y="2162"/>
                      </a:lnTo>
                      <a:lnTo>
                        <a:pt x="270" y="2162"/>
                      </a:lnTo>
                      <a:lnTo>
                        <a:pt x="270" y="2161"/>
                      </a:lnTo>
                      <a:lnTo>
                        <a:pt x="269" y="2161"/>
                      </a:lnTo>
                      <a:lnTo>
                        <a:pt x="269" y="2160"/>
                      </a:lnTo>
                      <a:lnTo>
                        <a:pt x="268" y="2160"/>
                      </a:lnTo>
                      <a:lnTo>
                        <a:pt x="268" y="2160"/>
                      </a:lnTo>
                      <a:lnTo>
                        <a:pt x="267" y="2160"/>
                      </a:lnTo>
                      <a:lnTo>
                        <a:pt x="267" y="2159"/>
                      </a:lnTo>
                      <a:lnTo>
                        <a:pt x="267" y="2159"/>
                      </a:lnTo>
                      <a:lnTo>
                        <a:pt x="266" y="2159"/>
                      </a:lnTo>
                      <a:lnTo>
                        <a:pt x="266" y="2158"/>
                      </a:lnTo>
                      <a:lnTo>
                        <a:pt x="265" y="2158"/>
                      </a:lnTo>
                      <a:lnTo>
                        <a:pt x="265" y="2157"/>
                      </a:lnTo>
                      <a:lnTo>
                        <a:pt x="265" y="2157"/>
                      </a:lnTo>
                      <a:lnTo>
                        <a:pt x="264" y="2157"/>
                      </a:lnTo>
                      <a:lnTo>
                        <a:pt x="263" y="2157"/>
                      </a:lnTo>
                      <a:lnTo>
                        <a:pt x="263" y="2156"/>
                      </a:lnTo>
                      <a:lnTo>
                        <a:pt x="263" y="2156"/>
                      </a:lnTo>
                      <a:lnTo>
                        <a:pt x="262" y="2155"/>
                      </a:lnTo>
                      <a:lnTo>
                        <a:pt x="262" y="2155"/>
                      </a:lnTo>
                      <a:lnTo>
                        <a:pt x="261" y="2155"/>
                      </a:lnTo>
                      <a:lnTo>
                        <a:pt x="261" y="2155"/>
                      </a:lnTo>
                      <a:lnTo>
                        <a:pt x="260" y="2154"/>
                      </a:lnTo>
                      <a:lnTo>
                        <a:pt x="260" y="2154"/>
                      </a:lnTo>
                      <a:lnTo>
                        <a:pt x="260" y="2154"/>
                      </a:lnTo>
                      <a:lnTo>
                        <a:pt x="259" y="2153"/>
                      </a:lnTo>
                      <a:lnTo>
                        <a:pt x="259" y="2153"/>
                      </a:lnTo>
                      <a:lnTo>
                        <a:pt x="258" y="2153"/>
                      </a:lnTo>
                      <a:lnTo>
                        <a:pt x="258" y="2152"/>
                      </a:lnTo>
                      <a:lnTo>
                        <a:pt x="258" y="2152"/>
                      </a:lnTo>
                      <a:lnTo>
                        <a:pt x="257" y="2152"/>
                      </a:lnTo>
                      <a:lnTo>
                        <a:pt x="257" y="2151"/>
                      </a:lnTo>
                      <a:lnTo>
                        <a:pt x="257" y="2151"/>
                      </a:lnTo>
                      <a:lnTo>
                        <a:pt x="256" y="2150"/>
                      </a:lnTo>
                      <a:lnTo>
                        <a:pt x="256" y="2150"/>
                      </a:lnTo>
                      <a:lnTo>
                        <a:pt x="256" y="2150"/>
                      </a:lnTo>
                      <a:lnTo>
                        <a:pt x="255" y="2150"/>
                      </a:lnTo>
                      <a:lnTo>
                        <a:pt x="255" y="2149"/>
                      </a:lnTo>
                      <a:lnTo>
                        <a:pt x="254" y="2149"/>
                      </a:lnTo>
                      <a:lnTo>
                        <a:pt x="254" y="2148"/>
                      </a:lnTo>
                      <a:lnTo>
                        <a:pt x="253" y="2148"/>
                      </a:lnTo>
                      <a:lnTo>
                        <a:pt x="253" y="2148"/>
                      </a:lnTo>
                      <a:lnTo>
                        <a:pt x="253" y="2148"/>
                      </a:lnTo>
                      <a:lnTo>
                        <a:pt x="252" y="2147"/>
                      </a:lnTo>
                      <a:lnTo>
                        <a:pt x="252" y="2147"/>
                      </a:lnTo>
                      <a:lnTo>
                        <a:pt x="251" y="2147"/>
                      </a:lnTo>
                      <a:lnTo>
                        <a:pt x="251" y="2146"/>
                      </a:lnTo>
                      <a:lnTo>
                        <a:pt x="251" y="2146"/>
                      </a:lnTo>
                      <a:lnTo>
                        <a:pt x="251" y="2146"/>
                      </a:lnTo>
                      <a:lnTo>
                        <a:pt x="250" y="2145"/>
                      </a:lnTo>
                      <a:lnTo>
                        <a:pt x="250" y="2145"/>
                      </a:lnTo>
                      <a:lnTo>
                        <a:pt x="249" y="2145"/>
                      </a:lnTo>
                      <a:lnTo>
                        <a:pt x="249" y="2144"/>
                      </a:lnTo>
                      <a:lnTo>
                        <a:pt x="249" y="2144"/>
                      </a:lnTo>
                      <a:lnTo>
                        <a:pt x="249" y="2143"/>
                      </a:lnTo>
                      <a:lnTo>
                        <a:pt x="248" y="2143"/>
                      </a:lnTo>
                      <a:lnTo>
                        <a:pt x="248" y="2143"/>
                      </a:lnTo>
                      <a:lnTo>
                        <a:pt x="247" y="2143"/>
                      </a:lnTo>
                      <a:lnTo>
                        <a:pt x="247" y="2142"/>
                      </a:lnTo>
                      <a:lnTo>
                        <a:pt x="246" y="2142"/>
                      </a:lnTo>
                      <a:lnTo>
                        <a:pt x="246" y="2141"/>
                      </a:lnTo>
                      <a:lnTo>
                        <a:pt x="246" y="2141"/>
                      </a:lnTo>
                      <a:lnTo>
                        <a:pt x="246" y="2141"/>
                      </a:lnTo>
                      <a:lnTo>
                        <a:pt x="245" y="2141"/>
                      </a:lnTo>
                      <a:lnTo>
                        <a:pt x="245" y="2140"/>
                      </a:lnTo>
                      <a:lnTo>
                        <a:pt x="244" y="2140"/>
                      </a:lnTo>
                      <a:lnTo>
                        <a:pt x="244" y="2140"/>
                      </a:lnTo>
                      <a:lnTo>
                        <a:pt x="244" y="2139"/>
                      </a:lnTo>
                      <a:lnTo>
                        <a:pt x="244" y="2139"/>
                      </a:lnTo>
                      <a:lnTo>
                        <a:pt x="243" y="2138"/>
                      </a:lnTo>
                      <a:lnTo>
                        <a:pt x="243" y="2138"/>
                      </a:lnTo>
                      <a:lnTo>
                        <a:pt x="242" y="2138"/>
                      </a:lnTo>
                      <a:lnTo>
                        <a:pt x="242" y="2138"/>
                      </a:lnTo>
                      <a:lnTo>
                        <a:pt x="242" y="2137"/>
                      </a:lnTo>
                      <a:lnTo>
                        <a:pt x="242" y="2137"/>
                      </a:lnTo>
                      <a:lnTo>
                        <a:pt x="241" y="2136"/>
                      </a:lnTo>
                      <a:lnTo>
                        <a:pt x="241" y="2136"/>
                      </a:lnTo>
                      <a:lnTo>
                        <a:pt x="241" y="2136"/>
                      </a:lnTo>
                      <a:lnTo>
                        <a:pt x="240" y="2136"/>
                      </a:lnTo>
                      <a:lnTo>
                        <a:pt x="240" y="2135"/>
                      </a:lnTo>
                      <a:lnTo>
                        <a:pt x="239" y="2135"/>
                      </a:lnTo>
                      <a:lnTo>
                        <a:pt x="239" y="2134"/>
                      </a:lnTo>
                      <a:lnTo>
                        <a:pt x="239" y="2134"/>
                      </a:lnTo>
                      <a:lnTo>
                        <a:pt x="239" y="2134"/>
                      </a:lnTo>
                      <a:lnTo>
                        <a:pt x="238" y="2134"/>
                      </a:lnTo>
                      <a:lnTo>
                        <a:pt x="238" y="2133"/>
                      </a:lnTo>
                      <a:lnTo>
                        <a:pt x="238" y="2133"/>
                      </a:lnTo>
                      <a:lnTo>
                        <a:pt x="237" y="2133"/>
                      </a:lnTo>
                      <a:lnTo>
                        <a:pt x="237" y="2132"/>
                      </a:lnTo>
                      <a:lnTo>
                        <a:pt x="237" y="2132"/>
                      </a:lnTo>
                      <a:lnTo>
                        <a:pt x="237" y="2131"/>
                      </a:lnTo>
                      <a:lnTo>
                        <a:pt x="236" y="2131"/>
                      </a:lnTo>
                      <a:lnTo>
                        <a:pt x="236" y="2131"/>
                      </a:lnTo>
                      <a:lnTo>
                        <a:pt x="236" y="2131"/>
                      </a:lnTo>
                      <a:lnTo>
                        <a:pt x="235" y="2130"/>
                      </a:lnTo>
                      <a:lnTo>
                        <a:pt x="235" y="2130"/>
                      </a:lnTo>
                      <a:lnTo>
                        <a:pt x="235" y="2129"/>
                      </a:lnTo>
                      <a:lnTo>
                        <a:pt x="235" y="2129"/>
                      </a:lnTo>
                      <a:lnTo>
                        <a:pt x="234" y="2129"/>
                      </a:lnTo>
                      <a:lnTo>
                        <a:pt x="234" y="2129"/>
                      </a:lnTo>
                      <a:lnTo>
                        <a:pt x="234" y="2128"/>
                      </a:lnTo>
                      <a:lnTo>
                        <a:pt x="233" y="2128"/>
                      </a:lnTo>
                      <a:lnTo>
                        <a:pt x="233" y="2128"/>
                      </a:lnTo>
                      <a:lnTo>
                        <a:pt x="233" y="2127"/>
                      </a:lnTo>
                      <a:lnTo>
                        <a:pt x="232" y="2127"/>
                      </a:lnTo>
                      <a:lnTo>
                        <a:pt x="232" y="2127"/>
                      </a:lnTo>
                      <a:lnTo>
                        <a:pt x="232" y="2126"/>
                      </a:lnTo>
                      <a:lnTo>
                        <a:pt x="232" y="2126"/>
                      </a:lnTo>
                      <a:lnTo>
                        <a:pt x="231" y="2126"/>
                      </a:lnTo>
                      <a:lnTo>
                        <a:pt x="231" y="2125"/>
                      </a:lnTo>
                      <a:lnTo>
                        <a:pt x="231" y="2125"/>
                      </a:lnTo>
                      <a:lnTo>
                        <a:pt x="230" y="2124"/>
                      </a:lnTo>
                      <a:lnTo>
                        <a:pt x="230" y="2124"/>
                      </a:lnTo>
                      <a:lnTo>
                        <a:pt x="230" y="2124"/>
                      </a:lnTo>
                      <a:lnTo>
                        <a:pt x="230" y="2124"/>
                      </a:lnTo>
                      <a:lnTo>
                        <a:pt x="229" y="2123"/>
                      </a:lnTo>
                      <a:lnTo>
                        <a:pt x="229" y="2123"/>
                      </a:lnTo>
                      <a:lnTo>
                        <a:pt x="229" y="2122"/>
                      </a:lnTo>
                      <a:lnTo>
                        <a:pt x="228" y="2122"/>
                      </a:lnTo>
                      <a:lnTo>
                        <a:pt x="228" y="2122"/>
                      </a:lnTo>
                      <a:lnTo>
                        <a:pt x="228" y="2122"/>
                      </a:lnTo>
                      <a:lnTo>
                        <a:pt x="228" y="2121"/>
                      </a:lnTo>
                      <a:lnTo>
                        <a:pt x="228" y="2121"/>
                      </a:lnTo>
                      <a:lnTo>
                        <a:pt x="227" y="2121"/>
                      </a:lnTo>
                      <a:lnTo>
                        <a:pt x="227" y="2120"/>
                      </a:lnTo>
                      <a:lnTo>
                        <a:pt x="227" y="2120"/>
                      </a:lnTo>
                      <a:lnTo>
                        <a:pt x="226" y="2120"/>
                      </a:lnTo>
                      <a:lnTo>
                        <a:pt x="226" y="2119"/>
                      </a:lnTo>
                      <a:lnTo>
                        <a:pt x="226" y="2119"/>
                      </a:lnTo>
                      <a:lnTo>
                        <a:pt x="225" y="2119"/>
                      </a:lnTo>
                      <a:lnTo>
                        <a:pt x="225" y="2118"/>
                      </a:lnTo>
                      <a:lnTo>
                        <a:pt x="225" y="2118"/>
                      </a:lnTo>
                      <a:lnTo>
                        <a:pt x="225" y="2117"/>
                      </a:lnTo>
                      <a:lnTo>
                        <a:pt x="225" y="2117"/>
                      </a:lnTo>
                      <a:lnTo>
                        <a:pt x="224" y="2117"/>
                      </a:lnTo>
                      <a:lnTo>
                        <a:pt x="224" y="2117"/>
                      </a:lnTo>
                      <a:lnTo>
                        <a:pt x="224" y="2116"/>
                      </a:lnTo>
                      <a:lnTo>
                        <a:pt x="223" y="2116"/>
                      </a:lnTo>
                      <a:lnTo>
                        <a:pt x="223" y="2115"/>
                      </a:lnTo>
                      <a:lnTo>
                        <a:pt x="223" y="2115"/>
                      </a:lnTo>
                      <a:lnTo>
                        <a:pt x="223" y="2115"/>
                      </a:lnTo>
                      <a:lnTo>
                        <a:pt x="223" y="2115"/>
                      </a:lnTo>
                      <a:lnTo>
                        <a:pt x="222" y="2114"/>
                      </a:lnTo>
                      <a:lnTo>
                        <a:pt x="222" y="2114"/>
                      </a:lnTo>
                      <a:lnTo>
                        <a:pt x="222" y="2114"/>
                      </a:lnTo>
                      <a:lnTo>
                        <a:pt x="222" y="2113"/>
                      </a:lnTo>
                      <a:lnTo>
                        <a:pt x="221" y="2113"/>
                      </a:lnTo>
                      <a:lnTo>
                        <a:pt x="221" y="2113"/>
                      </a:lnTo>
                      <a:lnTo>
                        <a:pt x="221" y="2112"/>
                      </a:lnTo>
                      <a:lnTo>
                        <a:pt x="220" y="2112"/>
                      </a:lnTo>
                      <a:lnTo>
                        <a:pt x="220" y="2112"/>
                      </a:lnTo>
                      <a:lnTo>
                        <a:pt x="220" y="2111"/>
                      </a:lnTo>
                      <a:lnTo>
                        <a:pt x="220" y="2111"/>
                      </a:lnTo>
                      <a:lnTo>
                        <a:pt x="220" y="2110"/>
                      </a:lnTo>
                      <a:lnTo>
                        <a:pt x="219" y="2110"/>
                      </a:lnTo>
                      <a:lnTo>
                        <a:pt x="219" y="2110"/>
                      </a:lnTo>
                      <a:lnTo>
                        <a:pt x="219" y="2110"/>
                      </a:lnTo>
                      <a:lnTo>
                        <a:pt x="219" y="2109"/>
                      </a:lnTo>
                      <a:lnTo>
                        <a:pt x="218" y="2109"/>
                      </a:lnTo>
                      <a:lnTo>
                        <a:pt x="218" y="2109"/>
                      </a:lnTo>
                      <a:lnTo>
                        <a:pt x="218" y="2108"/>
                      </a:lnTo>
                      <a:lnTo>
                        <a:pt x="218" y="2108"/>
                      </a:lnTo>
                      <a:lnTo>
                        <a:pt x="218" y="2108"/>
                      </a:lnTo>
                      <a:lnTo>
                        <a:pt x="217" y="2107"/>
                      </a:lnTo>
                      <a:lnTo>
                        <a:pt x="217" y="2107"/>
                      </a:lnTo>
                      <a:lnTo>
                        <a:pt x="217" y="2107"/>
                      </a:lnTo>
                      <a:lnTo>
                        <a:pt x="217" y="2106"/>
                      </a:lnTo>
                      <a:lnTo>
                        <a:pt x="216" y="2106"/>
                      </a:lnTo>
                      <a:lnTo>
                        <a:pt x="216" y="2105"/>
                      </a:lnTo>
                      <a:lnTo>
                        <a:pt x="216" y="2105"/>
                      </a:lnTo>
                      <a:lnTo>
                        <a:pt x="216" y="2105"/>
                      </a:lnTo>
                      <a:lnTo>
                        <a:pt x="216" y="2105"/>
                      </a:lnTo>
                      <a:lnTo>
                        <a:pt x="215" y="2104"/>
                      </a:lnTo>
                      <a:lnTo>
                        <a:pt x="215" y="2104"/>
                      </a:lnTo>
                      <a:lnTo>
                        <a:pt x="215" y="2103"/>
                      </a:lnTo>
                      <a:lnTo>
                        <a:pt x="215" y="2103"/>
                      </a:lnTo>
                      <a:lnTo>
                        <a:pt x="214" y="2103"/>
                      </a:lnTo>
                      <a:lnTo>
                        <a:pt x="214" y="2103"/>
                      </a:lnTo>
                      <a:lnTo>
                        <a:pt x="214" y="2102"/>
                      </a:lnTo>
                      <a:lnTo>
                        <a:pt x="214" y="2102"/>
                      </a:lnTo>
                      <a:lnTo>
                        <a:pt x="213" y="2102"/>
                      </a:lnTo>
                      <a:lnTo>
                        <a:pt x="213" y="2101"/>
                      </a:lnTo>
                      <a:lnTo>
                        <a:pt x="213" y="2101"/>
                      </a:lnTo>
                      <a:lnTo>
                        <a:pt x="213" y="2101"/>
                      </a:lnTo>
                      <a:lnTo>
                        <a:pt x="213" y="2100"/>
                      </a:lnTo>
                      <a:lnTo>
                        <a:pt x="213" y="2100"/>
                      </a:lnTo>
                      <a:lnTo>
                        <a:pt x="212" y="2100"/>
                      </a:lnTo>
                      <a:lnTo>
                        <a:pt x="212" y="2099"/>
                      </a:lnTo>
                      <a:lnTo>
                        <a:pt x="212" y="2099"/>
                      </a:lnTo>
                      <a:lnTo>
                        <a:pt x="212" y="2098"/>
                      </a:lnTo>
                      <a:lnTo>
                        <a:pt x="211" y="2098"/>
                      </a:lnTo>
                      <a:lnTo>
                        <a:pt x="211" y="2098"/>
                      </a:lnTo>
                      <a:lnTo>
                        <a:pt x="211" y="2098"/>
                      </a:lnTo>
                      <a:lnTo>
                        <a:pt x="211" y="2097"/>
                      </a:lnTo>
                      <a:lnTo>
                        <a:pt x="211" y="2097"/>
                      </a:lnTo>
                      <a:lnTo>
                        <a:pt x="211" y="2096"/>
                      </a:lnTo>
                      <a:lnTo>
                        <a:pt x="210" y="2096"/>
                      </a:lnTo>
                      <a:lnTo>
                        <a:pt x="210" y="2096"/>
                      </a:lnTo>
                      <a:lnTo>
                        <a:pt x="210" y="2096"/>
                      </a:lnTo>
                      <a:lnTo>
                        <a:pt x="210" y="2095"/>
                      </a:lnTo>
                      <a:lnTo>
                        <a:pt x="209" y="2095"/>
                      </a:lnTo>
                      <a:lnTo>
                        <a:pt x="209" y="2095"/>
                      </a:lnTo>
                      <a:lnTo>
                        <a:pt x="209" y="2094"/>
                      </a:lnTo>
                      <a:lnTo>
                        <a:pt x="209" y="2094"/>
                      </a:lnTo>
                      <a:lnTo>
                        <a:pt x="209" y="2094"/>
                      </a:lnTo>
                      <a:lnTo>
                        <a:pt x="209" y="2093"/>
                      </a:lnTo>
                      <a:lnTo>
                        <a:pt x="208" y="2093"/>
                      </a:lnTo>
                      <a:lnTo>
                        <a:pt x="208" y="2093"/>
                      </a:lnTo>
                      <a:lnTo>
                        <a:pt x="208" y="2092"/>
                      </a:lnTo>
                      <a:lnTo>
                        <a:pt x="208" y="2092"/>
                      </a:lnTo>
                      <a:lnTo>
                        <a:pt x="207" y="2091"/>
                      </a:lnTo>
                      <a:lnTo>
                        <a:pt x="207" y="2091"/>
                      </a:lnTo>
                      <a:lnTo>
                        <a:pt x="207" y="2091"/>
                      </a:lnTo>
                      <a:lnTo>
                        <a:pt x="207" y="2091"/>
                      </a:lnTo>
                      <a:lnTo>
                        <a:pt x="206" y="2090"/>
                      </a:lnTo>
                      <a:lnTo>
                        <a:pt x="206" y="2090"/>
                      </a:lnTo>
                      <a:lnTo>
                        <a:pt x="206" y="2089"/>
                      </a:lnTo>
                      <a:lnTo>
                        <a:pt x="206" y="2089"/>
                      </a:lnTo>
                      <a:lnTo>
                        <a:pt x="206" y="2089"/>
                      </a:lnTo>
                      <a:lnTo>
                        <a:pt x="206" y="2089"/>
                      </a:lnTo>
                      <a:lnTo>
                        <a:pt x="206" y="2088"/>
                      </a:lnTo>
                      <a:lnTo>
                        <a:pt x="205" y="2088"/>
                      </a:lnTo>
                      <a:lnTo>
                        <a:pt x="205" y="2088"/>
                      </a:lnTo>
                      <a:lnTo>
                        <a:pt x="205" y="2087"/>
                      </a:lnTo>
                      <a:lnTo>
                        <a:pt x="205" y="2087"/>
                      </a:lnTo>
                      <a:lnTo>
                        <a:pt x="204" y="2087"/>
                      </a:lnTo>
                      <a:lnTo>
                        <a:pt x="204" y="2086"/>
                      </a:lnTo>
                      <a:lnTo>
                        <a:pt x="204" y="2086"/>
                      </a:lnTo>
                      <a:lnTo>
                        <a:pt x="204" y="2086"/>
                      </a:lnTo>
                      <a:lnTo>
                        <a:pt x="204" y="2085"/>
                      </a:lnTo>
                      <a:lnTo>
                        <a:pt x="204" y="2085"/>
                      </a:lnTo>
                      <a:lnTo>
                        <a:pt x="204" y="2084"/>
                      </a:lnTo>
                      <a:lnTo>
                        <a:pt x="203" y="2084"/>
                      </a:lnTo>
                      <a:lnTo>
                        <a:pt x="203" y="2084"/>
                      </a:lnTo>
                      <a:lnTo>
                        <a:pt x="203" y="2084"/>
                      </a:lnTo>
                      <a:lnTo>
                        <a:pt x="203" y="2083"/>
                      </a:lnTo>
                      <a:lnTo>
                        <a:pt x="203" y="2083"/>
                      </a:lnTo>
                      <a:lnTo>
                        <a:pt x="202" y="2083"/>
                      </a:lnTo>
                      <a:lnTo>
                        <a:pt x="202" y="2082"/>
                      </a:lnTo>
                      <a:lnTo>
                        <a:pt x="202" y="2082"/>
                      </a:lnTo>
                      <a:lnTo>
                        <a:pt x="202" y="2082"/>
                      </a:lnTo>
                      <a:lnTo>
                        <a:pt x="202" y="2081"/>
                      </a:lnTo>
                      <a:lnTo>
                        <a:pt x="202" y="2081"/>
                      </a:lnTo>
                      <a:lnTo>
                        <a:pt x="202" y="2081"/>
                      </a:lnTo>
                      <a:lnTo>
                        <a:pt x="201" y="2080"/>
                      </a:lnTo>
                      <a:lnTo>
                        <a:pt x="201" y="2080"/>
                      </a:lnTo>
                      <a:lnTo>
                        <a:pt x="201" y="2080"/>
                      </a:lnTo>
                      <a:lnTo>
                        <a:pt x="201" y="2079"/>
                      </a:lnTo>
                      <a:lnTo>
                        <a:pt x="200" y="2079"/>
                      </a:lnTo>
                      <a:lnTo>
                        <a:pt x="200" y="2079"/>
                      </a:lnTo>
                      <a:lnTo>
                        <a:pt x="200" y="2078"/>
                      </a:lnTo>
                      <a:lnTo>
                        <a:pt x="200" y="2078"/>
                      </a:lnTo>
                      <a:lnTo>
                        <a:pt x="200" y="2077"/>
                      </a:lnTo>
                      <a:lnTo>
                        <a:pt x="199" y="2077"/>
                      </a:lnTo>
                      <a:lnTo>
                        <a:pt x="199" y="2077"/>
                      </a:lnTo>
                      <a:lnTo>
                        <a:pt x="199" y="2077"/>
                      </a:lnTo>
                      <a:lnTo>
                        <a:pt x="199" y="2076"/>
                      </a:lnTo>
                      <a:lnTo>
                        <a:pt x="199" y="2076"/>
                      </a:lnTo>
                      <a:lnTo>
                        <a:pt x="199" y="2076"/>
                      </a:lnTo>
                      <a:lnTo>
                        <a:pt x="199" y="2075"/>
                      </a:lnTo>
                      <a:lnTo>
                        <a:pt x="199" y="2075"/>
                      </a:lnTo>
                      <a:lnTo>
                        <a:pt x="198" y="2075"/>
                      </a:lnTo>
                      <a:lnTo>
                        <a:pt x="198" y="2074"/>
                      </a:lnTo>
                      <a:lnTo>
                        <a:pt x="198" y="2074"/>
                      </a:lnTo>
                      <a:lnTo>
                        <a:pt x="198" y="2074"/>
                      </a:lnTo>
                      <a:lnTo>
                        <a:pt x="198" y="2073"/>
                      </a:lnTo>
                      <a:lnTo>
                        <a:pt x="197" y="2073"/>
                      </a:lnTo>
                      <a:lnTo>
                        <a:pt x="197" y="2072"/>
                      </a:lnTo>
                      <a:lnTo>
                        <a:pt x="197" y="2072"/>
                      </a:lnTo>
                      <a:lnTo>
                        <a:pt x="197" y="2072"/>
                      </a:lnTo>
                      <a:lnTo>
                        <a:pt x="197" y="2072"/>
                      </a:lnTo>
                      <a:lnTo>
                        <a:pt x="197" y="2071"/>
                      </a:lnTo>
                      <a:lnTo>
                        <a:pt x="197" y="2071"/>
                      </a:lnTo>
                      <a:lnTo>
                        <a:pt x="196" y="2070"/>
                      </a:lnTo>
                      <a:lnTo>
                        <a:pt x="196" y="2070"/>
                      </a:lnTo>
                      <a:lnTo>
                        <a:pt x="196" y="2070"/>
                      </a:lnTo>
                      <a:lnTo>
                        <a:pt x="196" y="2070"/>
                      </a:lnTo>
                      <a:lnTo>
                        <a:pt x="196" y="2069"/>
                      </a:lnTo>
                      <a:lnTo>
                        <a:pt x="195" y="2069"/>
                      </a:lnTo>
                      <a:lnTo>
                        <a:pt x="195" y="2069"/>
                      </a:lnTo>
                      <a:lnTo>
                        <a:pt x="195" y="2068"/>
                      </a:lnTo>
                      <a:lnTo>
                        <a:pt x="195" y="2068"/>
                      </a:lnTo>
                      <a:lnTo>
                        <a:pt x="195" y="2068"/>
                      </a:lnTo>
                      <a:lnTo>
                        <a:pt x="195" y="2067"/>
                      </a:lnTo>
                      <a:lnTo>
                        <a:pt x="195" y="2067"/>
                      </a:lnTo>
                      <a:lnTo>
                        <a:pt x="195" y="2067"/>
                      </a:lnTo>
                      <a:lnTo>
                        <a:pt x="194" y="2066"/>
                      </a:lnTo>
                      <a:lnTo>
                        <a:pt x="194" y="2066"/>
                      </a:lnTo>
                      <a:lnTo>
                        <a:pt x="194" y="2065"/>
                      </a:lnTo>
                      <a:lnTo>
                        <a:pt x="194" y="2065"/>
                      </a:lnTo>
                      <a:lnTo>
                        <a:pt x="194" y="2065"/>
                      </a:lnTo>
                      <a:lnTo>
                        <a:pt x="194" y="2065"/>
                      </a:lnTo>
                      <a:lnTo>
                        <a:pt x="193" y="2064"/>
                      </a:lnTo>
                      <a:lnTo>
                        <a:pt x="193" y="2064"/>
                      </a:lnTo>
                      <a:lnTo>
                        <a:pt x="193" y="2064"/>
                      </a:lnTo>
                      <a:lnTo>
                        <a:pt x="193" y="2063"/>
                      </a:lnTo>
                      <a:lnTo>
                        <a:pt x="193" y="2063"/>
                      </a:lnTo>
                      <a:lnTo>
                        <a:pt x="192" y="2063"/>
                      </a:lnTo>
                      <a:lnTo>
                        <a:pt x="192" y="2062"/>
                      </a:lnTo>
                      <a:lnTo>
                        <a:pt x="192" y="2062"/>
                      </a:lnTo>
                      <a:lnTo>
                        <a:pt x="192" y="2062"/>
                      </a:lnTo>
                      <a:lnTo>
                        <a:pt x="192" y="2061"/>
                      </a:lnTo>
                      <a:lnTo>
                        <a:pt x="192" y="2061"/>
                      </a:lnTo>
                      <a:lnTo>
                        <a:pt x="192" y="2061"/>
                      </a:lnTo>
                      <a:lnTo>
                        <a:pt x="192" y="2060"/>
                      </a:lnTo>
                      <a:lnTo>
                        <a:pt x="192" y="2060"/>
                      </a:lnTo>
                      <a:lnTo>
                        <a:pt x="191" y="2060"/>
                      </a:lnTo>
                      <a:lnTo>
                        <a:pt x="191" y="2059"/>
                      </a:lnTo>
                      <a:lnTo>
                        <a:pt x="191" y="2059"/>
                      </a:lnTo>
                      <a:lnTo>
                        <a:pt x="191" y="2058"/>
                      </a:lnTo>
                      <a:lnTo>
                        <a:pt x="191" y="2058"/>
                      </a:lnTo>
                      <a:lnTo>
                        <a:pt x="190" y="2058"/>
                      </a:lnTo>
                      <a:lnTo>
                        <a:pt x="190" y="2058"/>
                      </a:lnTo>
                      <a:lnTo>
                        <a:pt x="190" y="2057"/>
                      </a:lnTo>
                      <a:lnTo>
                        <a:pt x="190" y="2057"/>
                      </a:lnTo>
                      <a:lnTo>
                        <a:pt x="190" y="2057"/>
                      </a:lnTo>
                      <a:lnTo>
                        <a:pt x="190" y="2056"/>
                      </a:lnTo>
                      <a:lnTo>
                        <a:pt x="190" y="2056"/>
                      </a:lnTo>
                      <a:lnTo>
                        <a:pt x="190" y="2056"/>
                      </a:lnTo>
                      <a:lnTo>
                        <a:pt x="190" y="2055"/>
                      </a:lnTo>
                      <a:lnTo>
                        <a:pt x="189" y="2055"/>
                      </a:lnTo>
                      <a:lnTo>
                        <a:pt x="189" y="2055"/>
                      </a:lnTo>
                      <a:lnTo>
                        <a:pt x="189" y="2054"/>
                      </a:lnTo>
                      <a:lnTo>
                        <a:pt x="189" y="2054"/>
                      </a:lnTo>
                      <a:lnTo>
                        <a:pt x="189" y="2054"/>
                      </a:lnTo>
                      <a:lnTo>
                        <a:pt x="189" y="2053"/>
                      </a:lnTo>
                      <a:lnTo>
                        <a:pt x="188" y="2053"/>
                      </a:lnTo>
                      <a:lnTo>
                        <a:pt x="188" y="2053"/>
                      </a:lnTo>
                      <a:lnTo>
                        <a:pt x="188" y="2052"/>
                      </a:lnTo>
                      <a:lnTo>
                        <a:pt x="188" y="2052"/>
                      </a:lnTo>
                      <a:lnTo>
                        <a:pt x="188" y="2051"/>
                      </a:lnTo>
                      <a:lnTo>
                        <a:pt x="188" y="2051"/>
                      </a:lnTo>
                      <a:lnTo>
                        <a:pt x="188" y="2051"/>
                      </a:lnTo>
                      <a:lnTo>
                        <a:pt x="188" y="2051"/>
                      </a:lnTo>
                      <a:lnTo>
                        <a:pt x="188" y="2050"/>
                      </a:lnTo>
                      <a:lnTo>
                        <a:pt x="187" y="2050"/>
                      </a:lnTo>
                      <a:lnTo>
                        <a:pt x="187" y="2050"/>
                      </a:lnTo>
                      <a:lnTo>
                        <a:pt x="187" y="2049"/>
                      </a:lnTo>
                      <a:lnTo>
                        <a:pt x="187" y="2049"/>
                      </a:lnTo>
                      <a:lnTo>
                        <a:pt x="187" y="2049"/>
                      </a:lnTo>
                      <a:lnTo>
                        <a:pt x="187" y="2048"/>
                      </a:lnTo>
                      <a:lnTo>
                        <a:pt x="186" y="2048"/>
                      </a:lnTo>
                      <a:lnTo>
                        <a:pt x="186" y="2048"/>
                      </a:lnTo>
                      <a:lnTo>
                        <a:pt x="186" y="2047"/>
                      </a:lnTo>
                      <a:lnTo>
                        <a:pt x="186" y="2047"/>
                      </a:lnTo>
                      <a:lnTo>
                        <a:pt x="186" y="2047"/>
                      </a:lnTo>
                      <a:lnTo>
                        <a:pt x="186" y="2047"/>
                      </a:lnTo>
                      <a:lnTo>
                        <a:pt x="186" y="2046"/>
                      </a:lnTo>
                      <a:lnTo>
                        <a:pt x="185" y="2046"/>
                      </a:lnTo>
                      <a:lnTo>
                        <a:pt x="185" y="2045"/>
                      </a:lnTo>
                      <a:lnTo>
                        <a:pt x="185" y="2045"/>
                      </a:lnTo>
                      <a:lnTo>
                        <a:pt x="185" y="2044"/>
                      </a:lnTo>
                      <a:lnTo>
                        <a:pt x="185" y="2044"/>
                      </a:lnTo>
                      <a:lnTo>
                        <a:pt x="185" y="2044"/>
                      </a:lnTo>
                      <a:lnTo>
                        <a:pt x="185" y="2044"/>
                      </a:lnTo>
                      <a:lnTo>
                        <a:pt x="185" y="2043"/>
                      </a:lnTo>
                      <a:lnTo>
                        <a:pt x="185" y="2043"/>
                      </a:lnTo>
                      <a:lnTo>
                        <a:pt x="184" y="2043"/>
                      </a:lnTo>
                      <a:lnTo>
                        <a:pt x="184" y="2042"/>
                      </a:lnTo>
                      <a:lnTo>
                        <a:pt x="184" y="2042"/>
                      </a:lnTo>
                      <a:lnTo>
                        <a:pt x="184" y="2042"/>
                      </a:lnTo>
                      <a:lnTo>
                        <a:pt x="184" y="2041"/>
                      </a:lnTo>
                      <a:lnTo>
                        <a:pt x="184" y="2041"/>
                      </a:lnTo>
                      <a:lnTo>
                        <a:pt x="184" y="2041"/>
                      </a:lnTo>
                      <a:lnTo>
                        <a:pt x="183" y="2040"/>
                      </a:lnTo>
                      <a:lnTo>
                        <a:pt x="183" y="2040"/>
                      </a:lnTo>
                      <a:lnTo>
                        <a:pt x="183" y="2040"/>
                      </a:lnTo>
                      <a:lnTo>
                        <a:pt x="183" y="2040"/>
                      </a:lnTo>
                      <a:lnTo>
                        <a:pt x="183" y="2039"/>
                      </a:lnTo>
                      <a:lnTo>
                        <a:pt x="183" y="2039"/>
                      </a:lnTo>
                      <a:lnTo>
                        <a:pt x="183" y="2038"/>
                      </a:lnTo>
                      <a:lnTo>
                        <a:pt x="183" y="2038"/>
                      </a:lnTo>
                      <a:lnTo>
                        <a:pt x="183" y="2038"/>
                      </a:lnTo>
                      <a:lnTo>
                        <a:pt x="183" y="2037"/>
                      </a:lnTo>
                      <a:lnTo>
                        <a:pt x="182" y="2037"/>
                      </a:lnTo>
                      <a:lnTo>
                        <a:pt x="182" y="2037"/>
                      </a:lnTo>
                      <a:lnTo>
                        <a:pt x="182" y="2036"/>
                      </a:lnTo>
                      <a:lnTo>
                        <a:pt x="182" y="2036"/>
                      </a:lnTo>
                      <a:lnTo>
                        <a:pt x="182" y="2036"/>
                      </a:lnTo>
                      <a:lnTo>
                        <a:pt x="182" y="2035"/>
                      </a:lnTo>
                      <a:lnTo>
                        <a:pt x="182" y="2035"/>
                      </a:lnTo>
                      <a:lnTo>
                        <a:pt x="181" y="2035"/>
                      </a:lnTo>
                      <a:lnTo>
                        <a:pt x="181" y="2034"/>
                      </a:lnTo>
                      <a:lnTo>
                        <a:pt x="181" y="2034"/>
                      </a:lnTo>
                      <a:lnTo>
                        <a:pt x="181" y="2034"/>
                      </a:lnTo>
                      <a:lnTo>
                        <a:pt x="181" y="2033"/>
                      </a:lnTo>
                      <a:lnTo>
                        <a:pt x="181" y="2033"/>
                      </a:lnTo>
                      <a:lnTo>
                        <a:pt x="181" y="2032"/>
                      </a:lnTo>
                      <a:lnTo>
                        <a:pt x="181" y="2032"/>
                      </a:lnTo>
                      <a:lnTo>
                        <a:pt x="181" y="2032"/>
                      </a:lnTo>
                      <a:lnTo>
                        <a:pt x="181" y="2032"/>
                      </a:lnTo>
                      <a:lnTo>
                        <a:pt x="181" y="2031"/>
                      </a:lnTo>
                      <a:lnTo>
                        <a:pt x="180" y="2031"/>
                      </a:lnTo>
                      <a:lnTo>
                        <a:pt x="180" y="2031"/>
                      </a:lnTo>
                      <a:lnTo>
                        <a:pt x="180" y="2030"/>
                      </a:lnTo>
                      <a:lnTo>
                        <a:pt x="180" y="2030"/>
                      </a:lnTo>
                      <a:lnTo>
                        <a:pt x="180" y="2030"/>
                      </a:lnTo>
                      <a:lnTo>
                        <a:pt x="180" y="2029"/>
                      </a:lnTo>
                      <a:lnTo>
                        <a:pt x="180" y="2029"/>
                      </a:lnTo>
                      <a:lnTo>
                        <a:pt x="179" y="2029"/>
                      </a:lnTo>
                      <a:lnTo>
                        <a:pt x="179" y="2028"/>
                      </a:lnTo>
                      <a:lnTo>
                        <a:pt x="179" y="2028"/>
                      </a:lnTo>
                      <a:lnTo>
                        <a:pt x="179" y="2028"/>
                      </a:lnTo>
                      <a:lnTo>
                        <a:pt x="179" y="2028"/>
                      </a:lnTo>
                      <a:lnTo>
                        <a:pt x="179" y="2027"/>
                      </a:lnTo>
                      <a:lnTo>
                        <a:pt x="179" y="2027"/>
                      </a:lnTo>
                      <a:lnTo>
                        <a:pt x="178" y="2026"/>
                      </a:lnTo>
                      <a:lnTo>
                        <a:pt x="178" y="2026"/>
                      </a:lnTo>
                      <a:lnTo>
                        <a:pt x="178" y="2025"/>
                      </a:lnTo>
                      <a:lnTo>
                        <a:pt x="178" y="2025"/>
                      </a:lnTo>
                      <a:lnTo>
                        <a:pt x="178" y="2025"/>
                      </a:lnTo>
                      <a:lnTo>
                        <a:pt x="178" y="2025"/>
                      </a:lnTo>
                      <a:lnTo>
                        <a:pt x="178" y="2024"/>
                      </a:lnTo>
                      <a:lnTo>
                        <a:pt x="178" y="2024"/>
                      </a:lnTo>
                      <a:lnTo>
                        <a:pt x="178" y="2024"/>
                      </a:lnTo>
                      <a:lnTo>
                        <a:pt x="178" y="2023"/>
                      </a:lnTo>
                      <a:lnTo>
                        <a:pt x="178" y="2023"/>
                      </a:lnTo>
                      <a:lnTo>
                        <a:pt x="177" y="2023"/>
                      </a:lnTo>
                      <a:lnTo>
                        <a:pt x="177" y="2022"/>
                      </a:lnTo>
                      <a:lnTo>
                        <a:pt x="177" y="2022"/>
                      </a:lnTo>
                      <a:lnTo>
                        <a:pt x="177" y="2022"/>
                      </a:lnTo>
                      <a:lnTo>
                        <a:pt x="177" y="2021"/>
                      </a:lnTo>
                      <a:lnTo>
                        <a:pt x="177" y="2021"/>
                      </a:lnTo>
                      <a:lnTo>
                        <a:pt x="177" y="2021"/>
                      </a:lnTo>
                      <a:lnTo>
                        <a:pt x="177" y="2021"/>
                      </a:lnTo>
                      <a:lnTo>
                        <a:pt x="176" y="2020"/>
                      </a:lnTo>
                      <a:lnTo>
                        <a:pt x="176" y="2020"/>
                      </a:lnTo>
                      <a:lnTo>
                        <a:pt x="176" y="2019"/>
                      </a:lnTo>
                      <a:lnTo>
                        <a:pt x="176" y="2019"/>
                      </a:lnTo>
                      <a:lnTo>
                        <a:pt x="176" y="2019"/>
                      </a:lnTo>
                      <a:lnTo>
                        <a:pt x="176" y="2018"/>
                      </a:lnTo>
                      <a:lnTo>
                        <a:pt x="176" y="2018"/>
                      </a:lnTo>
                      <a:lnTo>
                        <a:pt x="176" y="2018"/>
                      </a:lnTo>
                      <a:lnTo>
                        <a:pt x="176" y="2017"/>
                      </a:lnTo>
                      <a:lnTo>
                        <a:pt x="176" y="2017"/>
                      </a:lnTo>
                      <a:lnTo>
                        <a:pt x="176" y="2017"/>
                      </a:lnTo>
                      <a:lnTo>
                        <a:pt x="176" y="2016"/>
                      </a:lnTo>
                      <a:lnTo>
                        <a:pt x="175" y="2016"/>
                      </a:lnTo>
                      <a:lnTo>
                        <a:pt x="175" y="2016"/>
                      </a:lnTo>
                      <a:lnTo>
                        <a:pt x="175" y="2015"/>
                      </a:lnTo>
                      <a:lnTo>
                        <a:pt x="175" y="2015"/>
                      </a:lnTo>
                      <a:lnTo>
                        <a:pt x="175" y="2015"/>
                      </a:lnTo>
                      <a:lnTo>
                        <a:pt x="175" y="2015"/>
                      </a:lnTo>
                      <a:lnTo>
                        <a:pt x="175" y="2014"/>
                      </a:lnTo>
                      <a:lnTo>
                        <a:pt x="175" y="2014"/>
                      </a:lnTo>
                      <a:lnTo>
                        <a:pt x="175" y="2014"/>
                      </a:lnTo>
                      <a:lnTo>
                        <a:pt x="174" y="2014"/>
                      </a:lnTo>
                      <a:lnTo>
                        <a:pt x="174" y="2013"/>
                      </a:lnTo>
                      <a:lnTo>
                        <a:pt x="174" y="2013"/>
                      </a:lnTo>
                      <a:lnTo>
                        <a:pt x="174" y="2012"/>
                      </a:lnTo>
                      <a:lnTo>
                        <a:pt x="174" y="2012"/>
                      </a:lnTo>
                      <a:lnTo>
                        <a:pt x="174" y="2012"/>
                      </a:lnTo>
                      <a:lnTo>
                        <a:pt x="174" y="2011"/>
                      </a:lnTo>
                      <a:lnTo>
                        <a:pt x="174" y="2011"/>
                      </a:lnTo>
                      <a:lnTo>
                        <a:pt x="174" y="2011"/>
                      </a:lnTo>
                      <a:lnTo>
                        <a:pt x="174" y="2010"/>
                      </a:lnTo>
                      <a:lnTo>
                        <a:pt x="174" y="2010"/>
                      </a:lnTo>
                      <a:lnTo>
                        <a:pt x="174" y="2010"/>
                      </a:lnTo>
                      <a:lnTo>
                        <a:pt x="173" y="2009"/>
                      </a:lnTo>
                      <a:lnTo>
                        <a:pt x="173" y="2009"/>
                      </a:lnTo>
                      <a:lnTo>
                        <a:pt x="173" y="2009"/>
                      </a:lnTo>
                      <a:lnTo>
                        <a:pt x="173" y="2008"/>
                      </a:lnTo>
                      <a:lnTo>
                        <a:pt x="173" y="2008"/>
                      </a:lnTo>
                      <a:lnTo>
                        <a:pt x="173" y="2008"/>
                      </a:lnTo>
                      <a:lnTo>
                        <a:pt x="173" y="2007"/>
                      </a:lnTo>
                      <a:lnTo>
                        <a:pt x="173" y="2007"/>
                      </a:lnTo>
                      <a:lnTo>
                        <a:pt x="172" y="2007"/>
                      </a:lnTo>
                      <a:lnTo>
                        <a:pt x="172" y="2007"/>
                      </a:lnTo>
                      <a:lnTo>
                        <a:pt x="172" y="2006"/>
                      </a:lnTo>
                      <a:lnTo>
                        <a:pt x="172" y="2006"/>
                      </a:lnTo>
                      <a:lnTo>
                        <a:pt x="172" y="2005"/>
                      </a:lnTo>
                      <a:lnTo>
                        <a:pt x="172" y="2005"/>
                      </a:lnTo>
                      <a:lnTo>
                        <a:pt x="172" y="2005"/>
                      </a:lnTo>
                      <a:lnTo>
                        <a:pt x="172" y="2004"/>
                      </a:lnTo>
                      <a:lnTo>
                        <a:pt x="172" y="2004"/>
                      </a:lnTo>
                      <a:lnTo>
                        <a:pt x="171" y="2004"/>
                      </a:lnTo>
                      <a:lnTo>
                        <a:pt x="171" y="2003"/>
                      </a:lnTo>
                      <a:lnTo>
                        <a:pt x="171" y="2003"/>
                      </a:lnTo>
                      <a:lnTo>
                        <a:pt x="171" y="2003"/>
                      </a:lnTo>
                      <a:lnTo>
                        <a:pt x="171" y="2002"/>
                      </a:lnTo>
                      <a:lnTo>
                        <a:pt x="171" y="2002"/>
                      </a:lnTo>
                      <a:lnTo>
                        <a:pt x="171" y="2002"/>
                      </a:lnTo>
                      <a:lnTo>
                        <a:pt x="171" y="2002"/>
                      </a:lnTo>
                      <a:lnTo>
                        <a:pt x="171" y="2001"/>
                      </a:lnTo>
                      <a:lnTo>
                        <a:pt x="171" y="2001"/>
                      </a:lnTo>
                      <a:lnTo>
                        <a:pt x="171" y="2000"/>
                      </a:lnTo>
                      <a:lnTo>
                        <a:pt x="171" y="2000"/>
                      </a:lnTo>
                      <a:lnTo>
                        <a:pt x="171" y="1999"/>
                      </a:lnTo>
                      <a:lnTo>
                        <a:pt x="170" y="1999"/>
                      </a:lnTo>
                      <a:lnTo>
                        <a:pt x="170" y="1999"/>
                      </a:lnTo>
                      <a:lnTo>
                        <a:pt x="170" y="1999"/>
                      </a:lnTo>
                      <a:lnTo>
                        <a:pt x="170" y="1998"/>
                      </a:lnTo>
                      <a:lnTo>
                        <a:pt x="170" y="1998"/>
                      </a:lnTo>
                      <a:lnTo>
                        <a:pt x="170" y="1998"/>
                      </a:lnTo>
                      <a:lnTo>
                        <a:pt x="170" y="1997"/>
                      </a:lnTo>
                      <a:lnTo>
                        <a:pt x="170" y="1997"/>
                      </a:lnTo>
                      <a:lnTo>
                        <a:pt x="170" y="1997"/>
                      </a:lnTo>
                      <a:lnTo>
                        <a:pt x="169" y="1996"/>
                      </a:lnTo>
                      <a:lnTo>
                        <a:pt x="169" y="1996"/>
                      </a:lnTo>
                      <a:lnTo>
                        <a:pt x="169" y="1996"/>
                      </a:lnTo>
                      <a:lnTo>
                        <a:pt x="169" y="1995"/>
                      </a:lnTo>
                      <a:lnTo>
                        <a:pt x="169" y="1995"/>
                      </a:lnTo>
                      <a:lnTo>
                        <a:pt x="169" y="1995"/>
                      </a:lnTo>
                      <a:lnTo>
                        <a:pt x="169" y="1995"/>
                      </a:lnTo>
                      <a:lnTo>
                        <a:pt x="169" y="1994"/>
                      </a:lnTo>
                      <a:lnTo>
                        <a:pt x="169" y="1994"/>
                      </a:lnTo>
                      <a:lnTo>
                        <a:pt x="169" y="1993"/>
                      </a:lnTo>
                      <a:lnTo>
                        <a:pt x="169" y="1993"/>
                      </a:lnTo>
                      <a:lnTo>
                        <a:pt x="169" y="1993"/>
                      </a:lnTo>
                      <a:lnTo>
                        <a:pt x="169" y="1992"/>
                      </a:lnTo>
                      <a:lnTo>
                        <a:pt x="169" y="1992"/>
                      </a:lnTo>
                      <a:lnTo>
                        <a:pt x="168" y="1992"/>
                      </a:lnTo>
                      <a:lnTo>
                        <a:pt x="168" y="1991"/>
                      </a:lnTo>
                      <a:lnTo>
                        <a:pt x="168" y="1991"/>
                      </a:lnTo>
                      <a:lnTo>
                        <a:pt x="168" y="1991"/>
                      </a:lnTo>
                      <a:lnTo>
                        <a:pt x="168" y="1990"/>
                      </a:lnTo>
                      <a:lnTo>
                        <a:pt x="168" y="1990"/>
                      </a:lnTo>
                      <a:lnTo>
                        <a:pt x="168" y="1990"/>
                      </a:lnTo>
                      <a:lnTo>
                        <a:pt x="168" y="1989"/>
                      </a:lnTo>
                      <a:lnTo>
                        <a:pt x="168" y="1989"/>
                      </a:lnTo>
                      <a:lnTo>
                        <a:pt x="167" y="1989"/>
                      </a:lnTo>
                      <a:lnTo>
                        <a:pt x="167" y="1988"/>
                      </a:lnTo>
                      <a:lnTo>
                        <a:pt x="167" y="1988"/>
                      </a:lnTo>
                      <a:lnTo>
                        <a:pt x="167" y="1988"/>
                      </a:lnTo>
                      <a:lnTo>
                        <a:pt x="167" y="1988"/>
                      </a:lnTo>
                      <a:lnTo>
                        <a:pt x="167" y="1987"/>
                      </a:lnTo>
                      <a:lnTo>
                        <a:pt x="167" y="1987"/>
                      </a:lnTo>
                      <a:lnTo>
                        <a:pt x="167" y="1986"/>
                      </a:lnTo>
                      <a:lnTo>
                        <a:pt x="167" y="1986"/>
                      </a:lnTo>
                      <a:lnTo>
                        <a:pt x="167" y="1986"/>
                      </a:lnTo>
                      <a:lnTo>
                        <a:pt x="167" y="1985"/>
                      </a:lnTo>
                      <a:lnTo>
                        <a:pt x="167" y="1985"/>
                      </a:lnTo>
                      <a:lnTo>
                        <a:pt x="167" y="1985"/>
                      </a:lnTo>
                      <a:lnTo>
                        <a:pt x="167" y="1984"/>
                      </a:lnTo>
                      <a:lnTo>
                        <a:pt x="167" y="1984"/>
                      </a:lnTo>
                      <a:lnTo>
                        <a:pt x="166" y="1984"/>
                      </a:lnTo>
                      <a:lnTo>
                        <a:pt x="166" y="1983"/>
                      </a:lnTo>
                      <a:lnTo>
                        <a:pt x="166" y="1983"/>
                      </a:lnTo>
                      <a:lnTo>
                        <a:pt x="166" y="1983"/>
                      </a:lnTo>
                      <a:lnTo>
                        <a:pt x="166" y="1982"/>
                      </a:lnTo>
                      <a:lnTo>
                        <a:pt x="166" y="1982"/>
                      </a:lnTo>
                      <a:lnTo>
                        <a:pt x="166" y="1982"/>
                      </a:lnTo>
                      <a:lnTo>
                        <a:pt x="166" y="1981"/>
                      </a:lnTo>
                      <a:lnTo>
                        <a:pt x="166" y="1981"/>
                      </a:lnTo>
                      <a:lnTo>
                        <a:pt x="166" y="1981"/>
                      </a:lnTo>
                      <a:lnTo>
                        <a:pt x="165" y="1981"/>
                      </a:lnTo>
                      <a:lnTo>
                        <a:pt x="165" y="1980"/>
                      </a:lnTo>
                      <a:lnTo>
                        <a:pt x="165" y="1980"/>
                      </a:lnTo>
                      <a:lnTo>
                        <a:pt x="165" y="1979"/>
                      </a:lnTo>
                      <a:lnTo>
                        <a:pt x="165" y="1979"/>
                      </a:lnTo>
                      <a:lnTo>
                        <a:pt x="165" y="1979"/>
                      </a:lnTo>
                      <a:lnTo>
                        <a:pt x="165" y="1978"/>
                      </a:lnTo>
                      <a:lnTo>
                        <a:pt x="165" y="1978"/>
                      </a:lnTo>
                      <a:lnTo>
                        <a:pt x="165" y="1978"/>
                      </a:lnTo>
                      <a:lnTo>
                        <a:pt x="165" y="1977"/>
                      </a:lnTo>
                      <a:lnTo>
                        <a:pt x="164" y="1977"/>
                      </a:lnTo>
                      <a:lnTo>
                        <a:pt x="164" y="1977"/>
                      </a:lnTo>
                      <a:lnTo>
                        <a:pt x="164" y="1976"/>
                      </a:lnTo>
                      <a:lnTo>
                        <a:pt x="164" y="1976"/>
                      </a:lnTo>
                      <a:lnTo>
                        <a:pt x="164" y="1976"/>
                      </a:lnTo>
                      <a:lnTo>
                        <a:pt x="164" y="1976"/>
                      </a:lnTo>
                      <a:lnTo>
                        <a:pt x="164" y="1975"/>
                      </a:lnTo>
                      <a:lnTo>
                        <a:pt x="164" y="1975"/>
                      </a:lnTo>
                      <a:lnTo>
                        <a:pt x="164" y="1974"/>
                      </a:lnTo>
                      <a:lnTo>
                        <a:pt x="164" y="1974"/>
                      </a:lnTo>
                      <a:lnTo>
                        <a:pt x="164" y="1974"/>
                      </a:lnTo>
                      <a:lnTo>
                        <a:pt x="164" y="1974"/>
                      </a:lnTo>
                      <a:lnTo>
                        <a:pt x="164" y="1973"/>
                      </a:lnTo>
                      <a:lnTo>
                        <a:pt x="164" y="1973"/>
                      </a:lnTo>
                      <a:lnTo>
                        <a:pt x="164" y="1972"/>
                      </a:lnTo>
                      <a:lnTo>
                        <a:pt x="163" y="1972"/>
                      </a:lnTo>
                      <a:lnTo>
                        <a:pt x="163" y="1972"/>
                      </a:lnTo>
                      <a:lnTo>
                        <a:pt x="163" y="1971"/>
                      </a:lnTo>
                      <a:lnTo>
                        <a:pt x="163" y="1971"/>
                      </a:lnTo>
                      <a:lnTo>
                        <a:pt x="163" y="1971"/>
                      </a:lnTo>
                      <a:lnTo>
                        <a:pt x="163" y="1970"/>
                      </a:lnTo>
                      <a:lnTo>
                        <a:pt x="163" y="1970"/>
                      </a:lnTo>
                      <a:lnTo>
                        <a:pt x="163" y="1970"/>
                      </a:lnTo>
                      <a:lnTo>
                        <a:pt x="163" y="1969"/>
                      </a:lnTo>
                      <a:lnTo>
                        <a:pt x="163" y="1969"/>
                      </a:lnTo>
                      <a:lnTo>
                        <a:pt x="163" y="1969"/>
                      </a:lnTo>
                      <a:lnTo>
                        <a:pt x="162" y="1969"/>
                      </a:lnTo>
                      <a:lnTo>
                        <a:pt x="162" y="1968"/>
                      </a:lnTo>
                      <a:lnTo>
                        <a:pt x="162" y="1968"/>
                      </a:lnTo>
                      <a:lnTo>
                        <a:pt x="162" y="1967"/>
                      </a:lnTo>
                      <a:lnTo>
                        <a:pt x="162" y="1967"/>
                      </a:lnTo>
                      <a:lnTo>
                        <a:pt x="162" y="1967"/>
                      </a:lnTo>
                      <a:lnTo>
                        <a:pt x="162" y="1967"/>
                      </a:lnTo>
                      <a:lnTo>
                        <a:pt x="162" y="1966"/>
                      </a:lnTo>
                      <a:lnTo>
                        <a:pt x="162" y="1966"/>
                      </a:lnTo>
                      <a:lnTo>
                        <a:pt x="162" y="1965"/>
                      </a:lnTo>
                      <a:lnTo>
                        <a:pt x="162" y="1965"/>
                      </a:lnTo>
                      <a:lnTo>
                        <a:pt x="162" y="1965"/>
                      </a:lnTo>
                      <a:lnTo>
                        <a:pt x="162" y="1964"/>
                      </a:lnTo>
                      <a:lnTo>
                        <a:pt x="162" y="1964"/>
                      </a:lnTo>
                      <a:lnTo>
                        <a:pt x="162" y="1964"/>
                      </a:lnTo>
                      <a:lnTo>
                        <a:pt x="162" y="1963"/>
                      </a:lnTo>
                      <a:lnTo>
                        <a:pt x="162" y="1963"/>
                      </a:lnTo>
                      <a:lnTo>
                        <a:pt x="161" y="1963"/>
                      </a:lnTo>
                      <a:lnTo>
                        <a:pt x="161" y="1962"/>
                      </a:lnTo>
                      <a:lnTo>
                        <a:pt x="161" y="1962"/>
                      </a:lnTo>
                      <a:lnTo>
                        <a:pt x="161" y="1962"/>
                      </a:lnTo>
                      <a:lnTo>
                        <a:pt x="161" y="1962"/>
                      </a:lnTo>
                      <a:lnTo>
                        <a:pt x="161" y="1961"/>
                      </a:lnTo>
                      <a:lnTo>
                        <a:pt x="161" y="1961"/>
                      </a:lnTo>
                      <a:lnTo>
                        <a:pt x="161" y="1960"/>
                      </a:lnTo>
                      <a:lnTo>
                        <a:pt x="161" y="1960"/>
                      </a:lnTo>
                      <a:lnTo>
                        <a:pt x="161" y="1960"/>
                      </a:lnTo>
                      <a:lnTo>
                        <a:pt x="161" y="1959"/>
                      </a:lnTo>
                      <a:lnTo>
                        <a:pt x="160" y="1959"/>
                      </a:lnTo>
                      <a:lnTo>
                        <a:pt x="160" y="1959"/>
                      </a:lnTo>
                      <a:lnTo>
                        <a:pt x="160" y="1958"/>
                      </a:lnTo>
                      <a:lnTo>
                        <a:pt x="160" y="1958"/>
                      </a:lnTo>
                      <a:lnTo>
                        <a:pt x="160" y="1958"/>
                      </a:lnTo>
                      <a:lnTo>
                        <a:pt x="160" y="1957"/>
                      </a:lnTo>
                      <a:lnTo>
                        <a:pt x="160" y="1957"/>
                      </a:lnTo>
                      <a:lnTo>
                        <a:pt x="160" y="1957"/>
                      </a:lnTo>
                      <a:lnTo>
                        <a:pt x="160" y="1957"/>
                      </a:lnTo>
                      <a:lnTo>
                        <a:pt x="160" y="1956"/>
                      </a:lnTo>
                      <a:lnTo>
                        <a:pt x="160" y="1956"/>
                      </a:lnTo>
                      <a:lnTo>
                        <a:pt x="160" y="1955"/>
                      </a:lnTo>
                      <a:lnTo>
                        <a:pt x="160" y="1955"/>
                      </a:lnTo>
                      <a:lnTo>
                        <a:pt x="160" y="1955"/>
                      </a:lnTo>
                      <a:lnTo>
                        <a:pt x="160" y="1955"/>
                      </a:lnTo>
                      <a:lnTo>
                        <a:pt x="160" y="1954"/>
                      </a:lnTo>
                      <a:lnTo>
                        <a:pt x="160" y="1954"/>
                      </a:lnTo>
                      <a:lnTo>
                        <a:pt x="159" y="1953"/>
                      </a:lnTo>
                      <a:lnTo>
                        <a:pt x="159" y="1953"/>
                      </a:lnTo>
                      <a:lnTo>
                        <a:pt x="159" y="1953"/>
                      </a:lnTo>
                      <a:lnTo>
                        <a:pt x="159" y="1952"/>
                      </a:lnTo>
                      <a:lnTo>
                        <a:pt x="159" y="1952"/>
                      </a:lnTo>
                      <a:lnTo>
                        <a:pt x="159" y="1952"/>
                      </a:lnTo>
                      <a:lnTo>
                        <a:pt x="159" y="1951"/>
                      </a:lnTo>
                      <a:lnTo>
                        <a:pt x="159" y="1951"/>
                      </a:lnTo>
                      <a:lnTo>
                        <a:pt x="159" y="1951"/>
                      </a:lnTo>
                      <a:lnTo>
                        <a:pt x="159" y="1950"/>
                      </a:lnTo>
                      <a:lnTo>
                        <a:pt x="159" y="1950"/>
                      </a:lnTo>
                      <a:lnTo>
                        <a:pt x="159" y="1950"/>
                      </a:lnTo>
                      <a:lnTo>
                        <a:pt x="158" y="1950"/>
                      </a:lnTo>
                      <a:lnTo>
                        <a:pt x="158" y="1949"/>
                      </a:lnTo>
                      <a:lnTo>
                        <a:pt x="158" y="1949"/>
                      </a:lnTo>
                      <a:lnTo>
                        <a:pt x="158" y="1948"/>
                      </a:lnTo>
                      <a:lnTo>
                        <a:pt x="158" y="1948"/>
                      </a:lnTo>
                      <a:lnTo>
                        <a:pt x="158" y="1948"/>
                      </a:lnTo>
                      <a:lnTo>
                        <a:pt x="158" y="1948"/>
                      </a:lnTo>
                      <a:lnTo>
                        <a:pt x="158" y="1947"/>
                      </a:lnTo>
                      <a:lnTo>
                        <a:pt x="158" y="1947"/>
                      </a:lnTo>
                      <a:lnTo>
                        <a:pt x="158" y="1946"/>
                      </a:lnTo>
                      <a:lnTo>
                        <a:pt x="158" y="1946"/>
                      </a:lnTo>
                      <a:lnTo>
                        <a:pt x="158" y="1946"/>
                      </a:lnTo>
                      <a:lnTo>
                        <a:pt x="157" y="1945"/>
                      </a:lnTo>
                      <a:lnTo>
                        <a:pt x="157" y="1945"/>
                      </a:lnTo>
                      <a:lnTo>
                        <a:pt x="157" y="1945"/>
                      </a:lnTo>
                      <a:lnTo>
                        <a:pt x="157" y="1944"/>
                      </a:lnTo>
                      <a:lnTo>
                        <a:pt x="157" y="1944"/>
                      </a:lnTo>
                      <a:lnTo>
                        <a:pt x="157" y="1944"/>
                      </a:lnTo>
                      <a:lnTo>
                        <a:pt x="157" y="1943"/>
                      </a:lnTo>
                      <a:lnTo>
                        <a:pt x="157" y="1943"/>
                      </a:lnTo>
                      <a:lnTo>
                        <a:pt x="157" y="1943"/>
                      </a:lnTo>
                      <a:lnTo>
                        <a:pt x="157" y="1943"/>
                      </a:lnTo>
                      <a:lnTo>
                        <a:pt x="157" y="1942"/>
                      </a:lnTo>
                      <a:lnTo>
                        <a:pt x="157" y="1942"/>
                      </a:lnTo>
                      <a:lnTo>
                        <a:pt x="157" y="1941"/>
                      </a:lnTo>
                      <a:lnTo>
                        <a:pt x="157" y="1941"/>
                      </a:lnTo>
                      <a:lnTo>
                        <a:pt x="157" y="1941"/>
                      </a:lnTo>
                      <a:lnTo>
                        <a:pt x="157" y="1941"/>
                      </a:lnTo>
                      <a:lnTo>
                        <a:pt x="157" y="1940"/>
                      </a:lnTo>
                      <a:lnTo>
                        <a:pt x="157" y="1940"/>
                      </a:lnTo>
                      <a:lnTo>
                        <a:pt x="157" y="1939"/>
                      </a:lnTo>
                      <a:lnTo>
                        <a:pt x="156" y="1939"/>
                      </a:lnTo>
                      <a:lnTo>
                        <a:pt x="156" y="1939"/>
                      </a:lnTo>
                      <a:lnTo>
                        <a:pt x="156" y="1938"/>
                      </a:lnTo>
                      <a:lnTo>
                        <a:pt x="156" y="1938"/>
                      </a:lnTo>
                      <a:lnTo>
                        <a:pt x="156" y="1938"/>
                      </a:lnTo>
                      <a:lnTo>
                        <a:pt x="156" y="1937"/>
                      </a:lnTo>
                      <a:lnTo>
                        <a:pt x="156" y="1937"/>
                      </a:lnTo>
                      <a:lnTo>
                        <a:pt x="156" y="1937"/>
                      </a:lnTo>
                      <a:lnTo>
                        <a:pt x="156" y="1936"/>
                      </a:lnTo>
                      <a:lnTo>
                        <a:pt x="156" y="1936"/>
                      </a:lnTo>
                      <a:lnTo>
                        <a:pt x="156" y="1936"/>
                      </a:lnTo>
                      <a:lnTo>
                        <a:pt x="156" y="1936"/>
                      </a:lnTo>
                      <a:lnTo>
                        <a:pt x="155" y="1935"/>
                      </a:lnTo>
                      <a:lnTo>
                        <a:pt x="155" y="1935"/>
                      </a:lnTo>
                      <a:lnTo>
                        <a:pt x="155" y="1934"/>
                      </a:lnTo>
                      <a:lnTo>
                        <a:pt x="155" y="1934"/>
                      </a:lnTo>
                      <a:lnTo>
                        <a:pt x="155" y="1934"/>
                      </a:lnTo>
                      <a:lnTo>
                        <a:pt x="155" y="1934"/>
                      </a:lnTo>
                      <a:lnTo>
                        <a:pt x="155" y="1933"/>
                      </a:lnTo>
                      <a:lnTo>
                        <a:pt x="155" y="1933"/>
                      </a:lnTo>
                      <a:lnTo>
                        <a:pt x="155" y="1932"/>
                      </a:lnTo>
                      <a:lnTo>
                        <a:pt x="155" y="1932"/>
                      </a:lnTo>
                      <a:lnTo>
                        <a:pt x="155" y="1932"/>
                      </a:lnTo>
                      <a:lnTo>
                        <a:pt x="155" y="1931"/>
                      </a:lnTo>
                      <a:lnTo>
                        <a:pt x="155" y="1931"/>
                      </a:lnTo>
                      <a:lnTo>
                        <a:pt x="155" y="1931"/>
                      </a:lnTo>
                      <a:lnTo>
                        <a:pt x="155" y="1931"/>
                      </a:lnTo>
                      <a:lnTo>
                        <a:pt x="155" y="1930"/>
                      </a:lnTo>
                      <a:lnTo>
                        <a:pt x="155" y="1930"/>
                      </a:lnTo>
                      <a:lnTo>
                        <a:pt x="155" y="1929"/>
                      </a:lnTo>
                      <a:lnTo>
                        <a:pt x="155" y="1929"/>
                      </a:lnTo>
                      <a:lnTo>
                        <a:pt x="155" y="1929"/>
                      </a:lnTo>
                      <a:lnTo>
                        <a:pt x="154" y="1929"/>
                      </a:lnTo>
                      <a:lnTo>
                        <a:pt x="154" y="1928"/>
                      </a:lnTo>
                      <a:lnTo>
                        <a:pt x="154" y="1928"/>
                      </a:lnTo>
                      <a:lnTo>
                        <a:pt x="154" y="1927"/>
                      </a:lnTo>
                      <a:lnTo>
                        <a:pt x="154" y="1927"/>
                      </a:lnTo>
                      <a:lnTo>
                        <a:pt x="154" y="1927"/>
                      </a:lnTo>
                      <a:lnTo>
                        <a:pt x="154" y="1926"/>
                      </a:lnTo>
                      <a:lnTo>
                        <a:pt x="154" y="1926"/>
                      </a:lnTo>
                      <a:lnTo>
                        <a:pt x="154" y="1926"/>
                      </a:lnTo>
                      <a:lnTo>
                        <a:pt x="154" y="1925"/>
                      </a:lnTo>
                      <a:lnTo>
                        <a:pt x="154" y="1925"/>
                      </a:lnTo>
                      <a:lnTo>
                        <a:pt x="154" y="1925"/>
                      </a:lnTo>
                      <a:lnTo>
                        <a:pt x="154" y="1924"/>
                      </a:lnTo>
                      <a:lnTo>
                        <a:pt x="154" y="1924"/>
                      </a:lnTo>
                      <a:lnTo>
                        <a:pt x="154" y="1924"/>
                      </a:lnTo>
                      <a:lnTo>
                        <a:pt x="152" y="1917"/>
                      </a:lnTo>
                      <a:lnTo>
                        <a:pt x="152" y="1911"/>
                      </a:lnTo>
                      <a:lnTo>
                        <a:pt x="151" y="1904"/>
                      </a:lnTo>
                      <a:lnTo>
                        <a:pt x="150" y="1898"/>
                      </a:lnTo>
                      <a:lnTo>
                        <a:pt x="149" y="1891"/>
                      </a:lnTo>
                      <a:lnTo>
                        <a:pt x="148" y="1885"/>
                      </a:lnTo>
                      <a:lnTo>
                        <a:pt x="147" y="1879"/>
                      </a:lnTo>
                      <a:lnTo>
                        <a:pt x="146" y="1872"/>
                      </a:lnTo>
                      <a:lnTo>
                        <a:pt x="145" y="1866"/>
                      </a:lnTo>
                      <a:lnTo>
                        <a:pt x="145" y="1859"/>
                      </a:lnTo>
                      <a:lnTo>
                        <a:pt x="144" y="1853"/>
                      </a:lnTo>
                      <a:lnTo>
                        <a:pt x="143" y="1846"/>
                      </a:lnTo>
                      <a:lnTo>
                        <a:pt x="142" y="1840"/>
                      </a:lnTo>
                      <a:lnTo>
                        <a:pt x="141" y="1833"/>
                      </a:lnTo>
                      <a:lnTo>
                        <a:pt x="141" y="1827"/>
                      </a:lnTo>
                      <a:lnTo>
                        <a:pt x="140" y="1820"/>
                      </a:lnTo>
                      <a:lnTo>
                        <a:pt x="139" y="1814"/>
                      </a:lnTo>
                      <a:lnTo>
                        <a:pt x="138" y="1808"/>
                      </a:lnTo>
                      <a:lnTo>
                        <a:pt x="138" y="1801"/>
                      </a:lnTo>
                      <a:lnTo>
                        <a:pt x="137" y="1795"/>
                      </a:lnTo>
                      <a:lnTo>
                        <a:pt x="136" y="1788"/>
                      </a:lnTo>
                      <a:lnTo>
                        <a:pt x="136" y="1782"/>
                      </a:lnTo>
                      <a:lnTo>
                        <a:pt x="135" y="1775"/>
                      </a:lnTo>
                      <a:lnTo>
                        <a:pt x="134" y="1769"/>
                      </a:lnTo>
                      <a:lnTo>
                        <a:pt x="134" y="1762"/>
                      </a:lnTo>
                      <a:lnTo>
                        <a:pt x="133" y="1756"/>
                      </a:lnTo>
                      <a:lnTo>
                        <a:pt x="133" y="1750"/>
                      </a:lnTo>
                      <a:lnTo>
                        <a:pt x="132" y="1743"/>
                      </a:lnTo>
                      <a:lnTo>
                        <a:pt x="131" y="1736"/>
                      </a:lnTo>
                      <a:lnTo>
                        <a:pt x="131" y="1730"/>
                      </a:lnTo>
                      <a:lnTo>
                        <a:pt x="130" y="1724"/>
                      </a:lnTo>
                      <a:lnTo>
                        <a:pt x="130" y="1717"/>
                      </a:lnTo>
                      <a:lnTo>
                        <a:pt x="129" y="1711"/>
                      </a:lnTo>
                      <a:lnTo>
                        <a:pt x="129" y="1704"/>
                      </a:lnTo>
                      <a:lnTo>
                        <a:pt x="128" y="1698"/>
                      </a:lnTo>
                      <a:lnTo>
                        <a:pt x="128" y="1691"/>
                      </a:lnTo>
                      <a:lnTo>
                        <a:pt x="127" y="1685"/>
                      </a:lnTo>
                      <a:lnTo>
                        <a:pt x="127" y="1679"/>
                      </a:lnTo>
                      <a:lnTo>
                        <a:pt x="126" y="1672"/>
                      </a:lnTo>
                      <a:lnTo>
                        <a:pt x="126" y="1665"/>
                      </a:lnTo>
                      <a:lnTo>
                        <a:pt x="125" y="1659"/>
                      </a:lnTo>
                      <a:lnTo>
                        <a:pt x="125" y="1653"/>
                      </a:lnTo>
                      <a:lnTo>
                        <a:pt x="124" y="1646"/>
                      </a:lnTo>
                      <a:lnTo>
                        <a:pt x="124" y="1640"/>
                      </a:lnTo>
                      <a:lnTo>
                        <a:pt x="124" y="1633"/>
                      </a:lnTo>
                      <a:lnTo>
                        <a:pt x="123" y="1627"/>
                      </a:lnTo>
                      <a:lnTo>
                        <a:pt x="123" y="1620"/>
                      </a:lnTo>
                      <a:lnTo>
                        <a:pt x="122" y="1614"/>
                      </a:lnTo>
                      <a:lnTo>
                        <a:pt x="122" y="1607"/>
                      </a:lnTo>
                      <a:lnTo>
                        <a:pt x="122" y="1601"/>
                      </a:lnTo>
                      <a:lnTo>
                        <a:pt x="121" y="1594"/>
                      </a:lnTo>
                      <a:lnTo>
                        <a:pt x="121" y="1588"/>
                      </a:lnTo>
                      <a:lnTo>
                        <a:pt x="121" y="1582"/>
                      </a:lnTo>
                      <a:lnTo>
                        <a:pt x="120" y="1575"/>
                      </a:lnTo>
                      <a:lnTo>
                        <a:pt x="120" y="1568"/>
                      </a:lnTo>
                      <a:lnTo>
                        <a:pt x="120" y="1562"/>
                      </a:lnTo>
                      <a:lnTo>
                        <a:pt x="119" y="1556"/>
                      </a:lnTo>
                      <a:lnTo>
                        <a:pt x="119" y="1549"/>
                      </a:lnTo>
                      <a:lnTo>
                        <a:pt x="119" y="1543"/>
                      </a:lnTo>
                      <a:lnTo>
                        <a:pt x="118" y="1536"/>
                      </a:lnTo>
                      <a:lnTo>
                        <a:pt x="118" y="1530"/>
                      </a:lnTo>
                      <a:lnTo>
                        <a:pt x="118" y="1524"/>
                      </a:lnTo>
                      <a:lnTo>
                        <a:pt x="117" y="1517"/>
                      </a:lnTo>
                      <a:lnTo>
                        <a:pt x="117" y="1511"/>
                      </a:lnTo>
                      <a:lnTo>
                        <a:pt x="117" y="1504"/>
                      </a:lnTo>
                      <a:lnTo>
                        <a:pt x="117" y="1498"/>
                      </a:lnTo>
                      <a:lnTo>
                        <a:pt x="116" y="1491"/>
                      </a:lnTo>
                      <a:lnTo>
                        <a:pt x="116" y="1485"/>
                      </a:lnTo>
                      <a:lnTo>
                        <a:pt x="116" y="1478"/>
                      </a:lnTo>
                      <a:lnTo>
                        <a:pt x="115" y="1472"/>
                      </a:lnTo>
                      <a:lnTo>
                        <a:pt x="115" y="1465"/>
                      </a:lnTo>
                      <a:lnTo>
                        <a:pt x="115" y="1459"/>
                      </a:lnTo>
                      <a:lnTo>
                        <a:pt x="115" y="1453"/>
                      </a:lnTo>
                      <a:lnTo>
                        <a:pt x="115" y="1446"/>
                      </a:lnTo>
                      <a:lnTo>
                        <a:pt x="114" y="1439"/>
                      </a:lnTo>
                      <a:lnTo>
                        <a:pt x="114" y="1433"/>
                      </a:lnTo>
                      <a:lnTo>
                        <a:pt x="114" y="1427"/>
                      </a:lnTo>
                      <a:lnTo>
                        <a:pt x="114" y="1420"/>
                      </a:lnTo>
                      <a:lnTo>
                        <a:pt x="113" y="1414"/>
                      </a:lnTo>
                      <a:lnTo>
                        <a:pt x="113" y="1407"/>
                      </a:lnTo>
                      <a:lnTo>
                        <a:pt x="113" y="1401"/>
                      </a:lnTo>
                      <a:lnTo>
                        <a:pt x="113" y="1394"/>
                      </a:lnTo>
                      <a:lnTo>
                        <a:pt x="113" y="1388"/>
                      </a:lnTo>
                      <a:lnTo>
                        <a:pt x="112" y="1381"/>
                      </a:lnTo>
                      <a:lnTo>
                        <a:pt x="112" y="1375"/>
                      </a:lnTo>
                      <a:lnTo>
                        <a:pt x="112" y="1368"/>
                      </a:lnTo>
                      <a:lnTo>
                        <a:pt x="112" y="1362"/>
                      </a:lnTo>
                      <a:lnTo>
                        <a:pt x="111" y="1356"/>
                      </a:lnTo>
                      <a:lnTo>
                        <a:pt x="111" y="1349"/>
                      </a:lnTo>
                      <a:lnTo>
                        <a:pt x="111" y="1343"/>
                      </a:lnTo>
                      <a:lnTo>
                        <a:pt x="111" y="1336"/>
                      </a:lnTo>
                      <a:lnTo>
                        <a:pt x="110" y="1330"/>
                      </a:lnTo>
                      <a:lnTo>
                        <a:pt x="110" y="1324"/>
                      </a:lnTo>
                      <a:lnTo>
                        <a:pt x="110" y="1317"/>
                      </a:lnTo>
                      <a:lnTo>
                        <a:pt x="110" y="1310"/>
                      </a:lnTo>
                      <a:lnTo>
                        <a:pt x="110" y="1304"/>
                      </a:lnTo>
                      <a:lnTo>
                        <a:pt x="110" y="1298"/>
                      </a:lnTo>
                      <a:lnTo>
                        <a:pt x="110" y="1291"/>
                      </a:lnTo>
                      <a:lnTo>
                        <a:pt x="109" y="1285"/>
                      </a:lnTo>
                      <a:lnTo>
                        <a:pt x="109" y="1278"/>
                      </a:lnTo>
                      <a:lnTo>
                        <a:pt x="109" y="1272"/>
                      </a:lnTo>
                      <a:lnTo>
                        <a:pt x="109" y="1265"/>
                      </a:lnTo>
                      <a:lnTo>
                        <a:pt x="109" y="1259"/>
                      </a:lnTo>
                      <a:lnTo>
                        <a:pt x="108" y="1252"/>
                      </a:lnTo>
                      <a:lnTo>
                        <a:pt x="108" y="1246"/>
                      </a:lnTo>
                      <a:lnTo>
                        <a:pt x="108" y="1239"/>
                      </a:lnTo>
                      <a:lnTo>
                        <a:pt x="108" y="1233"/>
                      </a:lnTo>
                      <a:lnTo>
                        <a:pt x="108" y="1227"/>
                      </a:lnTo>
                      <a:lnTo>
                        <a:pt x="108" y="1220"/>
                      </a:lnTo>
                      <a:lnTo>
                        <a:pt x="108" y="1213"/>
                      </a:lnTo>
                      <a:lnTo>
                        <a:pt x="107" y="1207"/>
                      </a:lnTo>
                      <a:lnTo>
                        <a:pt x="107" y="1201"/>
                      </a:lnTo>
                      <a:lnTo>
                        <a:pt x="107" y="1194"/>
                      </a:lnTo>
                      <a:lnTo>
                        <a:pt x="107" y="1188"/>
                      </a:lnTo>
                      <a:lnTo>
                        <a:pt x="107" y="1181"/>
                      </a:lnTo>
                      <a:lnTo>
                        <a:pt x="107" y="1175"/>
                      </a:lnTo>
                      <a:lnTo>
                        <a:pt x="106" y="1168"/>
                      </a:lnTo>
                      <a:lnTo>
                        <a:pt x="106" y="1162"/>
                      </a:lnTo>
                      <a:lnTo>
                        <a:pt x="106" y="1156"/>
                      </a:lnTo>
                      <a:lnTo>
                        <a:pt x="106" y="1149"/>
                      </a:lnTo>
                      <a:lnTo>
                        <a:pt x="106" y="1142"/>
                      </a:lnTo>
                      <a:lnTo>
                        <a:pt x="106" y="1136"/>
                      </a:lnTo>
                      <a:lnTo>
                        <a:pt x="106" y="1130"/>
                      </a:lnTo>
                      <a:lnTo>
                        <a:pt x="106" y="1123"/>
                      </a:lnTo>
                      <a:lnTo>
                        <a:pt x="105" y="1117"/>
                      </a:lnTo>
                      <a:lnTo>
                        <a:pt x="105" y="1110"/>
                      </a:lnTo>
                      <a:lnTo>
                        <a:pt x="105" y="1104"/>
                      </a:lnTo>
                      <a:lnTo>
                        <a:pt x="105" y="1097"/>
                      </a:lnTo>
                      <a:lnTo>
                        <a:pt x="105" y="1091"/>
                      </a:lnTo>
                      <a:lnTo>
                        <a:pt x="105" y="1084"/>
                      </a:lnTo>
                      <a:lnTo>
                        <a:pt x="105" y="1078"/>
                      </a:lnTo>
                      <a:lnTo>
                        <a:pt x="104" y="1072"/>
                      </a:lnTo>
                      <a:lnTo>
                        <a:pt x="104" y="1065"/>
                      </a:lnTo>
                      <a:lnTo>
                        <a:pt x="104" y="1059"/>
                      </a:lnTo>
                      <a:lnTo>
                        <a:pt x="104" y="1052"/>
                      </a:lnTo>
                      <a:lnTo>
                        <a:pt x="104" y="1046"/>
                      </a:lnTo>
                      <a:lnTo>
                        <a:pt x="104" y="1039"/>
                      </a:lnTo>
                      <a:lnTo>
                        <a:pt x="103" y="1033"/>
                      </a:lnTo>
                      <a:lnTo>
                        <a:pt x="103" y="1026"/>
                      </a:lnTo>
                      <a:lnTo>
                        <a:pt x="103" y="1020"/>
                      </a:lnTo>
                      <a:lnTo>
                        <a:pt x="103" y="1013"/>
                      </a:lnTo>
                      <a:lnTo>
                        <a:pt x="103" y="1007"/>
                      </a:lnTo>
                      <a:lnTo>
                        <a:pt x="103" y="1001"/>
                      </a:lnTo>
                      <a:lnTo>
                        <a:pt x="103" y="994"/>
                      </a:lnTo>
                      <a:lnTo>
                        <a:pt x="103" y="988"/>
                      </a:lnTo>
                      <a:lnTo>
                        <a:pt x="103" y="981"/>
                      </a:lnTo>
                      <a:lnTo>
                        <a:pt x="103" y="975"/>
                      </a:lnTo>
                      <a:lnTo>
                        <a:pt x="103" y="968"/>
                      </a:lnTo>
                      <a:lnTo>
                        <a:pt x="102" y="962"/>
                      </a:lnTo>
                      <a:lnTo>
                        <a:pt x="102" y="955"/>
                      </a:lnTo>
                      <a:lnTo>
                        <a:pt x="102" y="949"/>
                      </a:lnTo>
                      <a:lnTo>
                        <a:pt x="102" y="942"/>
                      </a:lnTo>
                      <a:lnTo>
                        <a:pt x="102" y="936"/>
                      </a:lnTo>
                      <a:lnTo>
                        <a:pt x="102" y="930"/>
                      </a:lnTo>
                      <a:lnTo>
                        <a:pt x="102" y="923"/>
                      </a:lnTo>
                      <a:lnTo>
                        <a:pt x="102" y="916"/>
                      </a:lnTo>
                      <a:lnTo>
                        <a:pt x="101" y="910"/>
                      </a:lnTo>
                      <a:lnTo>
                        <a:pt x="101" y="904"/>
                      </a:lnTo>
                      <a:lnTo>
                        <a:pt x="101" y="897"/>
                      </a:lnTo>
                      <a:lnTo>
                        <a:pt x="101" y="891"/>
                      </a:lnTo>
                      <a:lnTo>
                        <a:pt x="101" y="884"/>
                      </a:lnTo>
                      <a:lnTo>
                        <a:pt x="101" y="878"/>
                      </a:lnTo>
                      <a:lnTo>
                        <a:pt x="101" y="871"/>
                      </a:lnTo>
                      <a:lnTo>
                        <a:pt x="101" y="865"/>
                      </a:lnTo>
                      <a:lnTo>
                        <a:pt x="101" y="858"/>
                      </a:lnTo>
                      <a:lnTo>
                        <a:pt x="101" y="852"/>
                      </a:lnTo>
                      <a:lnTo>
                        <a:pt x="101" y="845"/>
                      </a:lnTo>
                      <a:lnTo>
                        <a:pt x="101" y="839"/>
                      </a:lnTo>
                      <a:lnTo>
                        <a:pt x="101" y="833"/>
                      </a:lnTo>
                      <a:lnTo>
                        <a:pt x="100" y="826"/>
                      </a:lnTo>
                      <a:lnTo>
                        <a:pt x="100" y="820"/>
                      </a:lnTo>
                      <a:lnTo>
                        <a:pt x="100" y="813"/>
                      </a:lnTo>
                      <a:lnTo>
                        <a:pt x="100" y="807"/>
                      </a:lnTo>
                      <a:lnTo>
                        <a:pt x="100" y="801"/>
                      </a:lnTo>
                      <a:lnTo>
                        <a:pt x="100" y="794"/>
                      </a:lnTo>
                      <a:lnTo>
                        <a:pt x="100" y="787"/>
                      </a:lnTo>
                      <a:lnTo>
                        <a:pt x="100" y="781"/>
                      </a:lnTo>
                      <a:lnTo>
                        <a:pt x="100" y="775"/>
                      </a:lnTo>
                      <a:lnTo>
                        <a:pt x="100" y="768"/>
                      </a:lnTo>
                      <a:lnTo>
                        <a:pt x="99" y="762"/>
                      </a:lnTo>
                      <a:lnTo>
                        <a:pt x="99" y="755"/>
                      </a:lnTo>
                      <a:lnTo>
                        <a:pt x="99" y="749"/>
                      </a:lnTo>
                      <a:lnTo>
                        <a:pt x="99" y="742"/>
                      </a:lnTo>
                      <a:lnTo>
                        <a:pt x="99" y="736"/>
                      </a:lnTo>
                      <a:lnTo>
                        <a:pt x="99" y="729"/>
                      </a:lnTo>
                      <a:lnTo>
                        <a:pt x="99" y="723"/>
                      </a:lnTo>
                      <a:lnTo>
                        <a:pt x="99" y="716"/>
                      </a:lnTo>
                      <a:lnTo>
                        <a:pt x="99" y="710"/>
                      </a:lnTo>
                      <a:lnTo>
                        <a:pt x="99" y="704"/>
                      </a:lnTo>
                      <a:lnTo>
                        <a:pt x="99" y="697"/>
                      </a:lnTo>
                      <a:lnTo>
                        <a:pt x="99" y="690"/>
                      </a:lnTo>
                      <a:lnTo>
                        <a:pt x="99" y="684"/>
                      </a:lnTo>
                      <a:lnTo>
                        <a:pt x="99" y="678"/>
                      </a:lnTo>
                      <a:lnTo>
                        <a:pt x="99" y="671"/>
                      </a:lnTo>
                      <a:lnTo>
                        <a:pt x="98" y="665"/>
                      </a:lnTo>
                      <a:lnTo>
                        <a:pt x="98" y="658"/>
                      </a:lnTo>
                      <a:lnTo>
                        <a:pt x="98" y="652"/>
                      </a:lnTo>
                      <a:lnTo>
                        <a:pt x="98" y="645"/>
                      </a:lnTo>
                      <a:lnTo>
                        <a:pt x="98" y="639"/>
                      </a:lnTo>
                      <a:lnTo>
                        <a:pt x="98" y="633"/>
                      </a:lnTo>
                      <a:lnTo>
                        <a:pt x="98" y="626"/>
                      </a:lnTo>
                      <a:lnTo>
                        <a:pt x="98" y="619"/>
                      </a:lnTo>
                      <a:lnTo>
                        <a:pt x="98" y="613"/>
                      </a:lnTo>
                      <a:lnTo>
                        <a:pt x="98" y="607"/>
                      </a:lnTo>
                      <a:lnTo>
                        <a:pt x="98" y="600"/>
                      </a:lnTo>
                      <a:lnTo>
                        <a:pt x="97" y="594"/>
                      </a:lnTo>
                      <a:lnTo>
                        <a:pt x="97" y="587"/>
                      </a:lnTo>
                      <a:lnTo>
                        <a:pt x="97" y="581"/>
                      </a:lnTo>
                      <a:lnTo>
                        <a:pt x="97" y="575"/>
                      </a:lnTo>
                      <a:lnTo>
                        <a:pt x="97" y="568"/>
                      </a:lnTo>
                      <a:lnTo>
                        <a:pt x="97" y="561"/>
                      </a:lnTo>
                      <a:lnTo>
                        <a:pt x="97" y="555"/>
                      </a:lnTo>
                      <a:lnTo>
                        <a:pt x="97" y="549"/>
                      </a:lnTo>
                      <a:lnTo>
                        <a:pt x="97" y="542"/>
                      </a:lnTo>
                      <a:lnTo>
                        <a:pt x="97" y="536"/>
                      </a:lnTo>
                      <a:lnTo>
                        <a:pt x="97" y="529"/>
                      </a:lnTo>
                      <a:lnTo>
                        <a:pt x="97" y="523"/>
                      </a:lnTo>
                      <a:lnTo>
                        <a:pt x="97" y="516"/>
                      </a:lnTo>
                      <a:lnTo>
                        <a:pt x="96" y="510"/>
                      </a:lnTo>
                      <a:lnTo>
                        <a:pt x="96" y="503"/>
                      </a:lnTo>
                      <a:lnTo>
                        <a:pt x="96" y="497"/>
                      </a:lnTo>
                      <a:lnTo>
                        <a:pt x="96" y="490"/>
                      </a:lnTo>
                      <a:lnTo>
                        <a:pt x="96" y="484"/>
                      </a:lnTo>
                      <a:lnTo>
                        <a:pt x="96" y="478"/>
                      </a:lnTo>
                      <a:lnTo>
                        <a:pt x="96" y="471"/>
                      </a:lnTo>
                      <a:lnTo>
                        <a:pt x="96" y="465"/>
                      </a:lnTo>
                      <a:lnTo>
                        <a:pt x="96" y="458"/>
                      </a:lnTo>
                      <a:lnTo>
                        <a:pt x="96" y="452"/>
                      </a:lnTo>
                      <a:lnTo>
                        <a:pt x="96" y="445"/>
                      </a:lnTo>
                      <a:lnTo>
                        <a:pt x="96" y="439"/>
                      </a:lnTo>
                      <a:lnTo>
                        <a:pt x="96" y="432"/>
                      </a:lnTo>
                      <a:lnTo>
                        <a:pt x="96" y="426"/>
                      </a:lnTo>
                      <a:lnTo>
                        <a:pt x="96" y="419"/>
                      </a:lnTo>
                      <a:lnTo>
                        <a:pt x="96" y="413"/>
                      </a:lnTo>
                      <a:lnTo>
                        <a:pt x="96" y="407"/>
                      </a:lnTo>
                      <a:lnTo>
                        <a:pt x="96" y="400"/>
                      </a:lnTo>
                      <a:lnTo>
                        <a:pt x="96" y="393"/>
                      </a:lnTo>
                      <a:lnTo>
                        <a:pt x="96" y="387"/>
                      </a:lnTo>
                      <a:lnTo>
                        <a:pt x="95" y="381"/>
                      </a:lnTo>
                      <a:lnTo>
                        <a:pt x="95" y="374"/>
                      </a:lnTo>
                      <a:lnTo>
                        <a:pt x="95" y="368"/>
                      </a:lnTo>
                      <a:lnTo>
                        <a:pt x="95" y="361"/>
                      </a:lnTo>
                      <a:lnTo>
                        <a:pt x="95" y="355"/>
                      </a:lnTo>
                      <a:lnTo>
                        <a:pt x="95" y="348"/>
                      </a:lnTo>
                      <a:lnTo>
                        <a:pt x="95" y="342"/>
                      </a:lnTo>
                      <a:lnTo>
                        <a:pt x="95" y="335"/>
                      </a:lnTo>
                      <a:lnTo>
                        <a:pt x="95" y="329"/>
                      </a:lnTo>
                      <a:lnTo>
                        <a:pt x="95" y="323"/>
                      </a:lnTo>
                      <a:lnTo>
                        <a:pt x="95" y="316"/>
                      </a:lnTo>
                      <a:lnTo>
                        <a:pt x="95" y="310"/>
                      </a:lnTo>
                      <a:lnTo>
                        <a:pt x="95" y="303"/>
                      </a:lnTo>
                      <a:lnTo>
                        <a:pt x="95" y="297"/>
                      </a:lnTo>
                      <a:lnTo>
                        <a:pt x="95" y="290"/>
                      </a:lnTo>
                      <a:lnTo>
                        <a:pt x="94" y="284"/>
                      </a:lnTo>
                      <a:lnTo>
                        <a:pt x="94" y="278"/>
                      </a:lnTo>
                      <a:lnTo>
                        <a:pt x="94" y="271"/>
                      </a:lnTo>
                      <a:lnTo>
                        <a:pt x="94" y="264"/>
                      </a:lnTo>
                      <a:lnTo>
                        <a:pt x="94" y="258"/>
                      </a:lnTo>
                      <a:lnTo>
                        <a:pt x="94" y="252"/>
                      </a:lnTo>
                      <a:lnTo>
                        <a:pt x="94" y="245"/>
                      </a:lnTo>
                      <a:lnTo>
                        <a:pt x="94" y="239"/>
                      </a:lnTo>
                      <a:lnTo>
                        <a:pt x="94" y="232"/>
                      </a:lnTo>
                      <a:lnTo>
                        <a:pt x="94" y="226"/>
                      </a:lnTo>
                      <a:lnTo>
                        <a:pt x="94" y="219"/>
                      </a:lnTo>
                      <a:lnTo>
                        <a:pt x="94" y="213"/>
                      </a:lnTo>
                      <a:lnTo>
                        <a:pt x="94" y="206"/>
                      </a:lnTo>
                      <a:lnTo>
                        <a:pt x="94" y="200"/>
                      </a:lnTo>
                      <a:lnTo>
                        <a:pt x="94" y="193"/>
                      </a:lnTo>
                      <a:lnTo>
                        <a:pt x="94" y="187"/>
                      </a:lnTo>
                      <a:lnTo>
                        <a:pt x="94" y="181"/>
                      </a:lnTo>
                      <a:lnTo>
                        <a:pt x="94" y="174"/>
                      </a:lnTo>
                      <a:lnTo>
                        <a:pt x="94" y="167"/>
                      </a:lnTo>
                      <a:lnTo>
                        <a:pt x="94" y="161"/>
                      </a:lnTo>
                      <a:lnTo>
                        <a:pt x="94" y="155"/>
                      </a:lnTo>
                      <a:lnTo>
                        <a:pt x="94" y="148"/>
                      </a:lnTo>
                      <a:lnTo>
                        <a:pt x="94" y="142"/>
                      </a:lnTo>
                      <a:lnTo>
                        <a:pt x="94" y="135"/>
                      </a:lnTo>
                      <a:lnTo>
                        <a:pt x="94" y="129"/>
                      </a:lnTo>
                      <a:lnTo>
                        <a:pt x="94" y="122"/>
                      </a:lnTo>
                      <a:lnTo>
                        <a:pt x="93" y="116"/>
                      </a:lnTo>
                      <a:lnTo>
                        <a:pt x="93" y="110"/>
                      </a:lnTo>
                      <a:lnTo>
                        <a:pt x="93" y="103"/>
                      </a:lnTo>
                      <a:lnTo>
                        <a:pt x="93" y="96"/>
                      </a:lnTo>
                      <a:lnTo>
                        <a:pt x="93" y="90"/>
                      </a:lnTo>
                      <a:lnTo>
                        <a:pt x="93" y="84"/>
                      </a:lnTo>
                      <a:lnTo>
                        <a:pt x="93" y="77"/>
                      </a:lnTo>
                      <a:lnTo>
                        <a:pt x="93" y="71"/>
                      </a:lnTo>
                      <a:lnTo>
                        <a:pt x="93" y="64"/>
                      </a:lnTo>
                      <a:lnTo>
                        <a:pt x="93" y="58"/>
                      </a:lnTo>
                      <a:lnTo>
                        <a:pt x="93" y="52"/>
                      </a:lnTo>
                      <a:lnTo>
                        <a:pt x="93" y="45"/>
                      </a:lnTo>
                      <a:lnTo>
                        <a:pt x="93" y="38"/>
                      </a:lnTo>
                      <a:lnTo>
                        <a:pt x="93" y="32"/>
                      </a:lnTo>
                      <a:lnTo>
                        <a:pt x="93" y="26"/>
                      </a:lnTo>
                      <a:lnTo>
                        <a:pt x="93" y="19"/>
                      </a:lnTo>
                      <a:lnTo>
                        <a:pt x="93" y="13"/>
                      </a:lnTo>
                      <a:lnTo>
                        <a:pt x="93" y="6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45"/>
                      </a:lnTo>
                      <a:lnTo>
                        <a:pt x="0" y="52"/>
                      </a:lnTo>
                      <a:lnTo>
                        <a:pt x="0" y="58"/>
                      </a:lnTo>
                      <a:lnTo>
                        <a:pt x="0" y="64"/>
                      </a:lnTo>
                      <a:lnTo>
                        <a:pt x="0" y="71"/>
                      </a:lnTo>
                      <a:lnTo>
                        <a:pt x="0" y="77"/>
                      </a:lnTo>
                      <a:lnTo>
                        <a:pt x="0" y="84"/>
                      </a:lnTo>
                      <a:lnTo>
                        <a:pt x="0" y="90"/>
                      </a:lnTo>
                      <a:lnTo>
                        <a:pt x="0" y="96"/>
                      </a:lnTo>
                      <a:lnTo>
                        <a:pt x="0" y="103"/>
                      </a:lnTo>
                      <a:lnTo>
                        <a:pt x="0" y="110"/>
                      </a:lnTo>
                      <a:lnTo>
                        <a:pt x="0" y="116"/>
                      </a:lnTo>
                      <a:lnTo>
                        <a:pt x="0" y="122"/>
                      </a:lnTo>
                      <a:lnTo>
                        <a:pt x="0" y="129"/>
                      </a:lnTo>
                      <a:lnTo>
                        <a:pt x="0" y="135"/>
                      </a:lnTo>
                      <a:lnTo>
                        <a:pt x="0" y="142"/>
                      </a:lnTo>
                      <a:lnTo>
                        <a:pt x="0" y="148"/>
                      </a:lnTo>
                      <a:lnTo>
                        <a:pt x="0" y="155"/>
                      </a:lnTo>
                      <a:lnTo>
                        <a:pt x="0" y="161"/>
                      </a:lnTo>
                      <a:lnTo>
                        <a:pt x="0" y="167"/>
                      </a:lnTo>
                      <a:lnTo>
                        <a:pt x="1" y="174"/>
                      </a:lnTo>
                      <a:lnTo>
                        <a:pt x="1" y="181"/>
                      </a:lnTo>
                      <a:lnTo>
                        <a:pt x="1" y="187"/>
                      </a:lnTo>
                      <a:lnTo>
                        <a:pt x="1" y="193"/>
                      </a:lnTo>
                      <a:lnTo>
                        <a:pt x="1" y="200"/>
                      </a:lnTo>
                      <a:lnTo>
                        <a:pt x="1" y="206"/>
                      </a:lnTo>
                      <a:lnTo>
                        <a:pt x="1" y="213"/>
                      </a:lnTo>
                      <a:lnTo>
                        <a:pt x="1" y="219"/>
                      </a:lnTo>
                      <a:lnTo>
                        <a:pt x="1" y="226"/>
                      </a:lnTo>
                      <a:lnTo>
                        <a:pt x="1" y="232"/>
                      </a:lnTo>
                      <a:lnTo>
                        <a:pt x="1" y="239"/>
                      </a:lnTo>
                      <a:lnTo>
                        <a:pt x="1" y="245"/>
                      </a:lnTo>
                      <a:lnTo>
                        <a:pt x="1" y="252"/>
                      </a:lnTo>
                      <a:lnTo>
                        <a:pt x="1" y="258"/>
                      </a:lnTo>
                      <a:lnTo>
                        <a:pt x="1" y="264"/>
                      </a:lnTo>
                      <a:lnTo>
                        <a:pt x="1" y="271"/>
                      </a:lnTo>
                      <a:lnTo>
                        <a:pt x="1" y="278"/>
                      </a:lnTo>
                      <a:lnTo>
                        <a:pt x="1" y="284"/>
                      </a:lnTo>
                      <a:lnTo>
                        <a:pt x="1" y="290"/>
                      </a:lnTo>
                      <a:lnTo>
                        <a:pt x="1" y="297"/>
                      </a:lnTo>
                      <a:lnTo>
                        <a:pt x="1" y="303"/>
                      </a:lnTo>
                      <a:lnTo>
                        <a:pt x="1" y="310"/>
                      </a:lnTo>
                      <a:lnTo>
                        <a:pt x="1" y="316"/>
                      </a:lnTo>
                      <a:lnTo>
                        <a:pt x="1" y="323"/>
                      </a:lnTo>
                      <a:lnTo>
                        <a:pt x="1" y="329"/>
                      </a:lnTo>
                      <a:lnTo>
                        <a:pt x="1" y="335"/>
                      </a:lnTo>
                      <a:lnTo>
                        <a:pt x="1" y="342"/>
                      </a:lnTo>
                      <a:lnTo>
                        <a:pt x="1" y="348"/>
                      </a:lnTo>
                      <a:lnTo>
                        <a:pt x="1" y="355"/>
                      </a:lnTo>
                      <a:lnTo>
                        <a:pt x="1" y="361"/>
                      </a:lnTo>
                      <a:lnTo>
                        <a:pt x="1" y="368"/>
                      </a:lnTo>
                      <a:lnTo>
                        <a:pt x="1" y="374"/>
                      </a:lnTo>
                      <a:lnTo>
                        <a:pt x="1" y="381"/>
                      </a:lnTo>
                      <a:lnTo>
                        <a:pt x="1" y="387"/>
                      </a:lnTo>
                      <a:lnTo>
                        <a:pt x="1" y="393"/>
                      </a:lnTo>
                      <a:lnTo>
                        <a:pt x="2" y="400"/>
                      </a:lnTo>
                      <a:lnTo>
                        <a:pt x="2" y="407"/>
                      </a:lnTo>
                      <a:lnTo>
                        <a:pt x="2" y="413"/>
                      </a:lnTo>
                      <a:lnTo>
                        <a:pt x="2" y="419"/>
                      </a:lnTo>
                      <a:lnTo>
                        <a:pt x="2" y="426"/>
                      </a:lnTo>
                      <a:lnTo>
                        <a:pt x="2" y="432"/>
                      </a:lnTo>
                      <a:lnTo>
                        <a:pt x="2" y="439"/>
                      </a:lnTo>
                      <a:lnTo>
                        <a:pt x="2" y="445"/>
                      </a:lnTo>
                      <a:lnTo>
                        <a:pt x="2" y="452"/>
                      </a:lnTo>
                      <a:lnTo>
                        <a:pt x="2" y="458"/>
                      </a:lnTo>
                      <a:lnTo>
                        <a:pt x="2" y="465"/>
                      </a:lnTo>
                      <a:lnTo>
                        <a:pt x="2" y="471"/>
                      </a:lnTo>
                      <a:lnTo>
                        <a:pt x="2" y="478"/>
                      </a:lnTo>
                      <a:lnTo>
                        <a:pt x="2" y="484"/>
                      </a:lnTo>
                      <a:lnTo>
                        <a:pt x="2" y="490"/>
                      </a:lnTo>
                      <a:lnTo>
                        <a:pt x="2" y="497"/>
                      </a:lnTo>
                      <a:lnTo>
                        <a:pt x="2" y="503"/>
                      </a:lnTo>
                      <a:lnTo>
                        <a:pt x="2" y="510"/>
                      </a:lnTo>
                      <a:lnTo>
                        <a:pt x="2" y="516"/>
                      </a:lnTo>
                      <a:lnTo>
                        <a:pt x="2" y="523"/>
                      </a:lnTo>
                      <a:lnTo>
                        <a:pt x="2" y="529"/>
                      </a:lnTo>
                      <a:lnTo>
                        <a:pt x="2" y="536"/>
                      </a:lnTo>
                      <a:lnTo>
                        <a:pt x="2" y="542"/>
                      </a:lnTo>
                      <a:lnTo>
                        <a:pt x="2" y="549"/>
                      </a:lnTo>
                      <a:lnTo>
                        <a:pt x="2" y="555"/>
                      </a:lnTo>
                      <a:lnTo>
                        <a:pt x="2" y="561"/>
                      </a:lnTo>
                      <a:lnTo>
                        <a:pt x="2" y="568"/>
                      </a:lnTo>
                      <a:lnTo>
                        <a:pt x="2" y="575"/>
                      </a:lnTo>
                      <a:lnTo>
                        <a:pt x="2" y="581"/>
                      </a:lnTo>
                      <a:lnTo>
                        <a:pt x="2" y="587"/>
                      </a:lnTo>
                      <a:lnTo>
                        <a:pt x="2" y="594"/>
                      </a:lnTo>
                      <a:lnTo>
                        <a:pt x="2" y="600"/>
                      </a:lnTo>
                      <a:lnTo>
                        <a:pt x="2" y="607"/>
                      </a:lnTo>
                      <a:lnTo>
                        <a:pt x="2" y="613"/>
                      </a:lnTo>
                      <a:lnTo>
                        <a:pt x="2" y="619"/>
                      </a:lnTo>
                      <a:lnTo>
                        <a:pt x="2" y="626"/>
                      </a:lnTo>
                      <a:lnTo>
                        <a:pt x="2" y="633"/>
                      </a:lnTo>
                      <a:lnTo>
                        <a:pt x="2" y="639"/>
                      </a:lnTo>
                      <a:lnTo>
                        <a:pt x="2" y="645"/>
                      </a:lnTo>
                      <a:lnTo>
                        <a:pt x="2" y="652"/>
                      </a:lnTo>
                      <a:lnTo>
                        <a:pt x="2" y="658"/>
                      </a:lnTo>
                      <a:lnTo>
                        <a:pt x="2" y="665"/>
                      </a:lnTo>
                      <a:lnTo>
                        <a:pt x="3" y="671"/>
                      </a:lnTo>
                      <a:lnTo>
                        <a:pt x="3" y="678"/>
                      </a:lnTo>
                      <a:lnTo>
                        <a:pt x="3" y="684"/>
                      </a:lnTo>
                      <a:lnTo>
                        <a:pt x="3" y="690"/>
                      </a:lnTo>
                      <a:lnTo>
                        <a:pt x="3" y="697"/>
                      </a:lnTo>
                      <a:lnTo>
                        <a:pt x="3" y="704"/>
                      </a:lnTo>
                      <a:lnTo>
                        <a:pt x="3" y="710"/>
                      </a:lnTo>
                      <a:lnTo>
                        <a:pt x="3" y="716"/>
                      </a:lnTo>
                      <a:lnTo>
                        <a:pt x="3" y="723"/>
                      </a:lnTo>
                      <a:lnTo>
                        <a:pt x="3" y="729"/>
                      </a:lnTo>
                      <a:lnTo>
                        <a:pt x="3" y="736"/>
                      </a:lnTo>
                      <a:lnTo>
                        <a:pt x="3" y="742"/>
                      </a:lnTo>
                      <a:lnTo>
                        <a:pt x="3" y="749"/>
                      </a:lnTo>
                      <a:lnTo>
                        <a:pt x="3" y="755"/>
                      </a:lnTo>
                      <a:lnTo>
                        <a:pt x="3" y="762"/>
                      </a:lnTo>
                      <a:lnTo>
                        <a:pt x="3" y="768"/>
                      </a:lnTo>
                      <a:lnTo>
                        <a:pt x="3" y="775"/>
                      </a:lnTo>
                      <a:lnTo>
                        <a:pt x="3" y="781"/>
                      </a:lnTo>
                      <a:lnTo>
                        <a:pt x="3" y="787"/>
                      </a:lnTo>
                      <a:lnTo>
                        <a:pt x="3" y="794"/>
                      </a:lnTo>
                      <a:lnTo>
                        <a:pt x="3" y="801"/>
                      </a:lnTo>
                      <a:lnTo>
                        <a:pt x="3" y="807"/>
                      </a:lnTo>
                      <a:lnTo>
                        <a:pt x="4" y="813"/>
                      </a:lnTo>
                      <a:lnTo>
                        <a:pt x="4" y="820"/>
                      </a:lnTo>
                      <a:lnTo>
                        <a:pt x="4" y="826"/>
                      </a:lnTo>
                      <a:lnTo>
                        <a:pt x="4" y="833"/>
                      </a:lnTo>
                      <a:lnTo>
                        <a:pt x="4" y="839"/>
                      </a:lnTo>
                      <a:lnTo>
                        <a:pt x="4" y="845"/>
                      </a:lnTo>
                      <a:lnTo>
                        <a:pt x="4" y="852"/>
                      </a:lnTo>
                      <a:lnTo>
                        <a:pt x="4" y="858"/>
                      </a:lnTo>
                      <a:lnTo>
                        <a:pt x="4" y="865"/>
                      </a:lnTo>
                      <a:lnTo>
                        <a:pt x="4" y="871"/>
                      </a:lnTo>
                      <a:lnTo>
                        <a:pt x="4" y="878"/>
                      </a:lnTo>
                      <a:lnTo>
                        <a:pt x="4" y="884"/>
                      </a:lnTo>
                      <a:lnTo>
                        <a:pt x="4" y="891"/>
                      </a:lnTo>
                      <a:lnTo>
                        <a:pt x="4" y="897"/>
                      </a:lnTo>
                      <a:lnTo>
                        <a:pt x="4" y="904"/>
                      </a:lnTo>
                      <a:lnTo>
                        <a:pt x="4" y="910"/>
                      </a:lnTo>
                      <a:lnTo>
                        <a:pt x="4" y="916"/>
                      </a:lnTo>
                      <a:lnTo>
                        <a:pt x="4" y="923"/>
                      </a:lnTo>
                      <a:lnTo>
                        <a:pt x="4" y="930"/>
                      </a:lnTo>
                      <a:lnTo>
                        <a:pt x="5" y="936"/>
                      </a:lnTo>
                      <a:lnTo>
                        <a:pt x="5" y="942"/>
                      </a:lnTo>
                      <a:lnTo>
                        <a:pt x="5" y="949"/>
                      </a:lnTo>
                      <a:lnTo>
                        <a:pt x="5" y="955"/>
                      </a:lnTo>
                      <a:lnTo>
                        <a:pt x="5" y="962"/>
                      </a:lnTo>
                      <a:lnTo>
                        <a:pt x="5" y="968"/>
                      </a:lnTo>
                      <a:lnTo>
                        <a:pt x="5" y="975"/>
                      </a:lnTo>
                      <a:lnTo>
                        <a:pt x="5" y="981"/>
                      </a:lnTo>
                      <a:lnTo>
                        <a:pt x="5" y="988"/>
                      </a:lnTo>
                      <a:lnTo>
                        <a:pt x="5" y="994"/>
                      </a:lnTo>
                      <a:lnTo>
                        <a:pt x="5" y="1001"/>
                      </a:lnTo>
                      <a:lnTo>
                        <a:pt x="5" y="1007"/>
                      </a:lnTo>
                      <a:lnTo>
                        <a:pt x="5" y="1013"/>
                      </a:lnTo>
                      <a:lnTo>
                        <a:pt x="5" y="1020"/>
                      </a:lnTo>
                      <a:lnTo>
                        <a:pt x="5" y="1026"/>
                      </a:lnTo>
                      <a:lnTo>
                        <a:pt x="5" y="1033"/>
                      </a:lnTo>
                      <a:lnTo>
                        <a:pt x="5" y="1039"/>
                      </a:lnTo>
                      <a:lnTo>
                        <a:pt x="5" y="1046"/>
                      </a:lnTo>
                      <a:lnTo>
                        <a:pt x="5" y="1052"/>
                      </a:lnTo>
                      <a:lnTo>
                        <a:pt x="5" y="1059"/>
                      </a:lnTo>
                      <a:lnTo>
                        <a:pt x="5" y="1065"/>
                      </a:lnTo>
                      <a:lnTo>
                        <a:pt x="5" y="1072"/>
                      </a:lnTo>
                      <a:lnTo>
                        <a:pt x="5" y="1078"/>
                      </a:lnTo>
                      <a:lnTo>
                        <a:pt x="6" y="1084"/>
                      </a:lnTo>
                      <a:lnTo>
                        <a:pt x="6" y="1091"/>
                      </a:lnTo>
                      <a:lnTo>
                        <a:pt x="6" y="1097"/>
                      </a:lnTo>
                      <a:lnTo>
                        <a:pt x="6" y="1104"/>
                      </a:lnTo>
                      <a:lnTo>
                        <a:pt x="6" y="1110"/>
                      </a:lnTo>
                      <a:lnTo>
                        <a:pt x="6" y="1117"/>
                      </a:lnTo>
                      <a:lnTo>
                        <a:pt x="6" y="1123"/>
                      </a:lnTo>
                      <a:lnTo>
                        <a:pt x="6" y="1130"/>
                      </a:lnTo>
                      <a:lnTo>
                        <a:pt x="6" y="1136"/>
                      </a:lnTo>
                      <a:lnTo>
                        <a:pt x="6" y="1142"/>
                      </a:lnTo>
                      <a:lnTo>
                        <a:pt x="6" y="1149"/>
                      </a:lnTo>
                      <a:lnTo>
                        <a:pt x="6" y="1156"/>
                      </a:lnTo>
                      <a:lnTo>
                        <a:pt x="6" y="1162"/>
                      </a:lnTo>
                      <a:lnTo>
                        <a:pt x="6" y="1168"/>
                      </a:lnTo>
                      <a:lnTo>
                        <a:pt x="7" y="1175"/>
                      </a:lnTo>
                      <a:lnTo>
                        <a:pt x="7" y="1181"/>
                      </a:lnTo>
                      <a:lnTo>
                        <a:pt x="7" y="1188"/>
                      </a:lnTo>
                      <a:lnTo>
                        <a:pt x="7" y="1194"/>
                      </a:lnTo>
                      <a:lnTo>
                        <a:pt x="7" y="1201"/>
                      </a:lnTo>
                      <a:lnTo>
                        <a:pt x="7" y="1207"/>
                      </a:lnTo>
                      <a:lnTo>
                        <a:pt x="7" y="1213"/>
                      </a:lnTo>
                      <a:lnTo>
                        <a:pt x="7" y="1220"/>
                      </a:lnTo>
                      <a:lnTo>
                        <a:pt x="7" y="1227"/>
                      </a:lnTo>
                      <a:lnTo>
                        <a:pt x="7" y="1233"/>
                      </a:lnTo>
                      <a:lnTo>
                        <a:pt x="7" y="1239"/>
                      </a:lnTo>
                      <a:lnTo>
                        <a:pt x="7" y="1246"/>
                      </a:lnTo>
                      <a:lnTo>
                        <a:pt x="7" y="1252"/>
                      </a:lnTo>
                      <a:lnTo>
                        <a:pt x="7" y="1259"/>
                      </a:lnTo>
                      <a:lnTo>
                        <a:pt x="7" y="1265"/>
                      </a:lnTo>
                      <a:lnTo>
                        <a:pt x="7" y="1272"/>
                      </a:lnTo>
                      <a:lnTo>
                        <a:pt x="7" y="1278"/>
                      </a:lnTo>
                      <a:lnTo>
                        <a:pt x="8" y="1285"/>
                      </a:lnTo>
                      <a:lnTo>
                        <a:pt x="8" y="1291"/>
                      </a:lnTo>
                      <a:lnTo>
                        <a:pt x="8" y="1298"/>
                      </a:lnTo>
                      <a:lnTo>
                        <a:pt x="8" y="1304"/>
                      </a:lnTo>
                      <a:lnTo>
                        <a:pt x="8" y="1310"/>
                      </a:lnTo>
                      <a:lnTo>
                        <a:pt x="8" y="1317"/>
                      </a:lnTo>
                      <a:lnTo>
                        <a:pt x="8" y="1324"/>
                      </a:lnTo>
                      <a:lnTo>
                        <a:pt x="8" y="1330"/>
                      </a:lnTo>
                      <a:lnTo>
                        <a:pt x="8" y="1336"/>
                      </a:lnTo>
                      <a:lnTo>
                        <a:pt x="9" y="1343"/>
                      </a:lnTo>
                      <a:lnTo>
                        <a:pt x="9" y="1349"/>
                      </a:lnTo>
                      <a:lnTo>
                        <a:pt x="9" y="1356"/>
                      </a:lnTo>
                      <a:lnTo>
                        <a:pt x="9" y="1362"/>
                      </a:lnTo>
                      <a:lnTo>
                        <a:pt x="9" y="1368"/>
                      </a:lnTo>
                      <a:lnTo>
                        <a:pt x="9" y="1375"/>
                      </a:lnTo>
                      <a:lnTo>
                        <a:pt x="9" y="1381"/>
                      </a:lnTo>
                      <a:lnTo>
                        <a:pt x="9" y="1388"/>
                      </a:lnTo>
                      <a:lnTo>
                        <a:pt x="9" y="1394"/>
                      </a:lnTo>
                      <a:lnTo>
                        <a:pt x="9" y="1401"/>
                      </a:lnTo>
                      <a:lnTo>
                        <a:pt x="9" y="1407"/>
                      </a:lnTo>
                      <a:lnTo>
                        <a:pt x="9" y="1414"/>
                      </a:lnTo>
                      <a:lnTo>
                        <a:pt x="9" y="1420"/>
                      </a:lnTo>
                      <a:lnTo>
                        <a:pt x="10" y="1427"/>
                      </a:lnTo>
                      <a:lnTo>
                        <a:pt x="10" y="1433"/>
                      </a:lnTo>
                      <a:lnTo>
                        <a:pt x="10" y="1439"/>
                      </a:lnTo>
                      <a:lnTo>
                        <a:pt x="10" y="1446"/>
                      </a:lnTo>
                      <a:lnTo>
                        <a:pt x="10" y="1453"/>
                      </a:lnTo>
                      <a:lnTo>
                        <a:pt x="10" y="1459"/>
                      </a:lnTo>
                      <a:lnTo>
                        <a:pt x="10" y="1465"/>
                      </a:lnTo>
                      <a:lnTo>
                        <a:pt x="11" y="1472"/>
                      </a:lnTo>
                      <a:lnTo>
                        <a:pt x="11" y="1478"/>
                      </a:lnTo>
                      <a:lnTo>
                        <a:pt x="11" y="1485"/>
                      </a:lnTo>
                      <a:lnTo>
                        <a:pt x="11" y="1491"/>
                      </a:lnTo>
                      <a:lnTo>
                        <a:pt x="11" y="1498"/>
                      </a:lnTo>
                      <a:lnTo>
                        <a:pt x="11" y="1504"/>
                      </a:lnTo>
                      <a:lnTo>
                        <a:pt x="11" y="1511"/>
                      </a:lnTo>
                      <a:lnTo>
                        <a:pt x="12" y="1517"/>
                      </a:lnTo>
                      <a:lnTo>
                        <a:pt x="12" y="1524"/>
                      </a:lnTo>
                      <a:lnTo>
                        <a:pt x="12" y="1530"/>
                      </a:lnTo>
                      <a:lnTo>
                        <a:pt x="12" y="1536"/>
                      </a:lnTo>
                      <a:lnTo>
                        <a:pt x="12" y="1543"/>
                      </a:lnTo>
                      <a:lnTo>
                        <a:pt x="12" y="1549"/>
                      </a:lnTo>
                      <a:lnTo>
                        <a:pt x="12" y="1556"/>
                      </a:lnTo>
                      <a:lnTo>
                        <a:pt x="12" y="1562"/>
                      </a:lnTo>
                      <a:lnTo>
                        <a:pt x="12" y="1568"/>
                      </a:lnTo>
                      <a:lnTo>
                        <a:pt x="13" y="1575"/>
                      </a:lnTo>
                      <a:lnTo>
                        <a:pt x="13" y="1582"/>
                      </a:lnTo>
                      <a:lnTo>
                        <a:pt x="13" y="1588"/>
                      </a:lnTo>
                      <a:lnTo>
                        <a:pt x="13" y="1594"/>
                      </a:lnTo>
                      <a:lnTo>
                        <a:pt x="13" y="1601"/>
                      </a:lnTo>
                      <a:lnTo>
                        <a:pt x="14" y="1607"/>
                      </a:lnTo>
                      <a:lnTo>
                        <a:pt x="14" y="1614"/>
                      </a:lnTo>
                      <a:lnTo>
                        <a:pt x="14" y="1620"/>
                      </a:lnTo>
                      <a:lnTo>
                        <a:pt x="14" y="1627"/>
                      </a:lnTo>
                      <a:lnTo>
                        <a:pt x="14" y="1633"/>
                      </a:lnTo>
                      <a:lnTo>
                        <a:pt x="14" y="1640"/>
                      </a:lnTo>
                      <a:lnTo>
                        <a:pt x="14" y="1646"/>
                      </a:lnTo>
                      <a:lnTo>
                        <a:pt x="15" y="1653"/>
                      </a:lnTo>
                      <a:lnTo>
                        <a:pt x="15" y="1659"/>
                      </a:lnTo>
                      <a:lnTo>
                        <a:pt x="15" y="1665"/>
                      </a:lnTo>
                      <a:lnTo>
                        <a:pt x="15" y="1672"/>
                      </a:lnTo>
                      <a:lnTo>
                        <a:pt x="16" y="1679"/>
                      </a:lnTo>
                      <a:lnTo>
                        <a:pt x="16" y="1685"/>
                      </a:lnTo>
                      <a:lnTo>
                        <a:pt x="16" y="1691"/>
                      </a:lnTo>
                      <a:lnTo>
                        <a:pt x="16" y="1698"/>
                      </a:lnTo>
                      <a:lnTo>
                        <a:pt x="17" y="1704"/>
                      </a:lnTo>
                      <a:lnTo>
                        <a:pt x="17" y="1711"/>
                      </a:lnTo>
                      <a:lnTo>
                        <a:pt x="17" y="1717"/>
                      </a:lnTo>
                      <a:lnTo>
                        <a:pt x="17" y="1724"/>
                      </a:lnTo>
                      <a:lnTo>
                        <a:pt x="17" y="1730"/>
                      </a:lnTo>
                      <a:lnTo>
                        <a:pt x="18" y="1736"/>
                      </a:lnTo>
                      <a:lnTo>
                        <a:pt x="18" y="1743"/>
                      </a:lnTo>
                      <a:lnTo>
                        <a:pt x="18" y="1750"/>
                      </a:lnTo>
                      <a:lnTo>
                        <a:pt x="19" y="1756"/>
                      </a:lnTo>
                      <a:lnTo>
                        <a:pt x="19" y="1762"/>
                      </a:lnTo>
                      <a:lnTo>
                        <a:pt x="19" y="1769"/>
                      </a:lnTo>
                      <a:lnTo>
                        <a:pt x="19" y="1775"/>
                      </a:lnTo>
                      <a:lnTo>
                        <a:pt x="20" y="1782"/>
                      </a:lnTo>
                      <a:lnTo>
                        <a:pt x="20" y="1788"/>
                      </a:lnTo>
                      <a:lnTo>
                        <a:pt x="20" y="1795"/>
                      </a:lnTo>
                      <a:lnTo>
                        <a:pt x="21" y="1801"/>
                      </a:lnTo>
                      <a:lnTo>
                        <a:pt x="21" y="1808"/>
                      </a:lnTo>
                      <a:lnTo>
                        <a:pt x="21" y="1814"/>
                      </a:lnTo>
                      <a:lnTo>
                        <a:pt x="21" y="1820"/>
                      </a:lnTo>
                      <a:lnTo>
                        <a:pt x="22" y="1827"/>
                      </a:lnTo>
                      <a:lnTo>
                        <a:pt x="22" y="1833"/>
                      </a:lnTo>
                      <a:lnTo>
                        <a:pt x="23" y="1840"/>
                      </a:lnTo>
                      <a:lnTo>
                        <a:pt x="23" y="1846"/>
                      </a:lnTo>
                      <a:lnTo>
                        <a:pt x="24" y="1853"/>
                      </a:lnTo>
                      <a:lnTo>
                        <a:pt x="24" y="1859"/>
                      </a:lnTo>
                      <a:lnTo>
                        <a:pt x="24" y="1866"/>
                      </a:lnTo>
                      <a:lnTo>
                        <a:pt x="24" y="1872"/>
                      </a:lnTo>
                      <a:lnTo>
                        <a:pt x="25" y="1879"/>
                      </a:lnTo>
                      <a:lnTo>
                        <a:pt x="25" y="1885"/>
                      </a:lnTo>
                      <a:lnTo>
                        <a:pt x="26" y="1891"/>
                      </a:lnTo>
                      <a:lnTo>
                        <a:pt x="26" y="1898"/>
                      </a:lnTo>
                      <a:lnTo>
                        <a:pt x="26" y="1904"/>
                      </a:lnTo>
                      <a:lnTo>
                        <a:pt x="27" y="1911"/>
                      </a:lnTo>
                      <a:lnTo>
                        <a:pt x="27" y="1917"/>
                      </a:lnTo>
                      <a:lnTo>
                        <a:pt x="28" y="1924"/>
                      </a:lnTo>
                      <a:lnTo>
                        <a:pt x="28" y="1924"/>
                      </a:lnTo>
                      <a:lnTo>
                        <a:pt x="28" y="1924"/>
                      </a:lnTo>
                      <a:lnTo>
                        <a:pt x="28" y="1925"/>
                      </a:lnTo>
                      <a:lnTo>
                        <a:pt x="28" y="1925"/>
                      </a:lnTo>
                      <a:lnTo>
                        <a:pt x="28" y="1925"/>
                      </a:lnTo>
                      <a:lnTo>
                        <a:pt x="28" y="1926"/>
                      </a:lnTo>
                      <a:lnTo>
                        <a:pt x="28" y="1926"/>
                      </a:lnTo>
                      <a:lnTo>
                        <a:pt x="28" y="1926"/>
                      </a:lnTo>
                      <a:lnTo>
                        <a:pt x="28" y="1927"/>
                      </a:lnTo>
                      <a:lnTo>
                        <a:pt x="28" y="1927"/>
                      </a:lnTo>
                      <a:lnTo>
                        <a:pt x="28" y="1927"/>
                      </a:lnTo>
                      <a:lnTo>
                        <a:pt x="28" y="1928"/>
                      </a:lnTo>
                      <a:lnTo>
                        <a:pt x="28" y="1928"/>
                      </a:lnTo>
                      <a:lnTo>
                        <a:pt x="28" y="1929"/>
                      </a:lnTo>
                      <a:lnTo>
                        <a:pt x="28" y="1929"/>
                      </a:lnTo>
                      <a:lnTo>
                        <a:pt x="28" y="1929"/>
                      </a:lnTo>
                      <a:lnTo>
                        <a:pt x="28" y="1929"/>
                      </a:lnTo>
                      <a:lnTo>
                        <a:pt x="28" y="1930"/>
                      </a:lnTo>
                      <a:lnTo>
                        <a:pt x="28" y="1930"/>
                      </a:lnTo>
                      <a:lnTo>
                        <a:pt x="28" y="1931"/>
                      </a:lnTo>
                      <a:lnTo>
                        <a:pt x="28" y="1931"/>
                      </a:lnTo>
                      <a:lnTo>
                        <a:pt x="28" y="1931"/>
                      </a:lnTo>
                      <a:lnTo>
                        <a:pt x="28" y="1931"/>
                      </a:lnTo>
                      <a:lnTo>
                        <a:pt x="28" y="1932"/>
                      </a:lnTo>
                      <a:lnTo>
                        <a:pt x="28" y="1932"/>
                      </a:lnTo>
                      <a:lnTo>
                        <a:pt x="28" y="1932"/>
                      </a:lnTo>
                      <a:lnTo>
                        <a:pt x="28" y="1933"/>
                      </a:lnTo>
                      <a:lnTo>
                        <a:pt x="28" y="1933"/>
                      </a:lnTo>
                      <a:lnTo>
                        <a:pt x="28" y="1934"/>
                      </a:lnTo>
                      <a:lnTo>
                        <a:pt x="28" y="1934"/>
                      </a:lnTo>
                      <a:lnTo>
                        <a:pt x="28" y="1934"/>
                      </a:lnTo>
                      <a:lnTo>
                        <a:pt x="28" y="1934"/>
                      </a:lnTo>
                      <a:lnTo>
                        <a:pt x="28" y="1935"/>
                      </a:lnTo>
                      <a:lnTo>
                        <a:pt x="28" y="1935"/>
                      </a:lnTo>
                      <a:lnTo>
                        <a:pt x="29" y="1936"/>
                      </a:lnTo>
                      <a:lnTo>
                        <a:pt x="29" y="1936"/>
                      </a:lnTo>
                      <a:lnTo>
                        <a:pt x="29" y="1936"/>
                      </a:lnTo>
                      <a:lnTo>
                        <a:pt x="29" y="1936"/>
                      </a:lnTo>
                      <a:lnTo>
                        <a:pt x="29" y="1937"/>
                      </a:lnTo>
                      <a:lnTo>
                        <a:pt x="29" y="1937"/>
                      </a:lnTo>
                      <a:lnTo>
                        <a:pt x="29" y="1937"/>
                      </a:lnTo>
                      <a:lnTo>
                        <a:pt x="29" y="1938"/>
                      </a:lnTo>
                      <a:lnTo>
                        <a:pt x="29" y="1938"/>
                      </a:lnTo>
                      <a:lnTo>
                        <a:pt x="29" y="1938"/>
                      </a:lnTo>
                      <a:lnTo>
                        <a:pt x="29" y="1939"/>
                      </a:lnTo>
                      <a:lnTo>
                        <a:pt x="29" y="1939"/>
                      </a:lnTo>
                      <a:lnTo>
                        <a:pt x="29" y="1939"/>
                      </a:lnTo>
                      <a:lnTo>
                        <a:pt x="29" y="1940"/>
                      </a:lnTo>
                      <a:lnTo>
                        <a:pt x="29" y="1940"/>
                      </a:lnTo>
                      <a:lnTo>
                        <a:pt x="29" y="1941"/>
                      </a:lnTo>
                      <a:lnTo>
                        <a:pt x="29" y="1941"/>
                      </a:lnTo>
                      <a:lnTo>
                        <a:pt x="29" y="1941"/>
                      </a:lnTo>
                      <a:lnTo>
                        <a:pt x="29" y="1941"/>
                      </a:lnTo>
                      <a:lnTo>
                        <a:pt x="29" y="1942"/>
                      </a:lnTo>
                      <a:lnTo>
                        <a:pt x="29" y="1942"/>
                      </a:lnTo>
                      <a:lnTo>
                        <a:pt x="29" y="1943"/>
                      </a:lnTo>
                      <a:lnTo>
                        <a:pt x="29" y="1943"/>
                      </a:lnTo>
                      <a:lnTo>
                        <a:pt x="29" y="1943"/>
                      </a:lnTo>
                      <a:lnTo>
                        <a:pt x="29" y="1943"/>
                      </a:lnTo>
                      <a:lnTo>
                        <a:pt x="29" y="1944"/>
                      </a:lnTo>
                      <a:lnTo>
                        <a:pt x="29" y="1944"/>
                      </a:lnTo>
                      <a:lnTo>
                        <a:pt x="30" y="1944"/>
                      </a:lnTo>
                      <a:lnTo>
                        <a:pt x="30" y="1945"/>
                      </a:lnTo>
                      <a:lnTo>
                        <a:pt x="30" y="1945"/>
                      </a:lnTo>
                      <a:lnTo>
                        <a:pt x="30" y="1945"/>
                      </a:lnTo>
                      <a:lnTo>
                        <a:pt x="30" y="1946"/>
                      </a:lnTo>
                      <a:lnTo>
                        <a:pt x="30" y="1946"/>
                      </a:lnTo>
                      <a:lnTo>
                        <a:pt x="30" y="1946"/>
                      </a:lnTo>
                      <a:lnTo>
                        <a:pt x="30" y="1947"/>
                      </a:lnTo>
                      <a:lnTo>
                        <a:pt x="30" y="1947"/>
                      </a:lnTo>
                      <a:lnTo>
                        <a:pt x="30" y="1948"/>
                      </a:lnTo>
                      <a:lnTo>
                        <a:pt x="30" y="1948"/>
                      </a:lnTo>
                      <a:lnTo>
                        <a:pt x="30" y="1948"/>
                      </a:lnTo>
                      <a:lnTo>
                        <a:pt x="30" y="1948"/>
                      </a:lnTo>
                      <a:lnTo>
                        <a:pt x="30" y="1949"/>
                      </a:lnTo>
                      <a:lnTo>
                        <a:pt x="30" y="1949"/>
                      </a:lnTo>
                      <a:lnTo>
                        <a:pt x="30" y="1950"/>
                      </a:lnTo>
                      <a:lnTo>
                        <a:pt x="30" y="1950"/>
                      </a:lnTo>
                      <a:lnTo>
                        <a:pt x="30" y="1950"/>
                      </a:lnTo>
                      <a:lnTo>
                        <a:pt x="30" y="1950"/>
                      </a:lnTo>
                      <a:lnTo>
                        <a:pt x="30" y="1951"/>
                      </a:lnTo>
                      <a:lnTo>
                        <a:pt x="30" y="1951"/>
                      </a:lnTo>
                      <a:lnTo>
                        <a:pt x="30" y="1951"/>
                      </a:lnTo>
                      <a:lnTo>
                        <a:pt x="30" y="1952"/>
                      </a:lnTo>
                      <a:lnTo>
                        <a:pt x="30" y="1952"/>
                      </a:lnTo>
                      <a:lnTo>
                        <a:pt x="30" y="1952"/>
                      </a:lnTo>
                      <a:lnTo>
                        <a:pt x="30" y="1953"/>
                      </a:lnTo>
                      <a:lnTo>
                        <a:pt x="30" y="1953"/>
                      </a:lnTo>
                      <a:lnTo>
                        <a:pt x="31" y="1953"/>
                      </a:lnTo>
                      <a:lnTo>
                        <a:pt x="31" y="1954"/>
                      </a:lnTo>
                      <a:lnTo>
                        <a:pt x="31" y="1954"/>
                      </a:lnTo>
                      <a:lnTo>
                        <a:pt x="31" y="1955"/>
                      </a:lnTo>
                      <a:lnTo>
                        <a:pt x="31" y="1955"/>
                      </a:lnTo>
                      <a:lnTo>
                        <a:pt x="31" y="1955"/>
                      </a:lnTo>
                      <a:lnTo>
                        <a:pt x="31" y="1955"/>
                      </a:lnTo>
                      <a:lnTo>
                        <a:pt x="31" y="1956"/>
                      </a:lnTo>
                      <a:lnTo>
                        <a:pt x="31" y="1956"/>
                      </a:lnTo>
                      <a:lnTo>
                        <a:pt x="31" y="1957"/>
                      </a:lnTo>
                      <a:lnTo>
                        <a:pt x="31" y="1957"/>
                      </a:lnTo>
                      <a:lnTo>
                        <a:pt x="31" y="1957"/>
                      </a:lnTo>
                      <a:lnTo>
                        <a:pt x="31" y="1957"/>
                      </a:lnTo>
                      <a:lnTo>
                        <a:pt x="31" y="1958"/>
                      </a:lnTo>
                      <a:lnTo>
                        <a:pt x="31" y="1958"/>
                      </a:lnTo>
                      <a:lnTo>
                        <a:pt x="31" y="1958"/>
                      </a:lnTo>
                      <a:lnTo>
                        <a:pt x="31" y="1959"/>
                      </a:lnTo>
                      <a:lnTo>
                        <a:pt x="31" y="1959"/>
                      </a:lnTo>
                      <a:lnTo>
                        <a:pt x="31" y="1959"/>
                      </a:lnTo>
                      <a:lnTo>
                        <a:pt x="31" y="1960"/>
                      </a:lnTo>
                      <a:lnTo>
                        <a:pt x="31" y="1960"/>
                      </a:lnTo>
                      <a:lnTo>
                        <a:pt x="31" y="1960"/>
                      </a:lnTo>
                      <a:lnTo>
                        <a:pt x="31" y="1961"/>
                      </a:lnTo>
                      <a:lnTo>
                        <a:pt x="31" y="1961"/>
                      </a:lnTo>
                      <a:lnTo>
                        <a:pt x="31" y="1962"/>
                      </a:lnTo>
                      <a:lnTo>
                        <a:pt x="31" y="1962"/>
                      </a:lnTo>
                      <a:lnTo>
                        <a:pt x="31" y="1962"/>
                      </a:lnTo>
                      <a:lnTo>
                        <a:pt x="31" y="1962"/>
                      </a:lnTo>
                      <a:lnTo>
                        <a:pt x="31" y="1963"/>
                      </a:lnTo>
                      <a:lnTo>
                        <a:pt x="31" y="1963"/>
                      </a:lnTo>
                      <a:lnTo>
                        <a:pt x="31" y="1963"/>
                      </a:lnTo>
                      <a:lnTo>
                        <a:pt x="31" y="1964"/>
                      </a:lnTo>
                      <a:lnTo>
                        <a:pt x="31" y="1964"/>
                      </a:lnTo>
                      <a:lnTo>
                        <a:pt x="31" y="1964"/>
                      </a:lnTo>
                      <a:lnTo>
                        <a:pt x="31" y="1965"/>
                      </a:lnTo>
                      <a:lnTo>
                        <a:pt x="31" y="1965"/>
                      </a:lnTo>
                      <a:lnTo>
                        <a:pt x="31" y="1965"/>
                      </a:lnTo>
                      <a:lnTo>
                        <a:pt x="31" y="1966"/>
                      </a:lnTo>
                      <a:lnTo>
                        <a:pt x="32" y="1966"/>
                      </a:lnTo>
                      <a:lnTo>
                        <a:pt x="32" y="1967"/>
                      </a:lnTo>
                      <a:lnTo>
                        <a:pt x="32" y="1967"/>
                      </a:lnTo>
                      <a:lnTo>
                        <a:pt x="32" y="1967"/>
                      </a:lnTo>
                      <a:lnTo>
                        <a:pt x="32" y="1967"/>
                      </a:lnTo>
                      <a:lnTo>
                        <a:pt x="32" y="1968"/>
                      </a:lnTo>
                      <a:lnTo>
                        <a:pt x="32" y="1968"/>
                      </a:lnTo>
                      <a:lnTo>
                        <a:pt x="32" y="1969"/>
                      </a:lnTo>
                      <a:lnTo>
                        <a:pt x="32" y="1969"/>
                      </a:lnTo>
                      <a:lnTo>
                        <a:pt x="32" y="1969"/>
                      </a:lnTo>
                      <a:lnTo>
                        <a:pt x="32" y="1969"/>
                      </a:lnTo>
                      <a:lnTo>
                        <a:pt x="32" y="1970"/>
                      </a:lnTo>
                      <a:lnTo>
                        <a:pt x="32" y="1970"/>
                      </a:lnTo>
                      <a:lnTo>
                        <a:pt x="32" y="1970"/>
                      </a:lnTo>
                      <a:lnTo>
                        <a:pt x="32" y="1971"/>
                      </a:lnTo>
                      <a:lnTo>
                        <a:pt x="32" y="1971"/>
                      </a:lnTo>
                      <a:lnTo>
                        <a:pt x="32" y="1971"/>
                      </a:lnTo>
                      <a:lnTo>
                        <a:pt x="32" y="1972"/>
                      </a:lnTo>
                      <a:lnTo>
                        <a:pt x="32" y="1972"/>
                      </a:lnTo>
                      <a:lnTo>
                        <a:pt x="32" y="1972"/>
                      </a:lnTo>
                      <a:lnTo>
                        <a:pt x="32" y="1973"/>
                      </a:lnTo>
                      <a:lnTo>
                        <a:pt x="32" y="1973"/>
                      </a:lnTo>
                      <a:lnTo>
                        <a:pt x="32" y="1974"/>
                      </a:lnTo>
                      <a:lnTo>
                        <a:pt x="33" y="1974"/>
                      </a:lnTo>
                      <a:lnTo>
                        <a:pt x="33" y="1974"/>
                      </a:lnTo>
                      <a:lnTo>
                        <a:pt x="33" y="1974"/>
                      </a:lnTo>
                      <a:lnTo>
                        <a:pt x="33" y="1975"/>
                      </a:lnTo>
                      <a:lnTo>
                        <a:pt x="33" y="1975"/>
                      </a:lnTo>
                      <a:lnTo>
                        <a:pt x="33" y="1976"/>
                      </a:lnTo>
                      <a:lnTo>
                        <a:pt x="33" y="1976"/>
                      </a:lnTo>
                      <a:lnTo>
                        <a:pt x="33" y="1976"/>
                      </a:lnTo>
                      <a:lnTo>
                        <a:pt x="33" y="1976"/>
                      </a:lnTo>
                      <a:lnTo>
                        <a:pt x="33" y="1977"/>
                      </a:lnTo>
                      <a:lnTo>
                        <a:pt x="33" y="1977"/>
                      </a:lnTo>
                      <a:lnTo>
                        <a:pt x="33" y="1977"/>
                      </a:lnTo>
                      <a:lnTo>
                        <a:pt x="33" y="1978"/>
                      </a:lnTo>
                      <a:lnTo>
                        <a:pt x="33" y="1978"/>
                      </a:lnTo>
                      <a:lnTo>
                        <a:pt x="33" y="1978"/>
                      </a:lnTo>
                      <a:lnTo>
                        <a:pt x="33" y="1979"/>
                      </a:lnTo>
                      <a:lnTo>
                        <a:pt x="33" y="1979"/>
                      </a:lnTo>
                      <a:lnTo>
                        <a:pt x="33" y="1979"/>
                      </a:lnTo>
                      <a:lnTo>
                        <a:pt x="33" y="1980"/>
                      </a:lnTo>
                      <a:lnTo>
                        <a:pt x="33" y="1980"/>
                      </a:lnTo>
                      <a:lnTo>
                        <a:pt x="33" y="1981"/>
                      </a:lnTo>
                      <a:lnTo>
                        <a:pt x="33" y="1981"/>
                      </a:lnTo>
                      <a:lnTo>
                        <a:pt x="33" y="1981"/>
                      </a:lnTo>
                      <a:lnTo>
                        <a:pt x="33" y="1981"/>
                      </a:lnTo>
                      <a:lnTo>
                        <a:pt x="33" y="1982"/>
                      </a:lnTo>
                      <a:lnTo>
                        <a:pt x="33" y="1982"/>
                      </a:lnTo>
                      <a:lnTo>
                        <a:pt x="33" y="1982"/>
                      </a:lnTo>
                      <a:lnTo>
                        <a:pt x="33" y="1983"/>
                      </a:lnTo>
                      <a:lnTo>
                        <a:pt x="33" y="1983"/>
                      </a:lnTo>
                      <a:lnTo>
                        <a:pt x="33" y="1983"/>
                      </a:lnTo>
                      <a:lnTo>
                        <a:pt x="33" y="1984"/>
                      </a:lnTo>
                      <a:lnTo>
                        <a:pt x="33" y="1984"/>
                      </a:lnTo>
                      <a:lnTo>
                        <a:pt x="33" y="1984"/>
                      </a:lnTo>
                      <a:lnTo>
                        <a:pt x="33" y="1985"/>
                      </a:lnTo>
                      <a:lnTo>
                        <a:pt x="34" y="1985"/>
                      </a:lnTo>
                      <a:lnTo>
                        <a:pt x="34" y="1985"/>
                      </a:lnTo>
                      <a:lnTo>
                        <a:pt x="34" y="1986"/>
                      </a:lnTo>
                      <a:lnTo>
                        <a:pt x="34" y="1986"/>
                      </a:lnTo>
                      <a:lnTo>
                        <a:pt x="34" y="1986"/>
                      </a:lnTo>
                      <a:lnTo>
                        <a:pt x="34" y="1987"/>
                      </a:lnTo>
                      <a:lnTo>
                        <a:pt x="34" y="1987"/>
                      </a:lnTo>
                      <a:lnTo>
                        <a:pt x="34" y="1988"/>
                      </a:lnTo>
                      <a:lnTo>
                        <a:pt x="34" y="1988"/>
                      </a:lnTo>
                      <a:lnTo>
                        <a:pt x="34" y="1988"/>
                      </a:lnTo>
                      <a:lnTo>
                        <a:pt x="34" y="1988"/>
                      </a:lnTo>
                      <a:lnTo>
                        <a:pt x="34" y="1989"/>
                      </a:lnTo>
                      <a:lnTo>
                        <a:pt x="34" y="1989"/>
                      </a:lnTo>
                      <a:lnTo>
                        <a:pt x="34" y="1989"/>
                      </a:lnTo>
                      <a:lnTo>
                        <a:pt x="34" y="1990"/>
                      </a:lnTo>
                      <a:lnTo>
                        <a:pt x="34" y="1990"/>
                      </a:lnTo>
                      <a:lnTo>
                        <a:pt x="34" y="1990"/>
                      </a:lnTo>
                      <a:lnTo>
                        <a:pt x="34" y="1991"/>
                      </a:lnTo>
                      <a:lnTo>
                        <a:pt x="34" y="1991"/>
                      </a:lnTo>
                      <a:lnTo>
                        <a:pt x="34" y="1991"/>
                      </a:lnTo>
                      <a:lnTo>
                        <a:pt x="34" y="1992"/>
                      </a:lnTo>
                      <a:lnTo>
                        <a:pt x="35" y="1992"/>
                      </a:lnTo>
                      <a:lnTo>
                        <a:pt x="35" y="1992"/>
                      </a:lnTo>
                      <a:lnTo>
                        <a:pt x="35" y="1993"/>
                      </a:lnTo>
                      <a:lnTo>
                        <a:pt x="35" y="1993"/>
                      </a:lnTo>
                      <a:lnTo>
                        <a:pt x="35" y="1993"/>
                      </a:lnTo>
                      <a:lnTo>
                        <a:pt x="35" y="1994"/>
                      </a:lnTo>
                      <a:lnTo>
                        <a:pt x="35" y="1994"/>
                      </a:lnTo>
                      <a:lnTo>
                        <a:pt x="35" y="1995"/>
                      </a:lnTo>
                      <a:lnTo>
                        <a:pt x="35" y="1995"/>
                      </a:lnTo>
                      <a:lnTo>
                        <a:pt x="35" y="1995"/>
                      </a:lnTo>
                      <a:lnTo>
                        <a:pt x="35" y="1995"/>
                      </a:lnTo>
                      <a:lnTo>
                        <a:pt x="35" y="1996"/>
                      </a:lnTo>
                      <a:lnTo>
                        <a:pt x="35" y="1996"/>
                      </a:lnTo>
                      <a:lnTo>
                        <a:pt x="35" y="1996"/>
                      </a:lnTo>
                      <a:lnTo>
                        <a:pt x="35" y="1997"/>
                      </a:lnTo>
                      <a:lnTo>
                        <a:pt x="35" y="1997"/>
                      </a:lnTo>
                      <a:lnTo>
                        <a:pt x="35" y="1997"/>
                      </a:lnTo>
                      <a:lnTo>
                        <a:pt x="35" y="1998"/>
                      </a:lnTo>
                      <a:lnTo>
                        <a:pt x="35" y="1998"/>
                      </a:lnTo>
                      <a:lnTo>
                        <a:pt x="35" y="1998"/>
                      </a:lnTo>
                      <a:lnTo>
                        <a:pt x="35" y="1999"/>
                      </a:lnTo>
                      <a:lnTo>
                        <a:pt x="35" y="1999"/>
                      </a:lnTo>
                      <a:lnTo>
                        <a:pt x="35" y="1999"/>
                      </a:lnTo>
                      <a:lnTo>
                        <a:pt x="35" y="1999"/>
                      </a:lnTo>
                      <a:lnTo>
                        <a:pt x="35" y="2000"/>
                      </a:lnTo>
                      <a:lnTo>
                        <a:pt x="35" y="2000"/>
                      </a:lnTo>
                      <a:lnTo>
                        <a:pt x="35" y="2001"/>
                      </a:lnTo>
                      <a:lnTo>
                        <a:pt x="35" y="2001"/>
                      </a:lnTo>
                      <a:lnTo>
                        <a:pt x="35" y="2002"/>
                      </a:lnTo>
                      <a:lnTo>
                        <a:pt x="35" y="2002"/>
                      </a:lnTo>
                      <a:lnTo>
                        <a:pt x="36" y="2002"/>
                      </a:lnTo>
                      <a:lnTo>
                        <a:pt x="36" y="2002"/>
                      </a:lnTo>
                      <a:lnTo>
                        <a:pt x="36" y="2003"/>
                      </a:lnTo>
                      <a:lnTo>
                        <a:pt x="36" y="2003"/>
                      </a:lnTo>
                      <a:lnTo>
                        <a:pt x="36" y="2003"/>
                      </a:lnTo>
                      <a:lnTo>
                        <a:pt x="36" y="2004"/>
                      </a:lnTo>
                      <a:lnTo>
                        <a:pt x="36" y="2004"/>
                      </a:lnTo>
                      <a:lnTo>
                        <a:pt x="36" y="2004"/>
                      </a:lnTo>
                      <a:lnTo>
                        <a:pt x="36" y="2005"/>
                      </a:lnTo>
                      <a:lnTo>
                        <a:pt x="36" y="2005"/>
                      </a:lnTo>
                      <a:lnTo>
                        <a:pt x="36" y="2005"/>
                      </a:lnTo>
                      <a:lnTo>
                        <a:pt x="36" y="2006"/>
                      </a:lnTo>
                      <a:lnTo>
                        <a:pt x="36" y="2006"/>
                      </a:lnTo>
                      <a:lnTo>
                        <a:pt x="36" y="2007"/>
                      </a:lnTo>
                      <a:lnTo>
                        <a:pt x="36" y="2007"/>
                      </a:lnTo>
                      <a:lnTo>
                        <a:pt x="36" y="2007"/>
                      </a:lnTo>
                      <a:lnTo>
                        <a:pt x="36" y="2007"/>
                      </a:lnTo>
                      <a:lnTo>
                        <a:pt x="36" y="2008"/>
                      </a:lnTo>
                      <a:lnTo>
                        <a:pt x="36" y="2008"/>
                      </a:lnTo>
                      <a:lnTo>
                        <a:pt x="37" y="2008"/>
                      </a:lnTo>
                      <a:lnTo>
                        <a:pt x="37" y="2009"/>
                      </a:lnTo>
                      <a:lnTo>
                        <a:pt x="37" y="2009"/>
                      </a:lnTo>
                      <a:lnTo>
                        <a:pt x="37" y="2009"/>
                      </a:lnTo>
                      <a:lnTo>
                        <a:pt x="37" y="2010"/>
                      </a:lnTo>
                      <a:lnTo>
                        <a:pt x="37" y="2010"/>
                      </a:lnTo>
                      <a:lnTo>
                        <a:pt x="37" y="2010"/>
                      </a:lnTo>
                      <a:lnTo>
                        <a:pt x="37" y="2011"/>
                      </a:lnTo>
                      <a:lnTo>
                        <a:pt x="37" y="2011"/>
                      </a:lnTo>
                      <a:lnTo>
                        <a:pt x="37" y="2011"/>
                      </a:lnTo>
                      <a:lnTo>
                        <a:pt x="37" y="2012"/>
                      </a:lnTo>
                      <a:lnTo>
                        <a:pt x="37" y="2012"/>
                      </a:lnTo>
                      <a:lnTo>
                        <a:pt x="37" y="2012"/>
                      </a:lnTo>
                      <a:lnTo>
                        <a:pt x="37" y="2013"/>
                      </a:lnTo>
                      <a:lnTo>
                        <a:pt x="37" y="2013"/>
                      </a:lnTo>
                      <a:lnTo>
                        <a:pt x="37" y="2014"/>
                      </a:lnTo>
                      <a:lnTo>
                        <a:pt x="37" y="2014"/>
                      </a:lnTo>
                      <a:lnTo>
                        <a:pt x="37" y="2014"/>
                      </a:lnTo>
                      <a:lnTo>
                        <a:pt x="38" y="2014"/>
                      </a:lnTo>
                      <a:lnTo>
                        <a:pt x="38" y="2015"/>
                      </a:lnTo>
                      <a:lnTo>
                        <a:pt x="38" y="2015"/>
                      </a:lnTo>
                      <a:lnTo>
                        <a:pt x="38" y="2015"/>
                      </a:lnTo>
                      <a:lnTo>
                        <a:pt x="38" y="2016"/>
                      </a:lnTo>
                      <a:lnTo>
                        <a:pt x="38" y="2016"/>
                      </a:lnTo>
                      <a:lnTo>
                        <a:pt x="38" y="2016"/>
                      </a:lnTo>
                      <a:lnTo>
                        <a:pt x="38" y="2017"/>
                      </a:lnTo>
                      <a:lnTo>
                        <a:pt x="38" y="2017"/>
                      </a:lnTo>
                      <a:lnTo>
                        <a:pt x="38" y="2017"/>
                      </a:lnTo>
                      <a:lnTo>
                        <a:pt x="38" y="2018"/>
                      </a:lnTo>
                      <a:lnTo>
                        <a:pt x="38" y="2018"/>
                      </a:lnTo>
                      <a:lnTo>
                        <a:pt x="38" y="2018"/>
                      </a:lnTo>
                      <a:lnTo>
                        <a:pt x="38" y="2019"/>
                      </a:lnTo>
                      <a:lnTo>
                        <a:pt x="38" y="2019"/>
                      </a:lnTo>
                      <a:lnTo>
                        <a:pt x="38" y="2019"/>
                      </a:lnTo>
                      <a:lnTo>
                        <a:pt x="38" y="2020"/>
                      </a:lnTo>
                      <a:lnTo>
                        <a:pt x="38" y="2020"/>
                      </a:lnTo>
                      <a:lnTo>
                        <a:pt x="38" y="2021"/>
                      </a:lnTo>
                      <a:lnTo>
                        <a:pt x="38" y="2021"/>
                      </a:lnTo>
                      <a:lnTo>
                        <a:pt x="38" y="2021"/>
                      </a:lnTo>
                      <a:lnTo>
                        <a:pt x="38" y="2021"/>
                      </a:lnTo>
                      <a:lnTo>
                        <a:pt x="38" y="2022"/>
                      </a:lnTo>
                      <a:lnTo>
                        <a:pt x="38" y="2022"/>
                      </a:lnTo>
                      <a:lnTo>
                        <a:pt x="38" y="2022"/>
                      </a:lnTo>
                      <a:lnTo>
                        <a:pt x="38" y="2023"/>
                      </a:lnTo>
                      <a:lnTo>
                        <a:pt x="39" y="2023"/>
                      </a:lnTo>
                      <a:lnTo>
                        <a:pt x="39" y="2023"/>
                      </a:lnTo>
                      <a:lnTo>
                        <a:pt x="39" y="2024"/>
                      </a:lnTo>
                      <a:lnTo>
                        <a:pt x="39" y="2024"/>
                      </a:lnTo>
                      <a:lnTo>
                        <a:pt x="39" y="2024"/>
                      </a:lnTo>
                      <a:lnTo>
                        <a:pt x="39" y="2025"/>
                      </a:lnTo>
                      <a:lnTo>
                        <a:pt x="39" y="2025"/>
                      </a:lnTo>
                      <a:lnTo>
                        <a:pt x="39" y="2025"/>
                      </a:lnTo>
                      <a:lnTo>
                        <a:pt x="39" y="2025"/>
                      </a:lnTo>
                      <a:lnTo>
                        <a:pt x="39" y="2026"/>
                      </a:lnTo>
                      <a:lnTo>
                        <a:pt x="39" y="2026"/>
                      </a:lnTo>
                      <a:lnTo>
                        <a:pt x="39" y="2027"/>
                      </a:lnTo>
                      <a:lnTo>
                        <a:pt x="39" y="2027"/>
                      </a:lnTo>
                      <a:lnTo>
                        <a:pt x="39" y="2028"/>
                      </a:lnTo>
                      <a:lnTo>
                        <a:pt x="39" y="2028"/>
                      </a:lnTo>
                      <a:lnTo>
                        <a:pt x="39" y="2028"/>
                      </a:lnTo>
                      <a:lnTo>
                        <a:pt x="40" y="2028"/>
                      </a:lnTo>
                      <a:lnTo>
                        <a:pt x="40" y="2029"/>
                      </a:lnTo>
                      <a:lnTo>
                        <a:pt x="40" y="2029"/>
                      </a:lnTo>
                      <a:lnTo>
                        <a:pt x="40" y="2029"/>
                      </a:lnTo>
                      <a:lnTo>
                        <a:pt x="40" y="2030"/>
                      </a:lnTo>
                      <a:lnTo>
                        <a:pt x="40" y="2030"/>
                      </a:lnTo>
                      <a:lnTo>
                        <a:pt x="40" y="2030"/>
                      </a:lnTo>
                      <a:lnTo>
                        <a:pt x="40" y="2031"/>
                      </a:lnTo>
                      <a:lnTo>
                        <a:pt x="40" y="2031"/>
                      </a:lnTo>
                      <a:lnTo>
                        <a:pt x="40" y="2031"/>
                      </a:lnTo>
                      <a:lnTo>
                        <a:pt x="40" y="2032"/>
                      </a:lnTo>
                      <a:lnTo>
                        <a:pt x="40" y="2032"/>
                      </a:lnTo>
                      <a:lnTo>
                        <a:pt x="40" y="2032"/>
                      </a:lnTo>
                      <a:lnTo>
                        <a:pt x="40" y="2032"/>
                      </a:lnTo>
                      <a:lnTo>
                        <a:pt x="40" y="2033"/>
                      </a:lnTo>
                      <a:lnTo>
                        <a:pt x="40" y="2033"/>
                      </a:lnTo>
                      <a:lnTo>
                        <a:pt x="40" y="2034"/>
                      </a:lnTo>
                      <a:lnTo>
                        <a:pt x="40" y="2034"/>
                      </a:lnTo>
                      <a:lnTo>
                        <a:pt x="40" y="2034"/>
                      </a:lnTo>
                      <a:lnTo>
                        <a:pt x="40" y="2035"/>
                      </a:lnTo>
                      <a:lnTo>
                        <a:pt x="40" y="2035"/>
                      </a:lnTo>
                      <a:lnTo>
                        <a:pt x="40" y="2035"/>
                      </a:lnTo>
                      <a:lnTo>
                        <a:pt x="40" y="2036"/>
                      </a:lnTo>
                      <a:lnTo>
                        <a:pt x="40" y="2036"/>
                      </a:lnTo>
                      <a:lnTo>
                        <a:pt x="41" y="2036"/>
                      </a:lnTo>
                      <a:lnTo>
                        <a:pt x="41" y="2037"/>
                      </a:lnTo>
                      <a:lnTo>
                        <a:pt x="41" y="2037"/>
                      </a:lnTo>
                      <a:lnTo>
                        <a:pt x="41" y="2037"/>
                      </a:lnTo>
                      <a:lnTo>
                        <a:pt x="41" y="2038"/>
                      </a:lnTo>
                      <a:lnTo>
                        <a:pt x="41" y="2038"/>
                      </a:lnTo>
                      <a:lnTo>
                        <a:pt x="41" y="2038"/>
                      </a:lnTo>
                      <a:lnTo>
                        <a:pt x="41" y="2039"/>
                      </a:lnTo>
                      <a:lnTo>
                        <a:pt x="41" y="2039"/>
                      </a:lnTo>
                      <a:lnTo>
                        <a:pt x="41" y="2040"/>
                      </a:lnTo>
                      <a:lnTo>
                        <a:pt x="41" y="2040"/>
                      </a:lnTo>
                      <a:lnTo>
                        <a:pt x="41" y="2040"/>
                      </a:lnTo>
                      <a:lnTo>
                        <a:pt x="41" y="2040"/>
                      </a:lnTo>
                      <a:lnTo>
                        <a:pt x="41" y="2041"/>
                      </a:lnTo>
                      <a:lnTo>
                        <a:pt x="42" y="2041"/>
                      </a:lnTo>
                      <a:lnTo>
                        <a:pt x="42" y="2041"/>
                      </a:lnTo>
                      <a:lnTo>
                        <a:pt x="42" y="2042"/>
                      </a:lnTo>
                      <a:lnTo>
                        <a:pt x="42" y="2042"/>
                      </a:lnTo>
                      <a:lnTo>
                        <a:pt x="42" y="2042"/>
                      </a:lnTo>
                      <a:lnTo>
                        <a:pt x="42" y="2043"/>
                      </a:lnTo>
                      <a:lnTo>
                        <a:pt x="42" y="2043"/>
                      </a:lnTo>
                      <a:lnTo>
                        <a:pt x="42" y="2043"/>
                      </a:lnTo>
                      <a:lnTo>
                        <a:pt x="42" y="2044"/>
                      </a:lnTo>
                      <a:lnTo>
                        <a:pt x="42" y="2044"/>
                      </a:lnTo>
                      <a:lnTo>
                        <a:pt x="42" y="2044"/>
                      </a:lnTo>
                      <a:lnTo>
                        <a:pt x="42" y="2044"/>
                      </a:lnTo>
                      <a:lnTo>
                        <a:pt x="42" y="2045"/>
                      </a:lnTo>
                      <a:lnTo>
                        <a:pt x="42" y="2045"/>
                      </a:lnTo>
                      <a:lnTo>
                        <a:pt x="42" y="2046"/>
                      </a:lnTo>
                      <a:lnTo>
                        <a:pt x="42" y="2046"/>
                      </a:lnTo>
                      <a:lnTo>
                        <a:pt x="42" y="2047"/>
                      </a:lnTo>
                      <a:lnTo>
                        <a:pt x="42" y="2047"/>
                      </a:lnTo>
                      <a:lnTo>
                        <a:pt x="42" y="2047"/>
                      </a:lnTo>
                      <a:lnTo>
                        <a:pt x="42" y="2047"/>
                      </a:lnTo>
                      <a:lnTo>
                        <a:pt x="42" y="2048"/>
                      </a:lnTo>
                      <a:lnTo>
                        <a:pt x="42" y="2048"/>
                      </a:lnTo>
                      <a:lnTo>
                        <a:pt x="43" y="2048"/>
                      </a:lnTo>
                      <a:lnTo>
                        <a:pt x="43" y="2049"/>
                      </a:lnTo>
                      <a:lnTo>
                        <a:pt x="43" y="2049"/>
                      </a:lnTo>
                      <a:lnTo>
                        <a:pt x="43" y="2049"/>
                      </a:lnTo>
                      <a:lnTo>
                        <a:pt x="43" y="2050"/>
                      </a:lnTo>
                      <a:lnTo>
                        <a:pt x="43" y="2050"/>
                      </a:lnTo>
                      <a:lnTo>
                        <a:pt x="43" y="2050"/>
                      </a:lnTo>
                      <a:lnTo>
                        <a:pt x="43" y="2051"/>
                      </a:lnTo>
                      <a:lnTo>
                        <a:pt x="43" y="2051"/>
                      </a:lnTo>
                      <a:lnTo>
                        <a:pt x="43" y="2051"/>
                      </a:lnTo>
                      <a:lnTo>
                        <a:pt x="43" y="2051"/>
                      </a:lnTo>
                      <a:lnTo>
                        <a:pt x="43" y="2052"/>
                      </a:lnTo>
                      <a:lnTo>
                        <a:pt x="43" y="2052"/>
                      </a:lnTo>
                      <a:lnTo>
                        <a:pt x="44" y="2053"/>
                      </a:lnTo>
                      <a:lnTo>
                        <a:pt x="44" y="2053"/>
                      </a:lnTo>
                      <a:lnTo>
                        <a:pt x="44" y="2053"/>
                      </a:lnTo>
                      <a:lnTo>
                        <a:pt x="44" y="2054"/>
                      </a:lnTo>
                      <a:lnTo>
                        <a:pt x="44" y="2054"/>
                      </a:lnTo>
                      <a:lnTo>
                        <a:pt x="44" y="2054"/>
                      </a:lnTo>
                      <a:lnTo>
                        <a:pt x="44" y="2055"/>
                      </a:lnTo>
                      <a:lnTo>
                        <a:pt x="44" y="2055"/>
                      </a:lnTo>
                      <a:lnTo>
                        <a:pt x="44" y="2055"/>
                      </a:lnTo>
                      <a:lnTo>
                        <a:pt x="44" y="2056"/>
                      </a:lnTo>
                      <a:lnTo>
                        <a:pt x="44" y="2056"/>
                      </a:lnTo>
                      <a:lnTo>
                        <a:pt x="44" y="2056"/>
                      </a:lnTo>
                      <a:lnTo>
                        <a:pt x="44" y="2057"/>
                      </a:lnTo>
                      <a:lnTo>
                        <a:pt x="45" y="2057"/>
                      </a:lnTo>
                      <a:lnTo>
                        <a:pt x="45" y="2057"/>
                      </a:lnTo>
                      <a:lnTo>
                        <a:pt x="45" y="2058"/>
                      </a:lnTo>
                      <a:lnTo>
                        <a:pt x="45" y="2058"/>
                      </a:lnTo>
                      <a:lnTo>
                        <a:pt x="45" y="2058"/>
                      </a:lnTo>
                      <a:lnTo>
                        <a:pt x="45" y="2058"/>
                      </a:lnTo>
                      <a:lnTo>
                        <a:pt x="45" y="2059"/>
                      </a:lnTo>
                      <a:lnTo>
                        <a:pt x="45" y="2059"/>
                      </a:lnTo>
                      <a:lnTo>
                        <a:pt x="45" y="2060"/>
                      </a:lnTo>
                      <a:lnTo>
                        <a:pt x="45" y="2060"/>
                      </a:lnTo>
                      <a:lnTo>
                        <a:pt x="45" y="2060"/>
                      </a:lnTo>
                      <a:lnTo>
                        <a:pt x="45" y="2061"/>
                      </a:lnTo>
                      <a:lnTo>
                        <a:pt x="45" y="2061"/>
                      </a:lnTo>
                      <a:lnTo>
                        <a:pt x="45" y="2061"/>
                      </a:lnTo>
                      <a:lnTo>
                        <a:pt x="45" y="2062"/>
                      </a:lnTo>
                      <a:lnTo>
                        <a:pt x="45" y="2062"/>
                      </a:lnTo>
                      <a:lnTo>
                        <a:pt x="45" y="2062"/>
                      </a:lnTo>
                      <a:lnTo>
                        <a:pt x="45" y="2063"/>
                      </a:lnTo>
                      <a:lnTo>
                        <a:pt x="45" y="2063"/>
                      </a:lnTo>
                      <a:lnTo>
                        <a:pt x="46" y="2063"/>
                      </a:lnTo>
                      <a:lnTo>
                        <a:pt x="46" y="2064"/>
                      </a:lnTo>
                      <a:lnTo>
                        <a:pt x="46" y="2064"/>
                      </a:lnTo>
                      <a:lnTo>
                        <a:pt x="46" y="2064"/>
                      </a:lnTo>
                      <a:lnTo>
                        <a:pt x="46" y="2065"/>
                      </a:lnTo>
                      <a:lnTo>
                        <a:pt x="46" y="2065"/>
                      </a:lnTo>
                      <a:lnTo>
                        <a:pt x="46" y="2065"/>
                      </a:lnTo>
                      <a:lnTo>
                        <a:pt x="46" y="2065"/>
                      </a:lnTo>
                      <a:lnTo>
                        <a:pt x="46" y="2066"/>
                      </a:lnTo>
                      <a:lnTo>
                        <a:pt x="46" y="2066"/>
                      </a:lnTo>
                      <a:lnTo>
                        <a:pt x="46" y="2067"/>
                      </a:lnTo>
                      <a:lnTo>
                        <a:pt x="46" y="2067"/>
                      </a:lnTo>
                      <a:lnTo>
                        <a:pt x="47" y="2067"/>
                      </a:lnTo>
                      <a:lnTo>
                        <a:pt x="47" y="2068"/>
                      </a:lnTo>
                      <a:lnTo>
                        <a:pt x="47" y="2068"/>
                      </a:lnTo>
                      <a:lnTo>
                        <a:pt x="47" y="2068"/>
                      </a:lnTo>
                      <a:lnTo>
                        <a:pt x="47" y="2069"/>
                      </a:lnTo>
                      <a:lnTo>
                        <a:pt x="47" y="2069"/>
                      </a:lnTo>
                      <a:lnTo>
                        <a:pt x="47" y="2069"/>
                      </a:lnTo>
                      <a:lnTo>
                        <a:pt x="47" y="2070"/>
                      </a:lnTo>
                      <a:lnTo>
                        <a:pt x="47" y="2070"/>
                      </a:lnTo>
                      <a:lnTo>
                        <a:pt x="47" y="2070"/>
                      </a:lnTo>
                      <a:lnTo>
                        <a:pt x="47" y="2070"/>
                      </a:lnTo>
                      <a:lnTo>
                        <a:pt x="47" y="2071"/>
                      </a:lnTo>
                      <a:lnTo>
                        <a:pt x="47" y="2071"/>
                      </a:lnTo>
                      <a:lnTo>
                        <a:pt x="47" y="2072"/>
                      </a:lnTo>
                      <a:lnTo>
                        <a:pt x="47" y="2072"/>
                      </a:lnTo>
                      <a:lnTo>
                        <a:pt x="47" y="2072"/>
                      </a:lnTo>
                      <a:lnTo>
                        <a:pt x="47" y="2072"/>
                      </a:lnTo>
                      <a:lnTo>
                        <a:pt x="48" y="2073"/>
                      </a:lnTo>
                      <a:lnTo>
                        <a:pt x="48" y="2073"/>
                      </a:lnTo>
                      <a:lnTo>
                        <a:pt x="48" y="2074"/>
                      </a:lnTo>
                      <a:lnTo>
                        <a:pt x="48" y="2074"/>
                      </a:lnTo>
                      <a:lnTo>
                        <a:pt x="48" y="2074"/>
                      </a:lnTo>
                      <a:lnTo>
                        <a:pt x="48" y="2075"/>
                      </a:lnTo>
                      <a:lnTo>
                        <a:pt x="48" y="2075"/>
                      </a:lnTo>
                      <a:lnTo>
                        <a:pt x="48" y="2075"/>
                      </a:lnTo>
                      <a:lnTo>
                        <a:pt x="48" y="2076"/>
                      </a:lnTo>
                      <a:lnTo>
                        <a:pt x="48" y="2076"/>
                      </a:lnTo>
                      <a:lnTo>
                        <a:pt x="48" y="2076"/>
                      </a:lnTo>
                      <a:lnTo>
                        <a:pt x="49" y="2077"/>
                      </a:lnTo>
                      <a:lnTo>
                        <a:pt x="49" y="2077"/>
                      </a:lnTo>
                      <a:lnTo>
                        <a:pt x="49" y="2077"/>
                      </a:lnTo>
                      <a:lnTo>
                        <a:pt x="49" y="2077"/>
                      </a:lnTo>
                      <a:lnTo>
                        <a:pt x="49" y="2078"/>
                      </a:lnTo>
                      <a:lnTo>
                        <a:pt x="49" y="2078"/>
                      </a:lnTo>
                      <a:lnTo>
                        <a:pt x="49" y="2079"/>
                      </a:lnTo>
                      <a:lnTo>
                        <a:pt x="49" y="2079"/>
                      </a:lnTo>
                      <a:lnTo>
                        <a:pt x="49" y="2079"/>
                      </a:lnTo>
                      <a:lnTo>
                        <a:pt x="49" y="2080"/>
                      </a:lnTo>
                      <a:lnTo>
                        <a:pt x="49" y="2080"/>
                      </a:lnTo>
                      <a:lnTo>
                        <a:pt x="49" y="2080"/>
                      </a:lnTo>
                      <a:lnTo>
                        <a:pt x="49" y="2081"/>
                      </a:lnTo>
                      <a:lnTo>
                        <a:pt x="49" y="2081"/>
                      </a:lnTo>
                      <a:lnTo>
                        <a:pt x="49" y="2081"/>
                      </a:lnTo>
                      <a:lnTo>
                        <a:pt x="49" y="2082"/>
                      </a:lnTo>
                      <a:lnTo>
                        <a:pt x="50" y="2082"/>
                      </a:lnTo>
                      <a:lnTo>
                        <a:pt x="50" y="2082"/>
                      </a:lnTo>
                      <a:lnTo>
                        <a:pt x="50" y="2083"/>
                      </a:lnTo>
                      <a:lnTo>
                        <a:pt x="50" y="2083"/>
                      </a:lnTo>
                      <a:lnTo>
                        <a:pt x="50" y="2083"/>
                      </a:lnTo>
                      <a:lnTo>
                        <a:pt x="50" y="2084"/>
                      </a:lnTo>
                      <a:lnTo>
                        <a:pt x="50" y="2084"/>
                      </a:lnTo>
                      <a:lnTo>
                        <a:pt x="50" y="2084"/>
                      </a:lnTo>
                      <a:lnTo>
                        <a:pt x="50" y="2084"/>
                      </a:lnTo>
                      <a:lnTo>
                        <a:pt x="50" y="2085"/>
                      </a:lnTo>
                      <a:lnTo>
                        <a:pt x="51" y="2085"/>
                      </a:lnTo>
                      <a:lnTo>
                        <a:pt x="51" y="2086"/>
                      </a:lnTo>
                      <a:lnTo>
                        <a:pt x="51" y="2086"/>
                      </a:lnTo>
                      <a:lnTo>
                        <a:pt x="51" y="2086"/>
                      </a:lnTo>
                      <a:lnTo>
                        <a:pt x="51" y="2087"/>
                      </a:lnTo>
                      <a:lnTo>
                        <a:pt x="51" y="2087"/>
                      </a:lnTo>
                      <a:lnTo>
                        <a:pt x="51" y="2087"/>
                      </a:lnTo>
                      <a:lnTo>
                        <a:pt x="51" y="2088"/>
                      </a:lnTo>
                      <a:lnTo>
                        <a:pt x="51" y="2088"/>
                      </a:lnTo>
                      <a:lnTo>
                        <a:pt x="51" y="2088"/>
                      </a:lnTo>
                      <a:lnTo>
                        <a:pt x="52" y="2089"/>
                      </a:lnTo>
                      <a:lnTo>
                        <a:pt x="52" y="2089"/>
                      </a:lnTo>
                      <a:lnTo>
                        <a:pt x="52" y="2089"/>
                      </a:lnTo>
                      <a:lnTo>
                        <a:pt x="52" y="2089"/>
                      </a:lnTo>
                      <a:lnTo>
                        <a:pt x="52" y="2090"/>
                      </a:lnTo>
                      <a:lnTo>
                        <a:pt x="52" y="2090"/>
                      </a:lnTo>
                      <a:lnTo>
                        <a:pt x="52" y="2091"/>
                      </a:lnTo>
                      <a:lnTo>
                        <a:pt x="52" y="2091"/>
                      </a:lnTo>
                      <a:lnTo>
                        <a:pt x="52" y="2091"/>
                      </a:lnTo>
                      <a:lnTo>
                        <a:pt x="52" y="2091"/>
                      </a:lnTo>
                      <a:lnTo>
                        <a:pt x="52" y="2092"/>
                      </a:lnTo>
                      <a:lnTo>
                        <a:pt x="52" y="2092"/>
                      </a:lnTo>
                      <a:lnTo>
                        <a:pt x="52" y="2093"/>
                      </a:lnTo>
                      <a:lnTo>
                        <a:pt x="52" y="2093"/>
                      </a:lnTo>
                      <a:lnTo>
                        <a:pt x="53" y="2093"/>
                      </a:lnTo>
                      <a:lnTo>
                        <a:pt x="53" y="2094"/>
                      </a:lnTo>
                      <a:lnTo>
                        <a:pt x="53" y="2094"/>
                      </a:lnTo>
                      <a:lnTo>
                        <a:pt x="53" y="2094"/>
                      </a:lnTo>
                      <a:lnTo>
                        <a:pt x="53" y="2095"/>
                      </a:lnTo>
                      <a:lnTo>
                        <a:pt x="53" y="2095"/>
                      </a:lnTo>
                      <a:lnTo>
                        <a:pt x="53" y="2095"/>
                      </a:lnTo>
                      <a:lnTo>
                        <a:pt x="53" y="2096"/>
                      </a:lnTo>
                      <a:lnTo>
                        <a:pt x="53" y="2096"/>
                      </a:lnTo>
                      <a:lnTo>
                        <a:pt x="54" y="2096"/>
                      </a:lnTo>
                      <a:lnTo>
                        <a:pt x="54" y="2096"/>
                      </a:lnTo>
                      <a:lnTo>
                        <a:pt x="54" y="2097"/>
                      </a:lnTo>
                      <a:lnTo>
                        <a:pt x="54" y="2097"/>
                      </a:lnTo>
                      <a:lnTo>
                        <a:pt x="54" y="2098"/>
                      </a:lnTo>
                      <a:lnTo>
                        <a:pt x="54" y="2098"/>
                      </a:lnTo>
                      <a:lnTo>
                        <a:pt x="54" y="2098"/>
                      </a:lnTo>
                      <a:lnTo>
                        <a:pt x="54" y="2098"/>
                      </a:lnTo>
                      <a:lnTo>
                        <a:pt x="54" y="2099"/>
                      </a:lnTo>
                      <a:lnTo>
                        <a:pt x="54" y="2099"/>
                      </a:lnTo>
                      <a:lnTo>
                        <a:pt x="54" y="2100"/>
                      </a:lnTo>
                      <a:lnTo>
                        <a:pt x="54" y="2100"/>
                      </a:lnTo>
                      <a:lnTo>
                        <a:pt x="54" y="2100"/>
                      </a:lnTo>
                      <a:lnTo>
                        <a:pt x="55" y="2101"/>
                      </a:lnTo>
                      <a:lnTo>
                        <a:pt x="55" y="2101"/>
                      </a:lnTo>
                      <a:lnTo>
                        <a:pt x="55" y="2101"/>
                      </a:lnTo>
                      <a:lnTo>
                        <a:pt x="55" y="2102"/>
                      </a:lnTo>
                      <a:lnTo>
                        <a:pt x="55" y="2102"/>
                      </a:lnTo>
                      <a:lnTo>
                        <a:pt x="55" y="2102"/>
                      </a:lnTo>
                      <a:lnTo>
                        <a:pt x="55" y="2103"/>
                      </a:lnTo>
                      <a:lnTo>
                        <a:pt x="55" y="2103"/>
                      </a:lnTo>
                      <a:lnTo>
                        <a:pt x="55" y="2103"/>
                      </a:lnTo>
                      <a:lnTo>
                        <a:pt x="56" y="2103"/>
                      </a:lnTo>
                      <a:lnTo>
                        <a:pt x="56" y="2104"/>
                      </a:lnTo>
                      <a:lnTo>
                        <a:pt x="56" y="2104"/>
                      </a:lnTo>
                      <a:lnTo>
                        <a:pt x="56" y="2105"/>
                      </a:lnTo>
                      <a:lnTo>
                        <a:pt x="56" y="2105"/>
                      </a:lnTo>
                      <a:lnTo>
                        <a:pt x="56" y="2105"/>
                      </a:lnTo>
                      <a:lnTo>
                        <a:pt x="56" y="2105"/>
                      </a:lnTo>
                      <a:lnTo>
                        <a:pt x="56" y="2106"/>
                      </a:lnTo>
                      <a:lnTo>
                        <a:pt x="56" y="2106"/>
                      </a:lnTo>
                      <a:lnTo>
                        <a:pt x="56" y="2107"/>
                      </a:lnTo>
                      <a:lnTo>
                        <a:pt x="56" y="2107"/>
                      </a:lnTo>
                      <a:lnTo>
                        <a:pt x="56" y="2107"/>
                      </a:lnTo>
                      <a:lnTo>
                        <a:pt x="57" y="2108"/>
                      </a:lnTo>
                      <a:lnTo>
                        <a:pt x="57" y="2108"/>
                      </a:lnTo>
                      <a:lnTo>
                        <a:pt x="57" y="2108"/>
                      </a:lnTo>
                      <a:lnTo>
                        <a:pt x="57" y="2109"/>
                      </a:lnTo>
                      <a:lnTo>
                        <a:pt x="57" y="2109"/>
                      </a:lnTo>
                      <a:lnTo>
                        <a:pt x="57" y="2109"/>
                      </a:lnTo>
                      <a:lnTo>
                        <a:pt x="57" y="2110"/>
                      </a:lnTo>
                      <a:lnTo>
                        <a:pt x="57" y="2110"/>
                      </a:lnTo>
                      <a:lnTo>
                        <a:pt x="58" y="2110"/>
                      </a:lnTo>
                      <a:lnTo>
                        <a:pt x="58" y="2110"/>
                      </a:lnTo>
                      <a:lnTo>
                        <a:pt x="58" y="2111"/>
                      </a:lnTo>
                      <a:lnTo>
                        <a:pt x="58" y="2111"/>
                      </a:lnTo>
                      <a:lnTo>
                        <a:pt x="58" y="2112"/>
                      </a:lnTo>
                      <a:lnTo>
                        <a:pt x="58" y="2112"/>
                      </a:lnTo>
                      <a:lnTo>
                        <a:pt x="58" y="2112"/>
                      </a:lnTo>
                      <a:lnTo>
                        <a:pt x="58" y="2113"/>
                      </a:lnTo>
                      <a:lnTo>
                        <a:pt x="59" y="2113"/>
                      </a:lnTo>
                      <a:lnTo>
                        <a:pt x="59" y="2113"/>
                      </a:lnTo>
                      <a:lnTo>
                        <a:pt x="59" y="2114"/>
                      </a:lnTo>
                      <a:lnTo>
                        <a:pt x="59" y="2114"/>
                      </a:lnTo>
                      <a:lnTo>
                        <a:pt x="59" y="2114"/>
                      </a:lnTo>
                      <a:lnTo>
                        <a:pt x="59" y="2115"/>
                      </a:lnTo>
                      <a:lnTo>
                        <a:pt x="59" y="2115"/>
                      </a:lnTo>
                      <a:lnTo>
                        <a:pt x="59" y="2115"/>
                      </a:lnTo>
                      <a:lnTo>
                        <a:pt x="59" y="2115"/>
                      </a:lnTo>
                      <a:lnTo>
                        <a:pt x="59" y="2116"/>
                      </a:lnTo>
                      <a:lnTo>
                        <a:pt x="59" y="2116"/>
                      </a:lnTo>
                      <a:lnTo>
                        <a:pt x="60" y="2117"/>
                      </a:lnTo>
                      <a:lnTo>
                        <a:pt x="60" y="2117"/>
                      </a:lnTo>
                      <a:lnTo>
                        <a:pt x="60" y="2117"/>
                      </a:lnTo>
                      <a:lnTo>
                        <a:pt x="60" y="2117"/>
                      </a:lnTo>
                      <a:lnTo>
                        <a:pt x="60" y="2118"/>
                      </a:lnTo>
                      <a:lnTo>
                        <a:pt x="60" y="2118"/>
                      </a:lnTo>
                      <a:lnTo>
                        <a:pt x="60" y="2119"/>
                      </a:lnTo>
                      <a:lnTo>
                        <a:pt x="61" y="2119"/>
                      </a:lnTo>
                      <a:lnTo>
                        <a:pt x="61" y="2119"/>
                      </a:lnTo>
                      <a:lnTo>
                        <a:pt x="61" y="2120"/>
                      </a:lnTo>
                      <a:lnTo>
                        <a:pt x="61" y="2120"/>
                      </a:lnTo>
                      <a:lnTo>
                        <a:pt x="61" y="2120"/>
                      </a:lnTo>
                      <a:lnTo>
                        <a:pt x="61" y="2121"/>
                      </a:lnTo>
                      <a:lnTo>
                        <a:pt x="61" y="2121"/>
                      </a:lnTo>
                      <a:lnTo>
                        <a:pt x="61" y="2121"/>
                      </a:lnTo>
                      <a:lnTo>
                        <a:pt x="61" y="2122"/>
                      </a:lnTo>
                      <a:lnTo>
                        <a:pt x="61" y="2122"/>
                      </a:lnTo>
                      <a:lnTo>
                        <a:pt x="62" y="2122"/>
                      </a:lnTo>
                      <a:lnTo>
                        <a:pt x="62" y="2122"/>
                      </a:lnTo>
                      <a:lnTo>
                        <a:pt x="62" y="2123"/>
                      </a:lnTo>
                      <a:lnTo>
                        <a:pt x="62" y="2123"/>
                      </a:lnTo>
                      <a:lnTo>
                        <a:pt x="62" y="2124"/>
                      </a:lnTo>
                      <a:lnTo>
                        <a:pt x="62" y="2124"/>
                      </a:lnTo>
                      <a:lnTo>
                        <a:pt x="62" y="2124"/>
                      </a:lnTo>
                      <a:lnTo>
                        <a:pt x="63" y="2124"/>
                      </a:lnTo>
                      <a:lnTo>
                        <a:pt x="63" y="2125"/>
                      </a:lnTo>
                      <a:lnTo>
                        <a:pt x="63" y="2125"/>
                      </a:lnTo>
                      <a:lnTo>
                        <a:pt x="63" y="2126"/>
                      </a:lnTo>
                      <a:lnTo>
                        <a:pt x="63" y="2126"/>
                      </a:lnTo>
                      <a:lnTo>
                        <a:pt x="63" y="2126"/>
                      </a:lnTo>
                      <a:lnTo>
                        <a:pt x="63" y="2127"/>
                      </a:lnTo>
                      <a:lnTo>
                        <a:pt x="63" y="2127"/>
                      </a:lnTo>
                      <a:lnTo>
                        <a:pt x="63" y="2127"/>
                      </a:lnTo>
                      <a:lnTo>
                        <a:pt x="64" y="2128"/>
                      </a:lnTo>
                      <a:lnTo>
                        <a:pt x="64" y="2128"/>
                      </a:lnTo>
                      <a:lnTo>
                        <a:pt x="64" y="2128"/>
                      </a:lnTo>
                      <a:lnTo>
                        <a:pt x="64" y="2129"/>
                      </a:lnTo>
                      <a:lnTo>
                        <a:pt x="64" y="2129"/>
                      </a:lnTo>
                      <a:lnTo>
                        <a:pt x="64" y="2129"/>
                      </a:lnTo>
                      <a:lnTo>
                        <a:pt x="64" y="2129"/>
                      </a:lnTo>
                      <a:lnTo>
                        <a:pt x="65" y="2130"/>
                      </a:lnTo>
                      <a:lnTo>
                        <a:pt x="65" y="2130"/>
                      </a:lnTo>
                      <a:lnTo>
                        <a:pt x="65" y="2131"/>
                      </a:lnTo>
                      <a:lnTo>
                        <a:pt x="65" y="2131"/>
                      </a:lnTo>
                      <a:lnTo>
                        <a:pt x="65" y="2131"/>
                      </a:lnTo>
                      <a:lnTo>
                        <a:pt x="65" y="2131"/>
                      </a:lnTo>
                      <a:lnTo>
                        <a:pt x="66" y="2132"/>
                      </a:lnTo>
                      <a:lnTo>
                        <a:pt x="66" y="2132"/>
                      </a:lnTo>
                      <a:lnTo>
                        <a:pt x="66" y="2133"/>
                      </a:lnTo>
                      <a:lnTo>
                        <a:pt x="66" y="2133"/>
                      </a:lnTo>
                      <a:lnTo>
                        <a:pt x="66" y="2133"/>
                      </a:lnTo>
                      <a:lnTo>
                        <a:pt x="66" y="2134"/>
                      </a:lnTo>
                      <a:lnTo>
                        <a:pt x="66" y="2134"/>
                      </a:lnTo>
                      <a:lnTo>
                        <a:pt x="66" y="2134"/>
                      </a:lnTo>
                      <a:lnTo>
                        <a:pt x="67" y="2134"/>
                      </a:lnTo>
                      <a:lnTo>
                        <a:pt x="67" y="2135"/>
                      </a:lnTo>
                      <a:lnTo>
                        <a:pt x="67" y="2135"/>
                      </a:lnTo>
                      <a:lnTo>
                        <a:pt x="67" y="2136"/>
                      </a:lnTo>
                      <a:lnTo>
                        <a:pt x="67" y="2136"/>
                      </a:lnTo>
                      <a:lnTo>
                        <a:pt x="67" y="2136"/>
                      </a:lnTo>
                      <a:lnTo>
                        <a:pt x="68" y="2136"/>
                      </a:lnTo>
                      <a:lnTo>
                        <a:pt x="68" y="2137"/>
                      </a:lnTo>
                      <a:lnTo>
                        <a:pt x="68" y="2137"/>
                      </a:lnTo>
                      <a:lnTo>
                        <a:pt x="68" y="2138"/>
                      </a:lnTo>
                      <a:lnTo>
                        <a:pt x="68" y="2138"/>
                      </a:lnTo>
                      <a:lnTo>
                        <a:pt x="68" y="2138"/>
                      </a:lnTo>
                      <a:lnTo>
                        <a:pt x="68" y="2138"/>
                      </a:lnTo>
                      <a:lnTo>
                        <a:pt x="68" y="2139"/>
                      </a:lnTo>
                      <a:lnTo>
                        <a:pt x="69" y="2139"/>
                      </a:lnTo>
                      <a:lnTo>
                        <a:pt x="69" y="2140"/>
                      </a:lnTo>
                      <a:lnTo>
                        <a:pt x="69" y="2140"/>
                      </a:lnTo>
                      <a:lnTo>
                        <a:pt x="69" y="2140"/>
                      </a:lnTo>
                      <a:lnTo>
                        <a:pt x="69" y="2141"/>
                      </a:lnTo>
                      <a:lnTo>
                        <a:pt x="69" y="2141"/>
                      </a:lnTo>
                      <a:lnTo>
                        <a:pt x="70" y="2141"/>
                      </a:lnTo>
                      <a:lnTo>
                        <a:pt x="70" y="2141"/>
                      </a:lnTo>
                      <a:lnTo>
                        <a:pt x="70" y="2142"/>
                      </a:lnTo>
                      <a:lnTo>
                        <a:pt x="70" y="2142"/>
                      </a:lnTo>
                      <a:lnTo>
                        <a:pt x="70" y="2143"/>
                      </a:lnTo>
                      <a:lnTo>
                        <a:pt x="70" y="2143"/>
                      </a:lnTo>
                      <a:lnTo>
                        <a:pt x="70" y="2143"/>
                      </a:lnTo>
                      <a:lnTo>
                        <a:pt x="70" y="2143"/>
                      </a:lnTo>
                      <a:lnTo>
                        <a:pt x="71" y="2144"/>
                      </a:lnTo>
                      <a:lnTo>
                        <a:pt x="71" y="2144"/>
                      </a:lnTo>
                      <a:lnTo>
                        <a:pt x="71" y="2145"/>
                      </a:lnTo>
                      <a:lnTo>
                        <a:pt x="71" y="2145"/>
                      </a:lnTo>
                      <a:lnTo>
                        <a:pt x="71" y="2145"/>
                      </a:lnTo>
                      <a:lnTo>
                        <a:pt x="72" y="2146"/>
                      </a:lnTo>
                      <a:lnTo>
                        <a:pt x="72" y="2146"/>
                      </a:lnTo>
                      <a:lnTo>
                        <a:pt x="72" y="2146"/>
                      </a:lnTo>
                      <a:lnTo>
                        <a:pt x="72" y="2147"/>
                      </a:lnTo>
                      <a:lnTo>
                        <a:pt x="72" y="2147"/>
                      </a:lnTo>
                      <a:lnTo>
                        <a:pt x="73" y="2147"/>
                      </a:lnTo>
                      <a:lnTo>
                        <a:pt x="73" y="2148"/>
                      </a:lnTo>
                      <a:lnTo>
                        <a:pt x="73" y="2148"/>
                      </a:lnTo>
                      <a:lnTo>
                        <a:pt x="73" y="2148"/>
                      </a:lnTo>
                      <a:lnTo>
                        <a:pt x="73" y="2148"/>
                      </a:lnTo>
                      <a:lnTo>
                        <a:pt x="73" y="2149"/>
                      </a:lnTo>
                      <a:lnTo>
                        <a:pt x="73" y="2149"/>
                      </a:lnTo>
                      <a:lnTo>
                        <a:pt x="74" y="2150"/>
                      </a:lnTo>
                      <a:lnTo>
                        <a:pt x="74" y="2150"/>
                      </a:lnTo>
                      <a:lnTo>
                        <a:pt x="74" y="2150"/>
                      </a:lnTo>
                      <a:lnTo>
                        <a:pt x="74" y="2150"/>
                      </a:lnTo>
                      <a:lnTo>
                        <a:pt x="74" y="2151"/>
                      </a:lnTo>
                      <a:lnTo>
                        <a:pt x="75" y="2151"/>
                      </a:lnTo>
                      <a:lnTo>
                        <a:pt x="75" y="2152"/>
                      </a:lnTo>
                      <a:lnTo>
                        <a:pt x="75" y="2152"/>
                      </a:lnTo>
                      <a:lnTo>
                        <a:pt x="75" y="2152"/>
                      </a:lnTo>
                      <a:lnTo>
                        <a:pt x="75" y="2153"/>
                      </a:lnTo>
                      <a:lnTo>
                        <a:pt x="75" y="2153"/>
                      </a:lnTo>
                      <a:lnTo>
                        <a:pt x="76" y="2153"/>
                      </a:lnTo>
                      <a:lnTo>
                        <a:pt x="76" y="2154"/>
                      </a:lnTo>
                      <a:lnTo>
                        <a:pt x="76" y="2154"/>
                      </a:lnTo>
                      <a:lnTo>
                        <a:pt x="76" y="2154"/>
                      </a:lnTo>
                      <a:lnTo>
                        <a:pt x="76" y="2155"/>
                      </a:lnTo>
                      <a:lnTo>
                        <a:pt x="77" y="2155"/>
                      </a:lnTo>
                      <a:lnTo>
                        <a:pt x="77" y="2155"/>
                      </a:lnTo>
                      <a:lnTo>
                        <a:pt x="77" y="2155"/>
                      </a:lnTo>
                      <a:lnTo>
                        <a:pt x="77" y="2156"/>
                      </a:lnTo>
                      <a:lnTo>
                        <a:pt x="77" y="2156"/>
                      </a:lnTo>
                      <a:lnTo>
                        <a:pt x="77" y="2157"/>
                      </a:lnTo>
                      <a:lnTo>
                        <a:pt x="78" y="2157"/>
                      </a:lnTo>
                      <a:lnTo>
                        <a:pt x="78" y="2157"/>
                      </a:lnTo>
                      <a:lnTo>
                        <a:pt x="78" y="2157"/>
                      </a:lnTo>
                      <a:lnTo>
                        <a:pt x="78" y="2158"/>
                      </a:lnTo>
                      <a:lnTo>
                        <a:pt x="79" y="2158"/>
                      </a:lnTo>
                      <a:lnTo>
                        <a:pt x="79" y="2159"/>
                      </a:lnTo>
                      <a:lnTo>
                        <a:pt x="79" y="2159"/>
                      </a:lnTo>
                      <a:lnTo>
                        <a:pt x="79" y="2159"/>
                      </a:lnTo>
                      <a:lnTo>
                        <a:pt x="79" y="2160"/>
                      </a:lnTo>
                      <a:lnTo>
                        <a:pt x="80" y="2160"/>
                      </a:lnTo>
                      <a:lnTo>
                        <a:pt x="80" y="2160"/>
                      </a:lnTo>
                      <a:lnTo>
                        <a:pt x="80" y="2160"/>
                      </a:lnTo>
                      <a:lnTo>
                        <a:pt x="80" y="2161"/>
                      </a:lnTo>
                      <a:lnTo>
                        <a:pt x="80" y="2161"/>
                      </a:lnTo>
                      <a:lnTo>
                        <a:pt x="81" y="2162"/>
                      </a:lnTo>
                      <a:lnTo>
                        <a:pt x="81" y="2162"/>
                      </a:lnTo>
                      <a:lnTo>
                        <a:pt x="81" y="2162"/>
                      </a:lnTo>
                      <a:lnTo>
                        <a:pt x="81" y="2162"/>
                      </a:lnTo>
                      <a:lnTo>
                        <a:pt x="82" y="2163"/>
                      </a:lnTo>
                      <a:lnTo>
                        <a:pt x="82" y="2163"/>
                      </a:lnTo>
                      <a:lnTo>
                        <a:pt x="82" y="2164"/>
                      </a:lnTo>
                      <a:lnTo>
                        <a:pt x="82" y="2164"/>
                      </a:lnTo>
                      <a:lnTo>
                        <a:pt x="82" y="2164"/>
                      </a:lnTo>
                      <a:lnTo>
                        <a:pt x="82" y="2164"/>
                      </a:lnTo>
                      <a:lnTo>
                        <a:pt x="83" y="2165"/>
                      </a:lnTo>
                      <a:lnTo>
                        <a:pt x="83" y="2165"/>
                      </a:lnTo>
                      <a:lnTo>
                        <a:pt x="83" y="2166"/>
                      </a:lnTo>
                      <a:lnTo>
                        <a:pt x="83" y="2166"/>
                      </a:lnTo>
                      <a:lnTo>
                        <a:pt x="84" y="2166"/>
                      </a:lnTo>
                      <a:lnTo>
                        <a:pt x="84" y="2167"/>
                      </a:lnTo>
                      <a:lnTo>
                        <a:pt x="84" y="2167"/>
                      </a:lnTo>
                      <a:lnTo>
                        <a:pt x="84" y="2167"/>
                      </a:lnTo>
                      <a:lnTo>
                        <a:pt x="84" y="2167"/>
                      </a:lnTo>
                      <a:lnTo>
                        <a:pt x="85" y="2168"/>
                      </a:lnTo>
                      <a:lnTo>
                        <a:pt x="85" y="2168"/>
                      </a:lnTo>
                      <a:lnTo>
                        <a:pt x="85" y="2169"/>
                      </a:lnTo>
                      <a:lnTo>
                        <a:pt x="85" y="2169"/>
                      </a:lnTo>
                      <a:lnTo>
                        <a:pt x="86" y="2169"/>
                      </a:lnTo>
                      <a:lnTo>
                        <a:pt x="86" y="2169"/>
                      </a:lnTo>
                      <a:lnTo>
                        <a:pt x="86" y="2170"/>
                      </a:lnTo>
                      <a:lnTo>
                        <a:pt x="87" y="2170"/>
                      </a:lnTo>
                      <a:lnTo>
                        <a:pt x="87" y="2171"/>
                      </a:lnTo>
                      <a:lnTo>
                        <a:pt x="87" y="2171"/>
                      </a:lnTo>
                      <a:lnTo>
                        <a:pt x="87" y="2171"/>
                      </a:lnTo>
                      <a:lnTo>
                        <a:pt x="87" y="2171"/>
                      </a:lnTo>
                      <a:lnTo>
                        <a:pt x="88" y="2172"/>
                      </a:lnTo>
                      <a:lnTo>
                        <a:pt x="88" y="2172"/>
                      </a:lnTo>
                      <a:lnTo>
                        <a:pt x="88" y="2173"/>
                      </a:lnTo>
                      <a:lnTo>
                        <a:pt x="89" y="2173"/>
                      </a:lnTo>
                      <a:lnTo>
                        <a:pt x="89" y="2173"/>
                      </a:lnTo>
                      <a:lnTo>
                        <a:pt x="89" y="2174"/>
                      </a:lnTo>
                      <a:lnTo>
                        <a:pt x="89" y="2174"/>
                      </a:lnTo>
                      <a:lnTo>
                        <a:pt x="89" y="2174"/>
                      </a:lnTo>
                      <a:lnTo>
                        <a:pt x="90" y="2174"/>
                      </a:lnTo>
                      <a:lnTo>
                        <a:pt x="90" y="2175"/>
                      </a:lnTo>
                      <a:lnTo>
                        <a:pt x="90" y="2175"/>
                      </a:lnTo>
                      <a:lnTo>
                        <a:pt x="91" y="2176"/>
                      </a:lnTo>
                      <a:lnTo>
                        <a:pt x="91" y="2176"/>
                      </a:lnTo>
                      <a:lnTo>
                        <a:pt x="91" y="2176"/>
                      </a:lnTo>
                      <a:lnTo>
                        <a:pt x="92" y="2176"/>
                      </a:lnTo>
                      <a:lnTo>
                        <a:pt x="92" y="2177"/>
                      </a:lnTo>
                      <a:lnTo>
                        <a:pt x="92" y="2177"/>
                      </a:lnTo>
                      <a:lnTo>
                        <a:pt x="92" y="2178"/>
                      </a:lnTo>
                      <a:lnTo>
                        <a:pt x="92" y="2178"/>
                      </a:lnTo>
                      <a:lnTo>
                        <a:pt x="93" y="2178"/>
                      </a:lnTo>
                      <a:lnTo>
                        <a:pt x="93" y="2178"/>
                      </a:lnTo>
                      <a:lnTo>
                        <a:pt x="93" y="2179"/>
                      </a:lnTo>
                      <a:lnTo>
                        <a:pt x="94" y="2179"/>
                      </a:lnTo>
                      <a:lnTo>
                        <a:pt x="94" y="2179"/>
                      </a:lnTo>
                      <a:lnTo>
                        <a:pt x="94" y="2180"/>
                      </a:lnTo>
                      <a:lnTo>
                        <a:pt x="94" y="2180"/>
                      </a:lnTo>
                      <a:lnTo>
                        <a:pt x="95" y="2181"/>
                      </a:lnTo>
                      <a:lnTo>
                        <a:pt x="95" y="2181"/>
                      </a:lnTo>
                      <a:lnTo>
                        <a:pt x="95" y="2181"/>
                      </a:lnTo>
                      <a:lnTo>
                        <a:pt x="96" y="2181"/>
                      </a:lnTo>
                      <a:lnTo>
                        <a:pt x="96" y="2182"/>
                      </a:lnTo>
                      <a:lnTo>
                        <a:pt x="96" y="2182"/>
                      </a:lnTo>
                      <a:lnTo>
                        <a:pt x="96" y="2183"/>
                      </a:lnTo>
                      <a:lnTo>
                        <a:pt x="97" y="2183"/>
                      </a:lnTo>
                      <a:lnTo>
                        <a:pt x="97" y="2183"/>
                      </a:lnTo>
                      <a:lnTo>
                        <a:pt x="97" y="2183"/>
                      </a:lnTo>
                      <a:lnTo>
                        <a:pt x="98" y="2184"/>
                      </a:lnTo>
                      <a:lnTo>
                        <a:pt x="98" y="2184"/>
                      </a:lnTo>
                      <a:lnTo>
                        <a:pt x="99" y="2185"/>
                      </a:lnTo>
                      <a:lnTo>
                        <a:pt x="99" y="2185"/>
                      </a:lnTo>
                      <a:lnTo>
                        <a:pt x="99" y="2185"/>
                      </a:lnTo>
                      <a:lnTo>
                        <a:pt x="99" y="2186"/>
                      </a:lnTo>
                      <a:lnTo>
                        <a:pt x="100" y="2186"/>
                      </a:lnTo>
                      <a:lnTo>
                        <a:pt x="100" y="2186"/>
                      </a:lnTo>
                      <a:lnTo>
                        <a:pt x="100" y="2186"/>
                      </a:lnTo>
                      <a:lnTo>
                        <a:pt x="101" y="2187"/>
                      </a:lnTo>
                      <a:lnTo>
                        <a:pt x="101" y="2187"/>
                      </a:lnTo>
                      <a:lnTo>
                        <a:pt x="101" y="2188"/>
                      </a:lnTo>
                      <a:lnTo>
                        <a:pt x="101" y="2188"/>
                      </a:lnTo>
                      <a:lnTo>
                        <a:pt x="102" y="2188"/>
                      </a:lnTo>
                      <a:lnTo>
                        <a:pt x="102" y="2188"/>
                      </a:lnTo>
                      <a:lnTo>
                        <a:pt x="103" y="2189"/>
                      </a:lnTo>
                      <a:lnTo>
                        <a:pt x="103" y="2189"/>
                      </a:lnTo>
                      <a:lnTo>
                        <a:pt x="103" y="2190"/>
                      </a:lnTo>
                      <a:lnTo>
                        <a:pt x="103" y="2190"/>
                      </a:lnTo>
                      <a:lnTo>
                        <a:pt x="104" y="2190"/>
                      </a:lnTo>
                      <a:lnTo>
                        <a:pt x="104" y="2190"/>
                      </a:lnTo>
                      <a:lnTo>
                        <a:pt x="105" y="2191"/>
                      </a:lnTo>
                      <a:lnTo>
                        <a:pt x="105" y="2191"/>
                      </a:lnTo>
                      <a:lnTo>
                        <a:pt x="106" y="2192"/>
                      </a:lnTo>
                      <a:lnTo>
                        <a:pt x="106" y="2192"/>
                      </a:lnTo>
                      <a:lnTo>
                        <a:pt x="106" y="2192"/>
                      </a:lnTo>
                      <a:lnTo>
                        <a:pt x="106" y="2193"/>
                      </a:lnTo>
                      <a:lnTo>
                        <a:pt x="107" y="2193"/>
                      </a:lnTo>
                      <a:lnTo>
                        <a:pt x="107" y="2193"/>
                      </a:lnTo>
                      <a:lnTo>
                        <a:pt x="108" y="2193"/>
                      </a:lnTo>
                      <a:lnTo>
                        <a:pt x="108" y="2194"/>
                      </a:lnTo>
                      <a:lnTo>
                        <a:pt x="108" y="2194"/>
                      </a:lnTo>
                      <a:lnTo>
                        <a:pt x="109" y="2195"/>
                      </a:lnTo>
                      <a:lnTo>
                        <a:pt x="109" y="2195"/>
                      </a:lnTo>
                      <a:lnTo>
                        <a:pt x="110" y="2195"/>
                      </a:lnTo>
                      <a:lnTo>
                        <a:pt x="110" y="2195"/>
                      </a:lnTo>
                      <a:lnTo>
                        <a:pt x="110" y="2196"/>
                      </a:lnTo>
                      <a:lnTo>
                        <a:pt x="111" y="2196"/>
                      </a:lnTo>
                      <a:lnTo>
                        <a:pt x="111" y="2197"/>
                      </a:lnTo>
                      <a:lnTo>
                        <a:pt x="112" y="2197"/>
                      </a:lnTo>
                      <a:lnTo>
                        <a:pt x="112" y="2197"/>
                      </a:lnTo>
                      <a:lnTo>
                        <a:pt x="113" y="2197"/>
                      </a:lnTo>
                      <a:lnTo>
                        <a:pt x="113" y="2198"/>
                      </a:lnTo>
                      <a:lnTo>
                        <a:pt x="113" y="2198"/>
                      </a:lnTo>
                      <a:lnTo>
                        <a:pt x="114" y="2199"/>
                      </a:lnTo>
                      <a:lnTo>
                        <a:pt x="114" y="2199"/>
                      </a:lnTo>
                      <a:lnTo>
                        <a:pt x="115" y="2199"/>
                      </a:lnTo>
                      <a:lnTo>
                        <a:pt x="115" y="2200"/>
                      </a:lnTo>
                      <a:lnTo>
                        <a:pt x="115" y="2200"/>
                      </a:lnTo>
                      <a:lnTo>
                        <a:pt x="116" y="2200"/>
                      </a:lnTo>
                      <a:lnTo>
                        <a:pt x="116" y="2200"/>
                      </a:lnTo>
                      <a:lnTo>
                        <a:pt x="117" y="2201"/>
                      </a:lnTo>
                      <a:lnTo>
                        <a:pt x="117" y="2201"/>
                      </a:lnTo>
                      <a:lnTo>
                        <a:pt x="118" y="2202"/>
                      </a:lnTo>
                      <a:lnTo>
                        <a:pt x="118" y="2202"/>
                      </a:lnTo>
                      <a:lnTo>
                        <a:pt x="119" y="2202"/>
                      </a:lnTo>
                      <a:lnTo>
                        <a:pt x="119" y="2202"/>
                      </a:lnTo>
                      <a:lnTo>
                        <a:pt x="120" y="2203"/>
                      </a:lnTo>
                      <a:lnTo>
                        <a:pt x="120" y="2203"/>
                      </a:lnTo>
                      <a:lnTo>
                        <a:pt x="120" y="2204"/>
                      </a:lnTo>
                      <a:lnTo>
                        <a:pt x="121" y="2204"/>
                      </a:lnTo>
                      <a:lnTo>
                        <a:pt x="122" y="2204"/>
                      </a:lnTo>
                      <a:lnTo>
                        <a:pt x="122" y="2204"/>
                      </a:lnTo>
                      <a:lnTo>
                        <a:pt x="122" y="2205"/>
                      </a:lnTo>
                      <a:lnTo>
                        <a:pt x="123" y="2205"/>
                      </a:lnTo>
                      <a:lnTo>
                        <a:pt x="124" y="2205"/>
                      </a:lnTo>
                      <a:lnTo>
                        <a:pt x="124" y="2206"/>
                      </a:lnTo>
                      <a:lnTo>
                        <a:pt x="124" y="2206"/>
                      </a:lnTo>
                      <a:lnTo>
                        <a:pt x="125" y="2207"/>
                      </a:lnTo>
                      <a:lnTo>
                        <a:pt x="126" y="2207"/>
                      </a:lnTo>
                      <a:lnTo>
                        <a:pt x="126" y="2207"/>
                      </a:lnTo>
                      <a:lnTo>
                        <a:pt x="127" y="2207"/>
                      </a:lnTo>
                      <a:lnTo>
                        <a:pt x="127" y="2208"/>
                      </a:lnTo>
                      <a:lnTo>
                        <a:pt x="128" y="2208"/>
                      </a:lnTo>
                      <a:lnTo>
                        <a:pt x="128" y="2209"/>
                      </a:lnTo>
                      <a:lnTo>
                        <a:pt x="129" y="2209"/>
                      </a:lnTo>
                      <a:lnTo>
                        <a:pt x="129" y="2209"/>
                      </a:lnTo>
                      <a:lnTo>
                        <a:pt x="130" y="2209"/>
                      </a:lnTo>
                      <a:lnTo>
                        <a:pt x="131" y="2210"/>
                      </a:lnTo>
                      <a:lnTo>
                        <a:pt x="131" y="2210"/>
                      </a:lnTo>
                      <a:lnTo>
                        <a:pt x="131" y="2211"/>
                      </a:lnTo>
                      <a:lnTo>
                        <a:pt x="132" y="2211"/>
                      </a:lnTo>
                      <a:lnTo>
                        <a:pt x="133" y="2211"/>
                      </a:lnTo>
                      <a:lnTo>
                        <a:pt x="134" y="2211"/>
                      </a:lnTo>
                      <a:lnTo>
                        <a:pt x="134" y="2212"/>
                      </a:lnTo>
                      <a:lnTo>
                        <a:pt x="135" y="2212"/>
                      </a:lnTo>
                      <a:lnTo>
                        <a:pt x="135" y="2212"/>
                      </a:lnTo>
                      <a:lnTo>
                        <a:pt x="136" y="2213"/>
                      </a:lnTo>
                      <a:lnTo>
                        <a:pt x="136" y="2213"/>
                      </a:lnTo>
                      <a:lnTo>
                        <a:pt x="137" y="2214"/>
                      </a:lnTo>
                      <a:lnTo>
                        <a:pt x="138" y="2214"/>
                      </a:lnTo>
                      <a:lnTo>
                        <a:pt x="138" y="2214"/>
                      </a:lnTo>
                      <a:lnTo>
                        <a:pt x="139" y="2214"/>
                      </a:lnTo>
                      <a:lnTo>
                        <a:pt x="140" y="2215"/>
                      </a:lnTo>
                      <a:lnTo>
                        <a:pt x="141" y="2215"/>
                      </a:lnTo>
                      <a:lnTo>
                        <a:pt x="141" y="2216"/>
                      </a:lnTo>
                      <a:lnTo>
                        <a:pt x="142" y="2216"/>
                      </a:lnTo>
                      <a:lnTo>
                        <a:pt x="142" y="2216"/>
                      </a:lnTo>
                      <a:lnTo>
                        <a:pt x="143" y="2216"/>
                      </a:lnTo>
                      <a:lnTo>
                        <a:pt x="144" y="2217"/>
                      </a:lnTo>
                      <a:lnTo>
                        <a:pt x="145" y="2217"/>
                      </a:lnTo>
                      <a:lnTo>
                        <a:pt x="145" y="2218"/>
                      </a:lnTo>
                      <a:lnTo>
                        <a:pt x="146" y="2218"/>
                      </a:lnTo>
                      <a:lnTo>
                        <a:pt x="147" y="2218"/>
                      </a:lnTo>
                      <a:lnTo>
                        <a:pt x="148" y="2219"/>
                      </a:lnTo>
                      <a:lnTo>
                        <a:pt x="148" y="2219"/>
                      </a:lnTo>
                      <a:lnTo>
                        <a:pt x="149" y="2219"/>
                      </a:lnTo>
                      <a:lnTo>
                        <a:pt x="150" y="2219"/>
                      </a:lnTo>
                      <a:lnTo>
                        <a:pt x="150" y="2220"/>
                      </a:lnTo>
                      <a:lnTo>
                        <a:pt x="151" y="2220"/>
                      </a:lnTo>
                      <a:lnTo>
                        <a:pt x="152" y="2221"/>
                      </a:lnTo>
                      <a:lnTo>
                        <a:pt x="153" y="2221"/>
                      </a:lnTo>
                      <a:lnTo>
                        <a:pt x="154" y="2221"/>
                      </a:lnTo>
                      <a:lnTo>
                        <a:pt x="155" y="2221"/>
                      </a:lnTo>
                      <a:lnTo>
                        <a:pt x="155" y="2222"/>
                      </a:lnTo>
                      <a:lnTo>
                        <a:pt x="156" y="2222"/>
                      </a:lnTo>
                      <a:lnTo>
                        <a:pt x="157" y="2223"/>
                      </a:lnTo>
                      <a:lnTo>
                        <a:pt x="158" y="2223"/>
                      </a:lnTo>
                      <a:lnTo>
                        <a:pt x="159" y="2223"/>
                      </a:lnTo>
                      <a:lnTo>
                        <a:pt x="160" y="2223"/>
                      </a:lnTo>
                      <a:lnTo>
                        <a:pt x="161" y="2224"/>
                      </a:lnTo>
                      <a:lnTo>
                        <a:pt x="162" y="2224"/>
                      </a:lnTo>
                      <a:lnTo>
                        <a:pt x="162" y="2224"/>
                      </a:lnTo>
                      <a:lnTo>
                        <a:pt x="163" y="2225"/>
                      </a:lnTo>
                      <a:lnTo>
                        <a:pt x="164" y="2225"/>
                      </a:lnTo>
                      <a:lnTo>
                        <a:pt x="165" y="2226"/>
                      </a:lnTo>
                      <a:lnTo>
                        <a:pt x="166" y="2226"/>
                      </a:lnTo>
                      <a:lnTo>
                        <a:pt x="167" y="2226"/>
                      </a:lnTo>
                      <a:lnTo>
                        <a:pt x="168" y="2226"/>
                      </a:lnTo>
                      <a:lnTo>
                        <a:pt x="169" y="2227"/>
                      </a:lnTo>
                      <a:lnTo>
                        <a:pt x="170" y="2227"/>
                      </a:lnTo>
                      <a:lnTo>
                        <a:pt x="171" y="2228"/>
                      </a:lnTo>
                      <a:lnTo>
                        <a:pt x="172" y="2228"/>
                      </a:lnTo>
                      <a:lnTo>
                        <a:pt x="173" y="2228"/>
                      </a:lnTo>
                      <a:lnTo>
                        <a:pt x="174" y="2228"/>
                      </a:lnTo>
                      <a:close/>
                    </a:path>
                  </a:pathLst>
                </a:custGeom>
                <a:solidFill>
                  <a:srgbClr val="412EBF"/>
                </a:solidFill>
                <a:ln w="12700">
                  <a:solidFill>
                    <a:srgbClr val="412EB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9">
                  <a:extLst>
                    <a:ext uri="{FF2B5EF4-FFF2-40B4-BE49-F238E27FC236}">
                      <a16:creationId xmlns:a16="http://schemas.microsoft.com/office/drawing/2014/main" id="{920BA978-C18F-4641-9AFE-4364F07F43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026" y="0"/>
                  <a:ext cx="3212159" cy="3470114"/>
                </a:xfrm>
                <a:custGeom>
                  <a:avLst/>
                  <a:gdLst>
                    <a:gd name="T0" fmla="*/ 86 w 2092"/>
                    <a:gd name="T1" fmla="*/ 2028 h 2260"/>
                    <a:gd name="T2" fmla="*/ 91 w 2092"/>
                    <a:gd name="T3" fmla="*/ 2041 h 2260"/>
                    <a:gd name="T4" fmla="*/ 96 w 2092"/>
                    <a:gd name="T5" fmla="*/ 2055 h 2260"/>
                    <a:gd name="T6" fmla="*/ 102 w 2092"/>
                    <a:gd name="T7" fmla="*/ 2068 h 2260"/>
                    <a:gd name="T8" fmla="*/ 109 w 2092"/>
                    <a:gd name="T9" fmla="*/ 2082 h 2260"/>
                    <a:gd name="T10" fmla="*/ 117 w 2092"/>
                    <a:gd name="T11" fmla="*/ 2096 h 2260"/>
                    <a:gd name="T12" fmla="*/ 126 w 2092"/>
                    <a:gd name="T13" fmla="*/ 2109 h 2260"/>
                    <a:gd name="T14" fmla="*/ 136 w 2092"/>
                    <a:gd name="T15" fmla="*/ 2123 h 2260"/>
                    <a:gd name="T16" fmla="*/ 148 w 2092"/>
                    <a:gd name="T17" fmla="*/ 2136 h 2260"/>
                    <a:gd name="T18" fmla="*/ 163 w 2092"/>
                    <a:gd name="T19" fmla="*/ 2150 h 2260"/>
                    <a:gd name="T20" fmla="*/ 181 w 2092"/>
                    <a:gd name="T21" fmla="*/ 2164 h 2260"/>
                    <a:gd name="T22" fmla="*/ 203 w 2092"/>
                    <a:gd name="T23" fmla="*/ 2178 h 2260"/>
                    <a:gd name="T24" fmla="*/ 231 w 2092"/>
                    <a:gd name="T25" fmla="*/ 2191 h 2260"/>
                    <a:gd name="T26" fmla="*/ 270 w 2092"/>
                    <a:gd name="T27" fmla="*/ 2205 h 2260"/>
                    <a:gd name="T28" fmla="*/ 325 w 2092"/>
                    <a:gd name="T29" fmla="*/ 2219 h 2260"/>
                    <a:gd name="T30" fmla="*/ 409 w 2092"/>
                    <a:gd name="T31" fmla="*/ 2232 h 2260"/>
                    <a:gd name="T32" fmla="*/ 580 w 2092"/>
                    <a:gd name="T33" fmla="*/ 2245 h 2260"/>
                    <a:gd name="T34" fmla="*/ 2092 w 2092"/>
                    <a:gd name="T35" fmla="*/ 2258 h 2260"/>
                    <a:gd name="T36" fmla="*/ 962 w 2092"/>
                    <a:gd name="T37" fmla="*/ 2244 h 2260"/>
                    <a:gd name="T38" fmla="*/ 718 w 2092"/>
                    <a:gd name="T39" fmla="*/ 2231 h 2260"/>
                    <a:gd name="T40" fmla="*/ 588 w 2092"/>
                    <a:gd name="T41" fmla="*/ 2218 h 2260"/>
                    <a:gd name="T42" fmla="*/ 507 w 2092"/>
                    <a:gd name="T43" fmla="*/ 2204 h 2260"/>
                    <a:gd name="T44" fmla="*/ 448 w 2092"/>
                    <a:gd name="T45" fmla="*/ 2190 h 2260"/>
                    <a:gd name="T46" fmla="*/ 404 w 2092"/>
                    <a:gd name="T47" fmla="*/ 2177 h 2260"/>
                    <a:gd name="T48" fmla="*/ 371 w 2092"/>
                    <a:gd name="T49" fmla="*/ 2163 h 2260"/>
                    <a:gd name="T50" fmla="*/ 343 w 2092"/>
                    <a:gd name="T51" fmla="*/ 2150 h 2260"/>
                    <a:gd name="T52" fmla="*/ 322 w 2092"/>
                    <a:gd name="T53" fmla="*/ 2136 h 2260"/>
                    <a:gd name="T54" fmla="*/ 303 w 2092"/>
                    <a:gd name="T55" fmla="*/ 2122 h 2260"/>
                    <a:gd name="T56" fmla="*/ 287 w 2092"/>
                    <a:gd name="T57" fmla="*/ 2109 h 2260"/>
                    <a:gd name="T58" fmla="*/ 273 w 2092"/>
                    <a:gd name="T59" fmla="*/ 2095 h 2260"/>
                    <a:gd name="T60" fmla="*/ 261 w 2092"/>
                    <a:gd name="T61" fmla="*/ 2082 h 2260"/>
                    <a:gd name="T62" fmla="*/ 251 w 2092"/>
                    <a:gd name="T63" fmla="*/ 2068 h 2260"/>
                    <a:gd name="T64" fmla="*/ 241 w 2092"/>
                    <a:gd name="T65" fmla="*/ 2054 h 2260"/>
                    <a:gd name="T66" fmla="*/ 233 w 2092"/>
                    <a:gd name="T67" fmla="*/ 2041 h 2260"/>
                    <a:gd name="T68" fmla="*/ 226 w 2092"/>
                    <a:gd name="T69" fmla="*/ 2027 h 2260"/>
                    <a:gd name="T70" fmla="*/ 219 w 2092"/>
                    <a:gd name="T71" fmla="*/ 2014 h 2260"/>
                    <a:gd name="T72" fmla="*/ 212 w 2092"/>
                    <a:gd name="T73" fmla="*/ 1999 h 2260"/>
                    <a:gd name="T74" fmla="*/ 207 w 2092"/>
                    <a:gd name="T75" fmla="*/ 1986 h 2260"/>
                    <a:gd name="T76" fmla="*/ 202 w 2092"/>
                    <a:gd name="T77" fmla="*/ 1972 h 2260"/>
                    <a:gd name="T78" fmla="*/ 197 w 2092"/>
                    <a:gd name="T79" fmla="*/ 1959 h 2260"/>
                    <a:gd name="T80" fmla="*/ 193 w 2092"/>
                    <a:gd name="T81" fmla="*/ 1945 h 2260"/>
                    <a:gd name="T82" fmla="*/ 188 w 2092"/>
                    <a:gd name="T83" fmla="*/ 1931 h 2260"/>
                    <a:gd name="T84" fmla="*/ 163 w 2092"/>
                    <a:gd name="T85" fmla="*/ 1808 h 2260"/>
                    <a:gd name="T86" fmla="*/ 132 w 2092"/>
                    <a:gd name="T87" fmla="*/ 1543 h 2260"/>
                    <a:gd name="T88" fmla="*/ 118 w 2092"/>
                    <a:gd name="T89" fmla="*/ 1278 h 2260"/>
                    <a:gd name="T90" fmla="*/ 109 w 2092"/>
                    <a:gd name="T91" fmla="*/ 1013 h 2260"/>
                    <a:gd name="T92" fmla="*/ 102 w 2092"/>
                    <a:gd name="T93" fmla="*/ 749 h 2260"/>
                    <a:gd name="T94" fmla="*/ 98 w 2092"/>
                    <a:gd name="T95" fmla="*/ 484 h 2260"/>
                    <a:gd name="T96" fmla="*/ 95 w 2092"/>
                    <a:gd name="T97" fmla="*/ 219 h 2260"/>
                    <a:gd name="T98" fmla="*/ 0 w 2092"/>
                    <a:gd name="T99" fmla="*/ 32 h 2260"/>
                    <a:gd name="T100" fmla="*/ 2 w 2092"/>
                    <a:gd name="T101" fmla="*/ 297 h 2260"/>
                    <a:gd name="T102" fmla="*/ 4 w 2092"/>
                    <a:gd name="T103" fmla="*/ 561 h 2260"/>
                    <a:gd name="T104" fmla="*/ 7 w 2092"/>
                    <a:gd name="T105" fmla="*/ 826 h 2260"/>
                    <a:gd name="T106" fmla="*/ 12 w 2092"/>
                    <a:gd name="T107" fmla="*/ 1091 h 2260"/>
                    <a:gd name="T108" fmla="*/ 18 w 2092"/>
                    <a:gd name="T109" fmla="*/ 1356 h 2260"/>
                    <a:gd name="T110" fmla="*/ 30 w 2092"/>
                    <a:gd name="T111" fmla="*/ 1620 h 2260"/>
                    <a:gd name="T112" fmla="*/ 55 w 2092"/>
                    <a:gd name="T113" fmla="*/ 1885 h 2260"/>
                    <a:gd name="T114" fmla="*/ 63 w 2092"/>
                    <a:gd name="T115" fmla="*/ 1936 h 2260"/>
                    <a:gd name="T116" fmla="*/ 65 w 2092"/>
                    <a:gd name="T117" fmla="*/ 1949 h 2260"/>
                    <a:gd name="T118" fmla="*/ 68 w 2092"/>
                    <a:gd name="T119" fmla="*/ 1963 h 2260"/>
                    <a:gd name="T120" fmla="*/ 71 w 2092"/>
                    <a:gd name="T121" fmla="*/ 1976 h 2260"/>
                    <a:gd name="T122" fmla="*/ 75 w 2092"/>
                    <a:gd name="T123" fmla="*/ 1990 h 2260"/>
                    <a:gd name="T124" fmla="*/ 78 w 2092"/>
                    <a:gd name="T125" fmla="*/ 2004 h 2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92" h="2260">
                      <a:moveTo>
                        <a:pt x="82" y="2014"/>
                      </a:moveTo>
                      <a:lnTo>
                        <a:pt x="82" y="2015"/>
                      </a:lnTo>
                      <a:lnTo>
                        <a:pt x="82" y="2015"/>
                      </a:lnTo>
                      <a:lnTo>
                        <a:pt x="82" y="2015"/>
                      </a:lnTo>
                      <a:lnTo>
                        <a:pt x="82" y="2015"/>
                      </a:lnTo>
                      <a:lnTo>
                        <a:pt x="82" y="2016"/>
                      </a:lnTo>
                      <a:lnTo>
                        <a:pt x="82" y="2016"/>
                      </a:lnTo>
                      <a:lnTo>
                        <a:pt x="83" y="2016"/>
                      </a:lnTo>
                      <a:lnTo>
                        <a:pt x="83" y="2017"/>
                      </a:lnTo>
                      <a:lnTo>
                        <a:pt x="83" y="2017"/>
                      </a:lnTo>
                      <a:lnTo>
                        <a:pt x="83" y="2017"/>
                      </a:lnTo>
                      <a:lnTo>
                        <a:pt x="83" y="2018"/>
                      </a:lnTo>
                      <a:lnTo>
                        <a:pt x="83" y="2018"/>
                      </a:lnTo>
                      <a:lnTo>
                        <a:pt x="83" y="2018"/>
                      </a:lnTo>
                      <a:lnTo>
                        <a:pt x="83" y="2019"/>
                      </a:lnTo>
                      <a:lnTo>
                        <a:pt x="83" y="2019"/>
                      </a:lnTo>
                      <a:lnTo>
                        <a:pt x="83" y="2019"/>
                      </a:lnTo>
                      <a:lnTo>
                        <a:pt x="83" y="2020"/>
                      </a:lnTo>
                      <a:lnTo>
                        <a:pt x="83" y="2020"/>
                      </a:lnTo>
                      <a:lnTo>
                        <a:pt x="84" y="2021"/>
                      </a:lnTo>
                      <a:lnTo>
                        <a:pt x="84" y="2021"/>
                      </a:lnTo>
                      <a:lnTo>
                        <a:pt x="84" y="2021"/>
                      </a:lnTo>
                      <a:lnTo>
                        <a:pt x="84" y="2021"/>
                      </a:lnTo>
                      <a:lnTo>
                        <a:pt x="84" y="2022"/>
                      </a:lnTo>
                      <a:lnTo>
                        <a:pt x="84" y="2022"/>
                      </a:lnTo>
                      <a:lnTo>
                        <a:pt x="84" y="2022"/>
                      </a:lnTo>
                      <a:lnTo>
                        <a:pt x="84" y="2023"/>
                      </a:lnTo>
                      <a:lnTo>
                        <a:pt x="85" y="2023"/>
                      </a:lnTo>
                      <a:lnTo>
                        <a:pt x="85" y="2023"/>
                      </a:lnTo>
                      <a:lnTo>
                        <a:pt x="85" y="2024"/>
                      </a:lnTo>
                      <a:lnTo>
                        <a:pt x="85" y="2024"/>
                      </a:lnTo>
                      <a:lnTo>
                        <a:pt x="85" y="2024"/>
                      </a:lnTo>
                      <a:lnTo>
                        <a:pt x="85" y="2025"/>
                      </a:lnTo>
                      <a:lnTo>
                        <a:pt x="85" y="2025"/>
                      </a:lnTo>
                      <a:lnTo>
                        <a:pt x="85" y="2025"/>
                      </a:lnTo>
                      <a:lnTo>
                        <a:pt x="85" y="2025"/>
                      </a:lnTo>
                      <a:lnTo>
                        <a:pt x="85" y="2026"/>
                      </a:lnTo>
                      <a:lnTo>
                        <a:pt x="85" y="2026"/>
                      </a:lnTo>
                      <a:lnTo>
                        <a:pt x="86" y="2027"/>
                      </a:lnTo>
                      <a:lnTo>
                        <a:pt x="86" y="2027"/>
                      </a:lnTo>
                      <a:lnTo>
                        <a:pt x="86" y="2028"/>
                      </a:lnTo>
                      <a:lnTo>
                        <a:pt x="86" y="2028"/>
                      </a:lnTo>
                      <a:lnTo>
                        <a:pt x="86" y="2028"/>
                      </a:lnTo>
                      <a:lnTo>
                        <a:pt x="86" y="2028"/>
                      </a:lnTo>
                      <a:lnTo>
                        <a:pt x="86" y="2029"/>
                      </a:lnTo>
                      <a:lnTo>
                        <a:pt x="87" y="2029"/>
                      </a:lnTo>
                      <a:lnTo>
                        <a:pt x="87" y="2029"/>
                      </a:lnTo>
                      <a:lnTo>
                        <a:pt x="87" y="2030"/>
                      </a:lnTo>
                      <a:lnTo>
                        <a:pt x="87" y="2030"/>
                      </a:lnTo>
                      <a:lnTo>
                        <a:pt x="87" y="2030"/>
                      </a:lnTo>
                      <a:lnTo>
                        <a:pt x="87" y="2031"/>
                      </a:lnTo>
                      <a:lnTo>
                        <a:pt x="87" y="2031"/>
                      </a:lnTo>
                      <a:lnTo>
                        <a:pt x="88" y="2031"/>
                      </a:lnTo>
                      <a:lnTo>
                        <a:pt x="88" y="2032"/>
                      </a:lnTo>
                      <a:lnTo>
                        <a:pt x="88" y="2032"/>
                      </a:lnTo>
                      <a:lnTo>
                        <a:pt x="88" y="2032"/>
                      </a:lnTo>
                      <a:lnTo>
                        <a:pt x="88" y="2032"/>
                      </a:lnTo>
                      <a:lnTo>
                        <a:pt x="88" y="2033"/>
                      </a:lnTo>
                      <a:lnTo>
                        <a:pt x="88" y="2033"/>
                      </a:lnTo>
                      <a:lnTo>
                        <a:pt x="88" y="2034"/>
                      </a:lnTo>
                      <a:lnTo>
                        <a:pt x="88" y="2034"/>
                      </a:lnTo>
                      <a:lnTo>
                        <a:pt x="88" y="2034"/>
                      </a:lnTo>
                      <a:lnTo>
                        <a:pt x="88" y="2035"/>
                      </a:lnTo>
                      <a:lnTo>
                        <a:pt x="89" y="2035"/>
                      </a:lnTo>
                      <a:lnTo>
                        <a:pt x="89" y="2035"/>
                      </a:lnTo>
                      <a:lnTo>
                        <a:pt x="89" y="2036"/>
                      </a:lnTo>
                      <a:lnTo>
                        <a:pt x="89" y="2036"/>
                      </a:lnTo>
                      <a:lnTo>
                        <a:pt x="89" y="2036"/>
                      </a:lnTo>
                      <a:lnTo>
                        <a:pt x="89" y="2037"/>
                      </a:lnTo>
                      <a:lnTo>
                        <a:pt x="89" y="2037"/>
                      </a:lnTo>
                      <a:lnTo>
                        <a:pt x="90" y="2037"/>
                      </a:lnTo>
                      <a:lnTo>
                        <a:pt x="90" y="2038"/>
                      </a:lnTo>
                      <a:lnTo>
                        <a:pt x="90" y="2038"/>
                      </a:lnTo>
                      <a:lnTo>
                        <a:pt x="90" y="2038"/>
                      </a:lnTo>
                      <a:lnTo>
                        <a:pt x="90" y="2039"/>
                      </a:lnTo>
                      <a:lnTo>
                        <a:pt x="90" y="2039"/>
                      </a:lnTo>
                      <a:lnTo>
                        <a:pt x="90" y="2040"/>
                      </a:lnTo>
                      <a:lnTo>
                        <a:pt x="90" y="2040"/>
                      </a:lnTo>
                      <a:lnTo>
                        <a:pt x="90" y="2040"/>
                      </a:lnTo>
                      <a:lnTo>
                        <a:pt x="90" y="2040"/>
                      </a:lnTo>
                      <a:lnTo>
                        <a:pt x="91" y="2041"/>
                      </a:lnTo>
                      <a:lnTo>
                        <a:pt x="91" y="2041"/>
                      </a:lnTo>
                      <a:lnTo>
                        <a:pt x="91" y="2041"/>
                      </a:lnTo>
                      <a:lnTo>
                        <a:pt x="91" y="2042"/>
                      </a:lnTo>
                      <a:lnTo>
                        <a:pt x="91" y="2042"/>
                      </a:lnTo>
                      <a:lnTo>
                        <a:pt x="91" y="2042"/>
                      </a:lnTo>
                      <a:lnTo>
                        <a:pt x="91" y="2043"/>
                      </a:lnTo>
                      <a:lnTo>
                        <a:pt x="92" y="2043"/>
                      </a:lnTo>
                      <a:lnTo>
                        <a:pt x="92" y="2043"/>
                      </a:lnTo>
                      <a:lnTo>
                        <a:pt x="92" y="2044"/>
                      </a:lnTo>
                      <a:lnTo>
                        <a:pt x="92" y="2044"/>
                      </a:lnTo>
                      <a:lnTo>
                        <a:pt x="92" y="2044"/>
                      </a:lnTo>
                      <a:lnTo>
                        <a:pt x="92" y="2044"/>
                      </a:lnTo>
                      <a:lnTo>
                        <a:pt x="92" y="2045"/>
                      </a:lnTo>
                      <a:lnTo>
                        <a:pt x="92" y="2045"/>
                      </a:lnTo>
                      <a:lnTo>
                        <a:pt x="92" y="2046"/>
                      </a:lnTo>
                      <a:lnTo>
                        <a:pt x="93" y="2046"/>
                      </a:lnTo>
                      <a:lnTo>
                        <a:pt x="93" y="2047"/>
                      </a:lnTo>
                      <a:lnTo>
                        <a:pt x="93" y="2047"/>
                      </a:lnTo>
                      <a:lnTo>
                        <a:pt x="93" y="2047"/>
                      </a:lnTo>
                      <a:lnTo>
                        <a:pt x="93" y="2047"/>
                      </a:lnTo>
                      <a:lnTo>
                        <a:pt x="93" y="2048"/>
                      </a:lnTo>
                      <a:lnTo>
                        <a:pt x="93" y="2048"/>
                      </a:lnTo>
                      <a:lnTo>
                        <a:pt x="94" y="2048"/>
                      </a:lnTo>
                      <a:lnTo>
                        <a:pt x="94" y="2049"/>
                      </a:lnTo>
                      <a:lnTo>
                        <a:pt x="94" y="2049"/>
                      </a:lnTo>
                      <a:lnTo>
                        <a:pt x="94" y="2049"/>
                      </a:lnTo>
                      <a:lnTo>
                        <a:pt x="94" y="2050"/>
                      </a:lnTo>
                      <a:lnTo>
                        <a:pt x="94" y="2050"/>
                      </a:lnTo>
                      <a:lnTo>
                        <a:pt x="95" y="2050"/>
                      </a:lnTo>
                      <a:lnTo>
                        <a:pt x="95" y="2051"/>
                      </a:lnTo>
                      <a:lnTo>
                        <a:pt x="95" y="2051"/>
                      </a:lnTo>
                      <a:lnTo>
                        <a:pt x="95" y="2051"/>
                      </a:lnTo>
                      <a:lnTo>
                        <a:pt x="95" y="2051"/>
                      </a:lnTo>
                      <a:lnTo>
                        <a:pt x="95" y="2052"/>
                      </a:lnTo>
                      <a:lnTo>
                        <a:pt x="95" y="2052"/>
                      </a:lnTo>
                      <a:lnTo>
                        <a:pt x="95" y="2053"/>
                      </a:lnTo>
                      <a:lnTo>
                        <a:pt x="95" y="2053"/>
                      </a:lnTo>
                      <a:lnTo>
                        <a:pt x="96" y="2053"/>
                      </a:lnTo>
                      <a:lnTo>
                        <a:pt x="96" y="2054"/>
                      </a:lnTo>
                      <a:lnTo>
                        <a:pt x="96" y="2054"/>
                      </a:lnTo>
                      <a:lnTo>
                        <a:pt x="96" y="2054"/>
                      </a:lnTo>
                      <a:lnTo>
                        <a:pt x="96" y="2055"/>
                      </a:lnTo>
                      <a:lnTo>
                        <a:pt x="96" y="2055"/>
                      </a:lnTo>
                      <a:lnTo>
                        <a:pt x="97" y="2055"/>
                      </a:lnTo>
                      <a:lnTo>
                        <a:pt x="97" y="2056"/>
                      </a:lnTo>
                      <a:lnTo>
                        <a:pt x="97" y="2056"/>
                      </a:lnTo>
                      <a:lnTo>
                        <a:pt x="97" y="2056"/>
                      </a:lnTo>
                      <a:lnTo>
                        <a:pt x="97" y="2057"/>
                      </a:lnTo>
                      <a:lnTo>
                        <a:pt x="97" y="2057"/>
                      </a:lnTo>
                      <a:lnTo>
                        <a:pt x="97" y="2057"/>
                      </a:lnTo>
                      <a:lnTo>
                        <a:pt x="97" y="2058"/>
                      </a:lnTo>
                      <a:lnTo>
                        <a:pt x="97" y="2058"/>
                      </a:lnTo>
                      <a:lnTo>
                        <a:pt x="98" y="2058"/>
                      </a:lnTo>
                      <a:lnTo>
                        <a:pt x="98" y="2058"/>
                      </a:lnTo>
                      <a:lnTo>
                        <a:pt x="98" y="2059"/>
                      </a:lnTo>
                      <a:lnTo>
                        <a:pt x="98" y="2059"/>
                      </a:lnTo>
                      <a:lnTo>
                        <a:pt x="98" y="2060"/>
                      </a:lnTo>
                      <a:lnTo>
                        <a:pt x="99" y="2060"/>
                      </a:lnTo>
                      <a:lnTo>
                        <a:pt x="99" y="2060"/>
                      </a:lnTo>
                      <a:lnTo>
                        <a:pt x="99" y="2061"/>
                      </a:lnTo>
                      <a:lnTo>
                        <a:pt x="99" y="2061"/>
                      </a:lnTo>
                      <a:lnTo>
                        <a:pt x="99" y="2061"/>
                      </a:lnTo>
                      <a:lnTo>
                        <a:pt x="99" y="2062"/>
                      </a:lnTo>
                      <a:lnTo>
                        <a:pt x="99" y="2062"/>
                      </a:lnTo>
                      <a:lnTo>
                        <a:pt x="99" y="2062"/>
                      </a:lnTo>
                      <a:lnTo>
                        <a:pt x="99" y="2063"/>
                      </a:lnTo>
                      <a:lnTo>
                        <a:pt x="100" y="2063"/>
                      </a:lnTo>
                      <a:lnTo>
                        <a:pt x="100" y="2063"/>
                      </a:lnTo>
                      <a:lnTo>
                        <a:pt x="100" y="2064"/>
                      </a:lnTo>
                      <a:lnTo>
                        <a:pt x="100" y="2064"/>
                      </a:lnTo>
                      <a:lnTo>
                        <a:pt x="100" y="2064"/>
                      </a:lnTo>
                      <a:lnTo>
                        <a:pt x="101" y="2065"/>
                      </a:lnTo>
                      <a:lnTo>
                        <a:pt x="101" y="2065"/>
                      </a:lnTo>
                      <a:lnTo>
                        <a:pt x="101" y="2065"/>
                      </a:lnTo>
                      <a:lnTo>
                        <a:pt x="101" y="2065"/>
                      </a:lnTo>
                      <a:lnTo>
                        <a:pt x="101" y="2066"/>
                      </a:lnTo>
                      <a:lnTo>
                        <a:pt x="101" y="2066"/>
                      </a:lnTo>
                      <a:lnTo>
                        <a:pt x="102" y="2067"/>
                      </a:lnTo>
                      <a:lnTo>
                        <a:pt x="102" y="2067"/>
                      </a:lnTo>
                      <a:lnTo>
                        <a:pt x="102" y="2067"/>
                      </a:lnTo>
                      <a:lnTo>
                        <a:pt x="102" y="2068"/>
                      </a:lnTo>
                      <a:lnTo>
                        <a:pt x="102" y="2068"/>
                      </a:lnTo>
                      <a:lnTo>
                        <a:pt x="102" y="2068"/>
                      </a:lnTo>
                      <a:lnTo>
                        <a:pt x="102" y="2069"/>
                      </a:lnTo>
                      <a:lnTo>
                        <a:pt x="102" y="2069"/>
                      </a:lnTo>
                      <a:lnTo>
                        <a:pt x="103" y="2069"/>
                      </a:lnTo>
                      <a:lnTo>
                        <a:pt x="103" y="2070"/>
                      </a:lnTo>
                      <a:lnTo>
                        <a:pt x="103" y="2070"/>
                      </a:lnTo>
                      <a:lnTo>
                        <a:pt x="103" y="2070"/>
                      </a:lnTo>
                      <a:lnTo>
                        <a:pt x="103" y="2070"/>
                      </a:lnTo>
                      <a:lnTo>
                        <a:pt x="104" y="2071"/>
                      </a:lnTo>
                      <a:lnTo>
                        <a:pt x="104" y="2071"/>
                      </a:lnTo>
                      <a:lnTo>
                        <a:pt x="104" y="2072"/>
                      </a:lnTo>
                      <a:lnTo>
                        <a:pt x="104" y="2072"/>
                      </a:lnTo>
                      <a:lnTo>
                        <a:pt x="104" y="2072"/>
                      </a:lnTo>
                      <a:lnTo>
                        <a:pt x="104" y="2072"/>
                      </a:lnTo>
                      <a:lnTo>
                        <a:pt x="104" y="2073"/>
                      </a:lnTo>
                      <a:lnTo>
                        <a:pt x="105" y="2073"/>
                      </a:lnTo>
                      <a:lnTo>
                        <a:pt x="105" y="2074"/>
                      </a:lnTo>
                      <a:lnTo>
                        <a:pt x="105" y="2074"/>
                      </a:lnTo>
                      <a:lnTo>
                        <a:pt x="105" y="2074"/>
                      </a:lnTo>
                      <a:lnTo>
                        <a:pt x="105" y="2075"/>
                      </a:lnTo>
                      <a:lnTo>
                        <a:pt x="106" y="2075"/>
                      </a:lnTo>
                      <a:lnTo>
                        <a:pt x="106" y="2075"/>
                      </a:lnTo>
                      <a:lnTo>
                        <a:pt x="106" y="2076"/>
                      </a:lnTo>
                      <a:lnTo>
                        <a:pt x="106" y="2076"/>
                      </a:lnTo>
                      <a:lnTo>
                        <a:pt x="106" y="2076"/>
                      </a:lnTo>
                      <a:lnTo>
                        <a:pt x="106" y="2077"/>
                      </a:lnTo>
                      <a:lnTo>
                        <a:pt x="106" y="2077"/>
                      </a:lnTo>
                      <a:lnTo>
                        <a:pt x="106" y="2077"/>
                      </a:lnTo>
                      <a:lnTo>
                        <a:pt x="107" y="2077"/>
                      </a:lnTo>
                      <a:lnTo>
                        <a:pt x="107" y="2078"/>
                      </a:lnTo>
                      <a:lnTo>
                        <a:pt x="107" y="2078"/>
                      </a:lnTo>
                      <a:lnTo>
                        <a:pt x="107" y="2079"/>
                      </a:lnTo>
                      <a:lnTo>
                        <a:pt x="107" y="2079"/>
                      </a:lnTo>
                      <a:lnTo>
                        <a:pt x="108" y="2079"/>
                      </a:lnTo>
                      <a:lnTo>
                        <a:pt x="108" y="2080"/>
                      </a:lnTo>
                      <a:lnTo>
                        <a:pt x="108" y="2080"/>
                      </a:lnTo>
                      <a:lnTo>
                        <a:pt x="108" y="2080"/>
                      </a:lnTo>
                      <a:lnTo>
                        <a:pt x="109" y="2081"/>
                      </a:lnTo>
                      <a:lnTo>
                        <a:pt x="109" y="2081"/>
                      </a:lnTo>
                      <a:lnTo>
                        <a:pt x="109" y="2081"/>
                      </a:lnTo>
                      <a:lnTo>
                        <a:pt x="109" y="2082"/>
                      </a:lnTo>
                      <a:lnTo>
                        <a:pt x="109" y="2082"/>
                      </a:lnTo>
                      <a:lnTo>
                        <a:pt x="109" y="2082"/>
                      </a:lnTo>
                      <a:lnTo>
                        <a:pt x="109" y="2083"/>
                      </a:lnTo>
                      <a:lnTo>
                        <a:pt x="110" y="2083"/>
                      </a:lnTo>
                      <a:lnTo>
                        <a:pt x="110" y="2083"/>
                      </a:lnTo>
                      <a:lnTo>
                        <a:pt x="110" y="2084"/>
                      </a:lnTo>
                      <a:lnTo>
                        <a:pt x="110" y="2084"/>
                      </a:lnTo>
                      <a:lnTo>
                        <a:pt x="110" y="2084"/>
                      </a:lnTo>
                      <a:lnTo>
                        <a:pt x="111" y="2084"/>
                      </a:lnTo>
                      <a:lnTo>
                        <a:pt x="111" y="2085"/>
                      </a:lnTo>
                      <a:lnTo>
                        <a:pt x="111" y="2085"/>
                      </a:lnTo>
                      <a:lnTo>
                        <a:pt x="111" y="2086"/>
                      </a:lnTo>
                      <a:lnTo>
                        <a:pt x="111" y="2086"/>
                      </a:lnTo>
                      <a:lnTo>
                        <a:pt x="111" y="2086"/>
                      </a:lnTo>
                      <a:lnTo>
                        <a:pt x="111" y="2087"/>
                      </a:lnTo>
                      <a:lnTo>
                        <a:pt x="112" y="2087"/>
                      </a:lnTo>
                      <a:lnTo>
                        <a:pt x="112" y="2087"/>
                      </a:lnTo>
                      <a:lnTo>
                        <a:pt x="112" y="2088"/>
                      </a:lnTo>
                      <a:lnTo>
                        <a:pt x="112" y="2088"/>
                      </a:lnTo>
                      <a:lnTo>
                        <a:pt x="113" y="2088"/>
                      </a:lnTo>
                      <a:lnTo>
                        <a:pt x="113" y="2089"/>
                      </a:lnTo>
                      <a:lnTo>
                        <a:pt x="113" y="2089"/>
                      </a:lnTo>
                      <a:lnTo>
                        <a:pt x="113" y="2089"/>
                      </a:lnTo>
                      <a:lnTo>
                        <a:pt x="113" y="2089"/>
                      </a:lnTo>
                      <a:lnTo>
                        <a:pt x="113" y="2090"/>
                      </a:lnTo>
                      <a:lnTo>
                        <a:pt x="113" y="2090"/>
                      </a:lnTo>
                      <a:lnTo>
                        <a:pt x="114" y="2091"/>
                      </a:lnTo>
                      <a:lnTo>
                        <a:pt x="114" y="2091"/>
                      </a:lnTo>
                      <a:lnTo>
                        <a:pt x="114" y="2091"/>
                      </a:lnTo>
                      <a:lnTo>
                        <a:pt x="114" y="2091"/>
                      </a:lnTo>
                      <a:lnTo>
                        <a:pt x="115" y="2092"/>
                      </a:lnTo>
                      <a:lnTo>
                        <a:pt x="115" y="2092"/>
                      </a:lnTo>
                      <a:lnTo>
                        <a:pt x="115" y="2093"/>
                      </a:lnTo>
                      <a:lnTo>
                        <a:pt x="115" y="2093"/>
                      </a:lnTo>
                      <a:lnTo>
                        <a:pt x="116" y="2093"/>
                      </a:lnTo>
                      <a:lnTo>
                        <a:pt x="116" y="2094"/>
                      </a:lnTo>
                      <a:lnTo>
                        <a:pt x="116" y="2094"/>
                      </a:lnTo>
                      <a:lnTo>
                        <a:pt x="116" y="2094"/>
                      </a:lnTo>
                      <a:lnTo>
                        <a:pt x="116" y="2095"/>
                      </a:lnTo>
                      <a:lnTo>
                        <a:pt x="116" y="2095"/>
                      </a:lnTo>
                      <a:lnTo>
                        <a:pt x="117" y="2095"/>
                      </a:lnTo>
                      <a:lnTo>
                        <a:pt x="117" y="2096"/>
                      </a:lnTo>
                      <a:lnTo>
                        <a:pt x="117" y="2096"/>
                      </a:lnTo>
                      <a:lnTo>
                        <a:pt x="117" y="2096"/>
                      </a:lnTo>
                      <a:lnTo>
                        <a:pt x="118" y="2096"/>
                      </a:lnTo>
                      <a:lnTo>
                        <a:pt x="118" y="2097"/>
                      </a:lnTo>
                      <a:lnTo>
                        <a:pt x="118" y="2097"/>
                      </a:lnTo>
                      <a:lnTo>
                        <a:pt x="118" y="2098"/>
                      </a:lnTo>
                      <a:lnTo>
                        <a:pt x="118" y="2098"/>
                      </a:lnTo>
                      <a:lnTo>
                        <a:pt x="118" y="2098"/>
                      </a:lnTo>
                      <a:lnTo>
                        <a:pt x="119" y="2098"/>
                      </a:lnTo>
                      <a:lnTo>
                        <a:pt x="119" y="2099"/>
                      </a:lnTo>
                      <a:lnTo>
                        <a:pt x="119" y="2099"/>
                      </a:lnTo>
                      <a:lnTo>
                        <a:pt x="119" y="2100"/>
                      </a:lnTo>
                      <a:lnTo>
                        <a:pt x="120" y="2100"/>
                      </a:lnTo>
                      <a:lnTo>
                        <a:pt x="120" y="2100"/>
                      </a:lnTo>
                      <a:lnTo>
                        <a:pt x="120" y="2101"/>
                      </a:lnTo>
                      <a:lnTo>
                        <a:pt x="120" y="2101"/>
                      </a:lnTo>
                      <a:lnTo>
                        <a:pt x="120" y="2101"/>
                      </a:lnTo>
                      <a:lnTo>
                        <a:pt x="120" y="2102"/>
                      </a:lnTo>
                      <a:lnTo>
                        <a:pt x="121" y="2102"/>
                      </a:lnTo>
                      <a:lnTo>
                        <a:pt x="121" y="2102"/>
                      </a:lnTo>
                      <a:lnTo>
                        <a:pt x="121" y="2103"/>
                      </a:lnTo>
                      <a:lnTo>
                        <a:pt x="121" y="2103"/>
                      </a:lnTo>
                      <a:lnTo>
                        <a:pt x="122" y="2103"/>
                      </a:lnTo>
                      <a:lnTo>
                        <a:pt x="122" y="2103"/>
                      </a:lnTo>
                      <a:lnTo>
                        <a:pt x="122" y="2104"/>
                      </a:lnTo>
                      <a:lnTo>
                        <a:pt x="122" y="2104"/>
                      </a:lnTo>
                      <a:lnTo>
                        <a:pt x="123" y="2105"/>
                      </a:lnTo>
                      <a:lnTo>
                        <a:pt x="123" y="2105"/>
                      </a:lnTo>
                      <a:lnTo>
                        <a:pt x="123" y="2105"/>
                      </a:lnTo>
                      <a:lnTo>
                        <a:pt x="123" y="2105"/>
                      </a:lnTo>
                      <a:lnTo>
                        <a:pt x="123" y="2106"/>
                      </a:lnTo>
                      <a:lnTo>
                        <a:pt x="124" y="2106"/>
                      </a:lnTo>
                      <a:lnTo>
                        <a:pt x="124" y="2107"/>
                      </a:lnTo>
                      <a:lnTo>
                        <a:pt x="124" y="2107"/>
                      </a:lnTo>
                      <a:lnTo>
                        <a:pt x="124" y="2107"/>
                      </a:lnTo>
                      <a:lnTo>
                        <a:pt x="125" y="2108"/>
                      </a:lnTo>
                      <a:lnTo>
                        <a:pt x="125" y="2108"/>
                      </a:lnTo>
                      <a:lnTo>
                        <a:pt x="125" y="2108"/>
                      </a:lnTo>
                      <a:lnTo>
                        <a:pt x="125" y="2109"/>
                      </a:lnTo>
                      <a:lnTo>
                        <a:pt x="125" y="2109"/>
                      </a:lnTo>
                      <a:lnTo>
                        <a:pt x="126" y="2109"/>
                      </a:lnTo>
                      <a:lnTo>
                        <a:pt x="126" y="2110"/>
                      </a:lnTo>
                      <a:lnTo>
                        <a:pt x="126" y="2110"/>
                      </a:lnTo>
                      <a:lnTo>
                        <a:pt x="126" y="2110"/>
                      </a:lnTo>
                      <a:lnTo>
                        <a:pt x="127" y="2110"/>
                      </a:lnTo>
                      <a:lnTo>
                        <a:pt x="127" y="2111"/>
                      </a:lnTo>
                      <a:lnTo>
                        <a:pt x="127" y="2111"/>
                      </a:lnTo>
                      <a:lnTo>
                        <a:pt x="127" y="2112"/>
                      </a:lnTo>
                      <a:lnTo>
                        <a:pt x="127" y="2112"/>
                      </a:lnTo>
                      <a:lnTo>
                        <a:pt x="128" y="2112"/>
                      </a:lnTo>
                      <a:lnTo>
                        <a:pt x="128" y="2113"/>
                      </a:lnTo>
                      <a:lnTo>
                        <a:pt x="128" y="2113"/>
                      </a:lnTo>
                      <a:lnTo>
                        <a:pt x="129" y="2113"/>
                      </a:lnTo>
                      <a:lnTo>
                        <a:pt x="129" y="2114"/>
                      </a:lnTo>
                      <a:lnTo>
                        <a:pt x="129" y="2114"/>
                      </a:lnTo>
                      <a:lnTo>
                        <a:pt x="129" y="2114"/>
                      </a:lnTo>
                      <a:lnTo>
                        <a:pt x="130" y="2115"/>
                      </a:lnTo>
                      <a:lnTo>
                        <a:pt x="130" y="2115"/>
                      </a:lnTo>
                      <a:lnTo>
                        <a:pt x="130" y="2115"/>
                      </a:lnTo>
                      <a:lnTo>
                        <a:pt x="130" y="2115"/>
                      </a:lnTo>
                      <a:lnTo>
                        <a:pt x="130" y="2116"/>
                      </a:lnTo>
                      <a:lnTo>
                        <a:pt x="131" y="2116"/>
                      </a:lnTo>
                      <a:lnTo>
                        <a:pt x="131" y="2117"/>
                      </a:lnTo>
                      <a:lnTo>
                        <a:pt x="131" y="2117"/>
                      </a:lnTo>
                      <a:lnTo>
                        <a:pt x="132" y="2117"/>
                      </a:lnTo>
                      <a:lnTo>
                        <a:pt x="132" y="2117"/>
                      </a:lnTo>
                      <a:lnTo>
                        <a:pt x="132" y="2118"/>
                      </a:lnTo>
                      <a:lnTo>
                        <a:pt x="132" y="2118"/>
                      </a:lnTo>
                      <a:lnTo>
                        <a:pt x="132" y="2119"/>
                      </a:lnTo>
                      <a:lnTo>
                        <a:pt x="133" y="2119"/>
                      </a:lnTo>
                      <a:lnTo>
                        <a:pt x="133" y="2119"/>
                      </a:lnTo>
                      <a:lnTo>
                        <a:pt x="133" y="2120"/>
                      </a:lnTo>
                      <a:lnTo>
                        <a:pt x="134" y="2120"/>
                      </a:lnTo>
                      <a:lnTo>
                        <a:pt x="134" y="2120"/>
                      </a:lnTo>
                      <a:lnTo>
                        <a:pt x="134" y="2121"/>
                      </a:lnTo>
                      <a:lnTo>
                        <a:pt x="135" y="2121"/>
                      </a:lnTo>
                      <a:lnTo>
                        <a:pt x="135" y="2121"/>
                      </a:lnTo>
                      <a:lnTo>
                        <a:pt x="135" y="2122"/>
                      </a:lnTo>
                      <a:lnTo>
                        <a:pt x="135" y="2122"/>
                      </a:lnTo>
                      <a:lnTo>
                        <a:pt x="135" y="2122"/>
                      </a:lnTo>
                      <a:lnTo>
                        <a:pt x="136" y="2122"/>
                      </a:lnTo>
                      <a:lnTo>
                        <a:pt x="136" y="2123"/>
                      </a:lnTo>
                      <a:lnTo>
                        <a:pt x="136" y="2123"/>
                      </a:lnTo>
                      <a:lnTo>
                        <a:pt x="137" y="2124"/>
                      </a:lnTo>
                      <a:lnTo>
                        <a:pt x="137" y="2124"/>
                      </a:lnTo>
                      <a:lnTo>
                        <a:pt x="137" y="2124"/>
                      </a:lnTo>
                      <a:lnTo>
                        <a:pt x="137" y="2124"/>
                      </a:lnTo>
                      <a:lnTo>
                        <a:pt x="138" y="2125"/>
                      </a:lnTo>
                      <a:lnTo>
                        <a:pt x="138" y="2125"/>
                      </a:lnTo>
                      <a:lnTo>
                        <a:pt x="138" y="2126"/>
                      </a:lnTo>
                      <a:lnTo>
                        <a:pt x="139" y="2126"/>
                      </a:lnTo>
                      <a:lnTo>
                        <a:pt x="139" y="2126"/>
                      </a:lnTo>
                      <a:lnTo>
                        <a:pt x="139" y="2127"/>
                      </a:lnTo>
                      <a:lnTo>
                        <a:pt x="139" y="2127"/>
                      </a:lnTo>
                      <a:lnTo>
                        <a:pt x="140" y="2127"/>
                      </a:lnTo>
                      <a:lnTo>
                        <a:pt x="140" y="2128"/>
                      </a:lnTo>
                      <a:lnTo>
                        <a:pt x="140" y="2128"/>
                      </a:lnTo>
                      <a:lnTo>
                        <a:pt x="141" y="2128"/>
                      </a:lnTo>
                      <a:lnTo>
                        <a:pt x="141" y="2129"/>
                      </a:lnTo>
                      <a:lnTo>
                        <a:pt x="141" y="2129"/>
                      </a:lnTo>
                      <a:lnTo>
                        <a:pt x="142" y="2129"/>
                      </a:lnTo>
                      <a:lnTo>
                        <a:pt x="142" y="2129"/>
                      </a:lnTo>
                      <a:lnTo>
                        <a:pt x="142" y="2130"/>
                      </a:lnTo>
                      <a:lnTo>
                        <a:pt x="142" y="2130"/>
                      </a:lnTo>
                      <a:lnTo>
                        <a:pt x="143" y="2131"/>
                      </a:lnTo>
                      <a:lnTo>
                        <a:pt x="143" y="2131"/>
                      </a:lnTo>
                      <a:lnTo>
                        <a:pt x="143" y="2131"/>
                      </a:lnTo>
                      <a:lnTo>
                        <a:pt x="144" y="2131"/>
                      </a:lnTo>
                      <a:lnTo>
                        <a:pt x="144" y="2132"/>
                      </a:lnTo>
                      <a:lnTo>
                        <a:pt x="144" y="2132"/>
                      </a:lnTo>
                      <a:lnTo>
                        <a:pt x="144" y="2133"/>
                      </a:lnTo>
                      <a:lnTo>
                        <a:pt x="145" y="2133"/>
                      </a:lnTo>
                      <a:lnTo>
                        <a:pt x="145" y="2133"/>
                      </a:lnTo>
                      <a:lnTo>
                        <a:pt x="145" y="2134"/>
                      </a:lnTo>
                      <a:lnTo>
                        <a:pt x="146" y="2134"/>
                      </a:lnTo>
                      <a:lnTo>
                        <a:pt x="146" y="2134"/>
                      </a:lnTo>
                      <a:lnTo>
                        <a:pt x="146" y="2134"/>
                      </a:lnTo>
                      <a:lnTo>
                        <a:pt x="146" y="2135"/>
                      </a:lnTo>
                      <a:lnTo>
                        <a:pt x="147" y="2135"/>
                      </a:lnTo>
                      <a:lnTo>
                        <a:pt x="147" y="2136"/>
                      </a:lnTo>
                      <a:lnTo>
                        <a:pt x="148" y="2136"/>
                      </a:lnTo>
                      <a:lnTo>
                        <a:pt x="148" y="2136"/>
                      </a:lnTo>
                      <a:lnTo>
                        <a:pt x="148" y="2136"/>
                      </a:lnTo>
                      <a:lnTo>
                        <a:pt x="149" y="2137"/>
                      </a:lnTo>
                      <a:lnTo>
                        <a:pt x="149" y="2137"/>
                      </a:lnTo>
                      <a:lnTo>
                        <a:pt x="149" y="2138"/>
                      </a:lnTo>
                      <a:lnTo>
                        <a:pt x="149" y="2138"/>
                      </a:lnTo>
                      <a:lnTo>
                        <a:pt x="150" y="2138"/>
                      </a:lnTo>
                      <a:lnTo>
                        <a:pt x="150" y="2138"/>
                      </a:lnTo>
                      <a:lnTo>
                        <a:pt x="151" y="2139"/>
                      </a:lnTo>
                      <a:lnTo>
                        <a:pt x="151" y="2139"/>
                      </a:lnTo>
                      <a:lnTo>
                        <a:pt x="151" y="2140"/>
                      </a:lnTo>
                      <a:lnTo>
                        <a:pt x="151" y="2140"/>
                      </a:lnTo>
                      <a:lnTo>
                        <a:pt x="152" y="2140"/>
                      </a:lnTo>
                      <a:lnTo>
                        <a:pt x="152" y="2141"/>
                      </a:lnTo>
                      <a:lnTo>
                        <a:pt x="153" y="2141"/>
                      </a:lnTo>
                      <a:lnTo>
                        <a:pt x="153" y="2141"/>
                      </a:lnTo>
                      <a:lnTo>
                        <a:pt x="153" y="2141"/>
                      </a:lnTo>
                      <a:lnTo>
                        <a:pt x="153" y="2142"/>
                      </a:lnTo>
                      <a:lnTo>
                        <a:pt x="154" y="2142"/>
                      </a:lnTo>
                      <a:lnTo>
                        <a:pt x="154" y="2143"/>
                      </a:lnTo>
                      <a:lnTo>
                        <a:pt x="155" y="2143"/>
                      </a:lnTo>
                      <a:lnTo>
                        <a:pt x="155" y="2143"/>
                      </a:lnTo>
                      <a:lnTo>
                        <a:pt x="156" y="2143"/>
                      </a:lnTo>
                      <a:lnTo>
                        <a:pt x="156" y="2144"/>
                      </a:lnTo>
                      <a:lnTo>
                        <a:pt x="156" y="2144"/>
                      </a:lnTo>
                      <a:lnTo>
                        <a:pt x="156" y="2145"/>
                      </a:lnTo>
                      <a:lnTo>
                        <a:pt x="157" y="2145"/>
                      </a:lnTo>
                      <a:lnTo>
                        <a:pt x="157" y="2145"/>
                      </a:lnTo>
                      <a:lnTo>
                        <a:pt x="158" y="2146"/>
                      </a:lnTo>
                      <a:lnTo>
                        <a:pt x="158" y="2146"/>
                      </a:lnTo>
                      <a:lnTo>
                        <a:pt x="158" y="2146"/>
                      </a:lnTo>
                      <a:lnTo>
                        <a:pt x="158" y="2147"/>
                      </a:lnTo>
                      <a:lnTo>
                        <a:pt x="159" y="2147"/>
                      </a:lnTo>
                      <a:lnTo>
                        <a:pt x="159" y="2147"/>
                      </a:lnTo>
                      <a:lnTo>
                        <a:pt x="160" y="2148"/>
                      </a:lnTo>
                      <a:lnTo>
                        <a:pt x="160" y="2148"/>
                      </a:lnTo>
                      <a:lnTo>
                        <a:pt x="160" y="2148"/>
                      </a:lnTo>
                      <a:lnTo>
                        <a:pt x="161" y="2148"/>
                      </a:lnTo>
                      <a:lnTo>
                        <a:pt x="161" y="2149"/>
                      </a:lnTo>
                      <a:lnTo>
                        <a:pt x="162" y="2149"/>
                      </a:lnTo>
                      <a:lnTo>
                        <a:pt x="162" y="2150"/>
                      </a:lnTo>
                      <a:lnTo>
                        <a:pt x="163" y="2150"/>
                      </a:lnTo>
                      <a:lnTo>
                        <a:pt x="163" y="2150"/>
                      </a:lnTo>
                      <a:lnTo>
                        <a:pt x="163" y="2150"/>
                      </a:lnTo>
                      <a:lnTo>
                        <a:pt x="164" y="2151"/>
                      </a:lnTo>
                      <a:lnTo>
                        <a:pt x="164" y="2151"/>
                      </a:lnTo>
                      <a:lnTo>
                        <a:pt x="164" y="2152"/>
                      </a:lnTo>
                      <a:lnTo>
                        <a:pt x="165" y="2152"/>
                      </a:lnTo>
                      <a:lnTo>
                        <a:pt x="165" y="2152"/>
                      </a:lnTo>
                      <a:lnTo>
                        <a:pt x="165" y="2153"/>
                      </a:lnTo>
                      <a:lnTo>
                        <a:pt x="166" y="2153"/>
                      </a:lnTo>
                      <a:lnTo>
                        <a:pt x="166" y="2153"/>
                      </a:lnTo>
                      <a:lnTo>
                        <a:pt x="167" y="2154"/>
                      </a:lnTo>
                      <a:lnTo>
                        <a:pt x="167" y="2154"/>
                      </a:lnTo>
                      <a:lnTo>
                        <a:pt x="167" y="2154"/>
                      </a:lnTo>
                      <a:lnTo>
                        <a:pt x="168" y="2155"/>
                      </a:lnTo>
                      <a:lnTo>
                        <a:pt x="168" y="2155"/>
                      </a:lnTo>
                      <a:lnTo>
                        <a:pt x="169" y="2155"/>
                      </a:lnTo>
                      <a:lnTo>
                        <a:pt x="169" y="2155"/>
                      </a:lnTo>
                      <a:lnTo>
                        <a:pt x="170" y="2156"/>
                      </a:lnTo>
                      <a:lnTo>
                        <a:pt x="170" y="2156"/>
                      </a:lnTo>
                      <a:lnTo>
                        <a:pt x="170" y="2157"/>
                      </a:lnTo>
                      <a:lnTo>
                        <a:pt x="171" y="2157"/>
                      </a:lnTo>
                      <a:lnTo>
                        <a:pt x="172" y="2157"/>
                      </a:lnTo>
                      <a:lnTo>
                        <a:pt x="172" y="2157"/>
                      </a:lnTo>
                      <a:lnTo>
                        <a:pt x="172" y="2158"/>
                      </a:lnTo>
                      <a:lnTo>
                        <a:pt x="173" y="2158"/>
                      </a:lnTo>
                      <a:lnTo>
                        <a:pt x="173" y="2159"/>
                      </a:lnTo>
                      <a:lnTo>
                        <a:pt x="174" y="2159"/>
                      </a:lnTo>
                      <a:lnTo>
                        <a:pt x="174" y="2159"/>
                      </a:lnTo>
                      <a:lnTo>
                        <a:pt x="174" y="2160"/>
                      </a:lnTo>
                      <a:lnTo>
                        <a:pt x="175" y="2160"/>
                      </a:lnTo>
                      <a:lnTo>
                        <a:pt x="175" y="2160"/>
                      </a:lnTo>
                      <a:lnTo>
                        <a:pt x="176" y="2160"/>
                      </a:lnTo>
                      <a:lnTo>
                        <a:pt x="176" y="2161"/>
                      </a:lnTo>
                      <a:lnTo>
                        <a:pt x="177" y="2161"/>
                      </a:lnTo>
                      <a:lnTo>
                        <a:pt x="177" y="2162"/>
                      </a:lnTo>
                      <a:lnTo>
                        <a:pt x="178" y="2162"/>
                      </a:lnTo>
                      <a:lnTo>
                        <a:pt x="178" y="2162"/>
                      </a:lnTo>
                      <a:lnTo>
                        <a:pt x="179" y="2162"/>
                      </a:lnTo>
                      <a:lnTo>
                        <a:pt x="179" y="2163"/>
                      </a:lnTo>
                      <a:lnTo>
                        <a:pt x="179" y="2163"/>
                      </a:lnTo>
                      <a:lnTo>
                        <a:pt x="180" y="2164"/>
                      </a:lnTo>
                      <a:lnTo>
                        <a:pt x="181" y="2164"/>
                      </a:lnTo>
                      <a:lnTo>
                        <a:pt x="181" y="2164"/>
                      </a:lnTo>
                      <a:lnTo>
                        <a:pt x="181" y="2164"/>
                      </a:lnTo>
                      <a:lnTo>
                        <a:pt x="182" y="2165"/>
                      </a:lnTo>
                      <a:lnTo>
                        <a:pt x="182" y="2165"/>
                      </a:lnTo>
                      <a:lnTo>
                        <a:pt x="183" y="2166"/>
                      </a:lnTo>
                      <a:lnTo>
                        <a:pt x="184" y="2166"/>
                      </a:lnTo>
                      <a:lnTo>
                        <a:pt x="184" y="2166"/>
                      </a:lnTo>
                      <a:lnTo>
                        <a:pt x="184" y="2167"/>
                      </a:lnTo>
                      <a:lnTo>
                        <a:pt x="185" y="2167"/>
                      </a:lnTo>
                      <a:lnTo>
                        <a:pt x="186" y="2167"/>
                      </a:lnTo>
                      <a:lnTo>
                        <a:pt x="186" y="2167"/>
                      </a:lnTo>
                      <a:lnTo>
                        <a:pt x="186" y="2168"/>
                      </a:lnTo>
                      <a:lnTo>
                        <a:pt x="187" y="2168"/>
                      </a:lnTo>
                      <a:lnTo>
                        <a:pt x="188" y="2169"/>
                      </a:lnTo>
                      <a:lnTo>
                        <a:pt x="188" y="2169"/>
                      </a:lnTo>
                      <a:lnTo>
                        <a:pt x="188" y="2169"/>
                      </a:lnTo>
                      <a:lnTo>
                        <a:pt x="189" y="2169"/>
                      </a:lnTo>
                      <a:lnTo>
                        <a:pt x="190" y="2170"/>
                      </a:lnTo>
                      <a:lnTo>
                        <a:pt x="190" y="2170"/>
                      </a:lnTo>
                      <a:lnTo>
                        <a:pt x="191" y="2171"/>
                      </a:lnTo>
                      <a:lnTo>
                        <a:pt x="191" y="2171"/>
                      </a:lnTo>
                      <a:lnTo>
                        <a:pt x="192" y="2171"/>
                      </a:lnTo>
                      <a:lnTo>
                        <a:pt x="192" y="2171"/>
                      </a:lnTo>
                      <a:lnTo>
                        <a:pt x="193" y="2172"/>
                      </a:lnTo>
                      <a:lnTo>
                        <a:pt x="193" y="2172"/>
                      </a:lnTo>
                      <a:lnTo>
                        <a:pt x="194" y="2173"/>
                      </a:lnTo>
                      <a:lnTo>
                        <a:pt x="195" y="2173"/>
                      </a:lnTo>
                      <a:lnTo>
                        <a:pt x="195" y="2173"/>
                      </a:lnTo>
                      <a:lnTo>
                        <a:pt x="195" y="2174"/>
                      </a:lnTo>
                      <a:lnTo>
                        <a:pt x="196" y="2174"/>
                      </a:lnTo>
                      <a:lnTo>
                        <a:pt x="197" y="2174"/>
                      </a:lnTo>
                      <a:lnTo>
                        <a:pt x="198" y="2174"/>
                      </a:lnTo>
                      <a:lnTo>
                        <a:pt x="198" y="2175"/>
                      </a:lnTo>
                      <a:lnTo>
                        <a:pt x="198" y="2175"/>
                      </a:lnTo>
                      <a:lnTo>
                        <a:pt x="199" y="2176"/>
                      </a:lnTo>
                      <a:lnTo>
                        <a:pt x="200" y="2176"/>
                      </a:lnTo>
                      <a:lnTo>
                        <a:pt x="200" y="2176"/>
                      </a:lnTo>
                      <a:lnTo>
                        <a:pt x="201" y="2176"/>
                      </a:lnTo>
                      <a:lnTo>
                        <a:pt x="202" y="2177"/>
                      </a:lnTo>
                      <a:lnTo>
                        <a:pt x="202" y="2177"/>
                      </a:lnTo>
                      <a:lnTo>
                        <a:pt x="203" y="2178"/>
                      </a:lnTo>
                      <a:lnTo>
                        <a:pt x="203" y="2178"/>
                      </a:lnTo>
                      <a:lnTo>
                        <a:pt x="204" y="2178"/>
                      </a:lnTo>
                      <a:lnTo>
                        <a:pt x="205" y="2178"/>
                      </a:lnTo>
                      <a:lnTo>
                        <a:pt x="205" y="2179"/>
                      </a:lnTo>
                      <a:lnTo>
                        <a:pt x="206" y="2179"/>
                      </a:lnTo>
                      <a:lnTo>
                        <a:pt x="207" y="2179"/>
                      </a:lnTo>
                      <a:lnTo>
                        <a:pt x="207" y="2180"/>
                      </a:lnTo>
                      <a:lnTo>
                        <a:pt x="208" y="2180"/>
                      </a:lnTo>
                      <a:lnTo>
                        <a:pt x="208" y="2181"/>
                      </a:lnTo>
                      <a:lnTo>
                        <a:pt x="209" y="2181"/>
                      </a:lnTo>
                      <a:lnTo>
                        <a:pt x="210" y="2181"/>
                      </a:lnTo>
                      <a:lnTo>
                        <a:pt x="210" y="2181"/>
                      </a:lnTo>
                      <a:lnTo>
                        <a:pt x="211" y="2182"/>
                      </a:lnTo>
                      <a:lnTo>
                        <a:pt x="212" y="2182"/>
                      </a:lnTo>
                      <a:lnTo>
                        <a:pt x="212" y="2183"/>
                      </a:lnTo>
                      <a:lnTo>
                        <a:pt x="213" y="2183"/>
                      </a:lnTo>
                      <a:lnTo>
                        <a:pt x="214" y="2183"/>
                      </a:lnTo>
                      <a:lnTo>
                        <a:pt x="214" y="2183"/>
                      </a:lnTo>
                      <a:lnTo>
                        <a:pt x="215" y="2184"/>
                      </a:lnTo>
                      <a:lnTo>
                        <a:pt x="216" y="2184"/>
                      </a:lnTo>
                      <a:lnTo>
                        <a:pt x="217" y="2185"/>
                      </a:lnTo>
                      <a:lnTo>
                        <a:pt x="217" y="2185"/>
                      </a:lnTo>
                      <a:lnTo>
                        <a:pt x="218" y="2185"/>
                      </a:lnTo>
                      <a:lnTo>
                        <a:pt x="219" y="2186"/>
                      </a:lnTo>
                      <a:lnTo>
                        <a:pt x="219" y="2186"/>
                      </a:lnTo>
                      <a:lnTo>
                        <a:pt x="220" y="2186"/>
                      </a:lnTo>
                      <a:lnTo>
                        <a:pt x="221" y="2186"/>
                      </a:lnTo>
                      <a:lnTo>
                        <a:pt x="221" y="2187"/>
                      </a:lnTo>
                      <a:lnTo>
                        <a:pt x="222" y="2187"/>
                      </a:lnTo>
                      <a:lnTo>
                        <a:pt x="223" y="2188"/>
                      </a:lnTo>
                      <a:lnTo>
                        <a:pt x="224" y="2188"/>
                      </a:lnTo>
                      <a:lnTo>
                        <a:pt x="224" y="2188"/>
                      </a:lnTo>
                      <a:lnTo>
                        <a:pt x="225" y="2188"/>
                      </a:lnTo>
                      <a:lnTo>
                        <a:pt x="226" y="2189"/>
                      </a:lnTo>
                      <a:lnTo>
                        <a:pt x="226" y="2189"/>
                      </a:lnTo>
                      <a:lnTo>
                        <a:pt x="227" y="2190"/>
                      </a:lnTo>
                      <a:lnTo>
                        <a:pt x="228" y="2190"/>
                      </a:lnTo>
                      <a:lnTo>
                        <a:pt x="229" y="2190"/>
                      </a:lnTo>
                      <a:lnTo>
                        <a:pt x="230" y="2190"/>
                      </a:lnTo>
                      <a:lnTo>
                        <a:pt x="231" y="2191"/>
                      </a:lnTo>
                      <a:lnTo>
                        <a:pt x="231" y="2191"/>
                      </a:lnTo>
                      <a:lnTo>
                        <a:pt x="232" y="2192"/>
                      </a:lnTo>
                      <a:lnTo>
                        <a:pt x="233" y="2192"/>
                      </a:lnTo>
                      <a:lnTo>
                        <a:pt x="234" y="2192"/>
                      </a:lnTo>
                      <a:lnTo>
                        <a:pt x="235" y="2193"/>
                      </a:lnTo>
                      <a:lnTo>
                        <a:pt x="235" y="2193"/>
                      </a:lnTo>
                      <a:lnTo>
                        <a:pt x="236" y="2193"/>
                      </a:lnTo>
                      <a:lnTo>
                        <a:pt x="237" y="2193"/>
                      </a:lnTo>
                      <a:lnTo>
                        <a:pt x="238" y="2194"/>
                      </a:lnTo>
                      <a:lnTo>
                        <a:pt x="239" y="2194"/>
                      </a:lnTo>
                      <a:lnTo>
                        <a:pt x="240" y="2195"/>
                      </a:lnTo>
                      <a:lnTo>
                        <a:pt x="240" y="2195"/>
                      </a:lnTo>
                      <a:lnTo>
                        <a:pt x="241" y="2195"/>
                      </a:lnTo>
                      <a:lnTo>
                        <a:pt x="242" y="2195"/>
                      </a:lnTo>
                      <a:lnTo>
                        <a:pt x="243" y="2196"/>
                      </a:lnTo>
                      <a:lnTo>
                        <a:pt x="244" y="2196"/>
                      </a:lnTo>
                      <a:lnTo>
                        <a:pt x="245" y="2197"/>
                      </a:lnTo>
                      <a:lnTo>
                        <a:pt x="246" y="2197"/>
                      </a:lnTo>
                      <a:lnTo>
                        <a:pt x="247" y="2197"/>
                      </a:lnTo>
                      <a:lnTo>
                        <a:pt x="247" y="2197"/>
                      </a:lnTo>
                      <a:lnTo>
                        <a:pt x="249" y="2198"/>
                      </a:lnTo>
                      <a:lnTo>
                        <a:pt x="249" y="2198"/>
                      </a:lnTo>
                      <a:lnTo>
                        <a:pt x="250" y="2199"/>
                      </a:lnTo>
                      <a:lnTo>
                        <a:pt x="251" y="2199"/>
                      </a:lnTo>
                      <a:lnTo>
                        <a:pt x="252" y="2199"/>
                      </a:lnTo>
                      <a:lnTo>
                        <a:pt x="253" y="2200"/>
                      </a:lnTo>
                      <a:lnTo>
                        <a:pt x="254" y="2200"/>
                      </a:lnTo>
                      <a:lnTo>
                        <a:pt x="255" y="2200"/>
                      </a:lnTo>
                      <a:lnTo>
                        <a:pt x="256" y="2200"/>
                      </a:lnTo>
                      <a:lnTo>
                        <a:pt x="257" y="2201"/>
                      </a:lnTo>
                      <a:lnTo>
                        <a:pt x="258" y="2201"/>
                      </a:lnTo>
                      <a:lnTo>
                        <a:pt x="259" y="2202"/>
                      </a:lnTo>
                      <a:lnTo>
                        <a:pt x="260" y="2202"/>
                      </a:lnTo>
                      <a:lnTo>
                        <a:pt x="261" y="2202"/>
                      </a:lnTo>
                      <a:lnTo>
                        <a:pt x="262" y="2202"/>
                      </a:lnTo>
                      <a:lnTo>
                        <a:pt x="263" y="2203"/>
                      </a:lnTo>
                      <a:lnTo>
                        <a:pt x="264" y="2203"/>
                      </a:lnTo>
                      <a:lnTo>
                        <a:pt x="266" y="2204"/>
                      </a:lnTo>
                      <a:lnTo>
                        <a:pt x="266" y="2204"/>
                      </a:lnTo>
                      <a:lnTo>
                        <a:pt x="268" y="2204"/>
                      </a:lnTo>
                      <a:lnTo>
                        <a:pt x="269" y="2204"/>
                      </a:lnTo>
                      <a:lnTo>
                        <a:pt x="270" y="2205"/>
                      </a:lnTo>
                      <a:lnTo>
                        <a:pt x="271" y="2205"/>
                      </a:lnTo>
                      <a:lnTo>
                        <a:pt x="272" y="2205"/>
                      </a:lnTo>
                      <a:lnTo>
                        <a:pt x="273" y="2206"/>
                      </a:lnTo>
                      <a:lnTo>
                        <a:pt x="274" y="2206"/>
                      </a:lnTo>
                      <a:lnTo>
                        <a:pt x="275" y="2207"/>
                      </a:lnTo>
                      <a:lnTo>
                        <a:pt x="277" y="2207"/>
                      </a:lnTo>
                      <a:lnTo>
                        <a:pt x="278" y="2207"/>
                      </a:lnTo>
                      <a:lnTo>
                        <a:pt x="279" y="2207"/>
                      </a:lnTo>
                      <a:lnTo>
                        <a:pt x="280" y="2208"/>
                      </a:lnTo>
                      <a:lnTo>
                        <a:pt x="281" y="2208"/>
                      </a:lnTo>
                      <a:lnTo>
                        <a:pt x="282" y="2209"/>
                      </a:lnTo>
                      <a:lnTo>
                        <a:pt x="284" y="2209"/>
                      </a:lnTo>
                      <a:lnTo>
                        <a:pt x="285" y="2209"/>
                      </a:lnTo>
                      <a:lnTo>
                        <a:pt x="286" y="2209"/>
                      </a:lnTo>
                      <a:lnTo>
                        <a:pt x="287" y="2210"/>
                      </a:lnTo>
                      <a:lnTo>
                        <a:pt x="289" y="2210"/>
                      </a:lnTo>
                      <a:lnTo>
                        <a:pt x="290" y="2211"/>
                      </a:lnTo>
                      <a:lnTo>
                        <a:pt x="291" y="2211"/>
                      </a:lnTo>
                      <a:lnTo>
                        <a:pt x="292" y="2211"/>
                      </a:lnTo>
                      <a:lnTo>
                        <a:pt x="294" y="2211"/>
                      </a:lnTo>
                      <a:lnTo>
                        <a:pt x="295" y="2212"/>
                      </a:lnTo>
                      <a:lnTo>
                        <a:pt x="296" y="2212"/>
                      </a:lnTo>
                      <a:lnTo>
                        <a:pt x="298" y="2212"/>
                      </a:lnTo>
                      <a:lnTo>
                        <a:pt x="299" y="2213"/>
                      </a:lnTo>
                      <a:lnTo>
                        <a:pt x="301" y="2213"/>
                      </a:lnTo>
                      <a:lnTo>
                        <a:pt x="302" y="2214"/>
                      </a:lnTo>
                      <a:lnTo>
                        <a:pt x="303" y="2214"/>
                      </a:lnTo>
                      <a:lnTo>
                        <a:pt x="305" y="2214"/>
                      </a:lnTo>
                      <a:lnTo>
                        <a:pt x="306" y="2214"/>
                      </a:lnTo>
                      <a:lnTo>
                        <a:pt x="308" y="2215"/>
                      </a:lnTo>
                      <a:lnTo>
                        <a:pt x="309" y="2215"/>
                      </a:lnTo>
                      <a:lnTo>
                        <a:pt x="310" y="2216"/>
                      </a:lnTo>
                      <a:lnTo>
                        <a:pt x="312" y="2216"/>
                      </a:lnTo>
                      <a:lnTo>
                        <a:pt x="314" y="2216"/>
                      </a:lnTo>
                      <a:lnTo>
                        <a:pt x="315" y="2216"/>
                      </a:lnTo>
                      <a:lnTo>
                        <a:pt x="317" y="2217"/>
                      </a:lnTo>
                      <a:lnTo>
                        <a:pt x="318" y="2217"/>
                      </a:lnTo>
                      <a:lnTo>
                        <a:pt x="320" y="2218"/>
                      </a:lnTo>
                      <a:lnTo>
                        <a:pt x="322" y="2218"/>
                      </a:lnTo>
                      <a:lnTo>
                        <a:pt x="323" y="2218"/>
                      </a:lnTo>
                      <a:lnTo>
                        <a:pt x="325" y="2219"/>
                      </a:lnTo>
                      <a:lnTo>
                        <a:pt x="327" y="2219"/>
                      </a:lnTo>
                      <a:lnTo>
                        <a:pt x="328" y="2219"/>
                      </a:lnTo>
                      <a:lnTo>
                        <a:pt x="330" y="2219"/>
                      </a:lnTo>
                      <a:lnTo>
                        <a:pt x="331" y="2220"/>
                      </a:lnTo>
                      <a:lnTo>
                        <a:pt x="333" y="2220"/>
                      </a:lnTo>
                      <a:lnTo>
                        <a:pt x="334" y="2220"/>
                      </a:lnTo>
                      <a:lnTo>
                        <a:pt x="335" y="2221"/>
                      </a:lnTo>
                      <a:lnTo>
                        <a:pt x="337" y="2221"/>
                      </a:lnTo>
                      <a:lnTo>
                        <a:pt x="339" y="2221"/>
                      </a:lnTo>
                      <a:lnTo>
                        <a:pt x="341" y="2221"/>
                      </a:lnTo>
                      <a:lnTo>
                        <a:pt x="343" y="2222"/>
                      </a:lnTo>
                      <a:lnTo>
                        <a:pt x="344" y="2222"/>
                      </a:lnTo>
                      <a:lnTo>
                        <a:pt x="346" y="2223"/>
                      </a:lnTo>
                      <a:lnTo>
                        <a:pt x="348" y="2223"/>
                      </a:lnTo>
                      <a:lnTo>
                        <a:pt x="350" y="2223"/>
                      </a:lnTo>
                      <a:lnTo>
                        <a:pt x="352" y="2223"/>
                      </a:lnTo>
                      <a:lnTo>
                        <a:pt x="354" y="2224"/>
                      </a:lnTo>
                      <a:lnTo>
                        <a:pt x="356" y="2224"/>
                      </a:lnTo>
                      <a:lnTo>
                        <a:pt x="358" y="2224"/>
                      </a:lnTo>
                      <a:lnTo>
                        <a:pt x="360" y="2225"/>
                      </a:lnTo>
                      <a:lnTo>
                        <a:pt x="362" y="2225"/>
                      </a:lnTo>
                      <a:lnTo>
                        <a:pt x="364" y="2226"/>
                      </a:lnTo>
                      <a:lnTo>
                        <a:pt x="366" y="2226"/>
                      </a:lnTo>
                      <a:lnTo>
                        <a:pt x="368" y="2226"/>
                      </a:lnTo>
                      <a:lnTo>
                        <a:pt x="370" y="2226"/>
                      </a:lnTo>
                      <a:lnTo>
                        <a:pt x="373" y="2227"/>
                      </a:lnTo>
                      <a:lnTo>
                        <a:pt x="375" y="2227"/>
                      </a:lnTo>
                      <a:lnTo>
                        <a:pt x="377" y="2228"/>
                      </a:lnTo>
                      <a:lnTo>
                        <a:pt x="379" y="2228"/>
                      </a:lnTo>
                      <a:lnTo>
                        <a:pt x="382" y="2228"/>
                      </a:lnTo>
                      <a:lnTo>
                        <a:pt x="384" y="2228"/>
                      </a:lnTo>
                      <a:lnTo>
                        <a:pt x="386" y="2229"/>
                      </a:lnTo>
                      <a:lnTo>
                        <a:pt x="389" y="2229"/>
                      </a:lnTo>
                      <a:lnTo>
                        <a:pt x="391" y="2230"/>
                      </a:lnTo>
                      <a:lnTo>
                        <a:pt x="394" y="2230"/>
                      </a:lnTo>
                      <a:lnTo>
                        <a:pt x="396" y="2230"/>
                      </a:lnTo>
                      <a:lnTo>
                        <a:pt x="399" y="2230"/>
                      </a:lnTo>
                      <a:lnTo>
                        <a:pt x="401" y="2231"/>
                      </a:lnTo>
                      <a:lnTo>
                        <a:pt x="404" y="2231"/>
                      </a:lnTo>
                      <a:lnTo>
                        <a:pt x="406" y="2231"/>
                      </a:lnTo>
                      <a:lnTo>
                        <a:pt x="409" y="2232"/>
                      </a:lnTo>
                      <a:lnTo>
                        <a:pt x="412" y="2232"/>
                      </a:lnTo>
                      <a:lnTo>
                        <a:pt x="415" y="2233"/>
                      </a:lnTo>
                      <a:lnTo>
                        <a:pt x="418" y="2233"/>
                      </a:lnTo>
                      <a:lnTo>
                        <a:pt x="421" y="2233"/>
                      </a:lnTo>
                      <a:lnTo>
                        <a:pt x="424" y="2233"/>
                      </a:lnTo>
                      <a:lnTo>
                        <a:pt x="427" y="2234"/>
                      </a:lnTo>
                      <a:lnTo>
                        <a:pt x="430" y="2234"/>
                      </a:lnTo>
                      <a:lnTo>
                        <a:pt x="433" y="2235"/>
                      </a:lnTo>
                      <a:lnTo>
                        <a:pt x="437" y="2235"/>
                      </a:lnTo>
                      <a:lnTo>
                        <a:pt x="440" y="2235"/>
                      </a:lnTo>
                      <a:lnTo>
                        <a:pt x="443" y="2235"/>
                      </a:lnTo>
                      <a:lnTo>
                        <a:pt x="446" y="2236"/>
                      </a:lnTo>
                      <a:lnTo>
                        <a:pt x="450" y="2236"/>
                      </a:lnTo>
                      <a:lnTo>
                        <a:pt x="454" y="2237"/>
                      </a:lnTo>
                      <a:lnTo>
                        <a:pt x="458" y="2237"/>
                      </a:lnTo>
                      <a:lnTo>
                        <a:pt x="461" y="2237"/>
                      </a:lnTo>
                      <a:lnTo>
                        <a:pt x="465" y="2237"/>
                      </a:lnTo>
                      <a:lnTo>
                        <a:pt x="469" y="2238"/>
                      </a:lnTo>
                      <a:lnTo>
                        <a:pt x="473" y="2238"/>
                      </a:lnTo>
                      <a:lnTo>
                        <a:pt x="477" y="2238"/>
                      </a:lnTo>
                      <a:lnTo>
                        <a:pt x="481" y="2239"/>
                      </a:lnTo>
                      <a:lnTo>
                        <a:pt x="486" y="2239"/>
                      </a:lnTo>
                      <a:lnTo>
                        <a:pt x="490" y="2240"/>
                      </a:lnTo>
                      <a:lnTo>
                        <a:pt x="494" y="2240"/>
                      </a:lnTo>
                      <a:lnTo>
                        <a:pt x="499" y="2240"/>
                      </a:lnTo>
                      <a:lnTo>
                        <a:pt x="503" y="2240"/>
                      </a:lnTo>
                      <a:lnTo>
                        <a:pt x="507" y="2241"/>
                      </a:lnTo>
                      <a:lnTo>
                        <a:pt x="512" y="2241"/>
                      </a:lnTo>
                      <a:lnTo>
                        <a:pt x="517" y="2242"/>
                      </a:lnTo>
                      <a:lnTo>
                        <a:pt x="521" y="2242"/>
                      </a:lnTo>
                      <a:lnTo>
                        <a:pt x="526" y="2242"/>
                      </a:lnTo>
                      <a:lnTo>
                        <a:pt x="531" y="2242"/>
                      </a:lnTo>
                      <a:lnTo>
                        <a:pt x="536" y="2243"/>
                      </a:lnTo>
                      <a:lnTo>
                        <a:pt x="541" y="2243"/>
                      </a:lnTo>
                      <a:lnTo>
                        <a:pt x="546" y="2244"/>
                      </a:lnTo>
                      <a:lnTo>
                        <a:pt x="551" y="2244"/>
                      </a:lnTo>
                      <a:lnTo>
                        <a:pt x="557" y="2244"/>
                      </a:lnTo>
                      <a:lnTo>
                        <a:pt x="562" y="2244"/>
                      </a:lnTo>
                      <a:lnTo>
                        <a:pt x="568" y="2245"/>
                      </a:lnTo>
                      <a:lnTo>
                        <a:pt x="573" y="2245"/>
                      </a:lnTo>
                      <a:lnTo>
                        <a:pt x="580" y="2245"/>
                      </a:lnTo>
                      <a:lnTo>
                        <a:pt x="585" y="2246"/>
                      </a:lnTo>
                      <a:lnTo>
                        <a:pt x="586" y="2246"/>
                      </a:lnTo>
                      <a:lnTo>
                        <a:pt x="592" y="2246"/>
                      </a:lnTo>
                      <a:lnTo>
                        <a:pt x="599" y="2247"/>
                      </a:lnTo>
                      <a:lnTo>
                        <a:pt x="605" y="2247"/>
                      </a:lnTo>
                      <a:lnTo>
                        <a:pt x="612" y="2247"/>
                      </a:lnTo>
                      <a:lnTo>
                        <a:pt x="620" y="2247"/>
                      </a:lnTo>
                      <a:lnTo>
                        <a:pt x="627" y="2248"/>
                      </a:lnTo>
                      <a:lnTo>
                        <a:pt x="635" y="2248"/>
                      </a:lnTo>
                      <a:lnTo>
                        <a:pt x="643" y="2249"/>
                      </a:lnTo>
                      <a:lnTo>
                        <a:pt x="651" y="2249"/>
                      </a:lnTo>
                      <a:lnTo>
                        <a:pt x="660" y="2249"/>
                      </a:lnTo>
                      <a:lnTo>
                        <a:pt x="669" y="2249"/>
                      </a:lnTo>
                      <a:lnTo>
                        <a:pt x="679" y="2250"/>
                      </a:lnTo>
                      <a:lnTo>
                        <a:pt x="689" y="2250"/>
                      </a:lnTo>
                      <a:lnTo>
                        <a:pt x="700" y="2250"/>
                      </a:lnTo>
                      <a:lnTo>
                        <a:pt x="710" y="2251"/>
                      </a:lnTo>
                      <a:lnTo>
                        <a:pt x="722" y="2251"/>
                      </a:lnTo>
                      <a:lnTo>
                        <a:pt x="734" y="2251"/>
                      </a:lnTo>
                      <a:lnTo>
                        <a:pt x="746" y="2252"/>
                      </a:lnTo>
                      <a:lnTo>
                        <a:pt x="760" y="2252"/>
                      </a:lnTo>
                      <a:lnTo>
                        <a:pt x="774" y="2252"/>
                      </a:lnTo>
                      <a:lnTo>
                        <a:pt x="789" y="2253"/>
                      </a:lnTo>
                      <a:lnTo>
                        <a:pt x="805" y="2253"/>
                      </a:lnTo>
                      <a:lnTo>
                        <a:pt x="821" y="2254"/>
                      </a:lnTo>
                      <a:lnTo>
                        <a:pt x="836" y="2254"/>
                      </a:lnTo>
                      <a:lnTo>
                        <a:pt x="839" y="2254"/>
                      </a:lnTo>
                      <a:lnTo>
                        <a:pt x="858" y="2254"/>
                      </a:lnTo>
                      <a:lnTo>
                        <a:pt x="878" y="2254"/>
                      </a:lnTo>
                      <a:lnTo>
                        <a:pt x="899" y="2255"/>
                      </a:lnTo>
                      <a:lnTo>
                        <a:pt x="922" y="2255"/>
                      </a:lnTo>
                      <a:lnTo>
                        <a:pt x="946" y="2256"/>
                      </a:lnTo>
                      <a:lnTo>
                        <a:pt x="972" y="2256"/>
                      </a:lnTo>
                      <a:lnTo>
                        <a:pt x="1000" y="2256"/>
                      </a:lnTo>
                      <a:lnTo>
                        <a:pt x="1030" y="2256"/>
                      </a:lnTo>
                      <a:lnTo>
                        <a:pt x="1087" y="2257"/>
                      </a:lnTo>
                      <a:lnTo>
                        <a:pt x="1338" y="2258"/>
                      </a:lnTo>
                      <a:lnTo>
                        <a:pt x="1590" y="2259"/>
                      </a:lnTo>
                      <a:lnTo>
                        <a:pt x="1841" y="2259"/>
                      </a:lnTo>
                      <a:lnTo>
                        <a:pt x="2092" y="2260"/>
                      </a:lnTo>
                      <a:lnTo>
                        <a:pt x="2092" y="2258"/>
                      </a:lnTo>
                      <a:lnTo>
                        <a:pt x="1841" y="2257"/>
                      </a:lnTo>
                      <a:lnTo>
                        <a:pt x="1687" y="2256"/>
                      </a:lnTo>
                      <a:lnTo>
                        <a:pt x="1640" y="2256"/>
                      </a:lnTo>
                      <a:lnTo>
                        <a:pt x="1597" y="2256"/>
                      </a:lnTo>
                      <a:lnTo>
                        <a:pt x="1590" y="2256"/>
                      </a:lnTo>
                      <a:lnTo>
                        <a:pt x="1557" y="2256"/>
                      </a:lnTo>
                      <a:lnTo>
                        <a:pt x="1519" y="2255"/>
                      </a:lnTo>
                      <a:lnTo>
                        <a:pt x="1484" y="2255"/>
                      </a:lnTo>
                      <a:lnTo>
                        <a:pt x="1451" y="2254"/>
                      </a:lnTo>
                      <a:lnTo>
                        <a:pt x="1420" y="2254"/>
                      </a:lnTo>
                      <a:lnTo>
                        <a:pt x="1391" y="2254"/>
                      </a:lnTo>
                      <a:lnTo>
                        <a:pt x="1364" y="2254"/>
                      </a:lnTo>
                      <a:lnTo>
                        <a:pt x="1338" y="2253"/>
                      </a:lnTo>
                      <a:lnTo>
                        <a:pt x="1338" y="2253"/>
                      </a:lnTo>
                      <a:lnTo>
                        <a:pt x="1314" y="2253"/>
                      </a:lnTo>
                      <a:lnTo>
                        <a:pt x="1290" y="2252"/>
                      </a:lnTo>
                      <a:lnTo>
                        <a:pt x="1269" y="2252"/>
                      </a:lnTo>
                      <a:lnTo>
                        <a:pt x="1248" y="2252"/>
                      </a:lnTo>
                      <a:lnTo>
                        <a:pt x="1228" y="2251"/>
                      </a:lnTo>
                      <a:lnTo>
                        <a:pt x="1209" y="2251"/>
                      </a:lnTo>
                      <a:lnTo>
                        <a:pt x="1192" y="2251"/>
                      </a:lnTo>
                      <a:lnTo>
                        <a:pt x="1175" y="2250"/>
                      </a:lnTo>
                      <a:lnTo>
                        <a:pt x="1159" y="2250"/>
                      </a:lnTo>
                      <a:lnTo>
                        <a:pt x="1143" y="2250"/>
                      </a:lnTo>
                      <a:lnTo>
                        <a:pt x="1128" y="2249"/>
                      </a:lnTo>
                      <a:lnTo>
                        <a:pt x="1114" y="2249"/>
                      </a:lnTo>
                      <a:lnTo>
                        <a:pt x="1100" y="2249"/>
                      </a:lnTo>
                      <a:lnTo>
                        <a:pt x="1087" y="2249"/>
                      </a:lnTo>
                      <a:lnTo>
                        <a:pt x="1087" y="2249"/>
                      </a:lnTo>
                      <a:lnTo>
                        <a:pt x="1075" y="2248"/>
                      </a:lnTo>
                      <a:lnTo>
                        <a:pt x="1063" y="2248"/>
                      </a:lnTo>
                      <a:lnTo>
                        <a:pt x="1051" y="2247"/>
                      </a:lnTo>
                      <a:lnTo>
                        <a:pt x="1040" y="2247"/>
                      </a:lnTo>
                      <a:lnTo>
                        <a:pt x="1029" y="2247"/>
                      </a:lnTo>
                      <a:lnTo>
                        <a:pt x="1018" y="2247"/>
                      </a:lnTo>
                      <a:lnTo>
                        <a:pt x="1009" y="2246"/>
                      </a:lnTo>
                      <a:lnTo>
                        <a:pt x="999" y="2246"/>
                      </a:lnTo>
                      <a:lnTo>
                        <a:pt x="989" y="2245"/>
                      </a:lnTo>
                      <a:lnTo>
                        <a:pt x="980" y="2245"/>
                      </a:lnTo>
                      <a:lnTo>
                        <a:pt x="971" y="2245"/>
                      </a:lnTo>
                      <a:lnTo>
                        <a:pt x="962" y="2244"/>
                      </a:lnTo>
                      <a:lnTo>
                        <a:pt x="954" y="2244"/>
                      </a:lnTo>
                      <a:lnTo>
                        <a:pt x="946" y="2244"/>
                      </a:lnTo>
                      <a:lnTo>
                        <a:pt x="938" y="2244"/>
                      </a:lnTo>
                      <a:lnTo>
                        <a:pt x="929" y="2243"/>
                      </a:lnTo>
                      <a:lnTo>
                        <a:pt x="922" y="2243"/>
                      </a:lnTo>
                      <a:lnTo>
                        <a:pt x="914" y="2242"/>
                      </a:lnTo>
                      <a:lnTo>
                        <a:pt x="907" y="2242"/>
                      </a:lnTo>
                      <a:lnTo>
                        <a:pt x="899" y="2242"/>
                      </a:lnTo>
                      <a:lnTo>
                        <a:pt x="892" y="2242"/>
                      </a:lnTo>
                      <a:lnTo>
                        <a:pt x="885" y="2241"/>
                      </a:lnTo>
                      <a:lnTo>
                        <a:pt x="878" y="2241"/>
                      </a:lnTo>
                      <a:lnTo>
                        <a:pt x="871" y="2240"/>
                      </a:lnTo>
                      <a:lnTo>
                        <a:pt x="864" y="2240"/>
                      </a:lnTo>
                      <a:lnTo>
                        <a:pt x="857" y="2240"/>
                      </a:lnTo>
                      <a:lnTo>
                        <a:pt x="851" y="2240"/>
                      </a:lnTo>
                      <a:lnTo>
                        <a:pt x="844" y="2239"/>
                      </a:lnTo>
                      <a:lnTo>
                        <a:pt x="837" y="2239"/>
                      </a:lnTo>
                      <a:lnTo>
                        <a:pt x="836" y="2239"/>
                      </a:lnTo>
                      <a:lnTo>
                        <a:pt x="831" y="2238"/>
                      </a:lnTo>
                      <a:lnTo>
                        <a:pt x="824" y="2238"/>
                      </a:lnTo>
                      <a:lnTo>
                        <a:pt x="818" y="2238"/>
                      </a:lnTo>
                      <a:lnTo>
                        <a:pt x="812" y="2237"/>
                      </a:lnTo>
                      <a:lnTo>
                        <a:pt x="806" y="2237"/>
                      </a:lnTo>
                      <a:lnTo>
                        <a:pt x="800" y="2237"/>
                      </a:lnTo>
                      <a:lnTo>
                        <a:pt x="795" y="2237"/>
                      </a:lnTo>
                      <a:lnTo>
                        <a:pt x="789" y="2236"/>
                      </a:lnTo>
                      <a:lnTo>
                        <a:pt x="784" y="2236"/>
                      </a:lnTo>
                      <a:lnTo>
                        <a:pt x="778" y="2235"/>
                      </a:lnTo>
                      <a:lnTo>
                        <a:pt x="773" y="2235"/>
                      </a:lnTo>
                      <a:lnTo>
                        <a:pt x="768" y="2235"/>
                      </a:lnTo>
                      <a:lnTo>
                        <a:pt x="763" y="2235"/>
                      </a:lnTo>
                      <a:lnTo>
                        <a:pt x="758" y="2234"/>
                      </a:lnTo>
                      <a:lnTo>
                        <a:pt x="753" y="2234"/>
                      </a:lnTo>
                      <a:lnTo>
                        <a:pt x="749" y="2233"/>
                      </a:lnTo>
                      <a:lnTo>
                        <a:pt x="744" y="2233"/>
                      </a:lnTo>
                      <a:lnTo>
                        <a:pt x="739" y="2233"/>
                      </a:lnTo>
                      <a:lnTo>
                        <a:pt x="735" y="2233"/>
                      </a:lnTo>
                      <a:lnTo>
                        <a:pt x="730" y="2232"/>
                      </a:lnTo>
                      <a:lnTo>
                        <a:pt x="726" y="2232"/>
                      </a:lnTo>
                      <a:lnTo>
                        <a:pt x="722" y="2231"/>
                      </a:lnTo>
                      <a:lnTo>
                        <a:pt x="718" y="2231"/>
                      </a:lnTo>
                      <a:lnTo>
                        <a:pt x="714" y="2231"/>
                      </a:lnTo>
                      <a:lnTo>
                        <a:pt x="709" y="2230"/>
                      </a:lnTo>
                      <a:lnTo>
                        <a:pt x="706" y="2230"/>
                      </a:lnTo>
                      <a:lnTo>
                        <a:pt x="702" y="2230"/>
                      </a:lnTo>
                      <a:lnTo>
                        <a:pt x="698" y="2230"/>
                      </a:lnTo>
                      <a:lnTo>
                        <a:pt x="694" y="2229"/>
                      </a:lnTo>
                      <a:lnTo>
                        <a:pt x="690" y="2229"/>
                      </a:lnTo>
                      <a:lnTo>
                        <a:pt x="687" y="2228"/>
                      </a:lnTo>
                      <a:lnTo>
                        <a:pt x="683" y="2228"/>
                      </a:lnTo>
                      <a:lnTo>
                        <a:pt x="680" y="2228"/>
                      </a:lnTo>
                      <a:lnTo>
                        <a:pt x="676" y="2228"/>
                      </a:lnTo>
                      <a:lnTo>
                        <a:pt x="673" y="2227"/>
                      </a:lnTo>
                      <a:lnTo>
                        <a:pt x="669" y="2227"/>
                      </a:lnTo>
                      <a:lnTo>
                        <a:pt x="666" y="2226"/>
                      </a:lnTo>
                      <a:lnTo>
                        <a:pt x="662" y="2226"/>
                      </a:lnTo>
                      <a:lnTo>
                        <a:pt x="659" y="2226"/>
                      </a:lnTo>
                      <a:lnTo>
                        <a:pt x="656" y="2226"/>
                      </a:lnTo>
                      <a:lnTo>
                        <a:pt x="653" y="2225"/>
                      </a:lnTo>
                      <a:lnTo>
                        <a:pt x="650" y="2225"/>
                      </a:lnTo>
                      <a:lnTo>
                        <a:pt x="646" y="2224"/>
                      </a:lnTo>
                      <a:lnTo>
                        <a:pt x="643" y="2224"/>
                      </a:lnTo>
                      <a:lnTo>
                        <a:pt x="640" y="2224"/>
                      </a:lnTo>
                      <a:lnTo>
                        <a:pt x="637" y="2223"/>
                      </a:lnTo>
                      <a:lnTo>
                        <a:pt x="634" y="2223"/>
                      </a:lnTo>
                      <a:lnTo>
                        <a:pt x="631" y="2223"/>
                      </a:lnTo>
                      <a:lnTo>
                        <a:pt x="628" y="2223"/>
                      </a:lnTo>
                      <a:lnTo>
                        <a:pt x="625" y="2222"/>
                      </a:lnTo>
                      <a:lnTo>
                        <a:pt x="622" y="2222"/>
                      </a:lnTo>
                      <a:lnTo>
                        <a:pt x="620" y="2221"/>
                      </a:lnTo>
                      <a:lnTo>
                        <a:pt x="617" y="2221"/>
                      </a:lnTo>
                      <a:lnTo>
                        <a:pt x="614" y="2221"/>
                      </a:lnTo>
                      <a:lnTo>
                        <a:pt x="611" y="2221"/>
                      </a:lnTo>
                      <a:lnTo>
                        <a:pt x="608" y="2220"/>
                      </a:lnTo>
                      <a:lnTo>
                        <a:pt x="606" y="2220"/>
                      </a:lnTo>
                      <a:lnTo>
                        <a:pt x="603" y="2219"/>
                      </a:lnTo>
                      <a:lnTo>
                        <a:pt x="601" y="2219"/>
                      </a:lnTo>
                      <a:lnTo>
                        <a:pt x="598" y="2219"/>
                      </a:lnTo>
                      <a:lnTo>
                        <a:pt x="595" y="2219"/>
                      </a:lnTo>
                      <a:lnTo>
                        <a:pt x="593" y="2218"/>
                      </a:lnTo>
                      <a:lnTo>
                        <a:pt x="590" y="2218"/>
                      </a:lnTo>
                      <a:lnTo>
                        <a:pt x="588" y="2218"/>
                      </a:lnTo>
                      <a:lnTo>
                        <a:pt x="585" y="2217"/>
                      </a:lnTo>
                      <a:lnTo>
                        <a:pt x="585" y="2217"/>
                      </a:lnTo>
                      <a:lnTo>
                        <a:pt x="583" y="2217"/>
                      </a:lnTo>
                      <a:lnTo>
                        <a:pt x="580" y="2216"/>
                      </a:lnTo>
                      <a:lnTo>
                        <a:pt x="578" y="2216"/>
                      </a:lnTo>
                      <a:lnTo>
                        <a:pt x="575" y="2216"/>
                      </a:lnTo>
                      <a:lnTo>
                        <a:pt x="573" y="2216"/>
                      </a:lnTo>
                      <a:lnTo>
                        <a:pt x="571" y="2215"/>
                      </a:lnTo>
                      <a:lnTo>
                        <a:pt x="569" y="2215"/>
                      </a:lnTo>
                      <a:lnTo>
                        <a:pt x="566" y="2214"/>
                      </a:lnTo>
                      <a:lnTo>
                        <a:pt x="564" y="2214"/>
                      </a:lnTo>
                      <a:lnTo>
                        <a:pt x="562" y="2214"/>
                      </a:lnTo>
                      <a:lnTo>
                        <a:pt x="560" y="2214"/>
                      </a:lnTo>
                      <a:lnTo>
                        <a:pt x="558" y="2213"/>
                      </a:lnTo>
                      <a:lnTo>
                        <a:pt x="556" y="2213"/>
                      </a:lnTo>
                      <a:lnTo>
                        <a:pt x="554" y="2212"/>
                      </a:lnTo>
                      <a:lnTo>
                        <a:pt x="552" y="2212"/>
                      </a:lnTo>
                      <a:lnTo>
                        <a:pt x="549" y="2212"/>
                      </a:lnTo>
                      <a:lnTo>
                        <a:pt x="547" y="2211"/>
                      </a:lnTo>
                      <a:lnTo>
                        <a:pt x="545" y="2211"/>
                      </a:lnTo>
                      <a:lnTo>
                        <a:pt x="543" y="2211"/>
                      </a:lnTo>
                      <a:lnTo>
                        <a:pt x="541" y="2211"/>
                      </a:lnTo>
                      <a:lnTo>
                        <a:pt x="539" y="2210"/>
                      </a:lnTo>
                      <a:lnTo>
                        <a:pt x="537" y="2210"/>
                      </a:lnTo>
                      <a:lnTo>
                        <a:pt x="535" y="2209"/>
                      </a:lnTo>
                      <a:lnTo>
                        <a:pt x="533" y="2209"/>
                      </a:lnTo>
                      <a:lnTo>
                        <a:pt x="532" y="2209"/>
                      </a:lnTo>
                      <a:lnTo>
                        <a:pt x="530" y="2209"/>
                      </a:lnTo>
                      <a:lnTo>
                        <a:pt x="528" y="2208"/>
                      </a:lnTo>
                      <a:lnTo>
                        <a:pt x="526" y="2208"/>
                      </a:lnTo>
                      <a:lnTo>
                        <a:pt x="524" y="2207"/>
                      </a:lnTo>
                      <a:lnTo>
                        <a:pt x="522" y="2207"/>
                      </a:lnTo>
                      <a:lnTo>
                        <a:pt x="521" y="2207"/>
                      </a:lnTo>
                      <a:lnTo>
                        <a:pt x="519" y="2207"/>
                      </a:lnTo>
                      <a:lnTo>
                        <a:pt x="517" y="2206"/>
                      </a:lnTo>
                      <a:lnTo>
                        <a:pt x="515" y="2206"/>
                      </a:lnTo>
                      <a:lnTo>
                        <a:pt x="514" y="2205"/>
                      </a:lnTo>
                      <a:lnTo>
                        <a:pt x="512" y="2205"/>
                      </a:lnTo>
                      <a:lnTo>
                        <a:pt x="510" y="2205"/>
                      </a:lnTo>
                      <a:lnTo>
                        <a:pt x="508" y="2204"/>
                      </a:lnTo>
                      <a:lnTo>
                        <a:pt x="507" y="2204"/>
                      </a:lnTo>
                      <a:lnTo>
                        <a:pt x="505" y="2204"/>
                      </a:lnTo>
                      <a:lnTo>
                        <a:pt x="503" y="2204"/>
                      </a:lnTo>
                      <a:lnTo>
                        <a:pt x="502" y="2203"/>
                      </a:lnTo>
                      <a:lnTo>
                        <a:pt x="500" y="2203"/>
                      </a:lnTo>
                      <a:lnTo>
                        <a:pt x="498" y="2202"/>
                      </a:lnTo>
                      <a:lnTo>
                        <a:pt x="497" y="2202"/>
                      </a:lnTo>
                      <a:lnTo>
                        <a:pt x="495" y="2202"/>
                      </a:lnTo>
                      <a:lnTo>
                        <a:pt x="493" y="2202"/>
                      </a:lnTo>
                      <a:lnTo>
                        <a:pt x="492" y="2201"/>
                      </a:lnTo>
                      <a:lnTo>
                        <a:pt x="491" y="2201"/>
                      </a:lnTo>
                      <a:lnTo>
                        <a:pt x="489" y="2200"/>
                      </a:lnTo>
                      <a:lnTo>
                        <a:pt x="487" y="2200"/>
                      </a:lnTo>
                      <a:lnTo>
                        <a:pt x="486" y="2200"/>
                      </a:lnTo>
                      <a:lnTo>
                        <a:pt x="484" y="2200"/>
                      </a:lnTo>
                      <a:lnTo>
                        <a:pt x="483" y="2199"/>
                      </a:lnTo>
                      <a:lnTo>
                        <a:pt x="481" y="2199"/>
                      </a:lnTo>
                      <a:lnTo>
                        <a:pt x="480" y="2199"/>
                      </a:lnTo>
                      <a:lnTo>
                        <a:pt x="479" y="2198"/>
                      </a:lnTo>
                      <a:lnTo>
                        <a:pt x="477" y="2198"/>
                      </a:lnTo>
                      <a:lnTo>
                        <a:pt x="476" y="2197"/>
                      </a:lnTo>
                      <a:lnTo>
                        <a:pt x="474" y="2197"/>
                      </a:lnTo>
                      <a:lnTo>
                        <a:pt x="473" y="2197"/>
                      </a:lnTo>
                      <a:lnTo>
                        <a:pt x="472" y="2197"/>
                      </a:lnTo>
                      <a:lnTo>
                        <a:pt x="470" y="2196"/>
                      </a:lnTo>
                      <a:lnTo>
                        <a:pt x="469" y="2196"/>
                      </a:lnTo>
                      <a:lnTo>
                        <a:pt x="467" y="2195"/>
                      </a:lnTo>
                      <a:lnTo>
                        <a:pt x="466" y="2195"/>
                      </a:lnTo>
                      <a:lnTo>
                        <a:pt x="465" y="2195"/>
                      </a:lnTo>
                      <a:lnTo>
                        <a:pt x="463" y="2195"/>
                      </a:lnTo>
                      <a:lnTo>
                        <a:pt x="462" y="2194"/>
                      </a:lnTo>
                      <a:lnTo>
                        <a:pt x="460" y="2194"/>
                      </a:lnTo>
                      <a:lnTo>
                        <a:pt x="459" y="2193"/>
                      </a:lnTo>
                      <a:lnTo>
                        <a:pt x="458" y="2193"/>
                      </a:lnTo>
                      <a:lnTo>
                        <a:pt x="457" y="2193"/>
                      </a:lnTo>
                      <a:lnTo>
                        <a:pt x="456" y="2193"/>
                      </a:lnTo>
                      <a:lnTo>
                        <a:pt x="454" y="2192"/>
                      </a:lnTo>
                      <a:lnTo>
                        <a:pt x="453" y="2192"/>
                      </a:lnTo>
                      <a:lnTo>
                        <a:pt x="452" y="2192"/>
                      </a:lnTo>
                      <a:lnTo>
                        <a:pt x="451" y="2191"/>
                      </a:lnTo>
                      <a:lnTo>
                        <a:pt x="449" y="2191"/>
                      </a:lnTo>
                      <a:lnTo>
                        <a:pt x="448" y="2190"/>
                      </a:lnTo>
                      <a:lnTo>
                        <a:pt x="447" y="2190"/>
                      </a:lnTo>
                      <a:lnTo>
                        <a:pt x="446" y="2190"/>
                      </a:lnTo>
                      <a:lnTo>
                        <a:pt x="444" y="2190"/>
                      </a:lnTo>
                      <a:lnTo>
                        <a:pt x="443" y="2189"/>
                      </a:lnTo>
                      <a:lnTo>
                        <a:pt x="442" y="2189"/>
                      </a:lnTo>
                      <a:lnTo>
                        <a:pt x="441" y="2188"/>
                      </a:lnTo>
                      <a:lnTo>
                        <a:pt x="440" y="2188"/>
                      </a:lnTo>
                      <a:lnTo>
                        <a:pt x="439" y="2188"/>
                      </a:lnTo>
                      <a:lnTo>
                        <a:pt x="437" y="2188"/>
                      </a:lnTo>
                      <a:lnTo>
                        <a:pt x="436" y="2187"/>
                      </a:lnTo>
                      <a:lnTo>
                        <a:pt x="435" y="2187"/>
                      </a:lnTo>
                      <a:lnTo>
                        <a:pt x="434" y="2186"/>
                      </a:lnTo>
                      <a:lnTo>
                        <a:pt x="433" y="2186"/>
                      </a:lnTo>
                      <a:lnTo>
                        <a:pt x="432" y="2186"/>
                      </a:lnTo>
                      <a:lnTo>
                        <a:pt x="431" y="2186"/>
                      </a:lnTo>
                      <a:lnTo>
                        <a:pt x="430" y="2185"/>
                      </a:lnTo>
                      <a:lnTo>
                        <a:pt x="428" y="2185"/>
                      </a:lnTo>
                      <a:lnTo>
                        <a:pt x="428" y="2185"/>
                      </a:lnTo>
                      <a:lnTo>
                        <a:pt x="426" y="2184"/>
                      </a:lnTo>
                      <a:lnTo>
                        <a:pt x="425" y="2184"/>
                      </a:lnTo>
                      <a:lnTo>
                        <a:pt x="424" y="2183"/>
                      </a:lnTo>
                      <a:lnTo>
                        <a:pt x="423" y="2183"/>
                      </a:lnTo>
                      <a:lnTo>
                        <a:pt x="422" y="2183"/>
                      </a:lnTo>
                      <a:lnTo>
                        <a:pt x="421" y="2183"/>
                      </a:lnTo>
                      <a:lnTo>
                        <a:pt x="420" y="2182"/>
                      </a:lnTo>
                      <a:lnTo>
                        <a:pt x="419" y="2182"/>
                      </a:lnTo>
                      <a:lnTo>
                        <a:pt x="418" y="2181"/>
                      </a:lnTo>
                      <a:lnTo>
                        <a:pt x="417" y="2181"/>
                      </a:lnTo>
                      <a:lnTo>
                        <a:pt x="416" y="2181"/>
                      </a:lnTo>
                      <a:lnTo>
                        <a:pt x="415" y="2181"/>
                      </a:lnTo>
                      <a:lnTo>
                        <a:pt x="414" y="2180"/>
                      </a:lnTo>
                      <a:lnTo>
                        <a:pt x="413" y="2180"/>
                      </a:lnTo>
                      <a:lnTo>
                        <a:pt x="412" y="2179"/>
                      </a:lnTo>
                      <a:lnTo>
                        <a:pt x="411" y="2179"/>
                      </a:lnTo>
                      <a:lnTo>
                        <a:pt x="410" y="2179"/>
                      </a:lnTo>
                      <a:lnTo>
                        <a:pt x="409" y="2178"/>
                      </a:lnTo>
                      <a:lnTo>
                        <a:pt x="408" y="2178"/>
                      </a:lnTo>
                      <a:lnTo>
                        <a:pt x="407" y="2178"/>
                      </a:lnTo>
                      <a:lnTo>
                        <a:pt x="406" y="2178"/>
                      </a:lnTo>
                      <a:lnTo>
                        <a:pt x="405" y="2177"/>
                      </a:lnTo>
                      <a:lnTo>
                        <a:pt x="404" y="2177"/>
                      </a:lnTo>
                      <a:lnTo>
                        <a:pt x="404" y="2176"/>
                      </a:lnTo>
                      <a:lnTo>
                        <a:pt x="402" y="2176"/>
                      </a:lnTo>
                      <a:lnTo>
                        <a:pt x="402" y="2176"/>
                      </a:lnTo>
                      <a:lnTo>
                        <a:pt x="401" y="2176"/>
                      </a:lnTo>
                      <a:lnTo>
                        <a:pt x="400" y="2175"/>
                      </a:lnTo>
                      <a:lnTo>
                        <a:pt x="399" y="2175"/>
                      </a:lnTo>
                      <a:lnTo>
                        <a:pt x="398" y="2174"/>
                      </a:lnTo>
                      <a:lnTo>
                        <a:pt x="397" y="2174"/>
                      </a:lnTo>
                      <a:lnTo>
                        <a:pt x="396" y="2174"/>
                      </a:lnTo>
                      <a:lnTo>
                        <a:pt x="395" y="2174"/>
                      </a:lnTo>
                      <a:lnTo>
                        <a:pt x="395" y="2173"/>
                      </a:lnTo>
                      <a:lnTo>
                        <a:pt x="394" y="2173"/>
                      </a:lnTo>
                      <a:lnTo>
                        <a:pt x="393" y="2173"/>
                      </a:lnTo>
                      <a:lnTo>
                        <a:pt x="392" y="2172"/>
                      </a:lnTo>
                      <a:lnTo>
                        <a:pt x="391" y="2172"/>
                      </a:lnTo>
                      <a:lnTo>
                        <a:pt x="390" y="2171"/>
                      </a:lnTo>
                      <a:lnTo>
                        <a:pt x="389" y="2171"/>
                      </a:lnTo>
                      <a:lnTo>
                        <a:pt x="388" y="2171"/>
                      </a:lnTo>
                      <a:lnTo>
                        <a:pt x="388" y="2171"/>
                      </a:lnTo>
                      <a:lnTo>
                        <a:pt x="387" y="2170"/>
                      </a:lnTo>
                      <a:lnTo>
                        <a:pt x="386" y="2170"/>
                      </a:lnTo>
                      <a:lnTo>
                        <a:pt x="385" y="2169"/>
                      </a:lnTo>
                      <a:lnTo>
                        <a:pt x="384" y="2169"/>
                      </a:lnTo>
                      <a:lnTo>
                        <a:pt x="383" y="2169"/>
                      </a:lnTo>
                      <a:lnTo>
                        <a:pt x="383" y="2169"/>
                      </a:lnTo>
                      <a:lnTo>
                        <a:pt x="382" y="2168"/>
                      </a:lnTo>
                      <a:lnTo>
                        <a:pt x="381" y="2168"/>
                      </a:lnTo>
                      <a:lnTo>
                        <a:pt x="381" y="2167"/>
                      </a:lnTo>
                      <a:lnTo>
                        <a:pt x="380" y="2167"/>
                      </a:lnTo>
                      <a:lnTo>
                        <a:pt x="379" y="2167"/>
                      </a:lnTo>
                      <a:lnTo>
                        <a:pt x="378" y="2167"/>
                      </a:lnTo>
                      <a:lnTo>
                        <a:pt x="377" y="2166"/>
                      </a:lnTo>
                      <a:lnTo>
                        <a:pt x="376" y="2166"/>
                      </a:lnTo>
                      <a:lnTo>
                        <a:pt x="376" y="2166"/>
                      </a:lnTo>
                      <a:lnTo>
                        <a:pt x="375" y="2165"/>
                      </a:lnTo>
                      <a:lnTo>
                        <a:pt x="374" y="2165"/>
                      </a:lnTo>
                      <a:lnTo>
                        <a:pt x="374" y="2164"/>
                      </a:lnTo>
                      <a:lnTo>
                        <a:pt x="373" y="2164"/>
                      </a:lnTo>
                      <a:lnTo>
                        <a:pt x="372" y="2164"/>
                      </a:lnTo>
                      <a:lnTo>
                        <a:pt x="371" y="2164"/>
                      </a:lnTo>
                      <a:lnTo>
                        <a:pt x="371" y="2163"/>
                      </a:lnTo>
                      <a:lnTo>
                        <a:pt x="370" y="2163"/>
                      </a:lnTo>
                      <a:lnTo>
                        <a:pt x="369" y="2162"/>
                      </a:lnTo>
                      <a:lnTo>
                        <a:pt x="368" y="2162"/>
                      </a:lnTo>
                      <a:lnTo>
                        <a:pt x="368" y="2162"/>
                      </a:lnTo>
                      <a:lnTo>
                        <a:pt x="367" y="2162"/>
                      </a:lnTo>
                      <a:lnTo>
                        <a:pt x="366" y="2161"/>
                      </a:lnTo>
                      <a:lnTo>
                        <a:pt x="365" y="2161"/>
                      </a:lnTo>
                      <a:lnTo>
                        <a:pt x="365" y="2160"/>
                      </a:lnTo>
                      <a:lnTo>
                        <a:pt x="364" y="2160"/>
                      </a:lnTo>
                      <a:lnTo>
                        <a:pt x="363" y="2160"/>
                      </a:lnTo>
                      <a:lnTo>
                        <a:pt x="363" y="2160"/>
                      </a:lnTo>
                      <a:lnTo>
                        <a:pt x="362" y="2159"/>
                      </a:lnTo>
                      <a:lnTo>
                        <a:pt x="361" y="2159"/>
                      </a:lnTo>
                      <a:lnTo>
                        <a:pt x="361" y="2159"/>
                      </a:lnTo>
                      <a:lnTo>
                        <a:pt x="360" y="2158"/>
                      </a:lnTo>
                      <a:lnTo>
                        <a:pt x="359" y="2158"/>
                      </a:lnTo>
                      <a:lnTo>
                        <a:pt x="359" y="2157"/>
                      </a:lnTo>
                      <a:lnTo>
                        <a:pt x="358" y="2157"/>
                      </a:lnTo>
                      <a:lnTo>
                        <a:pt x="357" y="2157"/>
                      </a:lnTo>
                      <a:lnTo>
                        <a:pt x="357" y="2157"/>
                      </a:lnTo>
                      <a:lnTo>
                        <a:pt x="356" y="2156"/>
                      </a:lnTo>
                      <a:lnTo>
                        <a:pt x="355" y="2156"/>
                      </a:lnTo>
                      <a:lnTo>
                        <a:pt x="355" y="2155"/>
                      </a:lnTo>
                      <a:lnTo>
                        <a:pt x="354" y="2155"/>
                      </a:lnTo>
                      <a:lnTo>
                        <a:pt x="353" y="2155"/>
                      </a:lnTo>
                      <a:lnTo>
                        <a:pt x="353" y="2155"/>
                      </a:lnTo>
                      <a:lnTo>
                        <a:pt x="352" y="2154"/>
                      </a:lnTo>
                      <a:lnTo>
                        <a:pt x="351" y="2154"/>
                      </a:lnTo>
                      <a:lnTo>
                        <a:pt x="351" y="2154"/>
                      </a:lnTo>
                      <a:lnTo>
                        <a:pt x="350" y="2153"/>
                      </a:lnTo>
                      <a:lnTo>
                        <a:pt x="350" y="2153"/>
                      </a:lnTo>
                      <a:lnTo>
                        <a:pt x="349" y="2153"/>
                      </a:lnTo>
                      <a:lnTo>
                        <a:pt x="348" y="2152"/>
                      </a:lnTo>
                      <a:lnTo>
                        <a:pt x="348" y="2152"/>
                      </a:lnTo>
                      <a:lnTo>
                        <a:pt x="347" y="2152"/>
                      </a:lnTo>
                      <a:lnTo>
                        <a:pt x="346" y="2151"/>
                      </a:lnTo>
                      <a:lnTo>
                        <a:pt x="346" y="2151"/>
                      </a:lnTo>
                      <a:lnTo>
                        <a:pt x="345" y="2150"/>
                      </a:lnTo>
                      <a:lnTo>
                        <a:pt x="345" y="2150"/>
                      </a:lnTo>
                      <a:lnTo>
                        <a:pt x="344" y="2150"/>
                      </a:lnTo>
                      <a:lnTo>
                        <a:pt x="343" y="2150"/>
                      </a:lnTo>
                      <a:lnTo>
                        <a:pt x="343" y="2149"/>
                      </a:lnTo>
                      <a:lnTo>
                        <a:pt x="342" y="2149"/>
                      </a:lnTo>
                      <a:lnTo>
                        <a:pt x="341" y="2148"/>
                      </a:lnTo>
                      <a:lnTo>
                        <a:pt x="341" y="2148"/>
                      </a:lnTo>
                      <a:lnTo>
                        <a:pt x="341" y="2148"/>
                      </a:lnTo>
                      <a:lnTo>
                        <a:pt x="340" y="2148"/>
                      </a:lnTo>
                      <a:lnTo>
                        <a:pt x="339" y="2147"/>
                      </a:lnTo>
                      <a:lnTo>
                        <a:pt x="338" y="2147"/>
                      </a:lnTo>
                      <a:lnTo>
                        <a:pt x="338" y="2147"/>
                      </a:lnTo>
                      <a:lnTo>
                        <a:pt x="338" y="2146"/>
                      </a:lnTo>
                      <a:lnTo>
                        <a:pt x="337" y="2146"/>
                      </a:lnTo>
                      <a:lnTo>
                        <a:pt x="336" y="2146"/>
                      </a:lnTo>
                      <a:lnTo>
                        <a:pt x="336" y="2145"/>
                      </a:lnTo>
                      <a:lnTo>
                        <a:pt x="335" y="2145"/>
                      </a:lnTo>
                      <a:lnTo>
                        <a:pt x="335" y="2145"/>
                      </a:lnTo>
                      <a:lnTo>
                        <a:pt x="334" y="2144"/>
                      </a:lnTo>
                      <a:lnTo>
                        <a:pt x="334" y="2144"/>
                      </a:lnTo>
                      <a:lnTo>
                        <a:pt x="333" y="2143"/>
                      </a:lnTo>
                      <a:lnTo>
                        <a:pt x="333" y="2143"/>
                      </a:lnTo>
                      <a:lnTo>
                        <a:pt x="332" y="2143"/>
                      </a:lnTo>
                      <a:lnTo>
                        <a:pt x="332" y="2143"/>
                      </a:lnTo>
                      <a:lnTo>
                        <a:pt x="331" y="2143"/>
                      </a:lnTo>
                      <a:lnTo>
                        <a:pt x="331" y="2142"/>
                      </a:lnTo>
                      <a:lnTo>
                        <a:pt x="330" y="2142"/>
                      </a:lnTo>
                      <a:lnTo>
                        <a:pt x="330" y="2141"/>
                      </a:lnTo>
                      <a:lnTo>
                        <a:pt x="329" y="2141"/>
                      </a:lnTo>
                      <a:lnTo>
                        <a:pt x="329" y="2141"/>
                      </a:lnTo>
                      <a:lnTo>
                        <a:pt x="328" y="2141"/>
                      </a:lnTo>
                      <a:lnTo>
                        <a:pt x="328" y="2140"/>
                      </a:lnTo>
                      <a:lnTo>
                        <a:pt x="327" y="2140"/>
                      </a:lnTo>
                      <a:lnTo>
                        <a:pt x="327" y="2140"/>
                      </a:lnTo>
                      <a:lnTo>
                        <a:pt x="326" y="2139"/>
                      </a:lnTo>
                      <a:lnTo>
                        <a:pt x="326" y="2139"/>
                      </a:lnTo>
                      <a:lnTo>
                        <a:pt x="325" y="2138"/>
                      </a:lnTo>
                      <a:lnTo>
                        <a:pt x="324" y="2138"/>
                      </a:lnTo>
                      <a:lnTo>
                        <a:pt x="324" y="2138"/>
                      </a:lnTo>
                      <a:lnTo>
                        <a:pt x="324" y="2138"/>
                      </a:lnTo>
                      <a:lnTo>
                        <a:pt x="323" y="2137"/>
                      </a:lnTo>
                      <a:lnTo>
                        <a:pt x="322" y="2137"/>
                      </a:lnTo>
                      <a:lnTo>
                        <a:pt x="322" y="2136"/>
                      </a:lnTo>
                      <a:lnTo>
                        <a:pt x="322" y="2136"/>
                      </a:lnTo>
                      <a:lnTo>
                        <a:pt x="321" y="2136"/>
                      </a:lnTo>
                      <a:lnTo>
                        <a:pt x="320" y="2136"/>
                      </a:lnTo>
                      <a:lnTo>
                        <a:pt x="320" y="2135"/>
                      </a:lnTo>
                      <a:lnTo>
                        <a:pt x="320" y="2135"/>
                      </a:lnTo>
                      <a:lnTo>
                        <a:pt x="319" y="2134"/>
                      </a:lnTo>
                      <a:lnTo>
                        <a:pt x="319" y="2134"/>
                      </a:lnTo>
                      <a:lnTo>
                        <a:pt x="318" y="2134"/>
                      </a:lnTo>
                      <a:lnTo>
                        <a:pt x="317" y="2134"/>
                      </a:lnTo>
                      <a:lnTo>
                        <a:pt x="317" y="2133"/>
                      </a:lnTo>
                      <a:lnTo>
                        <a:pt x="317" y="2133"/>
                      </a:lnTo>
                      <a:lnTo>
                        <a:pt x="316" y="2133"/>
                      </a:lnTo>
                      <a:lnTo>
                        <a:pt x="316" y="2132"/>
                      </a:lnTo>
                      <a:lnTo>
                        <a:pt x="315" y="2132"/>
                      </a:lnTo>
                      <a:lnTo>
                        <a:pt x="315" y="2131"/>
                      </a:lnTo>
                      <a:lnTo>
                        <a:pt x="314" y="2131"/>
                      </a:lnTo>
                      <a:lnTo>
                        <a:pt x="314" y="2131"/>
                      </a:lnTo>
                      <a:lnTo>
                        <a:pt x="313" y="2131"/>
                      </a:lnTo>
                      <a:lnTo>
                        <a:pt x="313" y="2130"/>
                      </a:lnTo>
                      <a:lnTo>
                        <a:pt x="313" y="2130"/>
                      </a:lnTo>
                      <a:lnTo>
                        <a:pt x="312" y="2129"/>
                      </a:lnTo>
                      <a:lnTo>
                        <a:pt x="312" y="2129"/>
                      </a:lnTo>
                      <a:lnTo>
                        <a:pt x="311" y="2129"/>
                      </a:lnTo>
                      <a:lnTo>
                        <a:pt x="310" y="2129"/>
                      </a:lnTo>
                      <a:lnTo>
                        <a:pt x="310" y="2128"/>
                      </a:lnTo>
                      <a:lnTo>
                        <a:pt x="310" y="2128"/>
                      </a:lnTo>
                      <a:lnTo>
                        <a:pt x="309" y="2128"/>
                      </a:lnTo>
                      <a:lnTo>
                        <a:pt x="309" y="2127"/>
                      </a:lnTo>
                      <a:lnTo>
                        <a:pt x="308" y="2127"/>
                      </a:lnTo>
                      <a:lnTo>
                        <a:pt x="308" y="2127"/>
                      </a:lnTo>
                      <a:lnTo>
                        <a:pt x="308" y="2126"/>
                      </a:lnTo>
                      <a:lnTo>
                        <a:pt x="307" y="2126"/>
                      </a:lnTo>
                      <a:lnTo>
                        <a:pt x="307" y="2126"/>
                      </a:lnTo>
                      <a:lnTo>
                        <a:pt x="306" y="2125"/>
                      </a:lnTo>
                      <a:lnTo>
                        <a:pt x="306" y="2125"/>
                      </a:lnTo>
                      <a:lnTo>
                        <a:pt x="305" y="2124"/>
                      </a:lnTo>
                      <a:lnTo>
                        <a:pt x="305" y="2124"/>
                      </a:lnTo>
                      <a:lnTo>
                        <a:pt x="304" y="2124"/>
                      </a:lnTo>
                      <a:lnTo>
                        <a:pt x="304" y="2124"/>
                      </a:lnTo>
                      <a:lnTo>
                        <a:pt x="303" y="2123"/>
                      </a:lnTo>
                      <a:lnTo>
                        <a:pt x="303" y="2123"/>
                      </a:lnTo>
                      <a:lnTo>
                        <a:pt x="303" y="2122"/>
                      </a:lnTo>
                      <a:lnTo>
                        <a:pt x="302" y="2122"/>
                      </a:lnTo>
                      <a:lnTo>
                        <a:pt x="302" y="2122"/>
                      </a:lnTo>
                      <a:lnTo>
                        <a:pt x="301" y="2122"/>
                      </a:lnTo>
                      <a:lnTo>
                        <a:pt x="301" y="2121"/>
                      </a:lnTo>
                      <a:lnTo>
                        <a:pt x="301" y="2121"/>
                      </a:lnTo>
                      <a:lnTo>
                        <a:pt x="300" y="2121"/>
                      </a:lnTo>
                      <a:lnTo>
                        <a:pt x="300" y="2120"/>
                      </a:lnTo>
                      <a:lnTo>
                        <a:pt x="299" y="2120"/>
                      </a:lnTo>
                      <a:lnTo>
                        <a:pt x="299" y="2120"/>
                      </a:lnTo>
                      <a:lnTo>
                        <a:pt x="299" y="2119"/>
                      </a:lnTo>
                      <a:lnTo>
                        <a:pt x="298" y="2119"/>
                      </a:lnTo>
                      <a:lnTo>
                        <a:pt x="298" y="2119"/>
                      </a:lnTo>
                      <a:lnTo>
                        <a:pt x="297" y="2118"/>
                      </a:lnTo>
                      <a:lnTo>
                        <a:pt x="297" y="2118"/>
                      </a:lnTo>
                      <a:lnTo>
                        <a:pt x="296" y="2117"/>
                      </a:lnTo>
                      <a:lnTo>
                        <a:pt x="296" y="2117"/>
                      </a:lnTo>
                      <a:lnTo>
                        <a:pt x="296" y="2117"/>
                      </a:lnTo>
                      <a:lnTo>
                        <a:pt x="296" y="2117"/>
                      </a:lnTo>
                      <a:lnTo>
                        <a:pt x="295" y="2116"/>
                      </a:lnTo>
                      <a:lnTo>
                        <a:pt x="295" y="2116"/>
                      </a:lnTo>
                      <a:lnTo>
                        <a:pt x="294" y="2115"/>
                      </a:lnTo>
                      <a:lnTo>
                        <a:pt x="294" y="2115"/>
                      </a:lnTo>
                      <a:lnTo>
                        <a:pt x="294" y="2115"/>
                      </a:lnTo>
                      <a:lnTo>
                        <a:pt x="293" y="2115"/>
                      </a:lnTo>
                      <a:lnTo>
                        <a:pt x="293" y="2114"/>
                      </a:lnTo>
                      <a:lnTo>
                        <a:pt x="292" y="2114"/>
                      </a:lnTo>
                      <a:lnTo>
                        <a:pt x="292" y="2114"/>
                      </a:lnTo>
                      <a:lnTo>
                        <a:pt x="292" y="2113"/>
                      </a:lnTo>
                      <a:lnTo>
                        <a:pt x="291" y="2113"/>
                      </a:lnTo>
                      <a:lnTo>
                        <a:pt x="291" y="2113"/>
                      </a:lnTo>
                      <a:lnTo>
                        <a:pt x="290" y="2112"/>
                      </a:lnTo>
                      <a:lnTo>
                        <a:pt x="290" y="2112"/>
                      </a:lnTo>
                      <a:lnTo>
                        <a:pt x="290" y="2112"/>
                      </a:lnTo>
                      <a:lnTo>
                        <a:pt x="289" y="2111"/>
                      </a:lnTo>
                      <a:lnTo>
                        <a:pt x="289" y="2111"/>
                      </a:lnTo>
                      <a:lnTo>
                        <a:pt x="289" y="2110"/>
                      </a:lnTo>
                      <a:lnTo>
                        <a:pt x="288" y="2110"/>
                      </a:lnTo>
                      <a:lnTo>
                        <a:pt x="288" y="2110"/>
                      </a:lnTo>
                      <a:lnTo>
                        <a:pt x="287" y="2110"/>
                      </a:lnTo>
                      <a:lnTo>
                        <a:pt x="287" y="2109"/>
                      </a:lnTo>
                      <a:lnTo>
                        <a:pt x="287" y="2109"/>
                      </a:lnTo>
                      <a:lnTo>
                        <a:pt x="287" y="2109"/>
                      </a:lnTo>
                      <a:lnTo>
                        <a:pt x="286" y="2108"/>
                      </a:lnTo>
                      <a:lnTo>
                        <a:pt x="286" y="2108"/>
                      </a:lnTo>
                      <a:lnTo>
                        <a:pt x="285" y="2108"/>
                      </a:lnTo>
                      <a:lnTo>
                        <a:pt x="285" y="2107"/>
                      </a:lnTo>
                      <a:lnTo>
                        <a:pt x="285" y="2107"/>
                      </a:lnTo>
                      <a:lnTo>
                        <a:pt x="285" y="2107"/>
                      </a:lnTo>
                      <a:lnTo>
                        <a:pt x="284" y="2106"/>
                      </a:lnTo>
                      <a:lnTo>
                        <a:pt x="284" y="2106"/>
                      </a:lnTo>
                      <a:lnTo>
                        <a:pt x="283" y="2105"/>
                      </a:lnTo>
                      <a:lnTo>
                        <a:pt x="283" y="2105"/>
                      </a:lnTo>
                      <a:lnTo>
                        <a:pt x="282" y="2105"/>
                      </a:lnTo>
                      <a:lnTo>
                        <a:pt x="282" y="2105"/>
                      </a:lnTo>
                      <a:lnTo>
                        <a:pt x="282" y="2104"/>
                      </a:lnTo>
                      <a:lnTo>
                        <a:pt x="282" y="2104"/>
                      </a:lnTo>
                      <a:lnTo>
                        <a:pt x="281" y="2103"/>
                      </a:lnTo>
                      <a:lnTo>
                        <a:pt x="281" y="2103"/>
                      </a:lnTo>
                      <a:lnTo>
                        <a:pt x="280" y="2103"/>
                      </a:lnTo>
                      <a:lnTo>
                        <a:pt x="280" y="2103"/>
                      </a:lnTo>
                      <a:lnTo>
                        <a:pt x="280" y="2102"/>
                      </a:lnTo>
                      <a:lnTo>
                        <a:pt x="280" y="2102"/>
                      </a:lnTo>
                      <a:lnTo>
                        <a:pt x="279" y="2102"/>
                      </a:lnTo>
                      <a:lnTo>
                        <a:pt x="279" y="2101"/>
                      </a:lnTo>
                      <a:lnTo>
                        <a:pt x="279" y="2101"/>
                      </a:lnTo>
                      <a:lnTo>
                        <a:pt x="278" y="2101"/>
                      </a:lnTo>
                      <a:lnTo>
                        <a:pt x="278" y="2100"/>
                      </a:lnTo>
                      <a:lnTo>
                        <a:pt x="278" y="2100"/>
                      </a:lnTo>
                      <a:lnTo>
                        <a:pt x="277" y="2100"/>
                      </a:lnTo>
                      <a:lnTo>
                        <a:pt x="277" y="2099"/>
                      </a:lnTo>
                      <a:lnTo>
                        <a:pt x="277" y="2099"/>
                      </a:lnTo>
                      <a:lnTo>
                        <a:pt x="276" y="2098"/>
                      </a:lnTo>
                      <a:lnTo>
                        <a:pt x="276" y="2098"/>
                      </a:lnTo>
                      <a:lnTo>
                        <a:pt x="275" y="2098"/>
                      </a:lnTo>
                      <a:lnTo>
                        <a:pt x="275" y="2098"/>
                      </a:lnTo>
                      <a:lnTo>
                        <a:pt x="275" y="2097"/>
                      </a:lnTo>
                      <a:lnTo>
                        <a:pt x="275" y="2097"/>
                      </a:lnTo>
                      <a:lnTo>
                        <a:pt x="274" y="2096"/>
                      </a:lnTo>
                      <a:lnTo>
                        <a:pt x="274" y="2096"/>
                      </a:lnTo>
                      <a:lnTo>
                        <a:pt x="274" y="2096"/>
                      </a:lnTo>
                      <a:lnTo>
                        <a:pt x="273" y="2096"/>
                      </a:lnTo>
                      <a:lnTo>
                        <a:pt x="273" y="2095"/>
                      </a:lnTo>
                      <a:lnTo>
                        <a:pt x="273" y="2095"/>
                      </a:lnTo>
                      <a:lnTo>
                        <a:pt x="273" y="2095"/>
                      </a:lnTo>
                      <a:lnTo>
                        <a:pt x="272" y="2094"/>
                      </a:lnTo>
                      <a:lnTo>
                        <a:pt x="272" y="2094"/>
                      </a:lnTo>
                      <a:lnTo>
                        <a:pt x="272" y="2094"/>
                      </a:lnTo>
                      <a:lnTo>
                        <a:pt x="271" y="2093"/>
                      </a:lnTo>
                      <a:lnTo>
                        <a:pt x="271" y="2093"/>
                      </a:lnTo>
                      <a:lnTo>
                        <a:pt x="270" y="2093"/>
                      </a:lnTo>
                      <a:lnTo>
                        <a:pt x="270" y="2092"/>
                      </a:lnTo>
                      <a:lnTo>
                        <a:pt x="270" y="2092"/>
                      </a:lnTo>
                      <a:lnTo>
                        <a:pt x="270" y="2091"/>
                      </a:lnTo>
                      <a:lnTo>
                        <a:pt x="269" y="2091"/>
                      </a:lnTo>
                      <a:lnTo>
                        <a:pt x="269" y="2091"/>
                      </a:lnTo>
                      <a:lnTo>
                        <a:pt x="269" y="2091"/>
                      </a:lnTo>
                      <a:lnTo>
                        <a:pt x="268" y="2090"/>
                      </a:lnTo>
                      <a:lnTo>
                        <a:pt x="268" y="2090"/>
                      </a:lnTo>
                      <a:lnTo>
                        <a:pt x="268" y="2089"/>
                      </a:lnTo>
                      <a:lnTo>
                        <a:pt x="268" y="2089"/>
                      </a:lnTo>
                      <a:lnTo>
                        <a:pt x="267" y="2089"/>
                      </a:lnTo>
                      <a:lnTo>
                        <a:pt x="267" y="2089"/>
                      </a:lnTo>
                      <a:lnTo>
                        <a:pt x="267" y="2088"/>
                      </a:lnTo>
                      <a:lnTo>
                        <a:pt x="266" y="2088"/>
                      </a:lnTo>
                      <a:lnTo>
                        <a:pt x="266" y="2088"/>
                      </a:lnTo>
                      <a:lnTo>
                        <a:pt x="266" y="2087"/>
                      </a:lnTo>
                      <a:lnTo>
                        <a:pt x="266" y="2087"/>
                      </a:lnTo>
                      <a:lnTo>
                        <a:pt x="265" y="2087"/>
                      </a:lnTo>
                      <a:lnTo>
                        <a:pt x="265" y="2086"/>
                      </a:lnTo>
                      <a:lnTo>
                        <a:pt x="265" y="2086"/>
                      </a:lnTo>
                      <a:lnTo>
                        <a:pt x="264" y="2086"/>
                      </a:lnTo>
                      <a:lnTo>
                        <a:pt x="264" y="2085"/>
                      </a:lnTo>
                      <a:lnTo>
                        <a:pt x="264" y="2085"/>
                      </a:lnTo>
                      <a:lnTo>
                        <a:pt x="263" y="2084"/>
                      </a:lnTo>
                      <a:lnTo>
                        <a:pt x="263" y="2084"/>
                      </a:lnTo>
                      <a:lnTo>
                        <a:pt x="263" y="2084"/>
                      </a:lnTo>
                      <a:lnTo>
                        <a:pt x="263" y="2084"/>
                      </a:lnTo>
                      <a:lnTo>
                        <a:pt x="263" y="2083"/>
                      </a:lnTo>
                      <a:lnTo>
                        <a:pt x="262" y="2083"/>
                      </a:lnTo>
                      <a:lnTo>
                        <a:pt x="262" y="2083"/>
                      </a:lnTo>
                      <a:lnTo>
                        <a:pt x="262" y="2082"/>
                      </a:lnTo>
                      <a:lnTo>
                        <a:pt x="261" y="2082"/>
                      </a:lnTo>
                      <a:lnTo>
                        <a:pt x="261" y="2082"/>
                      </a:lnTo>
                      <a:lnTo>
                        <a:pt x="261" y="2081"/>
                      </a:lnTo>
                      <a:lnTo>
                        <a:pt x="261" y="2081"/>
                      </a:lnTo>
                      <a:lnTo>
                        <a:pt x="260" y="2081"/>
                      </a:lnTo>
                      <a:lnTo>
                        <a:pt x="260" y="2080"/>
                      </a:lnTo>
                      <a:lnTo>
                        <a:pt x="260" y="2080"/>
                      </a:lnTo>
                      <a:lnTo>
                        <a:pt x="259" y="2080"/>
                      </a:lnTo>
                      <a:lnTo>
                        <a:pt x="259" y="2079"/>
                      </a:lnTo>
                      <a:lnTo>
                        <a:pt x="259" y="2079"/>
                      </a:lnTo>
                      <a:lnTo>
                        <a:pt x="259" y="2079"/>
                      </a:lnTo>
                      <a:lnTo>
                        <a:pt x="259" y="2078"/>
                      </a:lnTo>
                      <a:lnTo>
                        <a:pt x="258" y="2078"/>
                      </a:lnTo>
                      <a:lnTo>
                        <a:pt x="258" y="2077"/>
                      </a:lnTo>
                      <a:lnTo>
                        <a:pt x="258" y="2077"/>
                      </a:lnTo>
                      <a:lnTo>
                        <a:pt x="257" y="2077"/>
                      </a:lnTo>
                      <a:lnTo>
                        <a:pt x="257" y="2077"/>
                      </a:lnTo>
                      <a:lnTo>
                        <a:pt x="257" y="2076"/>
                      </a:lnTo>
                      <a:lnTo>
                        <a:pt x="256" y="2076"/>
                      </a:lnTo>
                      <a:lnTo>
                        <a:pt x="256" y="2076"/>
                      </a:lnTo>
                      <a:lnTo>
                        <a:pt x="256" y="2075"/>
                      </a:lnTo>
                      <a:lnTo>
                        <a:pt x="256" y="2075"/>
                      </a:lnTo>
                      <a:lnTo>
                        <a:pt x="256" y="2075"/>
                      </a:lnTo>
                      <a:lnTo>
                        <a:pt x="255" y="2074"/>
                      </a:lnTo>
                      <a:lnTo>
                        <a:pt x="255" y="2074"/>
                      </a:lnTo>
                      <a:lnTo>
                        <a:pt x="255" y="2074"/>
                      </a:lnTo>
                      <a:lnTo>
                        <a:pt x="254" y="2073"/>
                      </a:lnTo>
                      <a:lnTo>
                        <a:pt x="254" y="2073"/>
                      </a:lnTo>
                      <a:lnTo>
                        <a:pt x="254" y="2072"/>
                      </a:lnTo>
                      <a:lnTo>
                        <a:pt x="254" y="2072"/>
                      </a:lnTo>
                      <a:lnTo>
                        <a:pt x="254" y="2072"/>
                      </a:lnTo>
                      <a:lnTo>
                        <a:pt x="253" y="2072"/>
                      </a:lnTo>
                      <a:lnTo>
                        <a:pt x="253" y="2071"/>
                      </a:lnTo>
                      <a:lnTo>
                        <a:pt x="253" y="2071"/>
                      </a:lnTo>
                      <a:lnTo>
                        <a:pt x="253" y="2070"/>
                      </a:lnTo>
                      <a:lnTo>
                        <a:pt x="252" y="2070"/>
                      </a:lnTo>
                      <a:lnTo>
                        <a:pt x="252" y="2070"/>
                      </a:lnTo>
                      <a:lnTo>
                        <a:pt x="252" y="2070"/>
                      </a:lnTo>
                      <a:lnTo>
                        <a:pt x="252" y="2069"/>
                      </a:lnTo>
                      <a:lnTo>
                        <a:pt x="252" y="2069"/>
                      </a:lnTo>
                      <a:lnTo>
                        <a:pt x="251" y="2069"/>
                      </a:lnTo>
                      <a:lnTo>
                        <a:pt x="251" y="2068"/>
                      </a:lnTo>
                      <a:lnTo>
                        <a:pt x="251" y="2068"/>
                      </a:lnTo>
                      <a:lnTo>
                        <a:pt x="250" y="2068"/>
                      </a:lnTo>
                      <a:lnTo>
                        <a:pt x="250" y="2067"/>
                      </a:lnTo>
                      <a:lnTo>
                        <a:pt x="250" y="2067"/>
                      </a:lnTo>
                      <a:lnTo>
                        <a:pt x="249" y="2067"/>
                      </a:lnTo>
                      <a:lnTo>
                        <a:pt x="249" y="2066"/>
                      </a:lnTo>
                      <a:lnTo>
                        <a:pt x="249" y="2066"/>
                      </a:lnTo>
                      <a:lnTo>
                        <a:pt x="249" y="2065"/>
                      </a:lnTo>
                      <a:lnTo>
                        <a:pt x="249" y="2065"/>
                      </a:lnTo>
                      <a:lnTo>
                        <a:pt x="249" y="2065"/>
                      </a:lnTo>
                      <a:lnTo>
                        <a:pt x="248" y="2065"/>
                      </a:lnTo>
                      <a:lnTo>
                        <a:pt x="248" y="2064"/>
                      </a:lnTo>
                      <a:lnTo>
                        <a:pt x="248" y="2064"/>
                      </a:lnTo>
                      <a:lnTo>
                        <a:pt x="247" y="2064"/>
                      </a:lnTo>
                      <a:lnTo>
                        <a:pt x="247" y="2063"/>
                      </a:lnTo>
                      <a:lnTo>
                        <a:pt x="247" y="2063"/>
                      </a:lnTo>
                      <a:lnTo>
                        <a:pt x="247" y="2063"/>
                      </a:lnTo>
                      <a:lnTo>
                        <a:pt x="247" y="2062"/>
                      </a:lnTo>
                      <a:lnTo>
                        <a:pt x="247" y="2062"/>
                      </a:lnTo>
                      <a:lnTo>
                        <a:pt x="246" y="2062"/>
                      </a:lnTo>
                      <a:lnTo>
                        <a:pt x="246" y="2061"/>
                      </a:lnTo>
                      <a:lnTo>
                        <a:pt x="246" y="2061"/>
                      </a:lnTo>
                      <a:lnTo>
                        <a:pt x="245" y="2061"/>
                      </a:lnTo>
                      <a:lnTo>
                        <a:pt x="245" y="2060"/>
                      </a:lnTo>
                      <a:lnTo>
                        <a:pt x="245" y="2060"/>
                      </a:lnTo>
                      <a:lnTo>
                        <a:pt x="245" y="2060"/>
                      </a:lnTo>
                      <a:lnTo>
                        <a:pt x="245" y="2059"/>
                      </a:lnTo>
                      <a:lnTo>
                        <a:pt x="245" y="2059"/>
                      </a:lnTo>
                      <a:lnTo>
                        <a:pt x="244" y="2058"/>
                      </a:lnTo>
                      <a:lnTo>
                        <a:pt x="244" y="2058"/>
                      </a:lnTo>
                      <a:lnTo>
                        <a:pt x="244" y="2058"/>
                      </a:lnTo>
                      <a:lnTo>
                        <a:pt x="243" y="2058"/>
                      </a:lnTo>
                      <a:lnTo>
                        <a:pt x="243" y="2057"/>
                      </a:lnTo>
                      <a:lnTo>
                        <a:pt x="243" y="2057"/>
                      </a:lnTo>
                      <a:lnTo>
                        <a:pt x="243" y="2057"/>
                      </a:lnTo>
                      <a:lnTo>
                        <a:pt x="242" y="2056"/>
                      </a:lnTo>
                      <a:lnTo>
                        <a:pt x="242" y="2056"/>
                      </a:lnTo>
                      <a:lnTo>
                        <a:pt x="242" y="2056"/>
                      </a:lnTo>
                      <a:lnTo>
                        <a:pt x="242" y="2055"/>
                      </a:lnTo>
                      <a:lnTo>
                        <a:pt x="242" y="2055"/>
                      </a:lnTo>
                      <a:lnTo>
                        <a:pt x="242" y="2055"/>
                      </a:lnTo>
                      <a:lnTo>
                        <a:pt x="241" y="2054"/>
                      </a:lnTo>
                      <a:lnTo>
                        <a:pt x="241" y="2054"/>
                      </a:lnTo>
                      <a:lnTo>
                        <a:pt x="241" y="2054"/>
                      </a:lnTo>
                      <a:lnTo>
                        <a:pt x="241" y="2053"/>
                      </a:lnTo>
                      <a:lnTo>
                        <a:pt x="240" y="2053"/>
                      </a:lnTo>
                      <a:lnTo>
                        <a:pt x="240" y="2053"/>
                      </a:lnTo>
                      <a:lnTo>
                        <a:pt x="240" y="2052"/>
                      </a:lnTo>
                      <a:lnTo>
                        <a:pt x="240" y="2052"/>
                      </a:lnTo>
                      <a:lnTo>
                        <a:pt x="240" y="2051"/>
                      </a:lnTo>
                      <a:lnTo>
                        <a:pt x="240" y="2051"/>
                      </a:lnTo>
                      <a:lnTo>
                        <a:pt x="239" y="2051"/>
                      </a:lnTo>
                      <a:lnTo>
                        <a:pt x="239" y="2051"/>
                      </a:lnTo>
                      <a:lnTo>
                        <a:pt x="239" y="2050"/>
                      </a:lnTo>
                      <a:lnTo>
                        <a:pt x="239" y="2050"/>
                      </a:lnTo>
                      <a:lnTo>
                        <a:pt x="238" y="2050"/>
                      </a:lnTo>
                      <a:lnTo>
                        <a:pt x="238" y="2049"/>
                      </a:lnTo>
                      <a:lnTo>
                        <a:pt x="238" y="2049"/>
                      </a:lnTo>
                      <a:lnTo>
                        <a:pt x="238" y="2049"/>
                      </a:lnTo>
                      <a:lnTo>
                        <a:pt x="238" y="2048"/>
                      </a:lnTo>
                      <a:lnTo>
                        <a:pt x="238" y="2048"/>
                      </a:lnTo>
                      <a:lnTo>
                        <a:pt x="237" y="2048"/>
                      </a:lnTo>
                      <a:lnTo>
                        <a:pt x="237" y="2047"/>
                      </a:lnTo>
                      <a:lnTo>
                        <a:pt x="237" y="2047"/>
                      </a:lnTo>
                      <a:lnTo>
                        <a:pt x="237" y="2047"/>
                      </a:lnTo>
                      <a:lnTo>
                        <a:pt x="236" y="2047"/>
                      </a:lnTo>
                      <a:lnTo>
                        <a:pt x="236" y="2046"/>
                      </a:lnTo>
                      <a:lnTo>
                        <a:pt x="236" y="2046"/>
                      </a:lnTo>
                      <a:lnTo>
                        <a:pt x="236" y="2045"/>
                      </a:lnTo>
                      <a:lnTo>
                        <a:pt x="235" y="2045"/>
                      </a:lnTo>
                      <a:lnTo>
                        <a:pt x="235" y="2044"/>
                      </a:lnTo>
                      <a:lnTo>
                        <a:pt x="235" y="2044"/>
                      </a:lnTo>
                      <a:lnTo>
                        <a:pt x="235" y="2044"/>
                      </a:lnTo>
                      <a:lnTo>
                        <a:pt x="235" y="2044"/>
                      </a:lnTo>
                      <a:lnTo>
                        <a:pt x="235" y="2043"/>
                      </a:lnTo>
                      <a:lnTo>
                        <a:pt x="234" y="2043"/>
                      </a:lnTo>
                      <a:lnTo>
                        <a:pt x="234" y="2043"/>
                      </a:lnTo>
                      <a:lnTo>
                        <a:pt x="234" y="2042"/>
                      </a:lnTo>
                      <a:lnTo>
                        <a:pt x="234" y="2042"/>
                      </a:lnTo>
                      <a:lnTo>
                        <a:pt x="233" y="2042"/>
                      </a:lnTo>
                      <a:lnTo>
                        <a:pt x="233" y="2041"/>
                      </a:lnTo>
                      <a:lnTo>
                        <a:pt x="233" y="2041"/>
                      </a:lnTo>
                      <a:lnTo>
                        <a:pt x="233" y="2041"/>
                      </a:lnTo>
                      <a:lnTo>
                        <a:pt x="233" y="2040"/>
                      </a:lnTo>
                      <a:lnTo>
                        <a:pt x="233" y="2040"/>
                      </a:lnTo>
                      <a:lnTo>
                        <a:pt x="233" y="2040"/>
                      </a:lnTo>
                      <a:lnTo>
                        <a:pt x="232" y="2040"/>
                      </a:lnTo>
                      <a:lnTo>
                        <a:pt x="232" y="2039"/>
                      </a:lnTo>
                      <a:lnTo>
                        <a:pt x="232" y="2039"/>
                      </a:lnTo>
                      <a:lnTo>
                        <a:pt x="232" y="2038"/>
                      </a:lnTo>
                      <a:lnTo>
                        <a:pt x="231" y="2038"/>
                      </a:lnTo>
                      <a:lnTo>
                        <a:pt x="231" y="2038"/>
                      </a:lnTo>
                      <a:lnTo>
                        <a:pt x="231" y="2037"/>
                      </a:lnTo>
                      <a:lnTo>
                        <a:pt x="231" y="2037"/>
                      </a:lnTo>
                      <a:lnTo>
                        <a:pt x="231" y="2037"/>
                      </a:lnTo>
                      <a:lnTo>
                        <a:pt x="231" y="2036"/>
                      </a:lnTo>
                      <a:lnTo>
                        <a:pt x="231" y="2036"/>
                      </a:lnTo>
                      <a:lnTo>
                        <a:pt x="230" y="2036"/>
                      </a:lnTo>
                      <a:lnTo>
                        <a:pt x="230" y="2035"/>
                      </a:lnTo>
                      <a:lnTo>
                        <a:pt x="230" y="2035"/>
                      </a:lnTo>
                      <a:lnTo>
                        <a:pt x="230" y="2035"/>
                      </a:lnTo>
                      <a:lnTo>
                        <a:pt x="229" y="2034"/>
                      </a:lnTo>
                      <a:lnTo>
                        <a:pt x="229" y="2034"/>
                      </a:lnTo>
                      <a:lnTo>
                        <a:pt x="229" y="2034"/>
                      </a:lnTo>
                      <a:lnTo>
                        <a:pt x="229" y="2033"/>
                      </a:lnTo>
                      <a:lnTo>
                        <a:pt x="229" y="2033"/>
                      </a:lnTo>
                      <a:lnTo>
                        <a:pt x="228" y="2032"/>
                      </a:lnTo>
                      <a:lnTo>
                        <a:pt x="228" y="2032"/>
                      </a:lnTo>
                      <a:lnTo>
                        <a:pt x="228" y="2032"/>
                      </a:lnTo>
                      <a:lnTo>
                        <a:pt x="228" y="2032"/>
                      </a:lnTo>
                      <a:lnTo>
                        <a:pt x="228" y="2031"/>
                      </a:lnTo>
                      <a:lnTo>
                        <a:pt x="228" y="2031"/>
                      </a:lnTo>
                      <a:lnTo>
                        <a:pt x="227" y="2031"/>
                      </a:lnTo>
                      <a:lnTo>
                        <a:pt x="227" y="2030"/>
                      </a:lnTo>
                      <a:lnTo>
                        <a:pt x="227" y="2030"/>
                      </a:lnTo>
                      <a:lnTo>
                        <a:pt x="227" y="2030"/>
                      </a:lnTo>
                      <a:lnTo>
                        <a:pt x="227" y="2029"/>
                      </a:lnTo>
                      <a:lnTo>
                        <a:pt x="226" y="2029"/>
                      </a:lnTo>
                      <a:lnTo>
                        <a:pt x="226" y="2029"/>
                      </a:lnTo>
                      <a:lnTo>
                        <a:pt x="226" y="2028"/>
                      </a:lnTo>
                      <a:lnTo>
                        <a:pt x="226" y="2028"/>
                      </a:lnTo>
                      <a:lnTo>
                        <a:pt x="226" y="2028"/>
                      </a:lnTo>
                      <a:lnTo>
                        <a:pt x="226" y="2028"/>
                      </a:lnTo>
                      <a:lnTo>
                        <a:pt x="226" y="2027"/>
                      </a:lnTo>
                      <a:lnTo>
                        <a:pt x="225" y="2027"/>
                      </a:lnTo>
                      <a:lnTo>
                        <a:pt x="225" y="2026"/>
                      </a:lnTo>
                      <a:lnTo>
                        <a:pt x="225" y="2026"/>
                      </a:lnTo>
                      <a:lnTo>
                        <a:pt x="225" y="2025"/>
                      </a:lnTo>
                      <a:lnTo>
                        <a:pt x="225" y="2025"/>
                      </a:lnTo>
                      <a:lnTo>
                        <a:pt x="224" y="2025"/>
                      </a:lnTo>
                      <a:lnTo>
                        <a:pt x="224" y="2025"/>
                      </a:lnTo>
                      <a:lnTo>
                        <a:pt x="224" y="2024"/>
                      </a:lnTo>
                      <a:lnTo>
                        <a:pt x="224" y="2024"/>
                      </a:lnTo>
                      <a:lnTo>
                        <a:pt x="224" y="2024"/>
                      </a:lnTo>
                      <a:lnTo>
                        <a:pt x="224" y="2023"/>
                      </a:lnTo>
                      <a:lnTo>
                        <a:pt x="224" y="2023"/>
                      </a:lnTo>
                      <a:lnTo>
                        <a:pt x="223" y="2023"/>
                      </a:lnTo>
                      <a:lnTo>
                        <a:pt x="223" y="2022"/>
                      </a:lnTo>
                      <a:lnTo>
                        <a:pt x="223" y="2022"/>
                      </a:lnTo>
                      <a:lnTo>
                        <a:pt x="223" y="2022"/>
                      </a:lnTo>
                      <a:lnTo>
                        <a:pt x="223" y="2021"/>
                      </a:lnTo>
                      <a:lnTo>
                        <a:pt x="222" y="2021"/>
                      </a:lnTo>
                      <a:lnTo>
                        <a:pt x="222" y="2021"/>
                      </a:lnTo>
                      <a:lnTo>
                        <a:pt x="222" y="2021"/>
                      </a:lnTo>
                      <a:lnTo>
                        <a:pt x="222" y="2020"/>
                      </a:lnTo>
                      <a:lnTo>
                        <a:pt x="222" y="2020"/>
                      </a:lnTo>
                      <a:lnTo>
                        <a:pt x="221" y="2019"/>
                      </a:lnTo>
                      <a:lnTo>
                        <a:pt x="221" y="2019"/>
                      </a:lnTo>
                      <a:lnTo>
                        <a:pt x="221" y="2019"/>
                      </a:lnTo>
                      <a:lnTo>
                        <a:pt x="221" y="2018"/>
                      </a:lnTo>
                      <a:lnTo>
                        <a:pt x="221" y="2018"/>
                      </a:lnTo>
                      <a:lnTo>
                        <a:pt x="221" y="2018"/>
                      </a:lnTo>
                      <a:lnTo>
                        <a:pt x="221" y="2017"/>
                      </a:lnTo>
                      <a:lnTo>
                        <a:pt x="221" y="2017"/>
                      </a:lnTo>
                      <a:lnTo>
                        <a:pt x="220" y="2017"/>
                      </a:lnTo>
                      <a:lnTo>
                        <a:pt x="220" y="2016"/>
                      </a:lnTo>
                      <a:lnTo>
                        <a:pt x="220" y="2016"/>
                      </a:lnTo>
                      <a:lnTo>
                        <a:pt x="220" y="2016"/>
                      </a:lnTo>
                      <a:lnTo>
                        <a:pt x="220" y="2015"/>
                      </a:lnTo>
                      <a:lnTo>
                        <a:pt x="219" y="2015"/>
                      </a:lnTo>
                      <a:lnTo>
                        <a:pt x="219" y="2015"/>
                      </a:lnTo>
                      <a:lnTo>
                        <a:pt x="219" y="2014"/>
                      </a:lnTo>
                      <a:lnTo>
                        <a:pt x="219" y="2014"/>
                      </a:lnTo>
                      <a:lnTo>
                        <a:pt x="219" y="2014"/>
                      </a:lnTo>
                      <a:lnTo>
                        <a:pt x="219" y="2014"/>
                      </a:lnTo>
                      <a:lnTo>
                        <a:pt x="219" y="2013"/>
                      </a:lnTo>
                      <a:lnTo>
                        <a:pt x="219" y="2013"/>
                      </a:lnTo>
                      <a:lnTo>
                        <a:pt x="218" y="2012"/>
                      </a:lnTo>
                      <a:lnTo>
                        <a:pt x="218" y="2012"/>
                      </a:lnTo>
                      <a:lnTo>
                        <a:pt x="218" y="2012"/>
                      </a:lnTo>
                      <a:lnTo>
                        <a:pt x="218" y="2011"/>
                      </a:lnTo>
                      <a:lnTo>
                        <a:pt x="218" y="2011"/>
                      </a:lnTo>
                      <a:lnTo>
                        <a:pt x="217" y="2011"/>
                      </a:lnTo>
                      <a:lnTo>
                        <a:pt x="217" y="2010"/>
                      </a:lnTo>
                      <a:lnTo>
                        <a:pt x="217" y="2010"/>
                      </a:lnTo>
                      <a:lnTo>
                        <a:pt x="217" y="2010"/>
                      </a:lnTo>
                      <a:lnTo>
                        <a:pt x="217" y="2009"/>
                      </a:lnTo>
                      <a:lnTo>
                        <a:pt x="217" y="2009"/>
                      </a:lnTo>
                      <a:lnTo>
                        <a:pt x="217" y="2009"/>
                      </a:lnTo>
                      <a:lnTo>
                        <a:pt x="217" y="2008"/>
                      </a:lnTo>
                      <a:lnTo>
                        <a:pt x="216" y="2008"/>
                      </a:lnTo>
                      <a:lnTo>
                        <a:pt x="216" y="2008"/>
                      </a:lnTo>
                      <a:lnTo>
                        <a:pt x="216" y="2007"/>
                      </a:lnTo>
                      <a:lnTo>
                        <a:pt x="216" y="2007"/>
                      </a:lnTo>
                      <a:lnTo>
                        <a:pt x="216" y="2007"/>
                      </a:lnTo>
                      <a:lnTo>
                        <a:pt x="215" y="2007"/>
                      </a:lnTo>
                      <a:lnTo>
                        <a:pt x="215" y="2006"/>
                      </a:lnTo>
                      <a:lnTo>
                        <a:pt x="215" y="2006"/>
                      </a:lnTo>
                      <a:lnTo>
                        <a:pt x="215" y="2005"/>
                      </a:lnTo>
                      <a:lnTo>
                        <a:pt x="215" y="2005"/>
                      </a:lnTo>
                      <a:lnTo>
                        <a:pt x="215" y="2005"/>
                      </a:lnTo>
                      <a:lnTo>
                        <a:pt x="214" y="2004"/>
                      </a:lnTo>
                      <a:lnTo>
                        <a:pt x="214" y="2004"/>
                      </a:lnTo>
                      <a:lnTo>
                        <a:pt x="214" y="2004"/>
                      </a:lnTo>
                      <a:lnTo>
                        <a:pt x="214" y="2003"/>
                      </a:lnTo>
                      <a:lnTo>
                        <a:pt x="214" y="2003"/>
                      </a:lnTo>
                      <a:lnTo>
                        <a:pt x="214" y="2003"/>
                      </a:lnTo>
                      <a:lnTo>
                        <a:pt x="214" y="2002"/>
                      </a:lnTo>
                      <a:lnTo>
                        <a:pt x="214" y="2002"/>
                      </a:lnTo>
                      <a:lnTo>
                        <a:pt x="213" y="2002"/>
                      </a:lnTo>
                      <a:lnTo>
                        <a:pt x="213" y="2002"/>
                      </a:lnTo>
                      <a:lnTo>
                        <a:pt x="213" y="2001"/>
                      </a:lnTo>
                      <a:lnTo>
                        <a:pt x="213" y="2001"/>
                      </a:lnTo>
                      <a:lnTo>
                        <a:pt x="213" y="2000"/>
                      </a:lnTo>
                      <a:lnTo>
                        <a:pt x="213" y="2000"/>
                      </a:lnTo>
                      <a:lnTo>
                        <a:pt x="212" y="1999"/>
                      </a:lnTo>
                      <a:lnTo>
                        <a:pt x="212" y="1999"/>
                      </a:lnTo>
                      <a:lnTo>
                        <a:pt x="212" y="1999"/>
                      </a:lnTo>
                      <a:lnTo>
                        <a:pt x="212" y="1999"/>
                      </a:lnTo>
                      <a:lnTo>
                        <a:pt x="212" y="1998"/>
                      </a:lnTo>
                      <a:lnTo>
                        <a:pt x="212" y="1998"/>
                      </a:lnTo>
                      <a:lnTo>
                        <a:pt x="212" y="1998"/>
                      </a:lnTo>
                      <a:lnTo>
                        <a:pt x="212" y="1997"/>
                      </a:lnTo>
                      <a:lnTo>
                        <a:pt x="212" y="1997"/>
                      </a:lnTo>
                      <a:lnTo>
                        <a:pt x="211" y="1997"/>
                      </a:lnTo>
                      <a:lnTo>
                        <a:pt x="211" y="1996"/>
                      </a:lnTo>
                      <a:lnTo>
                        <a:pt x="211" y="1996"/>
                      </a:lnTo>
                      <a:lnTo>
                        <a:pt x="211" y="1996"/>
                      </a:lnTo>
                      <a:lnTo>
                        <a:pt x="211" y="1995"/>
                      </a:lnTo>
                      <a:lnTo>
                        <a:pt x="211" y="1995"/>
                      </a:lnTo>
                      <a:lnTo>
                        <a:pt x="210" y="1995"/>
                      </a:lnTo>
                      <a:lnTo>
                        <a:pt x="210" y="1995"/>
                      </a:lnTo>
                      <a:lnTo>
                        <a:pt x="210" y="1994"/>
                      </a:lnTo>
                      <a:lnTo>
                        <a:pt x="210" y="1994"/>
                      </a:lnTo>
                      <a:lnTo>
                        <a:pt x="210" y="1993"/>
                      </a:lnTo>
                      <a:lnTo>
                        <a:pt x="210" y="1993"/>
                      </a:lnTo>
                      <a:lnTo>
                        <a:pt x="210" y="1993"/>
                      </a:lnTo>
                      <a:lnTo>
                        <a:pt x="210" y="1992"/>
                      </a:lnTo>
                      <a:lnTo>
                        <a:pt x="210" y="1992"/>
                      </a:lnTo>
                      <a:lnTo>
                        <a:pt x="209" y="1992"/>
                      </a:lnTo>
                      <a:lnTo>
                        <a:pt x="209" y="1991"/>
                      </a:lnTo>
                      <a:lnTo>
                        <a:pt x="209" y="1991"/>
                      </a:lnTo>
                      <a:lnTo>
                        <a:pt x="209" y="1991"/>
                      </a:lnTo>
                      <a:lnTo>
                        <a:pt x="209" y="1990"/>
                      </a:lnTo>
                      <a:lnTo>
                        <a:pt x="209" y="1990"/>
                      </a:lnTo>
                      <a:lnTo>
                        <a:pt x="208" y="1990"/>
                      </a:lnTo>
                      <a:lnTo>
                        <a:pt x="208" y="1989"/>
                      </a:lnTo>
                      <a:lnTo>
                        <a:pt x="208" y="1989"/>
                      </a:lnTo>
                      <a:lnTo>
                        <a:pt x="208" y="1989"/>
                      </a:lnTo>
                      <a:lnTo>
                        <a:pt x="208" y="1988"/>
                      </a:lnTo>
                      <a:lnTo>
                        <a:pt x="208" y="1988"/>
                      </a:lnTo>
                      <a:lnTo>
                        <a:pt x="207" y="1988"/>
                      </a:lnTo>
                      <a:lnTo>
                        <a:pt x="207" y="1988"/>
                      </a:lnTo>
                      <a:lnTo>
                        <a:pt x="207" y="1987"/>
                      </a:lnTo>
                      <a:lnTo>
                        <a:pt x="207" y="1987"/>
                      </a:lnTo>
                      <a:lnTo>
                        <a:pt x="207" y="1986"/>
                      </a:lnTo>
                      <a:lnTo>
                        <a:pt x="207" y="1986"/>
                      </a:lnTo>
                      <a:lnTo>
                        <a:pt x="207" y="1986"/>
                      </a:lnTo>
                      <a:lnTo>
                        <a:pt x="207" y="1985"/>
                      </a:lnTo>
                      <a:lnTo>
                        <a:pt x="207" y="1985"/>
                      </a:lnTo>
                      <a:lnTo>
                        <a:pt x="206" y="1985"/>
                      </a:lnTo>
                      <a:lnTo>
                        <a:pt x="206" y="1984"/>
                      </a:lnTo>
                      <a:lnTo>
                        <a:pt x="206" y="1984"/>
                      </a:lnTo>
                      <a:lnTo>
                        <a:pt x="206" y="1984"/>
                      </a:lnTo>
                      <a:lnTo>
                        <a:pt x="206" y="1983"/>
                      </a:lnTo>
                      <a:lnTo>
                        <a:pt x="206" y="1983"/>
                      </a:lnTo>
                      <a:lnTo>
                        <a:pt x="206" y="1983"/>
                      </a:lnTo>
                      <a:lnTo>
                        <a:pt x="205" y="1982"/>
                      </a:lnTo>
                      <a:lnTo>
                        <a:pt x="205" y="1982"/>
                      </a:lnTo>
                      <a:lnTo>
                        <a:pt x="205" y="1982"/>
                      </a:lnTo>
                      <a:lnTo>
                        <a:pt x="205" y="1981"/>
                      </a:lnTo>
                      <a:lnTo>
                        <a:pt x="205" y="1981"/>
                      </a:lnTo>
                      <a:lnTo>
                        <a:pt x="205" y="1981"/>
                      </a:lnTo>
                      <a:lnTo>
                        <a:pt x="205" y="1981"/>
                      </a:lnTo>
                      <a:lnTo>
                        <a:pt x="205" y="1980"/>
                      </a:lnTo>
                      <a:lnTo>
                        <a:pt x="205" y="1980"/>
                      </a:lnTo>
                      <a:lnTo>
                        <a:pt x="204" y="1979"/>
                      </a:lnTo>
                      <a:lnTo>
                        <a:pt x="204" y="1979"/>
                      </a:lnTo>
                      <a:lnTo>
                        <a:pt x="204" y="1979"/>
                      </a:lnTo>
                      <a:lnTo>
                        <a:pt x="204" y="1978"/>
                      </a:lnTo>
                      <a:lnTo>
                        <a:pt x="204" y="1978"/>
                      </a:lnTo>
                      <a:lnTo>
                        <a:pt x="204" y="1978"/>
                      </a:lnTo>
                      <a:lnTo>
                        <a:pt x="204" y="1977"/>
                      </a:lnTo>
                      <a:lnTo>
                        <a:pt x="203" y="1977"/>
                      </a:lnTo>
                      <a:lnTo>
                        <a:pt x="203" y="1977"/>
                      </a:lnTo>
                      <a:lnTo>
                        <a:pt x="203" y="1976"/>
                      </a:lnTo>
                      <a:lnTo>
                        <a:pt x="203" y="1976"/>
                      </a:lnTo>
                      <a:lnTo>
                        <a:pt x="203" y="1976"/>
                      </a:lnTo>
                      <a:lnTo>
                        <a:pt x="203" y="1976"/>
                      </a:lnTo>
                      <a:lnTo>
                        <a:pt x="203" y="1975"/>
                      </a:lnTo>
                      <a:lnTo>
                        <a:pt x="203" y="1975"/>
                      </a:lnTo>
                      <a:lnTo>
                        <a:pt x="203" y="1974"/>
                      </a:lnTo>
                      <a:lnTo>
                        <a:pt x="203" y="1974"/>
                      </a:lnTo>
                      <a:lnTo>
                        <a:pt x="202" y="1974"/>
                      </a:lnTo>
                      <a:lnTo>
                        <a:pt x="202" y="1974"/>
                      </a:lnTo>
                      <a:lnTo>
                        <a:pt x="202" y="1973"/>
                      </a:lnTo>
                      <a:lnTo>
                        <a:pt x="202" y="1973"/>
                      </a:lnTo>
                      <a:lnTo>
                        <a:pt x="202" y="1972"/>
                      </a:lnTo>
                      <a:lnTo>
                        <a:pt x="202" y="1972"/>
                      </a:lnTo>
                      <a:lnTo>
                        <a:pt x="202" y="1972"/>
                      </a:lnTo>
                      <a:lnTo>
                        <a:pt x="201" y="1971"/>
                      </a:lnTo>
                      <a:lnTo>
                        <a:pt x="201" y="1971"/>
                      </a:lnTo>
                      <a:lnTo>
                        <a:pt x="201" y="1971"/>
                      </a:lnTo>
                      <a:lnTo>
                        <a:pt x="201" y="1970"/>
                      </a:lnTo>
                      <a:lnTo>
                        <a:pt x="201" y="1970"/>
                      </a:lnTo>
                      <a:lnTo>
                        <a:pt x="201" y="1970"/>
                      </a:lnTo>
                      <a:lnTo>
                        <a:pt x="201" y="1969"/>
                      </a:lnTo>
                      <a:lnTo>
                        <a:pt x="200" y="1969"/>
                      </a:lnTo>
                      <a:lnTo>
                        <a:pt x="200" y="1969"/>
                      </a:lnTo>
                      <a:lnTo>
                        <a:pt x="200" y="1969"/>
                      </a:lnTo>
                      <a:lnTo>
                        <a:pt x="200" y="1968"/>
                      </a:lnTo>
                      <a:lnTo>
                        <a:pt x="200" y="1968"/>
                      </a:lnTo>
                      <a:lnTo>
                        <a:pt x="200" y="1967"/>
                      </a:lnTo>
                      <a:lnTo>
                        <a:pt x="200" y="1967"/>
                      </a:lnTo>
                      <a:lnTo>
                        <a:pt x="200" y="1967"/>
                      </a:lnTo>
                      <a:lnTo>
                        <a:pt x="200" y="1967"/>
                      </a:lnTo>
                      <a:lnTo>
                        <a:pt x="200" y="1966"/>
                      </a:lnTo>
                      <a:lnTo>
                        <a:pt x="199" y="1966"/>
                      </a:lnTo>
                      <a:lnTo>
                        <a:pt x="199" y="1965"/>
                      </a:lnTo>
                      <a:lnTo>
                        <a:pt x="199" y="1965"/>
                      </a:lnTo>
                      <a:lnTo>
                        <a:pt x="199" y="1965"/>
                      </a:lnTo>
                      <a:lnTo>
                        <a:pt x="199" y="1964"/>
                      </a:lnTo>
                      <a:lnTo>
                        <a:pt x="199" y="1964"/>
                      </a:lnTo>
                      <a:lnTo>
                        <a:pt x="199" y="1964"/>
                      </a:lnTo>
                      <a:lnTo>
                        <a:pt x="198" y="1963"/>
                      </a:lnTo>
                      <a:lnTo>
                        <a:pt x="198" y="1963"/>
                      </a:lnTo>
                      <a:lnTo>
                        <a:pt x="198" y="1963"/>
                      </a:lnTo>
                      <a:lnTo>
                        <a:pt x="198" y="1962"/>
                      </a:lnTo>
                      <a:lnTo>
                        <a:pt x="198" y="1962"/>
                      </a:lnTo>
                      <a:lnTo>
                        <a:pt x="198" y="1962"/>
                      </a:lnTo>
                      <a:lnTo>
                        <a:pt x="198" y="1962"/>
                      </a:lnTo>
                      <a:lnTo>
                        <a:pt x="198" y="1961"/>
                      </a:lnTo>
                      <a:lnTo>
                        <a:pt x="198" y="1961"/>
                      </a:lnTo>
                      <a:lnTo>
                        <a:pt x="198" y="1960"/>
                      </a:lnTo>
                      <a:lnTo>
                        <a:pt x="198" y="1960"/>
                      </a:lnTo>
                      <a:lnTo>
                        <a:pt x="197" y="1960"/>
                      </a:lnTo>
                      <a:lnTo>
                        <a:pt x="197" y="1959"/>
                      </a:lnTo>
                      <a:lnTo>
                        <a:pt x="197" y="1959"/>
                      </a:lnTo>
                      <a:lnTo>
                        <a:pt x="197" y="1959"/>
                      </a:lnTo>
                      <a:lnTo>
                        <a:pt x="197" y="1958"/>
                      </a:lnTo>
                      <a:lnTo>
                        <a:pt x="197" y="1958"/>
                      </a:lnTo>
                      <a:lnTo>
                        <a:pt x="197" y="1958"/>
                      </a:lnTo>
                      <a:lnTo>
                        <a:pt x="197" y="1957"/>
                      </a:lnTo>
                      <a:lnTo>
                        <a:pt x="196" y="1957"/>
                      </a:lnTo>
                      <a:lnTo>
                        <a:pt x="196" y="1957"/>
                      </a:lnTo>
                      <a:lnTo>
                        <a:pt x="196" y="1957"/>
                      </a:lnTo>
                      <a:lnTo>
                        <a:pt x="196" y="1956"/>
                      </a:lnTo>
                      <a:lnTo>
                        <a:pt x="196" y="1956"/>
                      </a:lnTo>
                      <a:lnTo>
                        <a:pt x="196" y="1955"/>
                      </a:lnTo>
                      <a:lnTo>
                        <a:pt x="196" y="1955"/>
                      </a:lnTo>
                      <a:lnTo>
                        <a:pt x="195" y="1955"/>
                      </a:lnTo>
                      <a:lnTo>
                        <a:pt x="195" y="1955"/>
                      </a:lnTo>
                      <a:lnTo>
                        <a:pt x="195" y="1954"/>
                      </a:lnTo>
                      <a:lnTo>
                        <a:pt x="195" y="1954"/>
                      </a:lnTo>
                      <a:lnTo>
                        <a:pt x="195" y="1953"/>
                      </a:lnTo>
                      <a:lnTo>
                        <a:pt x="195" y="1953"/>
                      </a:lnTo>
                      <a:lnTo>
                        <a:pt x="195" y="1953"/>
                      </a:lnTo>
                      <a:lnTo>
                        <a:pt x="195" y="1952"/>
                      </a:lnTo>
                      <a:lnTo>
                        <a:pt x="195" y="1952"/>
                      </a:lnTo>
                      <a:lnTo>
                        <a:pt x="195" y="1952"/>
                      </a:lnTo>
                      <a:lnTo>
                        <a:pt x="195" y="1951"/>
                      </a:lnTo>
                      <a:lnTo>
                        <a:pt x="195" y="1951"/>
                      </a:lnTo>
                      <a:lnTo>
                        <a:pt x="194" y="1951"/>
                      </a:lnTo>
                      <a:lnTo>
                        <a:pt x="194" y="1950"/>
                      </a:lnTo>
                      <a:lnTo>
                        <a:pt x="194" y="1950"/>
                      </a:lnTo>
                      <a:lnTo>
                        <a:pt x="194" y="1950"/>
                      </a:lnTo>
                      <a:lnTo>
                        <a:pt x="194" y="1950"/>
                      </a:lnTo>
                      <a:lnTo>
                        <a:pt x="194" y="1949"/>
                      </a:lnTo>
                      <a:lnTo>
                        <a:pt x="194" y="1949"/>
                      </a:lnTo>
                      <a:lnTo>
                        <a:pt x="193" y="1948"/>
                      </a:lnTo>
                      <a:lnTo>
                        <a:pt x="193" y="1948"/>
                      </a:lnTo>
                      <a:lnTo>
                        <a:pt x="193" y="1948"/>
                      </a:lnTo>
                      <a:lnTo>
                        <a:pt x="193" y="1948"/>
                      </a:lnTo>
                      <a:lnTo>
                        <a:pt x="193" y="1947"/>
                      </a:lnTo>
                      <a:lnTo>
                        <a:pt x="193" y="1947"/>
                      </a:lnTo>
                      <a:lnTo>
                        <a:pt x="193" y="1946"/>
                      </a:lnTo>
                      <a:lnTo>
                        <a:pt x="193" y="1946"/>
                      </a:lnTo>
                      <a:lnTo>
                        <a:pt x="193" y="1946"/>
                      </a:lnTo>
                      <a:lnTo>
                        <a:pt x="193" y="1945"/>
                      </a:lnTo>
                      <a:lnTo>
                        <a:pt x="193" y="1945"/>
                      </a:lnTo>
                      <a:lnTo>
                        <a:pt x="193" y="1945"/>
                      </a:lnTo>
                      <a:lnTo>
                        <a:pt x="192" y="1944"/>
                      </a:lnTo>
                      <a:lnTo>
                        <a:pt x="192" y="1944"/>
                      </a:lnTo>
                      <a:lnTo>
                        <a:pt x="192" y="1944"/>
                      </a:lnTo>
                      <a:lnTo>
                        <a:pt x="192" y="1943"/>
                      </a:lnTo>
                      <a:lnTo>
                        <a:pt x="192" y="1943"/>
                      </a:lnTo>
                      <a:lnTo>
                        <a:pt x="192" y="1943"/>
                      </a:lnTo>
                      <a:lnTo>
                        <a:pt x="192" y="1943"/>
                      </a:lnTo>
                      <a:lnTo>
                        <a:pt x="192" y="1942"/>
                      </a:lnTo>
                      <a:lnTo>
                        <a:pt x="191" y="1942"/>
                      </a:lnTo>
                      <a:lnTo>
                        <a:pt x="191" y="1941"/>
                      </a:lnTo>
                      <a:lnTo>
                        <a:pt x="191" y="1941"/>
                      </a:lnTo>
                      <a:lnTo>
                        <a:pt x="191" y="1941"/>
                      </a:lnTo>
                      <a:lnTo>
                        <a:pt x="191" y="1941"/>
                      </a:lnTo>
                      <a:lnTo>
                        <a:pt x="191" y="1940"/>
                      </a:lnTo>
                      <a:lnTo>
                        <a:pt x="191" y="1940"/>
                      </a:lnTo>
                      <a:lnTo>
                        <a:pt x="191" y="1939"/>
                      </a:lnTo>
                      <a:lnTo>
                        <a:pt x="191" y="1939"/>
                      </a:lnTo>
                      <a:lnTo>
                        <a:pt x="191" y="1939"/>
                      </a:lnTo>
                      <a:lnTo>
                        <a:pt x="191" y="1938"/>
                      </a:lnTo>
                      <a:lnTo>
                        <a:pt x="191" y="1938"/>
                      </a:lnTo>
                      <a:lnTo>
                        <a:pt x="190" y="1938"/>
                      </a:lnTo>
                      <a:lnTo>
                        <a:pt x="190" y="1937"/>
                      </a:lnTo>
                      <a:lnTo>
                        <a:pt x="190" y="1937"/>
                      </a:lnTo>
                      <a:lnTo>
                        <a:pt x="190" y="1937"/>
                      </a:lnTo>
                      <a:lnTo>
                        <a:pt x="190" y="1936"/>
                      </a:lnTo>
                      <a:lnTo>
                        <a:pt x="190" y="1936"/>
                      </a:lnTo>
                      <a:lnTo>
                        <a:pt x="190" y="1936"/>
                      </a:lnTo>
                      <a:lnTo>
                        <a:pt x="190" y="1936"/>
                      </a:lnTo>
                      <a:lnTo>
                        <a:pt x="189" y="1935"/>
                      </a:lnTo>
                      <a:lnTo>
                        <a:pt x="189" y="1935"/>
                      </a:lnTo>
                      <a:lnTo>
                        <a:pt x="189" y="1934"/>
                      </a:lnTo>
                      <a:lnTo>
                        <a:pt x="189" y="1934"/>
                      </a:lnTo>
                      <a:lnTo>
                        <a:pt x="189" y="1934"/>
                      </a:lnTo>
                      <a:lnTo>
                        <a:pt x="189" y="1934"/>
                      </a:lnTo>
                      <a:lnTo>
                        <a:pt x="189" y="1933"/>
                      </a:lnTo>
                      <a:lnTo>
                        <a:pt x="189" y="1933"/>
                      </a:lnTo>
                      <a:lnTo>
                        <a:pt x="188" y="1932"/>
                      </a:lnTo>
                      <a:lnTo>
                        <a:pt x="188" y="1932"/>
                      </a:lnTo>
                      <a:lnTo>
                        <a:pt x="188" y="1932"/>
                      </a:lnTo>
                      <a:lnTo>
                        <a:pt x="188" y="1931"/>
                      </a:lnTo>
                      <a:lnTo>
                        <a:pt x="188" y="1931"/>
                      </a:lnTo>
                      <a:lnTo>
                        <a:pt x="188" y="1931"/>
                      </a:lnTo>
                      <a:lnTo>
                        <a:pt x="188" y="1931"/>
                      </a:lnTo>
                      <a:lnTo>
                        <a:pt x="188" y="1930"/>
                      </a:lnTo>
                      <a:lnTo>
                        <a:pt x="188" y="1930"/>
                      </a:lnTo>
                      <a:lnTo>
                        <a:pt x="188" y="1929"/>
                      </a:lnTo>
                      <a:lnTo>
                        <a:pt x="188" y="1929"/>
                      </a:lnTo>
                      <a:lnTo>
                        <a:pt x="188" y="1929"/>
                      </a:lnTo>
                      <a:lnTo>
                        <a:pt x="188" y="1929"/>
                      </a:lnTo>
                      <a:lnTo>
                        <a:pt x="187" y="1928"/>
                      </a:lnTo>
                      <a:lnTo>
                        <a:pt x="187" y="1928"/>
                      </a:lnTo>
                      <a:lnTo>
                        <a:pt x="187" y="1927"/>
                      </a:lnTo>
                      <a:lnTo>
                        <a:pt x="187" y="1927"/>
                      </a:lnTo>
                      <a:lnTo>
                        <a:pt x="187" y="1927"/>
                      </a:lnTo>
                      <a:lnTo>
                        <a:pt x="187" y="1926"/>
                      </a:lnTo>
                      <a:lnTo>
                        <a:pt x="187" y="1926"/>
                      </a:lnTo>
                      <a:lnTo>
                        <a:pt x="187" y="1926"/>
                      </a:lnTo>
                      <a:lnTo>
                        <a:pt x="187" y="1925"/>
                      </a:lnTo>
                      <a:lnTo>
                        <a:pt x="187" y="1925"/>
                      </a:lnTo>
                      <a:lnTo>
                        <a:pt x="186" y="1925"/>
                      </a:lnTo>
                      <a:lnTo>
                        <a:pt x="186" y="1924"/>
                      </a:lnTo>
                      <a:lnTo>
                        <a:pt x="186" y="1924"/>
                      </a:lnTo>
                      <a:lnTo>
                        <a:pt x="186" y="1924"/>
                      </a:lnTo>
                      <a:lnTo>
                        <a:pt x="185" y="1917"/>
                      </a:lnTo>
                      <a:lnTo>
                        <a:pt x="184" y="1911"/>
                      </a:lnTo>
                      <a:lnTo>
                        <a:pt x="182" y="1904"/>
                      </a:lnTo>
                      <a:lnTo>
                        <a:pt x="181" y="1898"/>
                      </a:lnTo>
                      <a:lnTo>
                        <a:pt x="179" y="1891"/>
                      </a:lnTo>
                      <a:lnTo>
                        <a:pt x="178" y="1885"/>
                      </a:lnTo>
                      <a:lnTo>
                        <a:pt x="177" y="1879"/>
                      </a:lnTo>
                      <a:lnTo>
                        <a:pt x="175" y="1872"/>
                      </a:lnTo>
                      <a:lnTo>
                        <a:pt x="174" y="1866"/>
                      </a:lnTo>
                      <a:lnTo>
                        <a:pt x="172" y="1859"/>
                      </a:lnTo>
                      <a:lnTo>
                        <a:pt x="171" y="1853"/>
                      </a:lnTo>
                      <a:lnTo>
                        <a:pt x="170" y="1846"/>
                      </a:lnTo>
                      <a:lnTo>
                        <a:pt x="169" y="1840"/>
                      </a:lnTo>
                      <a:lnTo>
                        <a:pt x="167" y="1833"/>
                      </a:lnTo>
                      <a:lnTo>
                        <a:pt x="167" y="1827"/>
                      </a:lnTo>
                      <a:lnTo>
                        <a:pt x="165" y="1820"/>
                      </a:lnTo>
                      <a:lnTo>
                        <a:pt x="164" y="1814"/>
                      </a:lnTo>
                      <a:lnTo>
                        <a:pt x="163" y="1808"/>
                      </a:lnTo>
                      <a:lnTo>
                        <a:pt x="162" y="1801"/>
                      </a:lnTo>
                      <a:lnTo>
                        <a:pt x="161" y="1795"/>
                      </a:lnTo>
                      <a:lnTo>
                        <a:pt x="160" y="1788"/>
                      </a:lnTo>
                      <a:lnTo>
                        <a:pt x="159" y="1782"/>
                      </a:lnTo>
                      <a:lnTo>
                        <a:pt x="158" y="1775"/>
                      </a:lnTo>
                      <a:lnTo>
                        <a:pt x="157" y="1769"/>
                      </a:lnTo>
                      <a:lnTo>
                        <a:pt x="156" y="1762"/>
                      </a:lnTo>
                      <a:lnTo>
                        <a:pt x="155" y="1756"/>
                      </a:lnTo>
                      <a:lnTo>
                        <a:pt x="154" y="1750"/>
                      </a:lnTo>
                      <a:lnTo>
                        <a:pt x="153" y="1743"/>
                      </a:lnTo>
                      <a:lnTo>
                        <a:pt x="152" y="1736"/>
                      </a:lnTo>
                      <a:lnTo>
                        <a:pt x="151" y="1730"/>
                      </a:lnTo>
                      <a:lnTo>
                        <a:pt x="151" y="1724"/>
                      </a:lnTo>
                      <a:lnTo>
                        <a:pt x="150" y="1717"/>
                      </a:lnTo>
                      <a:lnTo>
                        <a:pt x="149" y="1711"/>
                      </a:lnTo>
                      <a:lnTo>
                        <a:pt x="148" y="1704"/>
                      </a:lnTo>
                      <a:lnTo>
                        <a:pt x="147" y="1698"/>
                      </a:lnTo>
                      <a:lnTo>
                        <a:pt x="146" y="1691"/>
                      </a:lnTo>
                      <a:lnTo>
                        <a:pt x="146" y="1685"/>
                      </a:lnTo>
                      <a:lnTo>
                        <a:pt x="145" y="1679"/>
                      </a:lnTo>
                      <a:lnTo>
                        <a:pt x="144" y="1672"/>
                      </a:lnTo>
                      <a:lnTo>
                        <a:pt x="144" y="1665"/>
                      </a:lnTo>
                      <a:lnTo>
                        <a:pt x="143" y="1659"/>
                      </a:lnTo>
                      <a:lnTo>
                        <a:pt x="142" y="1653"/>
                      </a:lnTo>
                      <a:lnTo>
                        <a:pt x="142" y="1646"/>
                      </a:lnTo>
                      <a:lnTo>
                        <a:pt x="141" y="1640"/>
                      </a:lnTo>
                      <a:lnTo>
                        <a:pt x="140" y="1633"/>
                      </a:lnTo>
                      <a:lnTo>
                        <a:pt x="139" y="1627"/>
                      </a:lnTo>
                      <a:lnTo>
                        <a:pt x="139" y="1620"/>
                      </a:lnTo>
                      <a:lnTo>
                        <a:pt x="138" y="1614"/>
                      </a:lnTo>
                      <a:lnTo>
                        <a:pt x="138" y="1607"/>
                      </a:lnTo>
                      <a:lnTo>
                        <a:pt x="137" y="1601"/>
                      </a:lnTo>
                      <a:lnTo>
                        <a:pt x="137" y="1594"/>
                      </a:lnTo>
                      <a:lnTo>
                        <a:pt x="136" y="1588"/>
                      </a:lnTo>
                      <a:lnTo>
                        <a:pt x="135" y="1582"/>
                      </a:lnTo>
                      <a:lnTo>
                        <a:pt x="135" y="1575"/>
                      </a:lnTo>
                      <a:lnTo>
                        <a:pt x="135" y="1568"/>
                      </a:lnTo>
                      <a:lnTo>
                        <a:pt x="134" y="1562"/>
                      </a:lnTo>
                      <a:lnTo>
                        <a:pt x="133" y="1556"/>
                      </a:lnTo>
                      <a:lnTo>
                        <a:pt x="133" y="1549"/>
                      </a:lnTo>
                      <a:lnTo>
                        <a:pt x="132" y="1543"/>
                      </a:lnTo>
                      <a:lnTo>
                        <a:pt x="132" y="1536"/>
                      </a:lnTo>
                      <a:lnTo>
                        <a:pt x="132" y="1530"/>
                      </a:lnTo>
                      <a:lnTo>
                        <a:pt x="131" y="1524"/>
                      </a:lnTo>
                      <a:lnTo>
                        <a:pt x="130" y="1517"/>
                      </a:lnTo>
                      <a:lnTo>
                        <a:pt x="130" y="1511"/>
                      </a:lnTo>
                      <a:lnTo>
                        <a:pt x="130" y="1504"/>
                      </a:lnTo>
                      <a:lnTo>
                        <a:pt x="129" y="1498"/>
                      </a:lnTo>
                      <a:lnTo>
                        <a:pt x="129" y="1491"/>
                      </a:lnTo>
                      <a:lnTo>
                        <a:pt x="128" y="1485"/>
                      </a:lnTo>
                      <a:lnTo>
                        <a:pt x="128" y="1478"/>
                      </a:lnTo>
                      <a:lnTo>
                        <a:pt x="127" y="1472"/>
                      </a:lnTo>
                      <a:lnTo>
                        <a:pt x="127" y="1465"/>
                      </a:lnTo>
                      <a:lnTo>
                        <a:pt x="127" y="1459"/>
                      </a:lnTo>
                      <a:lnTo>
                        <a:pt x="126" y="1453"/>
                      </a:lnTo>
                      <a:lnTo>
                        <a:pt x="126" y="1446"/>
                      </a:lnTo>
                      <a:lnTo>
                        <a:pt x="126" y="1439"/>
                      </a:lnTo>
                      <a:lnTo>
                        <a:pt x="125" y="1433"/>
                      </a:lnTo>
                      <a:lnTo>
                        <a:pt x="125" y="1427"/>
                      </a:lnTo>
                      <a:lnTo>
                        <a:pt x="125" y="1420"/>
                      </a:lnTo>
                      <a:lnTo>
                        <a:pt x="124" y="1414"/>
                      </a:lnTo>
                      <a:lnTo>
                        <a:pt x="124" y="1407"/>
                      </a:lnTo>
                      <a:lnTo>
                        <a:pt x="123" y="1401"/>
                      </a:lnTo>
                      <a:lnTo>
                        <a:pt x="123" y="1394"/>
                      </a:lnTo>
                      <a:lnTo>
                        <a:pt x="123" y="1388"/>
                      </a:lnTo>
                      <a:lnTo>
                        <a:pt x="123" y="1381"/>
                      </a:lnTo>
                      <a:lnTo>
                        <a:pt x="122" y="1375"/>
                      </a:lnTo>
                      <a:lnTo>
                        <a:pt x="122" y="1368"/>
                      </a:lnTo>
                      <a:lnTo>
                        <a:pt x="122" y="1362"/>
                      </a:lnTo>
                      <a:lnTo>
                        <a:pt x="121" y="1356"/>
                      </a:lnTo>
                      <a:lnTo>
                        <a:pt x="121" y="1349"/>
                      </a:lnTo>
                      <a:lnTo>
                        <a:pt x="120" y="1343"/>
                      </a:lnTo>
                      <a:lnTo>
                        <a:pt x="120" y="1336"/>
                      </a:lnTo>
                      <a:lnTo>
                        <a:pt x="120" y="1330"/>
                      </a:lnTo>
                      <a:lnTo>
                        <a:pt x="120" y="1324"/>
                      </a:lnTo>
                      <a:lnTo>
                        <a:pt x="119" y="1317"/>
                      </a:lnTo>
                      <a:lnTo>
                        <a:pt x="119" y="1310"/>
                      </a:lnTo>
                      <a:lnTo>
                        <a:pt x="119" y="1304"/>
                      </a:lnTo>
                      <a:lnTo>
                        <a:pt x="118" y="1298"/>
                      </a:lnTo>
                      <a:lnTo>
                        <a:pt x="118" y="1291"/>
                      </a:lnTo>
                      <a:lnTo>
                        <a:pt x="118" y="1285"/>
                      </a:lnTo>
                      <a:lnTo>
                        <a:pt x="118" y="1278"/>
                      </a:lnTo>
                      <a:lnTo>
                        <a:pt x="118" y="1272"/>
                      </a:lnTo>
                      <a:lnTo>
                        <a:pt x="117" y="1265"/>
                      </a:lnTo>
                      <a:lnTo>
                        <a:pt x="117" y="1259"/>
                      </a:lnTo>
                      <a:lnTo>
                        <a:pt x="117" y="1252"/>
                      </a:lnTo>
                      <a:lnTo>
                        <a:pt x="116" y="1246"/>
                      </a:lnTo>
                      <a:lnTo>
                        <a:pt x="116" y="1239"/>
                      </a:lnTo>
                      <a:lnTo>
                        <a:pt x="116" y="1233"/>
                      </a:lnTo>
                      <a:lnTo>
                        <a:pt x="116" y="1227"/>
                      </a:lnTo>
                      <a:lnTo>
                        <a:pt x="116" y="1220"/>
                      </a:lnTo>
                      <a:lnTo>
                        <a:pt x="115" y="1213"/>
                      </a:lnTo>
                      <a:lnTo>
                        <a:pt x="115" y="1207"/>
                      </a:lnTo>
                      <a:lnTo>
                        <a:pt x="115" y="1201"/>
                      </a:lnTo>
                      <a:lnTo>
                        <a:pt x="114" y="1194"/>
                      </a:lnTo>
                      <a:lnTo>
                        <a:pt x="114" y="1188"/>
                      </a:lnTo>
                      <a:lnTo>
                        <a:pt x="114" y="1181"/>
                      </a:lnTo>
                      <a:lnTo>
                        <a:pt x="114" y="1175"/>
                      </a:lnTo>
                      <a:lnTo>
                        <a:pt x="113" y="1168"/>
                      </a:lnTo>
                      <a:lnTo>
                        <a:pt x="113" y="1162"/>
                      </a:lnTo>
                      <a:lnTo>
                        <a:pt x="113" y="1156"/>
                      </a:lnTo>
                      <a:lnTo>
                        <a:pt x="113" y="1149"/>
                      </a:lnTo>
                      <a:lnTo>
                        <a:pt x="113" y="1142"/>
                      </a:lnTo>
                      <a:lnTo>
                        <a:pt x="112" y="1136"/>
                      </a:lnTo>
                      <a:lnTo>
                        <a:pt x="112" y="1130"/>
                      </a:lnTo>
                      <a:lnTo>
                        <a:pt x="112" y="1123"/>
                      </a:lnTo>
                      <a:lnTo>
                        <a:pt x="112" y="1117"/>
                      </a:lnTo>
                      <a:lnTo>
                        <a:pt x="111" y="1110"/>
                      </a:lnTo>
                      <a:lnTo>
                        <a:pt x="111" y="1104"/>
                      </a:lnTo>
                      <a:lnTo>
                        <a:pt x="111" y="1097"/>
                      </a:lnTo>
                      <a:lnTo>
                        <a:pt x="111" y="1091"/>
                      </a:lnTo>
                      <a:lnTo>
                        <a:pt x="111" y="1084"/>
                      </a:lnTo>
                      <a:lnTo>
                        <a:pt x="111" y="1078"/>
                      </a:lnTo>
                      <a:lnTo>
                        <a:pt x="110" y="1072"/>
                      </a:lnTo>
                      <a:lnTo>
                        <a:pt x="110" y="1065"/>
                      </a:lnTo>
                      <a:lnTo>
                        <a:pt x="110" y="1059"/>
                      </a:lnTo>
                      <a:lnTo>
                        <a:pt x="110" y="1052"/>
                      </a:lnTo>
                      <a:lnTo>
                        <a:pt x="109" y="1046"/>
                      </a:lnTo>
                      <a:lnTo>
                        <a:pt x="109" y="1039"/>
                      </a:lnTo>
                      <a:lnTo>
                        <a:pt x="109" y="1033"/>
                      </a:lnTo>
                      <a:lnTo>
                        <a:pt x="109" y="1026"/>
                      </a:lnTo>
                      <a:lnTo>
                        <a:pt x="109" y="1020"/>
                      </a:lnTo>
                      <a:lnTo>
                        <a:pt x="109" y="1013"/>
                      </a:lnTo>
                      <a:lnTo>
                        <a:pt x="109" y="1007"/>
                      </a:lnTo>
                      <a:lnTo>
                        <a:pt x="108" y="1001"/>
                      </a:lnTo>
                      <a:lnTo>
                        <a:pt x="108" y="994"/>
                      </a:lnTo>
                      <a:lnTo>
                        <a:pt x="108" y="988"/>
                      </a:lnTo>
                      <a:lnTo>
                        <a:pt x="108" y="981"/>
                      </a:lnTo>
                      <a:lnTo>
                        <a:pt x="108" y="975"/>
                      </a:lnTo>
                      <a:lnTo>
                        <a:pt x="107" y="968"/>
                      </a:lnTo>
                      <a:lnTo>
                        <a:pt x="107" y="962"/>
                      </a:lnTo>
                      <a:lnTo>
                        <a:pt x="107" y="955"/>
                      </a:lnTo>
                      <a:lnTo>
                        <a:pt x="107" y="949"/>
                      </a:lnTo>
                      <a:lnTo>
                        <a:pt x="107" y="942"/>
                      </a:lnTo>
                      <a:lnTo>
                        <a:pt x="106" y="936"/>
                      </a:lnTo>
                      <a:lnTo>
                        <a:pt x="106" y="930"/>
                      </a:lnTo>
                      <a:lnTo>
                        <a:pt x="106" y="923"/>
                      </a:lnTo>
                      <a:lnTo>
                        <a:pt x="106" y="916"/>
                      </a:lnTo>
                      <a:lnTo>
                        <a:pt x="106" y="910"/>
                      </a:lnTo>
                      <a:lnTo>
                        <a:pt x="106" y="904"/>
                      </a:lnTo>
                      <a:lnTo>
                        <a:pt x="106" y="897"/>
                      </a:lnTo>
                      <a:lnTo>
                        <a:pt x="106" y="891"/>
                      </a:lnTo>
                      <a:lnTo>
                        <a:pt x="105" y="884"/>
                      </a:lnTo>
                      <a:lnTo>
                        <a:pt x="105" y="878"/>
                      </a:lnTo>
                      <a:lnTo>
                        <a:pt x="105" y="871"/>
                      </a:lnTo>
                      <a:lnTo>
                        <a:pt x="105" y="865"/>
                      </a:lnTo>
                      <a:lnTo>
                        <a:pt x="105" y="858"/>
                      </a:lnTo>
                      <a:lnTo>
                        <a:pt x="104" y="852"/>
                      </a:lnTo>
                      <a:lnTo>
                        <a:pt x="104" y="845"/>
                      </a:lnTo>
                      <a:lnTo>
                        <a:pt x="104" y="839"/>
                      </a:lnTo>
                      <a:lnTo>
                        <a:pt x="104" y="833"/>
                      </a:lnTo>
                      <a:lnTo>
                        <a:pt x="104" y="826"/>
                      </a:lnTo>
                      <a:lnTo>
                        <a:pt x="104" y="820"/>
                      </a:lnTo>
                      <a:lnTo>
                        <a:pt x="104" y="813"/>
                      </a:lnTo>
                      <a:lnTo>
                        <a:pt x="104" y="807"/>
                      </a:lnTo>
                      <a:lnTo>
                        <a:pt x="104" y="801"/>
                      </a:lnTo>
                      <a:lnTo>
                        <a:pt x="103" y="794"/>
                      </a:lnTo>
                      <a:lnTo>
                        <a:pt x="103" y="787"/>
                      </a:lnTo>
                      <a:lnTo>
                        <a:pt x="103" y="781"/>
                      </a:lnTo>
                      <a:lnTo>
                        <a:pt x="103" y="775"/>
                      </a:lnTo>
                      <a:lnTo>
                        <a:pt x="103" y="768"/>
                      </a:lnTo>
                      <a:lnTo>
                        <a:pt x="103" y="762"/>
                      </a:lnTo>
                      <a:lnTo>
                        <a:pt x="102" y="755"/>
                      </a:lnTo>
                      <a:lnTo>
                        <a:pt x="102" y="749"/>
                      </a:lnTo>
                      <a:lnTo>
                        <a:pt x="102" y="742"/>
                      </a:lnTo>
                      <a:lnTo>
                        <a:pt x="102" y="736"/>
                      </a:lnTo>
                      <a:lnTo>
                        <a:pt x="102" y="729"/>
                      </a:lnTo>
                      <a:lnTo>
                        <a:pt x="102" y="723"/>
                      </a:lnTo>
                      <a:lnTo>
                        <a:pt x="102" y="716"/>
                      </a:lnTo>
                      <a:lnTo>
                        <a:pt x="102" y="710"/>
                      </a:lnTo>
                      <a:lnTo>
                        <a:pt x="102" y="704"/>
                      </a:lnTo>
                      <a:lnTo>
                        <a:pt x="102" y="697"/>
                      </a:lnTo>
                      <a:lnTo>
                        <a:pt x="101" y="690"/>
                      </a:lnTo>
                      <a:lnTo>
                        <a:pt x="101" y="684"/>
                      </a:lnTo>
                      <a:lnTo>
                        <a:pt x="101" y="678"/>
                      </a:lnTo>
                      <a:lnTo>
                        <a:pt x="101" y="671"/>
                      </a:lnTo>
                      <a:lnTo>
                        <a:pt x="101" y="665"/>
                      </a:lnTo>
                      <a:lnTo>
                        <a:pt x="101" y="658"/>
                      </a:lnTo>
                      <a:lnTo>
                        <a:pt x="101" y="652"/>
                      </a:lnTo>
                      <a:lnTo>
                        <a:pt x="100" y="645"/>
                      </a:lnTo>
                      <a:lnTo>
                        <a:pt x="100" y="639"/>
                      </a:lnTo>
                      <a:lnTo>
                        <a:pt x="100" y="633"/>
                      </a:lnTo>
                      <a:lnTo>
                        <a:pt x="100" y="626"/>
                      </a:lnTo>
                      <a:lnTo>
                        <a:pt x="100" y="619"/>
                      </a:lnTo>
                      <a:lnTo>
                        <a:pt x="100" y="613"/>
                      </a:lnTo>
                      <a:lnTo>
                        <a:pt x="100" y="607"/>
                      </a:lnTo>
                      <a:lnTo>
                        <a:pt x="100" y="600"/>
                      </a:lnTo>
                      <a:lnTo>
                        <a:pt x="99" y="594"/>
                      </a:lnTo>
                      <a:lnTo>
                        <a:pt x="99" y="587"/>
                      </a:lnTo>
                      <a:lnTo>
                        <a:pt x="99" y="581"/>
                      </a:lnTo>
                      <a:lnTo>
                        <a:pt x="99" y="575"/>
                      </a:lnTo>
                      <a:lnTo>
                        <a:pt x="99" y="568"/>
                      </a:lnTo>
                      <a:lnTo>
                        <a:pt x="99" y="561"/>
                      </a:lnTo>
                      <a:lnTo>
                        <a:pt x="99" y="555"/>
                      </a:lnTo>
                      <a:lnTo>
                        <a:pt x="99" y="549"/>
                      </a:lnTo>
                      <a:lnTo>
                        <a:pt x="99" y="542"/>
                      </a:lnTo>
                      <a:lnTo>
                        <a:pt x="99" y="536"/>
                      </a:lnTo>
                      <a:lnTo>
                        <a:pt x="99" y="529"/>
                      </a:lnTo>
                      <a:lnTo>
                        <a:pt x="99" y="523"/>
                      </a:lnTo>
                      <a:lnTo>
                        <a:pt x="98" y="516"/>
                      </a:lnTo>
                      <a:lnTo>
                        <a:pt x="98" y="510"/>
                      </a:lnTo>
                      <a:lnTo>
                        <a:pt x="98" y="503"/>
                      </a:lnTo>
                      <a:lnTo>
                        <a:pt x="98" y="497"/>
                      </a:lnTo>
                      <a:lnTo>
                        <a:pt x="98" y="490"/>
                      </a:lnTo>
                      <a:lnTo>
                        <a:pt x="98" y="484"/>
                      </a:lnTo>
                      <a:lnTo>
                        <a:pt x="98" y="478"/>
                      </a:lnTo>
                      <a:lnTo>
                        <a:pt x="98" y="471"/>
                      </a:lnTo>
                      <a:lnTo>
                        <a:pt x="97" y="465"/>
                      </a:lnTo>
                      <a:lnTo>
                        <a:pt x="97" y="458"/>
                      </a:lnTo>
                      <a:lnTo>
                        <a:pt x="97" y="452"/>
                      </a:lnTo>
                      <a:lnTo>
                        <a:pt x="97" y="445"/>
                      </a:lnTo>
                      <a:lnTo>
                        <a:pt x="97" y="439"/>
                      </a:lnTo>
                      <a:lnTo>
                        <a:pt x="97" y="432"/>
                      </a:lnTo>
                      <a:lnTo>
                        <a:pt x="97" y="426"/>
                      </a:lnTo>
                      <a:lnTo>
                        <a:pt x="97" y="419"/>
                      </a:lnTo>
                      <a:lnTo>
                        <a:pt x="97" y="413"/>
                      </a:lnTo>
                      <a:lnTo>
                        <a:pt x="97" y="407"/>
                      </a:lnTo>
                      <a:lnTo>
                        <a:pt x="97" y="400"/>
                      </a:lnTo>
                      <a:lnTo>
                        <a:pt x="97" y="393"/>
                      </a:lnTo>
                      <a:lnTo>
                        <a:pt x="97" y="387"/>
                      </a:lnTo>
                      <a:lnTo>
                        <a:pt x="97" y="381"/>
                      </a:lnTo>
                      <a:lnTo>
                        <a:pt x="96" y="374"/>
                      </a:lnTo>
                      <a:lnTo>
                        <a:pt x="96" y="368"/>
                      </a:lnTo>
                      <a:lnTo>
                        <a:pt x="96" y="361"/>
                      </a:lnTo>
                      <a:lnTo>
                        <a:pt x="96" y="355"/>
                      </a:lnTo>
                      <a:lnTo>
                        <a:pt x="96" y="348"/>
                      </a:lnTo>
                      <a:lnTo>
                        <a:pt x="96" y="342"/>
                      </a:lnTo>
                      <a:lnTo>
                        <a:pt x="96" y="335"/>
                      </a:lnTo>
                      <a:lnTo>
                        <a:pt x="96" y="329"/>
                      </a:lnTo>
                      <a:lnTo>
                        <a:pt x="96" y="323"/>
                      </a:lnTo>
                      <a:lnTo>
                        <a:pt x="96" y="316"/>
                      </a:lnTo>
                      <a:lnTo>
                        <a:pt x="95" y="310"/>
                      </a:lnTo>
                      <a:lnTo>
                        <a:pt x="95" y="303"/>
                      </a:lnTo>
                      <a:lnTo>
                        <a:pt x="95" y="297"/>
                      </a:lnTo>
                      <a:lnTo>
                        <a:pt x="95" y="290"/>
                      </a:lnTo>
                      <a:lnTo>
                        <a:pt x="95" y="284"/>
                      </a:lnTo>
                      <a:lnTo>
                        <a:pt x="95" y="278"/>
                      </a:lnTo>
                      <a:lnTo>
                        <a:pt x="95" y="271"/>
                      </a:lnTo>
                      <a:lnTo>
                        <a:pt x="95" y="264"/>
                      </a:lnTo>
                      <a:lnTo>
                        <a:pt x="95" y="258"/>
                      </a:lnTo>
                      <a:lnTo>
                        <a:pt x="95" y="252"/>
                      </a:lnTo>
                      <a:lnTo>
                        <a:pt x="95" y="245"/>
                      </a:lnTo>
                      <a:lnTo>
                        <a:pt x="95" y="239"/>
                      </a:lnTo>
                      <a:lnTo>
                        <a:pt x="95" y="232"/>
                      </a:lnTo>
                      <a:lnTo>
                        <a:pt x="95" y="226"/>
                      </a:lnTo>
                      <a:lnTo>
                        <a:pt x="95" y="219"/>
                      </a:lnTo>
                      <a:lnTo>
                        <a:pt x="94" y="213"/>
                      </a:lnTo>
                      <a:lnTo>
                        <a:pt x="94" y="206"/>
                      </a:lnTo>
                      <a:lnTo>
                        <a:pt x="94" y="200"/>
                      </a:lnTo>
                      <a:lnTo>
                        <a:pt x="94" y="193"/>
                      </a:lnTo>
                      <a:lnTo>
                        <a:pt x="94" y="187"/>
                      </a:lnTo>
                      <a:lnTo>
                        <a:pt x="94" y="181"/>
                      </a:lnTo>
                      <a:lnTo>
                        <a:pt x="94" y="174"/>
                      </a:lnTo>
                      <a:lnTo>
                        <a:pt x="94" y="167"/>
                      </a:lnTo>
                      <a:lnTo>
                        <a:pt x="94" y="161"/>
                      </a:lnTo>
                      <a:lnTo>
                        <a:pt x="94" y="155"/>
                      </a:lnTo>
                      <a:lnTo>
                        <a:pt x="94" y="148"/>
                      </a:lnTo>
                      <a:lnTo>
                        <a:pt x="94" y="142"/>
                      </a:lnTo>
                      <a:lnTo>
                        <a:pt x="93" y="135"/>
                      </a:lnTo>
                      <a:lnTo>
                        <a:pt x="93" y="129"/>
                      </a:lnTo>
                      <a:lnTo>
                        <a:pt x="93" y="122"/>
                      </a:lnTo>
                      <a:lnTo>
                        <a:pt x="93" y="116"/>
                      </a:lnTo>
                      <a:lnTo>
                        <a:pt x="93" y="110"/>
                      </a:lnTo>
                      <a:lnTo>
                        <a:pt x="93" y="103"/>
                      </a:lnTo>
                      <a:lnTo>
                        <a:pt x="93" y="96"/>
                      </a:lnTo>
                      <a:lnTo>
                        <a:pt x="93" y="90"/>
                      </a:lnTo>
                      <a:lnTo>
                        <a:pt x="93" y="84"/>
                      </a:lnTo>
                      <a:lnTo>
                        <a:pt x="93" y="77"/>
                      </a:lnTo>
                      <a:lnTo>
                        <a:pt x="93" y="71"/>
                      </a:lnTo>
                      <a:lnTo>
                        <a:pt x="92" y="64"/>
                      </a:lnTo>
                      <a:lnTo>
                        <a:pt x="92" y="58"/>
                      </a:lnTo>
                      <a:lnTo>
                        <a:pt x="92" y="52"/>
                      </a:lnTo>
                      <a:lnTo>
                        <a:pt x="92" y="45"/>
                      </a:lnTo>
                      <a:lnTo>
                        <a:pt x="92" y="38"/>
                      </a:lnTo>
                      <a:lnTo>
                        <a:pt x="92" y="32"/>
                      </a:lnTo>
                      <a:lnTo>
                        <a:pt x="92" y="26"/>
                      </a:lnTo>
                      <a:lnTo>
                        <a:pt x="92" y="19"/>
                      </a:lnTo>
                      <a:lnTo>
                        <a:pt x="92" y="13"/>
                      </a:lnTo>
                      <a:lnTo>
                        <a:pt x="92" y="6"/>
                      </a:lnTo>
                      <a:lnTo>
                        <a:pt x="92" y="0"/>
                      </a:lnTo>
                      <a:lnTo>
                        <a:pt x="82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45"/>
                      </a:lnTo>
                      <a:lnTo>
                        <a:pt x="0" y="52"/>
                      </a:lnTo>
                      <a:lnTo>
                        <a:pt x="0" y="58"/>
                      </a:lnTo>
                      <a:lnTo>
                        <a:pt x="0" y="64"/>
                      </a:lnTo>
                      <a:lnTo>
                        <a:pt x="0" y="71"/>
                      </a:lnTo>
                      <a:lnTo>
                        <a:pt x="0" y="77"/>
                      </a:lnTo>
                      <a:lnTo>
                        <a:pt x="0" y="84"/>
                      </a:lnTo>
                      <a:lnTo>
                        <a:pt x="0" y="90"/>
                      </a:lnTo>
                      <a:lnTo>
                        <a:pt x="0" y="96"/>
                      </a:lnTo>
                      <a:lnTo>
                        <a:pt x="0" y="103"/>
                      </a:lnTo>
                      <a:lnTo>
                        <a:pt x="0" y="110"/>
                      </a:lnTo>
                      <a:lnTo>
                        <a:pt x="0" y="116"/>
                      </a:lnTo>
                      <a:lnTo>
                        <a:pt x="1" y="122"/>
                      </a:lnTo>
                      <a:lnTo>
                        <a:pt x="1" y="129"/>
                      </a:lnTo>
                      <a:lnTo>
                        <a:pt x="1" y="135"/>
                      </a:lnTo>
                      <a:lnTo>
                        <a:pt x="1" y="142"/>
                      </a:lnTo>
                      <a:lnTo>
                        <a:pt x="1" y="148"/>
                      </a:lnTo>
                      <a:lnTo>
                        <a:pt x="1" y="155"/>
                      </a:lnTo>
                      <a:lnTo>
                        <a:pt x="1" y="161"/>
                      </a:lnTo>
                      <a:lnTo>
                        <a:pt x="1" y="167"/>
                      </a:lnTo>
                      <a:lnTo>
                        <a:pt x="1" y="174"/>
                      </a:lnTo>
                      <a:lnTo>
                        <a:pt x="1" y="181"/>
                      </a:lnTo>
                      <a:lnTo>
                        <a:pt x="1" y="187"/>
                      </a:lnTo>
                      <a:lnTo>
                        <a:pt x="1" y="193"/>
                      </a:lnTo>
                      <a:lnTo>
                        <a:pt x="1" y="200"/>
                      </a:lnTo>
                      <a:lnTo>
                        <a:pt x="1" y="206"/>
                      </a:lnTo>
                      <a:lnTo>
                        <a:pt x="1" y="213"/>
                      </a:lnTo>
                      <a:lnTo>
                        <a:pt x="1" y="219"/>
                      </a:lnTo>
                      <a:lnTo>
                        <a:pt x="1" y="226"/>
                      </a:lnTo>
                      <a:lnTo>
                        <a:pt x="1" y="232"/>
                      </a:lnTo>
                      <a:lnTo>
                        <a:pt x="1" y="239"/>
                      </a:lnTo>
                      <a:lnTo>
                        <a:pt x="1" y="245"/>
                      </a:lnTo>
                      <a:lnTo>
                        <a:pt x="1" y="252"/>
                      </a:lnTo>
                      <a:lnTo>
                        <a:pt x="1" y="258"/>
                      </a:lnTo>
                      <a:lnTo>
                        <a:pt x="1" y="264"/>
                      </a:lnTo>
                      <a:lnTo>
                        <a:pt x="1" y="271"/>
                      </a:lnTo>
                      <a:lnTo>
                        <a:pt x="1" y="278"/>
                      </a:lnTo>
                      <a:lnTo>
                        <a:pt x="1" y="284"/>
                      </a:lnTo>
                      <a:lnTo>
                        <a:pt x="2" y="290"/>
                      </a:lnTo>
                      <a:lnTo>
                        <a:pt x="2" y="297"/>
                      </a:lnTo>
                      <a:lnTo>
                        <a:pt x="2" y="303"/>
                      </a:lnTo>
                      <a:lnTo>
                        <a:pt x="2" y="310"/>
                      </a:lnTo>
                      <a:lnTo>
                        <a:pt x="2" y="316"/>
                      </a:lnTo>
                      <a:lnTo>
                        <a:pt x="2" y="323"/>
                      </a:lnTo>
                      <a:lnTo>
                        <a:pt x="2" y="329"/>
                      </a:lnTo>
                      <a:lnTo>
                        <a:pt x="2" y="335"/>
                      </a:lnTo>
                      <a:lnTo>
                        <a:pt x="2" y="342"/>
                      </a:lnTo>
                      <a:lnTo>
                        <a:pt x="2" y="348"/>
                      </a:lnTo>
                      <a:lnTo>
                        <a:pt x="2" y="355"/>
                      </a:lnTo>
                      <a:lnTo>
                        <a:pt x="2" y="361"/>
                      </a:lnTo>
                      <a:lnTo>
                        <a:pt x="2" y="368"/>
                      </a:lnTo>
                      <a:lnTo>
                        <a:pt x="2" y="374"/>
                      </a:lnTo>
                      <a:lnTo>
                        <a:pt x="2" y="381"/>
                      </a:lnTo>
                      <a:lnTo>
                        <a:pt x="3" y="387"/>
                      </a:lnTo>
                      <a:lnTo>
                        <a:pt x="3" y="393"/>
                      </a:lnTo>
                      <a:lnTo>
                        <a:pt x="3" y="400"/>
                      </a:lnTo>
                      <a:lnTo>
                        <a:pt x="3" y="407"/>
                      </a:lnTo>
                      <a:lnTo>
                        <a:pt x="3" y="413"/>
                      </a:lnTo>
                      <a:lnTo>
                        <a:pt x="3" y="419"/>
                      </a:lnTo>
                      <a:lnTo>
                        <a:pt x="3" y="426"/>
                      </a:lnTo>
                      <a:lnTo>
                        <a:pt x="3" y="432"/>
                      </a:lnTo>
                      <a:lnTo>
                        <a:pt x="3" y="439"/>
                      </a:lnTo>
                      <a:lnTo>
                        <a:pt x="3" y="445"/>
                      </a:lnTo>
                      <a:lnTo>
                        <a:pt x="3" y="452"/>
                      </a:lnTo>
                      <a:lnTo>
                        <a:pt x="3" y="458"/>
                      </a:lnTo>
                      <a:lnTo>
                        <a:pt x="3" y="465"/>
                      </a:lnTo>
                      <a:lnTo>
                        <a:pt x="3" y="471"/>
                      </a:lnTo>
                      <a:lnTo>
                        <a:pt x="3" y="478"/>
                      </a:lnTo>
                      <a:lnTo>
                        <a:pt x="3" y="484"/>
                      </a:lnTo>
                      <a:lnTo>
                        <a:pt x="3" y="490"/>
                      </a:lnTo>
                      <a:lnTo>
                        <a:pt x="3" y="497"/>
                      </a:lnTo>
                      <a:lnTo>
                        <a:pt x="3" y="503"/>
                      </a:lnTo>
                      <a:lnTo>
                        <a:pt x="3" y="510"/>
                      </a:lnTo>
                      <a:lnTo>
                        <a:pt x="4" y="516"/>
                      </a:lnTo>
                      <a:lnTo>
                        <a:pt x="4" y="523"/>
                      </a:lnTo>
                      <a:lnTo>
                        <a:pt x="4" y="529"/>
                      </a:lnTo>
                      <a:lnTo>
                        <a:pt x="4" y="536"/>
                      </a:lnTo>
                      <a:lnTo>
                        <a:pt x="4" y="542"/>
                      </a:lnTo>
                      <a:lnTo>
                        <a:pt x="4" y="549"/>
                      </a:lnTo>
                      <a:lnTo>
                        <a:pt x="4" y="555"/>
                      </a:lnTo>
                      <a:lnTo>
                        <a:pt x="4" y="561"/>
                      </a:lnTo>
                      <a:lnTo>
                        <a:pt x="4" y="568"/>
                      </a:lnTo>
                      <a:lnTo>
                        <a:pt x="4" y="575"/>
                      </a:lnTo>
                      <a:lnTo>
                        <a:pt x="4" y="581"/>
                      </a:lnTo>
                      <a:lnTo>
                        <a:pt x="4" y="587"/>
                      </a:lnTo>
                      <a:lnTo>
                        <a:pt x="4" y="594"/>
                      </a:lnTo>
                      <a:lnTo>
                        <a:pt x="5" y="600"/>
                      </a:lnTo>
                      <a:lnTo>
                        <a:pt x="5" y="607"/>
                      </a:lnTo>
                      <a:lnTo>
                        <a:pt x="5" y="613"/>
                      </a:lnTo>
                      <a:lnTo>
                        <a:pt x="5" y="619"/>
                      </a:lnTo>
                      <a:lnTo>
                        <a:pt x="5" y="626"/>
                      </a:lnTo>
                      <a:lnTo>
                        <a:pt x="5" y="633"/>
                      </a:lnTo>
                      <a:lnTo>
                        <a:pt x="5" y="639"/>
                      </a:lnTo>
                      <a:lnTo>
                        <a:pt x="5" y="645"/>
                      </a:lnTo>
                      <a:lnTo>
                        <a:pt x="5" y="652"/>
                      </a:lnTo>
                      <a:lnTo>
                        <a:pt x="5" y="658"/>
                      </a:lnTo>
                      <a:lnTo>
                        <a:pt x="5" y="665"/>
                      </a:lnTo>
                      <a:lnTo>
                        <a:pt x="6" y="671"/>
                      </a:lnTo>
                      <a:lnTo>
                        <a:pt x="6" y="678"/>
                      </a:lnTo>
                      <a:lnTo>
                        <a:pt x="6" y="684"/>
                      </a:lnTo>
                      <a:lnTo>
                        <a:pt x="6" y="690"/>
                      </a:lnTo>
                      <a:lnTo>
                        <a:pt x="6" y="697"/>
                      </a:lnTo>
                      <a:lnTo>
                        <a:pt x="6" y="704"/>
                      </a:lnTo>
                      <a:lnTo>
                        <a:pt x="6" y="710"/>
                      </a:lnTo>
                      <a:lnTo>
                        <a:pt x="6" y="716"/>
                      </a:lnTo>
                      <a:lnTo>
                        <a:pt x="6" y="723"/>
                      </a:lnTo>
                      <a:lnTo>
                        <a:pt x="6" y="729"/>
                      </a:lnTo>
                      <a:lnTo>
                        <a:pt x="6" y="736"/>
                      </a:lnTo>
                      <a:lnTo>
                        <a:pt x="6" y="742"/>
                      </a:lnTo>
                      <a:lnTo>
                        <a:pt x="6" y="749"/>
                      </a:lnTo>
                      <a:lnTo>
                        <a:pt x="6" y="755"/>
                      </a:lnTo>
                      <a:lnTo>
                        <a:pt x="6" y="762"/>
                      </a:lnTo>
                      <a:lnTo>
                        <a:pt x="7" y="768"/>
                      </a:lnTo>
                      <a:lnTo>
                        <a:pt x="7" y="775"/>
                      </a:lnTo>
                      <a:lnTo>
                        <a:pt x="7" y="781"/>
                      </a:lnTo>
                      <a:lnTo>
                        <a:pt x="7" y="787"/>
                      </a:lnTo>
                      <a:lnTo>
                        <a:pt x="7" y="794"/>
                      </a:lnTo>
                      <a:lnTo>
                        <a:pt x="7" y="801"/>
                      </a:lnTo>
                      <a:lnTo>
                        <a:pt x="7" y="807"/>
                      </a:lnTo>
                      <a:lnTo>
                        <a:pt x="7" y="813"/>
                      </a:lnTo>
                      <a:lnTo>
                        <a:pt x="7" y="820"/>
                      </a:lnTo>
                      <a:lnTo>
                        <a:pt x="7" y="826"/>
                      </a:lnTo>
                      <a:lnTo>
                        <a:pt x="8" y="833"/>
                      </a:lnTo>
                      <a:lnTo>
                        <a:pt x="8" y="839"/>
                      </a:lnTo>
                      <a:lnTo>
                        <a:pt x="8" y="845"/>
                      </a:lnTo>
                      <a:lnTo>
                        <a:pt x="8" y="852"/>
                      </a:lnTo>
                      <a:lnTo>
                        <a:pt x="8" y="858"/>
                      </a:lnTo>
                      <a:lnTo>
                        <a:pt x="8" y="865"/>
                      </a:lnTo>
                      <a:lnTo>
                        <a:pt x="8" y="871"/>
                      </a:lnTo>
                      <a:lnTo>
                        <a:pt x="8" y="878"/>
                      </a:lnTo>
                      <a:lnTo>
                        <a:pt x="8" y="884"/>
                      </a:lnTo>
                      <a:lnTo>
                        <a:pt x="8" y="891"/>
                      </a:lnTo>
                      <a:lnTo>
                        <a:pt x="8" y="897"/>
                      </a:lnTo>
                      <a:lnTo>
                        <a:pt x="8" y="904"/>
                      </a:lnTo>
                      <a:lnTo>
                        <a:pt x="8" y="910"/>
                      </a:lnTo>
                      <a:lnTo>
                        <a:pt x="9" y="916"/>
                      </a:lnTo>
                      <a:lnTo>
                        <a:pt x="9" y="923"/>
                      </a:lnTo>
                      <a:lnTo>
                        <a:pt x="9" y="930"/>
                      </a:lnTo>
                      <a:lnTo>
                        <a:pt x="9" y="936"/>
                      </a:lnTo>
                      <a:lnTo>
                        <a:pt x="9" y="942"/>
                      </a:lnTo>
                      <a:lnTo>
                        <a:pt x="9" y="949"/>
                      </a:lnTo>
                      <a:lnTo>
                        <a:pt x="9" y="955"/>
                      </a:lnTo>
                      <a:lnTo>
                        <a:pt x="9" y="962"/>
                      </a:lnTo>
                      <a:lnTo>
                        <a:pt x="10" y="968"/>
                      </a:lnTo>
                      <a:lnTo>
                        <a:pt x="10" y="975"/>
                      </a:lnTo>
                      <a:lnTo>
                        <a:pt x="10" y="981"/>
                      </a:lnTo>
                      <a:lnTo>
                        <a:pt x="10" y="988"/>
                      </a:lnTo>
                      <a:lnTo>
                        <a:pt x="10" y="994"/>
                      </a:lnTo>
                      <a:lnTo>
                        <a:pt x="10" y="1001"/>
                      </a:lnTo>
                      <a:lnTo>
                        <a:pt x="10" y="1007"/>
                      </a:lnTo>
                      <a:lnTo>
                        <a:pt x="10" y="1013"/>
                      </a:lnTo>
                      <a:lnTo>
                        <a:pt x="10" y="1020"/>
                      </a:lnTo>
                      <a:lnTo>
                        <a:pt x="10" y="1026"/>
                      </a:lnTo>
                      <a:lnTo>
                        <a:pt x="10" y="1033"/>
                      </a:lnTo>
                      <a:lnTo>
                        <a:pt x="11" y="1039"/>
                      </a:lnTo>
                      <a:lnTo>
                        <a:pt x="11" y="1046"/>
                      </a:lnTo>
                      <a:lnTo>
                        <a:pt x="11" y="1052"/>
                      </a:lnTo>
                      <a:lnTo>
                        <a:pt x="11" y="1059"/>
                      </a:lnTo>
                      <a:lnTo>
                        <a:pt x="11" y="1065"/>
                      </a:lnTo>
                      <a:lnTo>
                        <a:pt x="11" y="1072"/>
                      </a:lnTo>
                      <a:lnTo>
                        <a:pt x="12" y="1078"/>
                      </a:lnTo>
                      <a:lnTo>
                        <a:pt x="12" y="1084"/>
                      </a:lnTo>
                      <a:lnTo>
                        <a:pt x="12" y="1091"/>
                      </a:lnTo>
                      <a:lnTo>
                        <a:pt x="12" y="1097"/>
                      </a:lnTo>
                      <a:lnTo>
                        <a:pt x="12" y="1104"/>
                      </a:lnTo>
                      <a:lnTo>
                        <a:pt x="12" y="1110"/>
                      </a:lnTo>
                      <a:lnTo>
                        <a:pt x="12" y="1117"/>
                      </a:lnTo>
                      <a:lnTo>
                        <a:pt x="13" y="1123"/>
                      </a:lnTo>
                      <a:lnTo>
                        <a:pt x="13" y="1130"/>
                      </a:lnTo>
                      <a:lnTo>
                        <a:pt x="13" y="1136"/>
                      </a:lnTo>
                      <a:lnTo>
                        <a:pt x="13" y="1142"/>
                      </a:lnTo>
                      <a:lnTo>
                        <a:pt x="13" y="1149"/>
                      </a:lnTo>
                      <a:lnTo>
                        <a:pt x="13" y="1156"/>
                      </a:lnTo>
                      <a:lnTo>
                        <a:pt x="13" y="1162"/>
                      </a:lnTo>
                      <a:lnTo>
                        <a:pt x="13" y="1168"/>
                      </a:lnTo>
                      <a:lnTo>
                        <a:pt x="14" y="1175"/>
                      </a:lnTo>
                      <a:lnTo>
                        <a:pt x="14" y="1181"/>
                      </a:lnTo>
                      <a:lnTo>
                        <a:pt x="14" y="1188"/>
                      </a:lnTo>
                      <a:lnTo>
                        <a:pt x="14" y="1194"/>
                      </a:lnTo>
                      <a:lnTo>
                        <a:pt x="14" y="1201"/>
                      </a:lnTo>
                      <a:lnTo>
                        <a:pt x="14" y="1207"/>
                      </a:lnTo>
                      <a:lnTo>
                        <a:pt x="15" y="1213"/>
                      </a:lnTo>
                      <a:lnTo>
                        <a:pt x="15" y="1220"/>
                      </a:lnTo>
                      <a:lnTo>
                        <a:pt x="15" y="1227"/>
                      </a:lnTo>
                      <a:lnTo>
                        <a:pt x="15" y="1233"/>
                      </a:lnTo>
                      <a:lnTo>
                        <a:pt x="15" y="1239"/>
                      </a:lnTo>
                      <a:lnTo>
                        <a:pt x="15" y="1246"/>
                      </a:lnTo>
                      <a:lnTo>
                        <a:pt x="15" y="1252"/>
                      </a:lnTo>
                      <a:lnTo>
                        <a:pt x="16" y="1259"/>
                      </a:lnTo>
                      <a:lnTo>
                        <a:pt x="16" y="1265"/>
                      </a:lnTo>
                      <a:lnTo>
                        <a:pt x="16" y="1272"/>
                      </a:lnTo>
                      <a:lnTo>
                        <a:pt x="16" y="1278"/>
                      </a:lnTo>
                      <a:lnTo>
                        <a:pt x="16" y="1285"/>
                      </a:lnTo>
                      <a:lnTo>
                        <a:pt x="17" y="1291"/>
                      </a:lnTo>
                      <a:lnTo>
                        <a:pt x="17" y="1298"/>
                      </a:lnTo>
                      <a:lnTo>
                        <a:pt x="17" y="1304"/>
                      </a:lnTo>
                      <a:lnTo>
                        <a:pt x="17" y="1310"/>
                      </a:lnTo>
                      <a:lnTo>
                        <a:pt x="17" y="1317"/>
                      </a:lnTo>
                      <a:lnTo>
                        <a:pt x="17" y="1324"/>
                      </a:lnTo>
                      <a:lnTo>
                        <a:pt x="17" y="1330"/>
                      </a:lnTo>
                      <a:lnTo>
                        <a:pt x="18" y="1336"/>
                      </a:lnTo>
                      <a:lnTo>
                        <a:pt x="18" y="1343"/>
                      </a:lnTo>
                      <a:lnTo>
                        <a:pt x="18" y="1349"/>
                      </a:lnTo>
                      <a:lnTo>
                        <a:pt x="18" y="1356"/>
                      </a:lnTo>
                      <a:lnTo>
                        <a:pt x="19" y="1362"/>
                      </a:lnTo>
                      <a:lnTo>
                        <a:pt x="19" y="1368"/>
                      </a:lnTo>
                      <a:lnTo>
                        <a:pt x="19" y="1375"/>
                      </a:lnTo>
                      <a:lnTo>
                        <a:pt x="19" y="1381"/>
                      </a:lnTo>
                      <a:lnTo>
                        <a:pt x="20" y="1388"/>
                      </a:lnTo>
                      <a:lnTo>
                        <a:pt x="20" y="1394"/>
                      </a:lnTo>
                      <a:lnTo>
                        <a:pt x="20" y="1401"/>
                      </a:lnTo>
                      <a:lnTo>
                        <a:pt x="20" y="1407"/>
                      </a:lnTo>
                      <a:lnTo>
                        <a:pt x="20" y="1414"/>
                      </a:lnTo>
                      <a:lnTo>
                        <a:pt x="21" y="1420"/>
                      </a:lnTo>
                      <a:lnTo>
                        <a:pt x="21" y="1427"/>
                      </a:lnTo>
                      <a:lnTo>
                        <a:pt x="21" y="1433"/>
                      </a:lnTo>
                      <a:lnTo>
                        <a:pt x="21" y="1439"/>
                      </a:lnTo>
                      <a:lnTo>
                        <a:pt x="22" y="1446"/>
                      </a:lnTo>
                      <a:lnTo>
                        <a:pt x="22" y="1453"/>
                      </a:lnTo>
                      <a:lnTo>
                        <a:pt x="22" y="1459"/>
                      </a:lnTo>
                      <a:lnTo>
                        <a:pt x="22" y="1465"/>
                      </a:lnTo>
                      <a:lnTo>
                        <a:pt x="22" y="1472"/>
                      </a:lnTo>
                      <a:lnTo>
                        <a:pt x="23" y="1478"/>
                      </a:lnTo>
                      <a:lnTo>
                        <a:pt x="23" y="1485"/>
                      </a:lnTo>
                      <a:lnTo>
                        <a:pt x="23" y="1491"/>
                      </a:lnTo>
                      <a:lnTo>
                        <a:pt x="24" y="1498"/>
                      </a:lnTo>
                      <a:lnTo>
                        <a:pt x="24" y="1504"/>
                      </a:lnTo>
                      <a:lnTo>
                        <a:pt x="24" y="1511"/>
                      </a:lnTo>
                      <a:lnTo>
                        <a:pt x="24" y="1517"/>
                      </a:lnTo>
                      <a:lnTo>
                        <a:pt x="25" y="1524"/>
                      </a:lnTo>
                      <a:lnTo>
                        <a:pt x="25" y="1530"/>
                      </a:lnTo>
                      <a:lnTo>
                        <a:pt x="25" y="1536"/>
                      </a:lnTo>
                      <a:lnTo>
                        <a:pt x="26" y="1543"/>
                      </a:lnTo>
                      <a:lnTo>
                        <a:pt x="26" y="1549"/>
                      </a:lnTo>
                      <a:lnTo>
                        <a:pt x="26" y="1556"/>
                      </a:lnTo>
                      <a:lnTo>
                        <a:pt x="27" y="1562"/>
                      </a:lnTo>
                      <a:lnTo>
                        <a:pt x="27" y="1568"/>
                      </a:lnTo>
                      <a:lnTo>
                        <a:pt x="27" y="1575"/>
                      </a:lnTo>
                      <a:lnTo>
                        <a:pt x="28" y="1582"/>
                      </a:lnTo>
                      <a:lnTo>
                        <a:pt x="28" y="1588"/>
                      </a:lnTo>
                      <a:lnTo>
                        <a:pt x="28" y="1594"/>
                      </a:lnTo>
                      <a:lnTo>
                        <a:pt x="29" y="1601"/>
                      </a:lnTo>
                      <a:lnTo>
                        <a:pt x="29" y="1607"/>
                      </a:lnTo>
                      <a:lnTo>
                        <a:pt x="29" y="1614"/>
                      </a:lnTo>
                      <a:lnTo>
                        <a:pt x="30" y="1620"/>
                      </a:lnTo>
                      <a:lnTo>
                        <a:pt x="30" y="1627"/>
                      </a:lnTo>
                      <a:lnTo>
                        <a:pt x="31" y="1633"/>
                      </a:lnTo>
                      <a:lnTo>
                        <a:pt x="31" y="1640"/>
                      </a:lnTo>
                      <a:lnTo>
                        <a:pt x="31" y="1646"/>
                      </a:lnTo>
                      <a:lnTo>
                        <a:pt x="32" y="1653"/>
                      </a:lnTo>
                      <a:lnTo>
                        <a:pt x="32" y="1659"/>
                      </a:lnTo>
                      <a:lnTo>
                        <a:pt x="33" y="1665"/>
                      </a:lnTo>
                      <a:lnTo>
                        <a:pt x="33" y="1672"/>
                      </a:lnTo>
                      <a:lnTo>
                        <a:pt x="34" y="1679"/>
                      </a:lnTo>
                      <a:lnTo>
                        <a:pt x="34" y="1685"/>
                      </a:lnTo>
                      <a:lnTo>
                        <a:pt x="35" y="1691"/>
                      </a:lnTo>
                      <a:lnTo>
                        <a:pt x="35" y="1698"/>
                      </a:lnTo>
                      <a:lnTo>
                        <a:pt x="36" y="1704"/>
                      </a:lnTo>
                      <a:lnTo>
                        <a:pt x="36" y="1711"/>
                      </a:lnTo>
                      <a:lnTo>
                        <a:pt x="37" y="1717"/>
                      </a:lnTo>
                      <a:lnTo>
                        <a:pt x="37" y="1724"/>
                      </a:lnTo>
                      <a:lnTo>
                        <a:pt x="38" y="1730"/>
                      </a:lnTo>
                      <a:lnTo>
                        <a:pt x="38" y="1736"/>
                      </a:lnTo>
                      <a:lnTo>
                        <a:pt x="39" y="1743"/>
                      </a:lnTo>
                      <a:lnTo>
                        <a:pt x="40" y="1750"/>
                      </a:lnTo>
                      <a:lnTo>
                        <a:pt x="40" y="1756"/>
                      </a:lnTo>
                      <a:lnTo>
                        <a:pt x="41" y="1762"/>
                      </a:lnTo>
                      <a:lnTo>
                        <a:pt x="41" y="1769"/>
                      </a:lnTo>
                      <a:lnTo>
                        <a:pt x="42" y="1775"/>
                      </a:lnTo>
                      <a:lnTo>
                        <a:pt x="43" y="1782"/>
                      </a:lnTo>
                      <a:lnTo>
                        <a:pt x="43" y="1788"/>
                      </a:lnTo>
                      <a:lnTo>
                        <a:pt x="44" y="1795"/>
                      </a:lnTo>
                      <a:lnTo>
                        <a:pt x="45" y="1801"/>
                      </a:lnTo>
                      <a:lnTo>
                        <a:pt x="45" y="1808"/>
                      </a:lnTo>
                      <a:lnTo>
                        <a:pt x="46" y="1814"/>
                      </a:lnTo>
                      <a:lnTo>
                        <a:pt x="47" y="1820"/>
                      </a:lnTo>
                      <a:lnTo>
                        <a:pt x="48" y="1827"/>
                      </a:lnTo>
                      <a:lnTo>
                        <a:pt x="48" y="1833"/>
                      </a:lnTo>
                      <a:lnTo>
                        <a:pt x="49" y="1840"/>
                      </a:lnTo>
                      <a:lnTo>
                        <a:pt x="50" y="1846"/>
                      </a:lnTo>
                      <a:lnTo>
                        <a:pt x="51" y="1853"/>
                      </a:lnTo>
                      <a:lnTo>
                        <a:pt x="52" y="1859"/>
                      </a:lnTo>
                      <a:lnTo>
                        <a:pt x="52" y="1866"/>
                      </a:lnTo>
                      <a:lnTo>
                        <a:pt x="53" y="1872"/>
                      </a:lnTo>
                      <a:lnTo>
                        <a:pt x="54" y="1879"/>
                      </a:lnTo>
                      <a:lnTo>
                        <a:pt x="55" y="1885"/>
                      </a:lnTo>
                      <a:lnTo>
                        <a:pt x="56" y="1891"/>
                      </a:lnTo>
                      <a:lnTo>
                        <a:pt x="57" y="1898"/>
                      </a:lnTo>
                      <a:lnTo>
                        <a:pt x="58" y="1904"/>
                      </a:lnTo>
                      <a:lnTo>
                        <a:pt x="59" y="1911"/>
                      </a:lnTo>
                      <a:lnTo>
                        <a:pt x="59" y="1917"/>
                      </a:lnTo>
                      <a:lnTo>
                        <a:pt x="61" y="1924"/>
                      </a:lnTo>
                      <a:lnTo>
                        <a:pt x="61" y="1924"/>
                      </a:lnTo>
                      <a:lnTo>
                        <a:pt x="61" y="1924"/>
                      </a:lnTo>
                      <a:lnTo>
                        <a:pt x="61" y="1925"/>
                      </a:lnTo>
                      <a:lnTo>
                        <a:pt x="61" y="1925"/>
                      </a:lnTo>
                      <a:lnTo>
                        <a:pt x="61" y="1925"/>
                      </a:lnTo>
                      <a:lnTo>
                        <a:pt x="61" y="1926"/>
                      </a:lnTo>
                      <a:lnTo>
                        <a:pt x="61" y="1926"/>
                      </a:lnTo>
                      <a:lnTo>
                        <a:pt x="61" y="1926"/>
                      </a:lnTo>
                      <a:lnTo>
                        <a:pt x="61" y="1927"/>
                      </a:lnTo>
                      <a:lnTo>
                        <a:pt x="61" y="1927"/>
                      </a:lnTo>
                      <a:lnTo>
                        <a:pt x="61" y="1927"/>
                      </a:lnTo>
                      <a:lnTo>
                        <a:pt x="61" y="1928"/>
                      </a:lnTo>
                      <a:lnTo>
                        <a:pt x="61" y="1928"/>
                      </a:lnTo>
                      <a:lnTo>
                        <a:pt x="61" y="1929"/>
                      </a:lnTo>
                      <a:lnTo>
                        <a:pt x="62" y="1929"/>
                      </a:lnTo>
                      <a:lnTo>
                        <a:pt x="62" y="1929"/>
                      </a:lnTo>
                      <a:lnTo>
                        <a:pt x="62" y="1929"/>
                      </a:lnTo>
                      <a:lnTo>
                        <a:pt x="62" y="1930"/>
                      </a:lnTo>
                      <a:lnTo>
                        <a:pt x="62" y="1930"/>
                      </a:lnTo>
                      <a:lnTo>
                        <a:pt x="62" y="1931"/>
                      </a:lnTo>
                      <a:lnTo>
                        <a:pt x="62" y="1931"/>
                      </a:lnTo>
                      <a:lnTo>
                        <a:pt x="62" y="1931"/>
                      </a:lnTo>
                      <a:lnTo>
                        <a:pt x="62" y="1931"/>
                      </a:lnTo>
                      <a:lnTo>
                        <a:pt x="62" y="1932"/>
                      </a:lnTo>
                      <a:lnTo>
                        <a:pt x="62" y="1932"/>
                      </a:lnTo>
                      <a:lnTo>
                        <a:pt x="62" y="1932"/>
                      </a:lnTo>
                      <a:lnTo>
                        <a:pt x="62" y="1933"/>
                      </a:lnTo>
                      <a:lnTo>
                        <a:pt x="62" y="1933"/>
                      </a:lnTo>
                      <a:lnTo>
                        <a:pt x="62" y="1934"/>
                      </a:lnTo>
                      <a:lnTo>
                        <a:pt x="62" y="1934"/>
                      </a:lnTo>
                      <a:lnTo>
                        <a:pt x="62" y="1934"/>
                      </a:lnTo>
                      <a:lnTo>
                        <a:pt x="62" y="1934"/>
                      </a:lnTo>
                      <a:lnTo>
                        <a:pt x="62" y="1935"/>
                      </a:lnTo>
                      <a:lnTo>
                        <a:pt x="62" y="1935"/>
                      </a:lnTo>
                      <a:lnTo>
                        <a:pt x="63" y="1936"/>
                      </a:lnTo>
                      <a:lnTo>
                        <a:pt x="63" y="1936"/>
                      </a:lnTo>
                      <a:lnTo>
                        <a:pt x="63" y="1936"/>
                      </a:lnTo>
                      <a:lnTo>
                        <a:pt x="63" y="1936"/>
                      </a:lnTo>
                      <a:lnTo>
                        <a:pt x="63" y="1937"/>
                      </a:lnTo>
                      <a:lnTo>
                        <a:pt x="63" y="1937"/>
                      </a:lnTo>
                      <a:lnTo>
                        <a:pt x="63" y="1937"/>
                      </a:lnTo>
                      <a:lnTo>
                        <a:pt x="63" y="1938"/>
                      </a:lnTo>
                      <a:lnTo>
                        <a:pt x="63" y="1938"/>
                      </a:lnTo>
                      <a:lnTo>
                        <a:pt x="63" y="1938"/>
                      </a:lnTo>
                      <a:lnTo>
                        <a:pt x="63" y="1939"/>
                      </a:lnTo>
                      <a:lnTo>
                        <a:pt x="63" y="1939"/>
                      </a:lnTo>
                      <a:lnTo>
                        <a:pt x="64" y="1939"/>
                      </a:lnTo>
                      <a:lnTo>
                        <a:pt x="64" y="1940"/>
                      </a:lnTo>
                      <a:lnTo>
                        <a:pt x="64" y="1940"/>
                      </a:lnTo>
                      <a:lnTo>
                        <a:pt x="64" y="1941"/>
                      </a:lnTo>
                      <a:lnTo>
                        <a:pt x="64" y="1941"/>
                      </a:lnTo>
                      <a:lnTo>
                        <a:pt x="64" y="1941"/>
                      </a:lnTo>
                      <a:lnTo>
                        <a:pt x="64" y="1941"/>
                      </a:lnTo>
                      <a:lnTo>
                        <a:pt x="64" y="1942"/>
                      </a:lnTo>
                      <a:lnTo>
                        <a:pt x="64" y="1942"/>
                      </a:lnTo>
                      <a:lnTo>
                        <a:pt x="64" y="1943"/>
                      </a:lnTo>
                      <a:lnTo>
                        <a:pt x="64" y="1943"/>
                      </a:lnTo>
                      <a:lnTo>
                        <a:pt x="64" y="1943"/>
                      </a:lnTo>
                      <a:lnTo>
                        <a:pt x="64" y="1943"/>
                      </a:lnTo>
                      <a:lnTo>
                        <a:pt x="64" y="1944"/>
                      </a:lnTo>
                      <a:lnTo>
                        <a:pt x="64" y="1944"/>
                      </a:lnTo>
                      <a:lnTo>
                        <a:pt x="64" y="1944"/>
                      </a:lnTo>
                      <a:lnTo>
                        <a:pt x="64" y="1945"/>
                      </a:lnTo>
                      <a:lnTo>
                        <a:pt x="64" y="1945"/>
                      </a:lnTo>
                      <a:lnTo>
                        <a:pt x="64" y="1945"/>
                      </a:lnTo>
                      <a:lnTo>
                        <a:pt x="65" y="1946"/>
                      </a:lnTo>
                      <a:lnTo>
                        <a:pt x="65" y="1946"/>
                      </a:lnTo>
                      <a:lnTo>
                        <a:pt x="65" y="1946"/>
                      </a:lnTo>
                      <a:lnTo>
                        <a:pt x="65" y="1947"/>
                      </a:lnTo>
                      <a:lnTo>
                        <a:pt x="65" y="1947"/>
                      </a:lnTo>
                      <a:lnTo>
                        <a:pt x="65" y="1948"/>
                      </a:lnTo>
                      <a:lnTo>
                        <a:pt x="65" y="1948"/>
                      </a:lnTo>
                      <a:lnTo>
                        <a:pt x="65" y="1948"/>
                      </a:lnTo>
                      <a:lnTo>
                        <a:pt x="65" y="1948"/>
                      </a:lnTo>
                      <a:lnTo>
                        <a:pt x="65" y="1949"/>
                      </a:lnTo>
                      <a:lnTo>
                        <a:pt x="65" y="1949"/>
                      </a:lnTo>
                      <a:lnTo>
                        <a:pt x="65" y="1950"/>
                      </a:lnTo>
                      <a:lnTo>
                        <a:pt x="66" y="1950"/>
                      </a:lnTo>
                      <a:lnTo>
                        <a:pt x="66" y="1950"/>
                      </a:lnTo>
                      <a:lnTo>
                        <a:pt x="66" y="1950"/>
                      </a:lnTo>
                      <a:lnTo>
                        <a:pt x="66" y="1951"/>
                      </a:lnTo>
                      <a:lnTo>
                        <a:pt x="66" y="1951"/>
                      </a:lnTo>
                      <a:lnTo>
                        <a:pt x="66" y="1951"/>
                      </a:lnTo>
                      <a:lnTo>
                        <a:pt x="66" y="1952"/>
                      </a:lnTo>
                      <a:lnTo>
                        <a:pt x="66" y="1952"/>
                      </a:lnTo>
                      <a:lnTo>
                        <a:pt x="66" y="1952"/>
                      </a:lnTo>
                      <a:lnTo>
                        <a:pt x="66" y="1953"/>
                      </a:lnTo>
                      <a:lnTo>
                        <a:pt x="66" y="1953"/>
                      </a:lnTo>
                      <a:lnTo>
                        <a:pt x="66" y="1953"/>
                      </a:lnTo>
                      <a:lnTo>
                        <a:pt x="67" y="1954"/>
                      </a:lnTo>
                      <a:lnTo>
                        <a:pt x="67" y="1954"/>
                      </a:lnTo>
                      <a:lnTo>
                        <a:pt x="67" y="1955"/>
                      </a:lnTo>
                      <a:lnTo>
                        <a:pt x="67" y="1955"/>
                      </a:lnTo>
                      <a:lnTo>
                        <a:pt x="67" y="1955"/>
                      </a:lnTo>
                      <a:lnTo>
                        <a:pt x="67" y="1955"/>
                      </a:lnTo>
                      <a:lnTo>
                        <a:pt x="67" y="1956"/>
                      </a:lnTo>
                      <a:lnTo>
                        <a:pt x="67" y="1956"/>
                      </a:lnTo>
                      <a:lnTo>
                        <a:pt x="67" y="1957"/>
                      </a:lnTo>
                      <a:lnTo>
                        <a:pt x="67" y="1957"/>
                      </a:lnTo>
                      <a:lnTo>
                        <a:pt x="67" y="1957"/>
                      </a:lnTo>
                      <a:lnTo>
                        <a:pt x="67" y="1957"/>
                      </a:lnTo>
                      <a:lnTo>
                        <a:pt x="67" y="1958"/>
                      </a:lnTo>
                      <a:lnTo>
                        <a:pt x="67" y="1958"/>
                      </a:lnTo>
                      <a:lnTo>
                        <a:pt x="67" y="1958"/>
                      </a:lnTo>
                      <a:lnTo>
                        <a:pt x="67" y="1959"/>
                      </a:lnTo>
                      <a:lnTo>
                        <a:pt x="67" y="1959"/>
                      </a:lnTo>
                      <a:lnTo>
                        <a:pt x="68" y="1959"/>
                      </a:lnTo>
                      <a:lnTo>
                        <a:pt x="68" y="1960"/>
                      </a:lnTo>
                      <a:lnTo>
                        <a:pt x="68" y="1960"/>
                      </a:lnTo>
                      <a:lnTo>
                        <a:pt x="68" y="1960"/>
                      </a:lnTo>
                      <a:lnTo>
                        <a:pt x="68" y="1961"/>
                      </a:lnTo>
                      <a:lnTo>
                        <a:pt x="68" y="1961"/>
                      </a:lnTo>
                      <a:lnTo>
                        <a:pt x="68" y="1962"/>
                      </a:lnTo>
                      <a:lnTo>
                        <a:pt x="68" y="1962"/>
                      </a:lnTo>
                      <a:lnTo>
                        <a:pt x="68" y="1962"/>
                      </a:lnTo>
                      <a:lnTo>
                        <a:pt x="68" y="1962"/>
                      </a:lnTo>
                      <a:lnTo>
                        <a:pt x="68" y="1963"/>
                      </a:lnTo>
                      <a:lnTo>
                        <a:pt x="69" y="1963"/>
                      </a:lnTo>
                      <a:lnTo>
                        <a:pt x="69" y="1963"/>
                      </a:lnTo>
                      <a:lnTo>
                        <a:pt x="69" y="1964"/>
                      </a:lnTo>
                      <a:lnTo>
                        <a:pt x="69" y="1964"/>
                      </a:lnTo>
                      <a:lnTo>
                        <a:pt x="69" y="1964"/>
                      </a:lnTo>
                      <a:lnTo>
                        <a:pt x="69" y="1965"/>
                      </a:lnTo>
                      <a:lnTo>
                        <a:pt x="69" y="1965"/>
                      </a:lnTo>
                      <a:lnTo>
                        <a:pt x="69" y="1965"/>
                      </a:lnTo>
                      <a:lnTo>
                        <a:pt x="69" y="1966"/>
                      </a:lnTo>
                      <a:lnTo>
                        <a:pt x="69" y="1966"/>
                      </a:lnTo>
                      <a:lnTo>
                        <a:pt x="69" y="1967"/>
                      </a:lnTo>
                      <a:lnTo>
                        <a:pt x="69" y="1967"/>
                      </a:lnTo>
                      <a:lnTo>
                        <a:pt x="69" y="1967"/>
                      </a:lnTo>
                      <a:lnTo>
                        <a:pt x="69" y="1967"/>
                      </a:lnTo>
                      <a:lnTo>
                        <a:pt x="69" y="1968"/>
                      </a:lnTo>
                      <a:lnTo>
                        <a:pt x="69" y="1968"/>
                      </a:lnTo>
                      <a:lnTo>
                        <a:pt x="69" y="1969"/>
                      </a:lnTo>
                      <a:lnTo>
                        <a:pt x="70" y="1969"/>
                      </a:lnTo>
                      <a:lnTo>
                        <a:pt x="70" y="1969"/>
                      </a:lnTo>
                      <a:lnTo>
                        <a:pt x="70" y="1969"/>
                      </a:lnTo>
                      <a:lnTo>
                        <a:pt x="70" y="1970"/>
                      </a:lnTo>
                      <a:lnTo>
                        <a:pt x="70" y="1970"/>
                      </a:lnTo>
                      <a:lnTo>
                        <a:pt x="70" y="1970"/>
                      </a:lnTo>
                      <a:lnTo>
                        <a:pt x="70" y="1971"/>
                      </a:lnTo>
                      <a:lnTo>
                        <a:pt x="70" y="1971"/>
                      </a:lnTo>
                      <a:lnTo>
                        <a:pt x="70" y="1971"/>
                      </a:lnTo>
                      <a:lnTo>
                        <a:pt x="70" y="1972"/>
                      </a:lnTo>
                      <a:lnTo>
                        <a:pt x="70" y="1972"/>
                      </a:lnTo>
                      <a:lnTo>
                        <a:pt x="71" y="1972"/>
                      </a:lnTo>
                      <a:lnTo>
                        <a:pt x="71" y="1973"/>
                      </a:lnTo>
                      <a:lnTo>
                        <a:pt x="71" y="1973"/>
                      </a:lnTo>
                      <a:lnTo>
                        <a:pt x="71" y="1974"/>
                      </a:lnTo>
                      <a:lnTo>
                        <a:pt x="71" y="1974"/>
                      </a:lnTo>
                      <a:lnTo>
                        <a:pt x="71" y="1974"/>
                      </a:lnTo>
                      <a:lnTo>
                        <a:pt x="71" y="1974"/>
                      </a:lnTo>
                      <a:lnTo>
                        <a:pt x="71" y="1975"/>
                      </a:lnTo>
                      <a:lnTo>
                        <a:pt x="71" y="1975"/>
                      </a:lnTo>
                      <a:lnTo>
                        <a:pt x="71" y="1976"/>
                      </a:lnTo>
                      <a:lnTo>
                        <a:pt x="71" y="1976"/>
                      </a:lnTo>
                      <a:lnTo>
                        <a:pt x="71" y="1976"/>
                      </a:lnTo>
                      <a:lnTo>
                        <a:pt x="71" y="1976"/>
                      </a:lnTo>
                      <a:lnTo>
                        <a:pt x="71" y="1977"/>
                      </a:lnTo>
                      <a:lnTo>
                        <a:pt x="71" y="1977"/>
                      </a:lnTo>
                      <a:lnTo>
                        <a:pt x="72" y="1977"/>
                      </a:lnTo>
                      <a:lnTo>
                        <a:pt x="72" y="1978"/>
                      </a:lnTo>
                      <a:lnTo>
                        <a:pt x="72" y="1978"/>
                      </a:lnTo>
                      <a:lnTo>
                        <a:pt x="72" y="1978"/>
                      </a:lnTo>
                      <a:lnTo>
                        <a:pt x="72" y="1979"/>
                      </a:lnTo>
                      <a:lnTo>
                        <a:pt x="72" y="1979"/>
                      </a:lnTo>
                      <a:lnTo>
                        <a:pt x="72" y="1979"/>
                      </a:lnTo>
                      <a:lnTo>
                        <a:pt x="72" y="1980"/>
                      </a:lnTo>
                      <a:lnTo>
                        <a:pt x="72" y="1980"/>
                      </a:lnTo>
                      <a:lnTo>
                        <a:pt x="72" y="1981"/>
                      </a:lnTo>
                      <a:lnTo>
                        <a:pt x="73" y="1981"/>
                      </a:lnTo>
                      <a:lnTo>
                        <a:pt x="73" y="1981"/>
                      </a:lnTo>
                      <a:lnTo>
                        <a:pt x="73" y="1981"/>
                      </a:lnTo>
                      <a:lnTo>
                        <a:pt x="73" y="1982"/>
                      </a:lnTo>
                      <a:lnTo>
                        <a:pt x="73" y="1982"/>
                      </a:lnTo>
                      <a:lnTo>
                        <a:pt x="73" y="1982"/>
                      </a:lnTo>
                      <a:lnTo>
                        <a:pt x="73" y="1983"/>
                      </a:lnTo>
                      <a:lnTo>
                        <a:pt x="73" y="1983"/>
                      </a:lnTo>
                      <a:lnTo>
                        <a:pt x="73" y="1983"/>
                      </a:lnTo>
                      <a:lnTo>
                        <a:pt x="73" y="1984"/>
                      </a:lnTo>
                      <a:lnTo>
                        <a:pt x="74" y="1984"/>
                      </a:lnTo>
                      <a:lnTo>
                        <a:pt x="74" y="1984"/>
                      </a:lnTo>
                      <a:lnTo>
                        <a:pt x="74" y="1985"/>
                      </a:lnTo>
                      <a:lnTo>
                        <a:pt x="74" y="1985"/>
                      </a:lnTo>
                      <a:lnTo>
                        <a:pt x="74" y="1985"/>
                      </a:lnTo>
                      <a:lnTo>
                        <a:pt x="74" y="1986"/>
                      </a:lnTo>
                      <a:lnTo>
                        <a:pt x="74" y="1986"/>
                      </a:lnTo>
                      <a:lnTo>
                        <a:pt x="74" y="1986"/>
                      </a:lnTo>
                      <a:lnTo>
                        <a:pt x="74" y="1987"/>
                      </a:lnTo>
                      <a:lnTo>
                        <a:pt x="74" y="1987"/>
                      </a:lnTo>
                      <a:lnTo>
                        <a:pt x="74" y="1988"/>
                      </a:lnTo>
                      <a:lnTo>
                        <a:pt x="74" y="1988"/>
                      </a:lnTo>
                      <a:lnTo>
                        <a:pt x="74" y="1988"/>
                      </a:lnTo>
                      <a:lnTo>
                        <a:pt x="74" y="1988"/>
                      </a:lnTo>
                      <a:lnTo>
                        <a:pt x="74" y="1989"/>
                      </a:lnTo>
                      <a:lnTo>
                        <a:pt x="75" y="1989"/>
                      </a:lnTo>
                      <a:lnTo>
                        <a:pt x="75" y="1989"/>
                      </a:lnTo>
                      <a:lnTo>
                        <a:pt x="75" y="1990"/>
                      </a:lnTo>
                      <a:lnTo>
                        <a:pt x="75" y="1990"/>
                      </a:lnTo>
                      <a:lnTo>
                        <a:pt x="75" y="1990"/>
                      </a:lnTo>
                      <a:lnTo>
                        <a:pt x="75" y="1991"/>
                      </a:lnTo>
                      <a:lnTo>
                        <a:pt x="75" y="1991"/>
                      </a:lnTo>
                      <a:lnTo>
                        <a:pt x="75" y="1991"/>
                      </a:lnTo>
                      <a:lnTo>
                        <a:pt x="75" y="1992"/>
                      </a:lnTo>
                      <a:lnTo>
                        <a:pt x="76" y="1992"/>
                      </a:lnTo>
                      <a:lnTo>
                        <a:pt x="76" y="1992"/>
                      </a:lnTo>
                      <a:lnTo>
                        <a:pt x="76" y="1993"/>
                      </a:lnTo>
                      <a:lnTo>
                        <a:pt x="76" y="1993"/>
                      </a:lnTo>
                      <a:lnTo>
                        <a:pt x="76" y="1993"/>
                      </a:lnTo>
                      <a:lnTo>
                        <a:pt x="76" y="1994"/>
                      </a:lnTo>
                      <a:lnTo>
                        <a:pt x="76" y="1994"/>
                      </a:lnTo>
                      <a:lnTo>
                        <a:pt x="76" y="1995"/>
                      </a:lnTo>
                      <a:lnTo>
                        <a:pt x="76" y="1995"/>
                      </a:lnTo>
                      <a:lnTo>
                        <a:pt x="76" y="1995"/>
                      </a:lnTo>
                      <a:lnTo>
                        <a:pt x="76" y="1995"/>
                      </a:lnTo>
                      <a:lnTo>
                        <a:pt x="76" y="1996"/>
                      </a:lnTo>
                      <a:lnTo>
                        <a:pt x="76" y="1996"/>
                      </a:lnTo>
                      <a:lnTo>
                        <a:pt x="76" y="1996"/>
                      </a:lnTo>
                      <a:lnTo>
                        <a:pt x="77" y="1997"/>
                      </a:lnTo>
                      <a:lnTo>
                        <a:pt x="77" y="1997"/>
                      </a:lnTo>
                      <a:lnTo>
                        <a:pt x="77" y="1997"/>
                      </a:lnTo>
                      <a:lnTo>
                        <a:pt x="77" y="1998"/>
                      </a:lnTo>
                      <a:lnTo>
                        <a:pt x="77" y="1998"/>
                      </a:lnTo>
                      <a:lnTo>
                        <a:pt x="77" y="1998"/>
                      </a:lnTo>
                      <a:lnTo>
                        <a:pt x="77" y="1999"/>
                      </a:lnTo>
                      <a:lnTo>
                        <a:pt x="77" y="1999"/>
                      </a:lnTo>
                      <a:lnTo>
                        <a:pt x="77" y="1999"/>
                      </a:lnTo>
                      <a:lnTo>
                        <a:pt x="78" y="1999"/>
                      </a:lnTo>
                      <a:lnTo>
                        <a:pt x="78" y="2000"/>
                      </a:lnTo>
                      <a:lnTo>
                        <a:pt x="78" y="2000"/>
                      </a:lnTo>
                      <a:lnTo>
                        <a:pt x="78" y="2001"/>
                      </a:lnTo>
                      <a:lnTo>
                        <a:pt x="78" y="2001"/>
                      </a:lnTo>
                      <a:lnTo>
                        <a:pt x="78" y="2002"/>
                      </a:lnTo>
                      <a:lnTo>
                        <a:pt x="78" y="2002"/>
                      </a:lnTo>
                      <a:lnTo>
                        <a:pt x="78" y="2002"/>
                      </a:lnTo>
                      <a:lnTo>
                        <a:pt x="78" y="2002"/>
                      </a:lnTo>
                      <a:lnTo>
                        <a:pt x="78" y="2003"/>
                      </a:lnTo>
                      <a:lnTo>
                        <a:pt x="78" y="2003"/>
                      </a:lnTo>
                      <a:lnTo>
                        <a:pt x="78" y="2003"/>
                      </a:lnTo>
                      <a:lnTo>
                        <a:pt x="78" y="2004"/>
                      </a:lnTo>
                      <a:lnTo>
                        <a:pt x="79" y="2004"/>
                      </a:lnTo>
                      <a:lnTo>
                        <a:pt x="79" y="2004"/>
                      </a:lnTo>
                      <a:lnTo>
                        <a:pt x="79" y="2005"/>
                      </a:lnTo>
                      <a:lnTo>
                        <a:pt x="79" y="2005"/>
                      </a:lnTo>
                      <a:lnTo>
                        <a:pt x="79" y="2005"/>
                      </a:lnTo>
                      <a:lnTo>
                        <a:pt x="79" y="2006"/>
                      </a:lnTo>
                      <a:lnTo>
                        <a:pt x="79" y="2006"/>
                      </a:lnTo>
                      <a:lnTo>
                        <a:pt x="79" y="2007"/>
                      </a:lnTo>
                      <a:lnTo>
                        <a:pt x="79" y="2007"/>
                      </a:lnTo>
                      <a:lnTo>
                        <a:pt x="80" y="2007"/>
                      </a:lnTo>
                      <a:lnTo>
                        <a:pt x="80" y="2007"/>
                      </a:lnTo>
                      <a:lnTo>
                        <a:pt x="80" y="2008"/>
                      </a:lnTo>
                      <a:lnTo>
                        <a:pt x="80" y="2008"/>
                      </a:lnTo>
                      <a:lnTo>
                        <a:pt x="80" y="2008"/>
                      </a:lnTo>
                      <a:lnTo>
                        <a:pt x="80" y="2009"/>
                      </a:lnTo>
                      <a:lnTo>
                        <a:pt x="80" y="2009"/>
                      </a:lnTo>
                      <a:lnTo>
                        <a:pt x="80" y="2009"/>
                      </a:lnTo>
                      <a:lnTo>
                        <a:pt x="81" y="2010"/>
                      </a:lnTo>
                      <a:lnTo>
                        <a:pt x="81" y="2010"/>
                      </a:lnTo>
                      <a:lnTo>
                        <a:pt x="81" y="2010"/>
                      </a:lnTo>
                      <a:lnTo>
                        <a:pt x="81" y="2011"/>
                      </a:lnTo>
                      <a:lnTo>
                        <a:pt x="81" y="2011"/>
                      </a:lnTo>
                      <a:lnTo>
                        <a:pt x="81" y="2011"/>
                      </a:lnTo>
                      <a:lnTo>
                        <a:pt x="81" y="2012"/>
                      </a:lnTo>
                      <a:lnTo>
                        <a:pt x="81" y="2012"/>
                      </a:lnTo>
                      <a:lnTo>
                        <a:pt x="81" y="2012"/>
                      </a:lnTo>
                      <a:lnTo>
                        <a:pt x="81" y="2013"/>
                      </a:lnTo>
                      <a:lnTo>
                        <a:pt x="81" y="2013"/>
                      </a:lnTo>
                      <a:lnTo>
                        <a:pt x="81" y="2014"/>
                      </a:lnTo>
                      <a:lnTo>
                        <a:pt x="82" y="2014"/>
                      </a:lnTo>
                      <a:lnTo>
                        <a:pt x="82" y="2014"/>
                      </a:lnTo>
                      <a:close/>
                    </a:path>
                  </a:pathLst>
                </a:custGeom>
                <a:solidFill>
                  <a:srgbClr val="4536D5"/>
                </a:solidFill>
                <a:ln w="12700">
                  <a:solidFill>
                    <a:srgbClr val="4536D5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0">
                  <a:extLst>
                    <a:ext uri="{FF2B5EF4-FFF2-40B4-BE49-F238E27FC236}">
                      <a16:creationId xmlns:a16="http://schemas.microsoft.com/office/drawing/2014/main" id="{D1B3EE8A-689A-4C93-864D-1B0C91268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288" y="0"/>
                  <a:ext cx="3070897" cy="3467043"/>
                </a:xfrm>
                <a:custGeom>
                  <a:avLst/>
                  <a:gdLst>
                    <a:gd name="T0" fmla="*/ 265 w 2000"/>
                    <a:gd name="T1" fmla="*/ 2157 h 2258"/>
                    <a:gd name="T2" fmla="*/ 295 w 2000"/>
                    <a:gd name="T3" fmla="*/ 2170 h 2258"/>
                    <a:gd name="T4" fmla="*/ 333 w 2000"/>
                    <a:gd name="T5" fmla="*/ 2184 h 2258"/>
                    <a:gd name="T6" fmla="*/ 384 w 2000"/>
                    <a:gd name="T7" fmla="*/ 2197 h 2258"/>
                    <a:gd name="T8" fmla="*/ 453 w 2000"/>
                    <a:gd name="T9" fmla="*/ 2211 h 2258"/>
                    <a:gd name="T10" fmla="*/ 554 w 2000"/>
                    <a:gd name="T11" fmla="*/ 2224 h 2258"/>
                    <a:gd name="T12" fmla="*/ 732 w 2000"/>
                    <a:gd name="T13" fmla="*/ 2238 h 2258"/>
                    <a:gd name="T14" fmla="*/ 1117 w 2000"/>
                    <a:gd name="T15" fmla="*/ 2251 h 2258"/>
                    <a:gd name="T16" fmla="*/ 1558 w 2000"/>
                    <a:gd name="T17" fmla="*/ 2250 h 2258"/>
                    <a:gd name="T18" fmla="*/ 1067 w 2000"/>
                    <a:gd name="T19" fmla="*/ 2237 h 2258"/>
                    <a:gd name="T20" fmla="*/ 839 w 2000"/>
                    <a:gd name="T21" fmla="*/ 2224 h 2258"/>
                    <a:gd name="T22" fmla="*/ 703 w 2000"/>
                    <a:gd name="T23" fmla="*/ 2211 h 2258"/>
                    <a:gd name="T24" fmla="*/ 610 w 2000"/>
                    <a:gd name="T25" fmla="*/ 2197 h 2258"/>
                    <a:gd name="T26" fmla="*/ 542 w 2000"/>
                    <a:gd name="T27" fmla="*/ 2183 h 2258"/>
                    <a:gd name="T28" fmla="*/ 492 w 2000"/>
                    <a:gd name="T29" fmla="*/ 2170 h 2258"/>
                    <a:gd name="T30" fmla="*/ 450 w 2000"/>
                    <a:gd name="T31" fmla="*/ 2157 h 2258"/>
                    <a:gd name="T32" fmla="*/ 417 w 2000"/>
                    <a:gd name="T33" fmla="*/ 2143 h 2258"/>
                    <a:gd name="T34" fmla="*/ 389 w 2000"/>
                    <a:gd name="T35" fmla="*/ 2129 h 2258"/>
                    <a:gd name="T36" fmla="*/ 366 w 2000"/>
                    <a:gd name="T37" fmla="*/ 2115 h 2258"/>
                    <a:gd name="T38" fmla="*/ 346 w 2000"/>
                    <a:gd name="T39" fmla="*/ 2102 h 2258"/>
                    <a:gd name="T40" fmla="*/ 329 w 2000"/>
                    <a:gd name="T41" fmla="*/ 2088 h 2258"/>
                    <a:gd name="T42" fmla="*/ 314 w 2000"/>
                    <a:gd name="T43" fmla="*/ 2075 h 2258"/>
                    <a:gd name="T44" fmla="*/ 300 w 2000"/>
                    <a:gd name="T45" fmla="*/ 2061 h 2258"/>
                    <a:gd name="T46" fmla="*/ 289 w 2000"/>
                    <a:gd name="T47" fmla="*/ 2047 h 2258"/>
                    <a:gd name="T48" fmla="*/ 278 w 2000"/>
                    <a:gd name="T49" fmla="*/ 2034 h 2258"/>
                    <a:gd name="T50" fmla="*/ 268 w 2000"/>
                    <a:gd name="T51" fmla="*/ 2020 h 2258"/>
                    <a:gd name="T52" fmla="*/ 260 w 2000"/>
                    <a:gd name="T53" fmla="*/ 2007 h 2258"/>
                    <a:gd name="T54" fmla="*/ 251 w 2000"/>
                    <a:gd name="T55" fmla="*/ 1993 h 2258"/>
                    <a:gd name="T56" fmla="*/ 244 w 2000"/>
                    <a:gd name="T57" fmla="*/ 1979 h 2258"/>
                    <a:gd name="T58" fmla="*/ 238 w 2000"/>
                    <a:gd name="T59" fmla="*/ 1966 h 2258"/>
                    <a:gd name="T60" fmla="*/ 232 w 2000"/>
                    <a:gd name="T61" fmla="*/ 1952 h 2258"/>
                    <a:gd name="T62" fmla="*/ 226 w 2000"/>
                    <a:gd name="T63" fmla="*/ 1938 h 2258"/>
                    <a:gd name="T64" fmla="*/ 221 w 2000"/>
                    <a:gd name="T65" fmla="*/ 1925 h 2258"/>
                    <a:gd name="T66" fmla="*/ 164 w 2000"/>
                    <a:gd name="T67" fmla="*/ 1679 h 2258"/>
                    <a:gd name="T68" fmla="*/ 136 w 2000"/>
                    <a:gd name="T69" fmla="*/ 1414 h 2258"/>
                    <a:gd name="T70" fmla="*/ 121 w 2000"/>
                    <a:gd name="T71" fmla="*/ 1149 h 2258"/>
                    <a:gd name="T72" fmla="*/ 111 w 2000"/>
                    <a:gd name="T73" fmla="*/ 884 h 2258"/>
                    <a:gd name="T74" fmla="*/ 103 w 2000"/>
                    <a:gd name="T75" fmla="*/ 619 h 2258"/>
                    <a:gd name="T76" fmla="*/ 98 w 2000"/>
                    <a:gd name="T77" fmla="*/ 355 h 2258"/>
                    <a:gd name="T78" fmla="*/ 94 w 2000"/>
                    <a:gd name="T79" fmla="*/ 90 h 2258"/>
                    <a:gd name="T80" fmla="*/ 2 w 2000"/>
                    <a:gd name="T81" fmla="*/ 167 h 2258"/>
                    <a:gd name="T82" fmla="*/ 5 w 2000"/>
                    <a:gd name="T83" fmla="*/ 432 h 2258"/>
                    <a:gd name="T84" fmla="*/ 10 w 2000"/>
                    <a:gd name="T85" fmla="*/ 697 h 2258"/>
                    <a:gd name="T86" fmla="*/ 15 w 2000"/>
                    <a:gd name="T87" fmla="*/ 962 h 2258"/>
                    <a:gd name="T88" fmla="*/ 24 w 2000"/>
                    <a:gd name="T89" fmla="*/ 1227 h 2258"/>
                    <a:gd name="T90" fmla="*/ 37 w 2000"/>
                    <a:gd name="T91" fmla="*/ 1491 h 2258"/>
                    <a:gd name="T92" fmla="*/ 63 w 2000"/>
                    <a:gd name="T93" fmla="*/ 1756 h 2258"/>
                    <a:gd name="T94" fmla="*/ 96 w 2000"/>
                    <a:gd name="T95" fmla="*/ 1929 h 2258"/>
                    <a:gd name="T96" fmla="*/ 100 w 2000"/>
                    <a:gd name="T97" fmla="*/ 1943 h 2258"/>
                    <a:gd name="T98" fmla="*/ 104 w 2000"/>
                    <a:gd name="T99" fmla="*/ 1956 h 2258"/>
                    <a:gd name="T100" fmla="*/ 109 w 2000"/>
                    <a:gd name="T101" fmla="*/ 1970 h 2258"/>
                    <a:gd name="T102" fmla="*/ 114 w 2000"/>
                    <a:gd name="T103" fmla="*/ 1983 h 2258"/>
                    <a:gd name="T104" fmla="*/ 120 w 2000"/>
                    <a:gd name="T105" fmla="*/ 1997 h 2258"/>
                    <a:gd name="T106" fmla="*/ 125 w 2000"/>
                    <a:gd name="T107" fmla="*/ 2011 h 2258"/>
                    <a:gd name="T108" fmla="*/ 132 w 2000"/>
                    <a:gd name="T109" fmla="*/ 2024 h 2258"/>
                    <a:gd name="T110" fmla="*/ 139 w 2000"/>
                    <a:gd name="T111" fmla="*/ 2038 h 2258"/>
                    <a:gd name="T112" fmla="*/ 148 w 2000"/>
                    <a:gd name="T113" fmla="*/ 2051 h 2258"/>
                    <a:gd name="T114" fmla="*/ 157 w 2000"/>
                    <a:gd name="T115" fmla="*/ 2065 h 2258"/>
                    <a:gd name="T116" fmla="*/ 167 w 2000"/>
                    <a:gd name="T117" fmla="*/ 2079 h 2258"/>
                    <a:gd name="T118" fmla="*/ 178 w 2000"/>
                    <a:gd name="T119" fmla="*/ 2093 h 2258"/>
                    <a:gd name="T120" fmla="*/ 192 w 2000"/>
                    <a:gd name="T121" fmla="*/ 2106 h 2258"/>
                    <a:gd name="T122" fmla="*/ 207 w 2000"/>
                    <a:gd name="T123" fmla="*/ 2120 h 2258"/>
                    <a:gd name="T124" fmla="*/ 225 w 2000"/>
                    <a:gd name="T125" fmla="*/ 2134 h 2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00" h="2258">
                      <a:moveTo>
                        <a:pt x="241" y="2143"/>
                      </a:moveTo>
                      <a:lnTo>
                        <a:pt x="241" y="2143"/>
                      </a:lnTo>
                      <a:lnTo>
                        <a:pt x="242" y="2144"/>
                      </a:lnTo>
                      <a:lnTo>
                        <a:pt x="242" y="2144"/>
                      </a:lnTo>
                      <a:lnTo>
                        <a:pt x="243" y="2145"/>
                      </a:lnTo>
                      <a:lnTo>
                        <a:pt x="243" y="2145"/>
                      </a:lnTo>
                      <a:lnTo>
                        <a:pt x="244" y="2145"/>
                      </a:lnTo>
                      <a:lnTo>
                        <a:pt x="244" y="2146"/>
                      </a:lnTo>
                      <a:lnTo>
                        <a:pt x="245" y="2146"/>
                      </a:lnTo>
                      <a:lnTo>
                        <a:pt x="246" y="2146"/>
                      </a:lnTo>
                      <a:lnTo>
                        <a:pt x="246" y="2147"/>
                      </a:lnTo>
                      <a:lnTo>
                        <a:pt x="246" y="2147"/>
                      </a:lnTo>
                      <a:lnTo>
                        <a:pt x="247" y="2147"/>
                      </a:lnTo>
                      <a:lnTo>
                        <a:pt x="248" y="2148"/>
                      </a:lnTo>
                      <a:lnTo>
                        <a:pt x="249" y="2148"/>
                      </a:lnTo>
                      <a:lnTo>
                        <a:pt x="249" y="2148"/>
                      </a:lnTo>
                      <a:lnTo>
                        <a:pt x="249" y="2148"/>
                      </a:lnTo>
                      <a:lnTo>
                        <a:pt x="250" y="2149"/>
                      </a:lnTo>
                      <a:lnTo>
                        <a:pt x="251" y="2149"/>
                      </a:lnTo>
                      <a:lnTo>
                        <a:pt x="251" y="2150"/>
                      </a:lnTo>
                      <a:lnTo>
                        <a:pt x="252" y="2150"/>
                      </a:lnTo>
                      <a:lnTo>
                        <a:pt x="253" y="2150"/>
                      </a:lnTo>
                      <a:lnTo>
                        <a:pt x="253" y="2150"/>
                      </a:lnTo>
                      <a:lnTo>
                        <a:pt x="254" y="2151"/>
                      </a:lnTo>
                      <a:lnTo>
                        <a:pt x="254" y="2151"/>
                      </a:lnTo>
                      <a:lnTo>
                        <a:pt x="255" y="2152"/>
                      </a:lnTo>
                      <a:lnTo>
                        <a:pt x="256" y="2152"/>
                      </a:lnTo>
                      <a:lnTo>
                        <a:pt x="256" y="2152"/>
                      </a:lnTo>
                      <a:lnTo>
                        <a:pt x="257" y="2153"/>
                      </a:lnTo>
                      <a:lnTo>
                        <a:pt x="258" y="2153"/>
                      </a:lnTo>
                      <a:lnTo>
                        <a:pt x="258" y="2153"/>
                      </a:lnTo>
                      <a:lnTo>
                        <a:pt x="259" y="2154"/>
                      </a:lnTo>
                      <a:lnTo>
                        <a:pt x="259" y="2154"/>
                      </a:lnTo>
                      <a:lnTo>
                        <a:pt x="260" y="2154"/>
                      </a:lnTo>
                      <a:lnTo>
                        <a:pt x="261" y="2155"/>
                      </a:lnTo>
                      <a:lnTo>
                        <a:pt x="261" y="2155"/>
                      </a:lnTo>
                      <a:lnTo>
                        <a:pt x="262" y="2155"/>
                      </a:lnTo>
                      <a:lnTo>
                        <a:pt x="263" y="2155"/>
                      </a:lnTo>
                      <a:lnTo>
                        <a:pt x="263" y="2156"/>
                      </a:lnTo>
                      <a:lnTo>
                        <a:pt x="264" y="2156"/>
                      </a:lnTo>
                      <a:lnTo>
                        <a:pt x="265" y="2157"/>
                      </a:lnTo>
                      <a:lnTo>
                        <a:pt x="265" y="2157"/>
                      </a:lnTo>
                      <a:lnTo>
                        <a:pt x="266" y="2157"/>
                      </a:lnTo>
                      <a:lnTo>
                        <a:pt x="267" y="2157"/>
                      </a:lnTo>
                      <a:lnTo>
                        <a:pt x="267" y="2158"/>
                      </a:lnTo>
                      <a:lnTo>
                        <a:pt x="268" y="2158"/>
                      </a:lnTo>
                      <a:lnTo>
                        <a:pt x="269" y="2159"/>
                      </a:lnTo>
                      <a:lnTo>
                        <a:pt x="269" y="2159"/>
                      </a:lnTo>
                      <a:lnTo>
                        <a:pt x="270" y="2159"/>
                      </a:lnTo>
                      <a:lnTo>
                        <a:pt x="271" y="2160"/>
                      </a:lnTo>
                      <a:lnTo>
                        <a:pt x="271" y="2160"/>
                      </a:lnTo>
                      <a:lnTo>
                        <a:pt x="272" y="2160"/>
                      </a:lnTo>
                      <a:lnTo>
                        <a:pt x="273" y="2160"/>
                      </a:lnTo>
                      <a:lnTo>
                        <a:pt x="273" y="2161"/>
                      </a:lnTo>
                      <a:lnTo>
                        <a:pt x="274" y="2161"/>
                      </a:lnTo>
                      <a:lnTo>
                        <a:pt x="275" y="2162"/>
                      </a:lnTo>
                      <a:lnTo>
                        <a:pt x="276" y="2162"/>
                      </a:lnTo>
                      <a:lnTo>
                        <a:pt x="276" y="2162"/>
                      </a:lnTo>
                      <a:lnTo>
                        <a:pt x="277" y="2162"/>
                      </a:lnTo>
                      <a:lnTo>
                        <a:pt x="278" y="2163"/>
                      </a:lnTo>
                      <a:lnTo>
                        <a:pt x="279" y="2163"/>
                      </a:lnTo>
                      <a:lnTo>
                        <a:pt x="279" y="2164"/>
                      </a:lnTo>
                      <a:lnTo>
                        <a:pt x="280" y="2164"/>
                      </a:lnTo>
                      <a:lnTo>
                        <a:pt x="281" y="2164"/>
                      </a:lnTo>
                      <a:lnTo>
                        <a:pt x="282" y="2164"/>
                      </a:lnTo>
                      <a:lnTo>
                        <a:pt x="282" y="2165"/>
                      </a:lnTo>
                      <a:lnTo>
                        <a:pt x="283" y="2165"/>
                      </a:lnTo>
                      <a:lnTo>
                        <a:pt x="284" y="2166"/>
                      </a:lnTo>
                      <a:lnTo>
                        <a:pt x="284" y="2166"/>
                      </a:lnTo>
                      <a:lnTo>
                        <a:pt x="285" y="2166"/>
                      </a:lnTo>
                      <a:lnTo>
                        <a:pt x="286" y="2167"/>
                      </a:lnTo>
                      <a:lnTo>
                        <a:pt x="287" y="2167"/>
                      </a:lnTo>
                      <a:lnTo>
                        <a:pt x="288" y="2167"/>
                      </a:lnTo>
                      <a:lnTo>
                        <a:pt x="289" y="2167"/>
                      </a:lnTo>
                      <a:lnTo>
                        <a:pt x="289" y="2168"/>
                      </a:lnTo>
                      <a:lnTo>
                        <a:pt x="290" y="2168"/>
                      </a:lnTo>
                      <a:lnTo>
                        <a:pt x="291" y="2169"/>
                      </a:lnTo>
                      <a:lnTo>
                        <a:pt x="291" y="2169"/>
                      </a:lnTo>
                      <a:lnTo>
                        <a:pt x="292" y="2169"/>
                      </a:lnTo>
                      <a:lnTo>
                        <a:pt x="293" y="2169"/>
                      </a:lnTo>
                      <a:lnTo>
                        <a:pt x="294" y="2170"/>
                      </a:lnTo>
                      <a:lnTo>
                        <a:pt x="295" y="2170"/>
                      </a:lnTo>
                      <a:lnTo>
                        <a:pt x="296" y="2171"/>
                      </a:lnTo>
                      <a:lnTo>
                        <a:pt x="296" y="2171"/>
                      </a:lnTo>
                      <a:lnTo>
                        <a:pt x="297" y="2171"/>
                      </a:lnTo>
                      <a:lnTo>
                        <a:pt x="298" y="2171"/>
                      </a:lnTo>
                      <a:lnTo>
                        <a:pt x="299" y="2172"/>
                      </a:lnTo>
                      <a:lnTo>
                        <a:pt x="300" y="2172"/>
                      </a:lnTo>
                      <a:lnTo>
                        <a:pt x="301" y="2173"/>
                      </a:lnTo>
                      <a:lnTo>
                        <a:pt x="302" y="2173"/>
                      </a:lnTo>
                      <a:lnTo>
                        <a:pt x="303" y="2173"/>
                      </a:lnTo>
                      <a:lnTo>
                        <a:pt x="303" y="2174"/>
                      </a:lnTo>
                      <a:lnTo>
                        <a:pt x="304" y="2174"/>
                      </a:lnTo>
                      <a:lnTo>
                        <a:pt x="305" y="2174"/>
                      </a:lnTo>
                      <a:lnTo>
                        <a:pt x="306" y="2174"/>
                      </a:lnTo>
                      <a:lnTo>
                        <a:pt x="307" y="2175"/>
                      </a:lnTo>
                      <a:lnTo>
                        <a:pt x="308" y="2175"/>
                      </a:lnTo>
                      <a:lnTo>
                        <a:pt x="309" y="2176"/>
                      </a:lnTo>
                      <a:lnTo>
                        <a:pt x="310" y="2176"/>
                      </a:lnTo>
                      <a:lnTo>
                        <a:pt x="310" y="2176"/>
                      </a:lnTo>
                      <a:lnTo>
                        <a:pt x="312" y="2176"/>
                      </a:lnTo>
                      <a:lnTo>
                        <a:pt x="312" y="2177"/>
                      </a:lnTo>
                      <a:lnTo>
                        <a:pt x="313" y="2177"/>
                      </a:lnTo>
                      <a:lnTo>
                        <a:pt x="314" y="2178"/>
                      </a:lnTo>
                      <a:lnTo>
                        <a:pt x="315" y="2178"/>
                      </a:lnTo>
                      <a:lnTo>
                        <a:pt x="316" y="2178"/>
                      </a:lnTo>
                      <a:lnTo>
                        <a:pt x="317" y="2178"/>
                      </a:lnTo>
                      <a:lnTo>
                        <a:pt x="318" y="2179"/>
                      </a:lnTo>
                      <a:lnTo>
                        <a:pt x="319" y="2179"/>
                      </a:lnTo>
                      <a:lnTo>
                        <a:pt x="320" y="2179"/>
                      </a:lnTo>
                      <a:lnTo>
                        <a:pt x="321" y="2180"/>
                      </a:lnTo>
                      <a:lnTo>
                        <a:pt x="322" y="2180"/>
                      </a:lnTo>
                      <a:lnTo>
                        <a:pt x="323" y="2181"/>
                      </a:lnTo>
                      <a:lnTo>
                        <a:pt x="324" y="2181"/>
                      </a:lnTo>
                      <a:lnTo>
                        <a:pt x="325" y="2181"/>
                      </a:lnTo>
                      <a:lnTo>
                        <a:pt x="326" y="2181"/>
                      </a:lnTo>
                      <a:lnTo>
                        <a:pt x="327" y="2182"/>
                      </a:lnTo>
                      <a:lnTo>
                        <a:pt x="328" y="2182"/>
                      </a:lnTo>
                      <a:lnTo>
                        <a:pt x="329" y="2183"/>
                      </a:lnTo>
                      <a:lnTo>
                        <a:pt x="330" y="2183"/>
                      </a:lnTo>
                      <a:lnTo>
                        <a:pt x="331" y="2183"/>
                      </a:lnTo>
                      <a:lnTo>
                        <a:pt x="332" y="2183"/>
                      </a:lnTo>
                      <a:lnTo>
                        <a:pt x="333" y="2184"/>
                      </a:lnTo>
                      <a:lnTo>
                        <a:pt x="334" y="2184"/>
                      </a:lnTo>
                      <a:lnTo>
                        <a:pt x="336" y="2185"/>
                      </a:lnTo>
                      <a:lnTo>
                        <a:pt x="336" y="2185"/>
                      </a:lnTo>
                      <a:lnTo>
                        <a:pt x="338" y="2185"/>
                      </a:lnTo>
                      <a:lnTo>
                        <a:pt x="339" y="2186"/>
                      </a:lnTo>
                      <a:lnTo>
                        <a:pt x="340" y="2186"/>
                      </a:lnTo>
                      <a:lnTo>
                        <a:pt x="341" y="2186"/>
                      </a:lnTo>
                      <a:lnTo>
                        <a:pt x="342" y="2186"/>
                      </a:lnTo>
                      <a:lnTo>
                        <a:pt x="343" y="2187"/>
                      </a:lnTo>
                      <a:lnTo>
                        <a:pt x="344" y="2187"/>
                      </a:lnTo>
                      <a:lnTo>
                        <a:pt x="345" y="2188"/>
                      </a:lnTo>
                      <a:lnTo>
                        <a:pt x="347" y="2188"/>
                      </a:lnTo>
                      <a:lnTo>
                        <a:pt x="348" y="2188"/>
                      </a:lnTo>
                      <a:lnTo>
                        <a:pt x="349" y="2188"/>
                      </a:lnTo>
                      <a:lnTo>
                        <a:pt x="350" y="2189"/>
                      </a:lnTo>
                      <a:lnTo>
                        <a:pt x="351" y="2189"/>
                      </a:lnTo>
                      <a:lnTo>
                        <a:pt x="352" y="2190"/>
                      </a:lnTo>
                      <a:lnTo>
                        <a:pt x="354" y="2190"/>
                      </a:lnTo>
                      <a:lnTo>
                        <a:pt x="355" y="2190"/>
                      </a:lnTo>
                      <a:lnTo>
                        <a:pt x="356" y="2190"/>
                      </a:lnTo>
                      <a:lnTo>
                        <a:pt x="357" y="2191"/>
                      </a:lnTo>
                      <a:lnTo>
                        <a:pt x="359" y="2191"/>
                      </a:lnTo>
                      <a:lnTo>
                        <a:pt x="360" y="2192"/>
                      </a:lnTo>
                      <a:lnTo>
                        <a:pt x="361" y="2192"/>
                      </a:lnTo>
                      <a:lnTo>
                        <a:pt x="362" y="2192"/>
                      </a:lnTo>
                      <a:lnTo>
                        <a:pt x="364" y="2193"/>
                      </a:lnTo>
                      <a:lnTo>
                        <a:pt x="365" y="2193"/>
                      </a:lnTo>
                      <a:lnTo>
                        <a:pt x="366" y="2193"/>
                      </a:lnTo>
                      <a:lnTo>
                        <a:pt x="367" y="2193"/>
                      </a:lnTo>
                      <a:lnTo>
                        <a:pt x="368" y="2194"/>
                      </a:lnTo>
                      <a:lnTo>
                        <a:pt x="370" y="2194"/>
                      </a:lnTo>
                      <a:lnTo>
                        <a:pt x="371" y="2195"/>
                      </a:lnTo>
                      <a:lnTo>
                        <a:pt x="373" y="2195"/>
                      </a:lnTo>
                      <a:lnTo>
                        <a:pt x="374" y="2195"/>
                      </a:lnTo>
                      <a:lnTo>
                        <a:pt x="375" y="2195"/>
                      </a:lnTo>
                      <a:lnTo>
                        <a:pt x="377" y="2196"/>
                      </a:lnTo>
                      <a:lnTo>
                        <a:pt x="378" y="2196"/>
                      </a:lnTo>
                      <a:lnTo>
                        <a:pt x="380" y="2197"/>
                      </a:lnTo>
                      <a:lnTo>
                        <a:pt x="381" y="2197"/>
                      </a:lnTo>
                      <a:lnTo>
                        <a:pt x="382" y="2197"/>
                      </a:lnTo>
                      <a:lnTo>
                        <a:pt x="384" y="2197"/>
                      </a:lnTo>
                      <a:lnTo>
                        <a:pt x="385" y="2198"/>
                      </a:lnTo>
                      <a:lnTo>
                        <a:pt x="387" y="2198"/>
                      </a:lnTo>
                      <a:lnTo>
                        <a:pt x="388" y="2199"/>
                      </a:lnTo>
                      <a:lnTo>
                        <a:pt x="389" y="2199"/>
                      </a:lnTo>
                      <a:lnTo>
                        <a:pt x="391" y="2199"/>
                      </a:lnTo>
                      <a:lnTo>
                        <a:pt x="392" y="2200"/>
                      </a:lnTo>
                      <a:lnTo>
                        <a:pt x="394" y="2200"/>
                      </a:lnTo>
                      <a:lnTo>
                        <a:pt x="395" y="2200"/>
                      </a:lnTo>
                      <a:lnTo>
                        <a:pt x="397" y="2200"/>
                      </a:lnTo>
                      <a:lnTo>
                        <a:pt x="399" y="2201"/>
                      </a:lnTo>
                      <a:lnTo>
                        <a:pt x="400" y="2201"/>
                      </a:lnTo>
                      <a:lnTo>
                        <a:pt x="401" y="2202"/>
                      </a:lnTo>
                      <a:lnTo>
                        <a:pt x="403" y="2202"/>
                      </a:lnTo>
                      <a:lnTo>
                        <a:pt x="405" y="2202"/>
                      </a:lnTo>
                      <a:lnTo>
                        <a:pt x="406" y="2202"/>
                      </a:lnTo>
                      <a:lnTo>
                        <a:pt x="408" y="2203"/>
                      </a:lnTo>
                      <a:lnTo>
                        <a:pt x="410" y="2203"/>
                      </a:lnTo>
                      <a:lnTo>
                        <a:pt x="411" y="2204"/>
                      </a:lnTo>
                      <a:lnTo>
                        <a:pt x="413" y="2204"/>
                      </a:lnTo>
                      <a:lnTo>
                        <a:pt x="415" y="2204"/>
                      </a:lnTo>
                      <a:lnTo>
                        <a:pt x="416" y="2204"/>
                      </a:lnTo>
                      <a:lnTo>
                        <a:pt x="418" y="2205"/>
                      </a:lnTo>
                      <a:lnTo>
                        <a:pt x="420" y="2205"/>
                      </a:lnTo>
                      <a:lnTo>
                        <a:pt x="422" y="2205"/>
                      </a:lnTo>
                      <a:lnTo>
                        <a:pt x="423" y="2206"/>
                      </a:lnTo>
                      <a:lnTo>
                        <a:pt x="425" y="2206"/>
                      </a:lnTo>
                      <a:lnTo>
                        <a:pt x="427" y="2207"/>
                      </a:lnTo>
                      <a:lnTo>
                        <a:pt x="429" y="2207"/>
                      </a:lnTo>
                      <a:lnTo>
                        <a:pt x="430" y="2207"/>
                      </a:lnTo>
                      <a:lnTo>
                        <a:pt x="432" y="2207"/>
                      </a:lnTo>
                      <a:lnTo>
                        <a:pt x="434" y="2208"/>
                      </a:lnTo>
                      <a:lnTo>
                        <a:pt x="436" y="2208"/>
                      </a:lnTo>
                      <a:lnTo>
                        <a:pt x="438" y="2209"/>
                      </a:lnTo>
                      <a:lnTo>
                        <a:pt x="440" y="2209"/>
                      </a:lnTo>
                      <a:lnTo>
                        <a:pt x="441" y="2209"/>
                      </a:lnTo>
                      <a:lnTo>
                        <a:pt x="443" y="2209"/>
                      </a:lnTo>
                      <a:lnTo>
                        <a:pt x="445" y="2210"/>
                      </a:lnTo>
                      <a:lnTo>
                        <a:pt x="447" y="2210"/>
                      </a:lnTo>
                      <a:lnTo>
                        <a:pt x="449" y="2211"/>
                      </a:lnTo>
                      <a:lnTo>
                        <a:pt x="451" y="2211"/>
                      </a:lnTo>
                      <a:lnTo>
                        <a:pt x="453" y="2211"/>
                      </a:lnTo>
                      <a:lnTo>
                        <a:pt x="455" y="2211"/>
                      </a:lnTo>
                      <a:lnTo>
                        <a:pt x="457" y="2212"/>
                      </a:lnTo>
                      <a:lnTo>
                        <a:pt x="460" y="2212"/>
                      </a:lnTo>
                      <a:lnTo>
                        <a:pt x="462" y="2212"/>
                      </a:lnTo>
                      <a:lnTo>
                        <a:pt x="464" y="2213"/>
                      </a:lnTo>
                      <a:lnTo>
                        <a:pt x="466" y="2213"/>
                      </a:lnTo>
                      <a:lnTo>
                        <a:pt x="468" y="2214"/>
                      </a:lnTo>
                      <a:lnTo>
                        <a:pt x="470" y="2214"/>
                      </a:lnTo>
                      <a:lnTo>
                        <a:pt x="472" y="2214"/>
                      </a:lnTo>
                      <a:lnTo>
                        <a:pt x="474" y="2214"/>
                      </a:lnTo>
                      <a:lnTo>
                        <a:pt x="477" y="2215"/>
                      </a:lnTo>
                      <a:lnTo>
                        <a:pt x="479" y="2215"/>
                      </a:lnTo>
                      <a:lnTo>
                        <a:pt x="481" y="2216"/>
                      </a:lnTo>
                      <a:lnTo>
                        <a:pt x="483" y="2216"/>
                      </a:lnTo>
                      <a:lnTo>
                        <a:pt x="486" y="2216"/>
                      </a:lnTo>
                      <a:lnTo>
                        <a:pt x="488" y="2216"/>
                      </a:lnTo>
                      <a:lnTo>
                        <a:pt x="491" y="2217"/>
                      </a:lnTo>
                      <a:lnTo>
                        <a:pt x="493" y="2217"/>
                      </a:lnTo>
                      <a:lnTo>
                        <a:pt x="493" y="2217"/>
                      </a:lnTo>
                      <a:lnTo>
                        <a:pt x="496" y="2218"/>
                      </a:lnTo>
                      <a:lnTo>
                        <a:pt x="498" y="2218"/>
                      </a:lnTo>
                      <a:lnTo>
                        <a:pt x="501" y="2218"/>
                      </a:lnTo>
                      <a:lnTo>
                        <a:pt x="503" y="2219"/>
                      </a:lnTo>
                      <a:lnTo>
                        <a:pt x="506" y="2219"/>
                      </a:lnTo>
                      <a:lnTo>
                        <a:pt x="509" y="2219"/>
                      </a:lnTo>
                      <a:lnTo>
                        <a:pt x="511" y="2219"/>
                      </a:lnTo>
                      <a:lnTo>
                        <a:pt x="514" y="2220"/>
                      </a:lnTo>
                      <a:lnTo>
                        <a:pt x="516" y="2220"/>
                      </a:lnTo>
                      <a:lnTo>
                        <a:pt x="519" y="2221"/>
                      </a:lnTo>
                      <a:lnTo>
                        <a:pt x="522" y="2221"/>
                      </a:lnTo>
                      <a:lnTo>
                        <a:pt x="525" y="2221"/>
                      </a:lnTo>
                      <a:lnTo>
                        <a:pt x="528" y="2221"/>
                      </a:lnTo>
                      <a:lnTo>
                        <a:pt x="530" y="2222"/>
                      </a:lnTo>
                      <a:lnTo>
                        <a:pt x="533" y="2222"/>
                      </a:lnTo>
                      <a:lnTo>
                        <a:pt x="536" y="2223"/>
                      </a:lnTo>
                      <a:lnTo>
                        <a:pt x="539" y="2223"/>
                      </a:lnTo>
                      <a:lnTo>
                        <a:pt x="542" y="2223"/>
                      </a:lnTo>
                      <a:lnTo>
                        <a:pt x="545" y="2223"/>
                      </a:lnTo>
                      <a:lnTo>
                        <a:pt x="548" y="2224"/>
                      </a:lnTo>
                      <a:lnTo>
                        <a:pt x="551" y="2224"/>
                      </a:lnTo>
                      <a:lnTo>
                        <a:pt x="554" y="2224"/>
                      </a:lnTo>
                      <a:lnTo>
                        <a:pt x="558" y="2225"/>
                      </a:lnTo>
                      <a:lnTo>
                        <a:pt x="561" y="2225"/>
                      </a:lnTo>
                      <a:lnTo>
                        <a:pt x="564" y="2226"/>
                      </a:lnTo>
                      <a:lnTo>
                        <a:pt x="567" y="2226"/>
                      </a:lnTo>
                      <a:lnTo>
                        <a:pt x="570" y="2226"/>
                      </a:lnTo>
                      <a:lnTo>
                        <a:pt x="574" y="2226"/>
                      </a:lnTo>
                      <a:lnTo>
                        <a:pt x="577" y="2227"/>
                      </a:lnTo>
                      <a:lnTo>
                        <a:pt x="581" y="2227"/>
                      </a:lnTo>
                      <a:lnTo>
                        <a:pt x="584" y="2228"/>
                      </a:lnTo>
                      <a:lnTo>
                        <a:pt x="588" y="2228"/>
                      </a:lnTo>
                      <a:lnTo>
                        <a:pt x="591" y="2228"/>
                      </a:lnTo>
                      <a:lnTo>
                        <a:pt x="595" y="2228"/>
                      </a:lnTo>
                      <a:lnTo>
                        <a:pt x="598" y="2229"/>
                      </a:lnTo>
                      <a:lnTo>
                        <a:pt x="602" y="2229"/>
                      </a:lnTo>
                      <a:lnTo>
                        <a:pt x="606" y="2230"/>
                      </a:lnTo>
                      <a:lnTo>
                        <a:pt x="610" y="2230"/>
                      </a:lnTo>
                      <a:lnTo>
                        <a:pt x="614" y="2230"/>
                      </a:lnTo>
                      <a:lnTo>
                        <a:pt x="617" y="2230"/>
                      </a:lnTo>
                      <a:lnTo>
                        <a:pt x="622" y="2231"/>
                      </a:lnTo>
                      <a:lnTo>
                        <a:pt x="626" y="2231"/>
                      </a:lnTo>
                      <a:lnTo>
                        <a:pt x="630" y="2231"/>
                      </a:lnTo>
                      <a:lnTo>
                        <a:pt x="634" y="2232"/>
                      </a:lnTo>
                      <a:lnTo>
                        <a:pt x="638" y="2232"/>
                      </a:lnTo>
                      <a:lnTo>
                        <a:pt x="643" y="2233"/>
                      </a:lnTo>
                      <a:lnTo>
                        <a:pt x="647" y="2233"/>
                      </a:lnTo>
                      <a:lnTo>
                        <a:pt x="652" y="2233"/>
                      </a:lnTo>
                      <a:lnTo>
                        <a:pt x="657" y="2233"/>
                      </a:lnTo>
                      <a:lnTo>
                        <a:pt x="661" y="2234"/>
                      </a:lnTo>
                      <a:lnTo>
                        <a:pt x="666" y="2234"/>
                      </a:lnTo>
                      <a:lnTo>
                        <a:pt x="671" y="2235"/>
                      </a:lnTo>
                      <a:lnTo>
                        <a:pt x="676" y="2235"/>
                      </a:lnTo>
                      <a:lnTo>
                        <a:pt x="681" y="2235"/>
                      </a:lnTo>
                      <a:lnTo>
                        <a:pt x="686" y="2235"/>
                      </a:lnTo>
                      <a:lnTo>
                        <a:pt x="692" y="2236"/>
                      </a:lnTo>
                      <a:lnTo>
                        <a:pt x="697" y="2236"/>
                      </a:lnTo>
                      <a:lnTo>
                        <a:pt x="703" y="2237"/>
                      </a:lnTo>
                      <a:lnTo>
                        <a:pt x="708" y="2237"/>
                      </a:lnTo>
                      <a:lnTo>
                        <a:pt x="714" y="2237"/>
                      </a:lnTo>
                      <a:lnTo>
                        <a:pt x="720" y="2237"/>
                      </a:lnTo>
                      <a:lnTo>
                        <a:pt x="726" y="2238"/>
                      </a:lnTo>
                      <a:lnTo>
                        <a:pt x="732" y="2238"/>
                      </a:lnTo>
                      <a:lnTo>
                        <a:pt x="739" y="2238"/>
                      </a:lnTo>
                      <a:lnTo>
                        <a:pt x="744" y="2239"/>
                      </a:lnTo>
                      <a:lnTo>
                        <a:pt x="745" y="2239"/>
                      </a:lnTo>
                      <a:lnTo>
                        <a:pt x="752" y="2239"/>
                      </a:lnTo>
                      <a:lnTo>
                        <a:pt x="759" y="2240"/>
                      </a:lnTo>
                      <a:lnTo>
                        <a:pt x="765" y="2240"/>
                      </a:lnTo>
                      <a:lnTo>
                        <a:pt x="772" y="2240"/>
                      </a:lnTo>
                      <a:lnTo>
                        <a:pt x="779" y="2240"/>
                      </a:lnTo>
                      <a:lnTo>
                        <a:pt x="786" y="2241"/>
                      </a:lnTo>
                      <a:lnTo>
                        <a:pt x="793" y="2241"/>
                      </a:lnTo>
                      <a:lnTo>
                        <a:pt x="800" y="2242"/>
                      </a:lnTo>
                      <a:lnTo>
                        <a:pt x="807" y="2242"/>
                      </a:lnTo>
                      <a:lnTo>
                        <a:pt x="815" y="2242"/>
                      </a:lnTo>
                      <a:lnTo>
                        <a:pt x="822" y="2242"/>
                      </a:lnTo>
                      <a:lnTo>
                        <a:pt x="830" y="2243"/>
                      </a:lnTo>
                      <a:lnTo>
                        <a:pt x="837" y="2243"/>
                      </a:lnTo>
                      <a:lnTo>
                        <a:pt x="846" y="2244"/>
                      </a:lnTo>
                      <a:lnTo>
                        <a:pt x="854" y="2244"/>
                      </a:lnTo>
                      <a:lnTo>
                        <a:pt x="862" y="2244"/>
                      </a:lnTo>
                      <a:lnTo>
                        <a:pt x="870" y="2244"/>
                      </a:lnTo>
                      <a:lnTo>
                        <a:pt x="879" y="2245"/>
                      </a:lnTo>
                      <a:lnTo>
                        <a:pt x="888" y="2245"/>
                      </a:lnTo>
                      <a:lnTo>
                        <a:pt x="897" y="2245"/>
                      </a:lnTo>
                      <a:lnTo>
                        <a:pt x="907" y="2246"/>
                      </a:lnTo>
                      <a:lnTo>
                        <a:pt x="917" y="2246"/>
                      </a:lnTo>
                      <a:lnTo>
                        <a:pt x="926" y="2247"/>
                      </a:lnTo>
                      <a:lnTo>
                        <a:pt x="937" y="2247"/>
                      </a:lnTo>
                      <a:lnTo>
                        <a:pt x="948" y="2247"/>
                      </a:lnTo>
                      <a:lnTo>
                        <a:pt x="959" y="2247"/>
                      </a:lnTo>
                      <a:lnTo>
                        <a:pt x="971" y="2248"/>
                      </a:lnTo>
                      <a:lnTo>
                        <a:pt x="983" y="2248"/>
                      </a:lnTo>
                      <a:lnTo>
                        <a:pt x="995" y="2249"/>
                      </a:lnTo>
                      <a:lnTo>
                        <a:pt x="995" y="2249"/>
                      </a:lnTo>
                      <a:lnTo>
                        <a:pt x="1008" y="2249"/>
                      </a:lnTo>
                      <a:lnTo>
                        <a:pt x="1022" y="2249"/>
                      </a:lnTo>
                      <a:lnTo>
                        <a:pt x="1036" y="2249"/>
                      </a:lnTo>
                      <a:lnTo>
                        <a:pt x="1051" y="2250"/>
                      </a:lnTo>
                      <a:lnTo>
                        <a:pt x="1067" y="2250"/>
                      </a:lnTo>
                      <a:lnTo>
                        <a:pt x="1083" y="2250"/>
                      </a:lnTo>
                      <a:lnTo>
                        <a:pt x="1100" y="2251"/>
                      </a:lnTo>
                      <a:lnTo>
                        <a:pt x="1117" y="2251"/>
                      </a:lnTo>
                      <a:lnTo>
                        <a:pt x="1136" y="2251"/>
                      </a:lnTo>
                      <a:lnTo>
                        <a:pt x="1156" y="2252"/>
                      </a:lnTo>
                      <a:lnTo>
                        <a:pt x="1177" y="2252"/>
                      </a:lnTo>
                      <a:lnTo>
                        <a:pt x="1198" y="2252"/>
                      </a:lnTo>
                      <a:lnTo>
                        <a:pt x="1222" y="2253"/>
                      </a:lnTo>
                      <a:lnTo>
                        <a:pt x="1246" y="2253"/>
                      </a:lnTo>
                      <a:lnTo>
                        <a:pt x="1246" y="2253"/>
                      </a:lnTo>
                      <a:lnTo>
                        <a:pt x="1272" y="2254"/>
                      </a:lnTo>
                      <a:lnTo>
                        <a:pt x="1299" y="2254"/>
                      </a:lnTo>
                      <a:lnTo>
                        <a:pt x="1328" y="2254"/>
                      </a:lnTo>
                      <a:lnTo>
                        <a:pt x="1359" y="2254"/>
                      </a:lnTo>
                      <a:lnTo>
                        <a:pt x="1392" y="2255"/>
                      </a:lnTo>
                      <a:lnTo>
                        <a:pt x="1427" y="2255"/>
                      </a:lnTo>
                      <a:lnTo>
                        <a:pt x="1465" y="2256"/>
                      </a:lnTo>
                      <a:lnTo>
                        <a:pt x="1498" y="2256"/>
                      </a:lnTo>
                      <a:lnTo>
                        <a:pt x="1505" y="2256"/>
                      </a:lnTo>
                      <a:lnTo>
                        <a:pt x="1548" y="2256"/>
                      </a:lnTo>
                      <a:lnTo>
                        <a:pt x="1595" y="2256"/>
                      </a:lnTo>
                      <a:lnTo>
                        <a:pt x="1749" y="2257"/>
                      </a:lnTo>
                      <a:lnTo>
                        <a:pt x="2000" y="2258"/>
                      </a:lnTo>
                      <a:lnTo>
                        <a:pt x="2000" y="2256"/>
                      </a:lnTo>
                      <a:lnTo>
                        <a:pt x="2000" y="2256"/>
                      </a:lnTo>
                      <a:lnTo>
                        <a:pt x="2000" y="2256"/>
                      </a:lnTo>
                      <a:lnTo>
                        <a:pt x="2000" y="2256"/>
                      </a:lnTo>
                      <a:lnTo>
                        <a:pt x="2000" y="2255"/>
                      </a:lnTo>
                      <a:lnTo>
                        <a:pt x="2000" y="2255"/>
                      </a:lnTo>
                      <a:lnTo>
                        <a:pt x="1977" y="2255"/>
                      </a:lnTo>
                      <a:lnTo>
                        <a:pt x="1932" y="2254"/>
                      </a:lnTo>
                      <a:lnTo>
                        <a:pt x="1890" y="2254"/>
                      </a:lnTo>
                      <a:lnTo>
                        <a:pt x="1851" y="2254"/>
                      </a:lnTo>
                      <a:lnTo>
                        <a:pt x="1814" y="2254"/>
                      </a:lnTo>
                      <a:lnTo>
                        <a:pt x="1779" y="2253"/>
                      </a:lnTo>
                      <a:lnTo>
                        <a:pt x="1749" y="2253"/>
                      </a:lnTo>
                      <a:lnTo>
                        <a:pt x="1746" y="2253"/>
                      </a:lnTo>
                      <a:lnTo>
                        <a:pt x="1714" y="2252"/>
                      </a:lnTo>
                      <a:lnTo>
                        <a:pt x="1685" y="2252"/>
                      </a:lnTo>
                      <a:lnTo>
                        <a:pt x="1657" y="2252"/>
                      </a:lnTo>
                      <a:lnTo>
                        <a:pt x="1630" y="2251"/>
                      </a:lnTo>
                      <a:lnTo>
                        <a:pt x="1605" y="2251"/>
                      </a:lnTo>
                      <a:lnTo>
                        <a:pt x="1581" y="2251"/>
                      </a:lnTo>
                      <a:lnTo>
                        <a:pt x="1558" y="2250"/>
                      </a:lnTo>
                      <a:lnTo>
                        <a:pt x="1536" y="2250"/>
                      </a:lnTo>
                      <a:lnTo>
                        <a:pt x="1515" y="2250"/>
                      </a:lnTo>
                      <a:lnTo>
                        <a:pt x="1498" y="2249"/>
                      </a:lnTo>
                      <a:lnTo>
                        <a:pt x="1495" y="2249"/>
                      </a:lnTo>
                      <a:lnTo>
                        <a:pt x="1476" y="2249"/>
                      </a:lnTo>
                      <a:lnTo>
                        <a:pt x="1457" y="2249"/>
                      </a:lnTo>
                      <a:lnTo>
                        <a:pt x="1440" y="2249"/>
                      </a:lnTo>
                      <a:lnTo>
                        <a:pt x="1423" y="2248"/>
                      </a:lnTo>
                      <a:lnTo>
                        <a:pt x="1407" y="2248"/>
                      </a:lnTo>
                      <a:lnTo>
                        <a:pt x="1391" y="2247"/>
                      </a:lnTo>
                      <a:lnTo>
                        <a:pt x="1376" y="2247"/>
                      </a:lnTo>
                      <a:lnTo>
                        <a:pt x="1361" y="2247"/>
                      </a:lnTo>
                      <a:lnTo>
                        <a:pt x="1347" y="2247"/>
                      </a:lnTo>
                      <a:lnTo>
                        <a:pt x="1333" y="2246"/>
                      </a:lnTo>
                      <a:lnTo>
                        <a:pt x="1320" y="2246"/>
                      </a:lnTo>
                      <a:lnTo>
                        <a:pt x="1307" y="2245"/>
                      </a:lnTo>
                      <a:lnTo>
                        <a:pt x="1294" y="2245"/>
                      </a:lnTo>
                      <a:lnTo>
                        <a:pt x="1283" y="2245"/>
                      </a:lnTo>
                      <a:lnTo>
                        <a:pt x="1271" y="2244"/>
                      </a:lnTo>
                      <a:lnTo>
                        <a:pt x="1259" y="2244"/>
                      </a:lnTo>
                      <a:lnTo>
                        <a:pt x="1248" y="2244"/>
                      </a:lnTo>
                      <a:lnTo>
                        <a:pt x="1246" y="2244"/>
                      </a:lnTo>
                      <a:lnTo>
                        <a:pt x="1237" y="2244"/>
                      </a:lnTo>
                      <a:lnTo>
                        <a:pt x="1226" y="2243"/>
                      </a:lnTo>
                      <a:lnTo>
                        <a:pt x="1216" y="2243"/>
                      </a:lnTo>
                      <a:lnTo>
                        <a:pt x="1205" y="2242"/>
                      </a:lnTo>
                      <a:lnTo>
                        <a:pt x="1195" y="2242"/>
                      </a:lnTo>
                      <a:lnTo>
                        <a:pt x="1185" y="2242"/>
                      </a:lnTo>
                      <a:lnTo>
                        <a:pt x="1175" y="2242"/>
                      </a:lnTo>
                      <a:lnTo>
                        <a:pt x="1166" y="2241"/>
                      </a:lnTo>
                      <a:lnTo>
                        <a:pt x="1156" y="2241"/>
                      </a:lnTo>
                      <a:lnTo>
                        <a:pt x="1147" y="2240"/>
                      </a:lnTo>
                      <a:lnTo>
                        <a:pt x="1138" y="2240"/>
                      </a:lnTo>
                      <a:lnTo>
                        <a:pt x="1128" y="2240"/>
                      </a:lnTo>
                      <a:lnTo>
                        <a:pt x="1119" y="2240"/>
                      </a:lnTo>
                      <a:lnTo>
                        <a:pt x="1110" y="2239"/>
                      </a:lnTo>
                      <a:lnTo>
                        <a:pt x="1101" y="2239"/>
                      </a:lnTo>
                      <a:lnTo>
                        <a:pt x="1093" y="2238"/>
                      </a:lnTo>
                      <a:lnTo>
                        <a:pt x="1084" y="2238"/>
                      </a:lnTo>
                      <a:lnTo>
                        <a:pt x="1075" y="2238"/>
                      </a:lnTo>
                      <a:lnTo>
                        <a:pt x="1067" y="2237"/>
                      </a:lnTo>
                      <a:lnTo>
                        <a:pt x="1059" y="2237"/>
                      </a:lnTo>
                      <a:lnTo>
                        <a:pt x="1051" y="2237"/>
                      </a:lnTo>
                      <a:lnTo>
                        <a:pt x="1044" y="2237"/>
                      </a:lnTo>
                      <a:lnTo>
                        <a:pt x="1036" y="2236"/>
                      </a:lnTo>
                      <a:lnTo>
                        <a:pt x="1029" y="2236"/>
                      </a:lnTo>
                      <a:lnTo>
                        <a:pt x="1021" y="2235"/>
                      </a:lnTo>
                      <a:lnTo>
                        <a:pt x="1014" y="2235"/>
                      </a:lnTo>
                      <a:lnTo>
                        <a:pt x="1007" y="2235"/>
                      </a:lnTo>
                      <a:lnTo>
                        <a:pt x="1001" y="2235"/>
                      </a:lnTo>
                      <a:lnTo>
                        <a:pt x="995" y="2234"/>
                      </a:lnTo>
                      <a:lnTo>
                        <a:pt x="994" y="2234"/>
                      </a:lnTo>
                      <a:lnTo>
                        <a:pt x="987" y="2234"/>
                      </a:lnTo>
                      <a:lnTo>
                        <a:pt x="981" y="2233"/>
                      </a:lnTo>
                      <a:lnTo>
                        <a:pt x="975" y="2233"/>
                      </a:lnTo>
                      <a:lnTo>
                        <a:pt x="969" y="2233"/>
                      </a:lnTo>
                      <a:lnTo>
                        <a:pt x="962" y="2233"/>
                      </a:lnTo>
                      <a:lnTo>
                        <a:pt x="957" y="2232"/>
                      </a:lnTo>
                      <a:lnTo>
                        <a:pt x="951" y="2232"/>
                      </a:lnTo>
                      <a:lnTo>
                        <a:pt x="945" y="2231"/>
                      </a:lnTo>
                      <a:lnTo>
                        <a:pt x="939" y="2231"/>
                      </a:lnTo>
                      <a:lnTo>
                        <a:pt x="934" y="2231"/>
                      </a:lnTo>
                      <a:lnTo>
                        <a:pt x="929" y="2230"/>
                      </a:lnTo>
                      <a:lnTo>
                        <a:pt x="923" y="2230"/>
                      </a:lnTo>
                      <a:lnTo>
                        <a:pt x="918" y="2230"/>
                      </a:lnTo>
                      <a:lnTo>
                        <a:pt x="912" y="2230"/>
                      </a:lnTo>
                      <a:lnTo>
                        <a:pt x="908" y="2229"/>
                      </a:lnTo>
                      <a:lnTo>
                        <a:pt x="903" y="2229"/>
                      </a:lnTo>
                      <a:lnTo>
                        <a:pt x="897" y="2228"/>
                      </a:lnTo>
                      <a:lnTo>
                        <a:pt x="893" y="2228"/>
                      </a:lnTo>
                      <a:lnTo>
                        <a:pt x="888" y="2228"/>
                      </a:lnTo>
                      <a:lnTo>
                        <a:pt x="883" y="2228"/>
                      </a:lnTo>
                      <a:lnTo>
                        <a:pt x="878" y="2227"/>
                      </a:lnTo>
                      <a:lnTo>
                        <a:pt x="874" y="2227"/>
                      </a:lnTo>
                      <a:lnTo>
                        <a:pt x="869" y="2226"/>
                      </a:lnTo>
                      <a:lnTo>
                        <a:pt x="865" y="2226"/>
                      </a:lnTo>
                      <a:lnTo>
                        <a:pt x="860" y="2226"/>
                      </a:lnTo>
                      <a:lnTo>
                        <a:pt x="856" y="2226"/>
                      </a:lnTo>
                      <a:lnTo>
                        <a:pt x="851" y="2225"/>
                      </a:lnTo>
                      <a:lnTo>
                        <a:pt x="847" y="2225"/>
                      </a:lnTo>
                      <a:lnTo>
                        <a:pt x="843" y="2224"/>
                      </a:lnTo>
                      <a:lnTo>
                        <a:pt x="839" y="2224"/>
                      </a:lnTo>
                      <a:lnTo>
                        <a:pt x="835" y="2224"/>
                      </a:lnTo>
                      <a:lnTo>
                        <a:pt x="830" y="2223"/>
                      </a:lnTo>
                      <a:lnTo>
                        <a:pt x="826" y="2223"/>
                      </a:lnTo>
                      <a:lnTo>
                        <a:pt x="822" y="2223"/>
                      </a:lnTo>
                      <a:lnTo>
                        <a:pt x="819" y="2223"/>
                      </a:lnTo>
                      <a:lnTo>
                        <a:pt x="814" y="2222"/>
                      </a:lnTo>
                      <a:lnTo>
                        <a:pt x="810" y="2222"/>
                      </a:lnTo>
                      <a:lnTo>
                        <a:pt x="807" y="2221"/>
                      </a:lnTo>
                      <a:lnTo>
                        <a:pt x="803" y="2221"/>
                      </a:lnTo>
                      <a:lnTo>
                        <a:pt x="799" y="2221"/>
                      </a:lnTo>
                      <a:lnTo>
                        <a:pt x="795" y="2221"/>
                      </a:lnTo>
                      <a:lnTo>
                        <a:pt x="791" y="2220"/>
                      </a:lnTo>
                      <a:lnTo>
                        <a:pt x="788" y="2220"/>
                      </a:lnTo>
                      <a:lnTo>
                        <a:pt x="784" y="2219"/>
                      </a:lnTo>
                      <a:lnTo>
                        <a:pt x="781" y="2219"/>
                      </a:lnTo>
                      <a:lnTo>
                        <a:pt x="777" y="2219"/>
                      </a:lnTo>
                      <a:lnTo>
                        <a:pt x="774" y="2219"/>
                      </a:lnTo>
                      <a:lnTo>
                        <a:pt x="770" y="2218"/>
                      </a:lnTo>
                      <a:lnTo>
                        <a:pt x="767" y="2218"/>
                      </a:lnTo>
                      <a:lnTo>
                        <a:pt x="763" y="2218"/>
                      </a:lnTo>
                      <a:lnTo>
                        <a:pt x="760" y="2217"/>
                      </a:lnTo>
                      <a:lnTo>
                        <a:pt x="757" y="2217"/>
                      </a:lnTo>
                      <a:lnTo>
                        <a:pt x="753" y="2216"/>
                      </a:lnTo>
                      <a:lnTo>
                        <a:pt x="750" y="2216"/>
                      </a:lnTo>
                      <a:lnTo>
                        <a:pt x="747" y="2216"/>
                      </a:lnTo>
                      <a:lnTo>
                        <a:pt x="744" y="2216"/>
                      </a:lnTo>
                      <a:lnTo>
                        <a:pt x="744" y="2216"/>
                      </a:lnTo>
                      <a:lnTo>
                        <a:pt x="741" y="2215"/>
                      </a:lnTo>
                      <a:lnTo>
                        <a:pt x="738" y="2215"/>
                      </a:lnTo>
                      <a:lnTo>
                        <a:pt x="735" y="2214"/>
                      </a:lnTo>
                      <a:lnTo>
                        <a:pt x="732" y="2214"/>
                      </a:lnTo>
                      <a:lnTo>
                        <a:pt x="729" y="2214"/>
                      </a:lnTo>
                      <a:lnTo>
                        <a:pt x="726" y="2214"/>
                      </a:lnTo>
                      <a:lnTo>
                        <a:pt x="723" y="2213"/>
                      </a:lnTo>
                      <a:lnTo>
                        <a:pt x="720" y="2213"/>
                      </a:lnTo>
                      <a:lnTo>
                        <a:pt x="717" y="2212"/>
                      </a:lnTo>
                      <a:lnTo>
                        <a:pt x="714" y="2212"/>
                      </a:lnTo>
                      <a:lnTo>
                        <a:pt x="711" y="2212"/>
                      </a:lnTo>
                      <a:lnTo>
                        <a:pt x="709" y="2211"/>
                      </a:lnTo>
                      <a:lnTo>
                        <a:pt x="706" y="2211"/>
                      </a:lnTo>
                      <a:lnTo>
                        <a:pt x="703" y="2211"/>
                      </a:lnTo>
                      <a:lnTo>
                        <a:pt x="701" y="2211"/>
                      </a:lnTo>
                      <a:lnTo>
                        <a:pt x="698" y="2210"/>
                      </a:lnTo>
                      <a:lnTo>
                        <a:pt x="695" y="2210"/>
                      </a:lnTo>
                      <a:lnTo>
                        <a:pt x="693" y="2209"/>
                      </a:lnTo>
                      <a:lnTo>
                        <a:pt x="690" y="2209"/>
                      </a:lnTo>
                      <a:lnTo>
                        <a:pt x="687" y="2209"/>
                      </a:lnTo>
                      <a:lnTo>
                        <a:pt x="685" y="2209"/>
                      </a:lnTo>
                      <a:lnTo>
                        <a:pt x="683" y="2208"/>
                      </a:lnTo>
                      <a:lnTo>
                        <a:pt x="680" y="2208"/>
                      </a:lnTo>
                      <a:lnTo>
                        <a:pt x="678" y="2207"/>
                      </a:lnTo>
                      <a:lnTo>
                        <a:pt x="675" y="2207"/>
                      </a:lnTo>
                      <a:lnTo>
                        <a:pt x="673" y="2207"/>
                      </a:lnTo>
                      <a:lnTo>
                        <a:pt x="670" y="2207"/>
                      </a:lnTo>
                      <a:lnTo>
                        <a:pt x="668" y="2206"/>
                      </a:lnTo>
                      <a:lnTo>
                        <a:pt x="665" y="2206"/>
                      </a:lnTo>
                      <a:lnTo>
                        <a:pt x="663" y="2205"/>
                      </a:lnTo>
                      <a:lnTo>
                        <a:pt x="661" y="2205"/>
                      </a:lnTo>
                      <a:lnTo>
                        <a:pt x="658" y="2205"/>
                      </a:lnTo>
                      <a:lnTo>
                        <a:pt x="656" y="2204"/>
                      </a:lnTo>
                      <a:lnTo>
                        <a:pt x="654" y="2204"/>
                      </a:lnTo>
                      <a:lnTo>
                        <a:pt x="652" y="2204"/>
                      </a:lnTo>
                      <a:lnTo>
                        <a:pt x="649" y="2204"/>
                      </a:lnTo>
                      <a:lnTo>
                        <a:pt x="647" y="2203"/>
                      </a:lnTo>
                      <a:lnTo>
                        <a:pt x="645" y="2203"/>
                      </a:lnTo>
                      <a:lnTo>
                        <a:pt x="643" y="2202"/>
                      </a:lnTo>
                      <a:lnTo>
                        <a:pt x="640" y="2202"/>
                      </a:lnTo>
                      <a:lnTo>
                        <a:pt x="638" y="2202"/>
                      </a:lnTo>
                      <a:lnTo>
                        <a:pt x="636" y="2202"/>
                      </a:lnTo>
                      <a:lnTo>
                        <a:pt x="634" y="2201"/>
                      </a:lnTo>
                      <a:lnTo>
                        <a:pt x="632" y="2201"/>
                      </a:lnTo>
                      <a:lnTo>
                        <a:pt x="630" y="2200"/>
                      </a:lnTo>
                      <a:lnTo>
                        <a:pt x="628" y="2200"/>
                      </a:lnTo>
                      <a:lnTo>
                        <a:pt x="626" y="2200"/>
                      </a:lnTo>
                      <a:lnTo>
                        <a:pt x="624" y="2200"/>
                      </a:lnTo>
                      <a:lnTo>
                        <a:pt x="622" y="2199"/>
                      </a:lnTo>
                      <a:lnTo>
                        <a:pt x="619" y="2199"/>
                      </a:lnTo>
                      <a:lnTo>
                        <a:pt x="618" y="2199"/>
                      </a:lnTo>
                      <a:lnTo>
                        <a:pt x="616" y="2198"/>
                      </a:lnTo>
                      <a:lnTo>
                        <a:pt x="614" y="2198"/>
                      </a:lnTo>
                      <a:lnTo>
                        <a:pt x="612" y="2197"/>
                      </a:lnTo>
                      <a:lnTo>
                        <a:pt x="610" y="2197"/>
                      </a:lnTo>
                      <a:lnTo>
                        <a:pt x="608" y="2197"/>
                      </a:lnTo>
                      <a:lnTo>
                        <a:pt x="606" y="2197"/>
                      </a:lnTo>
                      <a:lnTo>
                        <a:pt x="604" y="2196"/>
                      </a:lnTo>
                      <a:lnTo>
                        <a:pt x="602" y="2196"/>
                      </a:lnTo>
                      <a:lnTo>
                        <a:pt x="601" y="2195"/>
                      </a:lnTo>
                      <a:lnTo>
                        <a:pt x="599" y="2195"/>
                      </a:lnTo>
                      <a:lnTo>
                        <a:pt x="597" y="2195"/>
                      </a:lnTo>
                      <a:lnTo>
                        <a:pt x="595" y="2195"/>
                      </a:lnTo>
                      <a:lnTo>
                        <a:pt x="593" y="2194"/>
                      </a:lnTo>
                      <a:lnTo>
                        <a:pt x="591" y="2194"/>
                      </a:lnTo>
                      <a:lnTo>
                        <a:pt x="590" y="2193"/>
                      </a:lnTo>
                      <a:lnTo>
                        <a:pt x="588" y="2193"/>
                      </a:lnTo>
                      <a:lnTo>
                        <a:pt x="586" y="2193"/>
                      </a:lnTo>
                      <a:lnTo>
                        <a:pt x="584" y="2193"/>
                      </a:lnTo>
                      <a:lnTo>
                        <a:pt x="583" y="2192"/>
                      </a:lnTo>
                      <a:lnTo>
                        <a:pt x="581" y="2192"/>
                      </a:lnTo>
                      <a:lnTo>
                        <a:pt x="579" y="2192"/>
                      </a:lnTo>
                      <a:lnTo>
                        <a:pt x="578" y="2191"/>
                      </a:lnTo>
                      <a:lnTo>
                        <a:pt x="576" y="2191"/>
                      </a:lnTo>
                      <a:lnTo>
                        <a:pt x="575" y="2190"/>
                      </a:lnTo>
                      <a:lnTo>
                        <a:pt x="573" y="2190"/>
                      </a:lnTo>
                      <a:lnTo>
                        <a:pt x="571" y="2190"/>
                      </a:lnTo>
                      <a:lnTo>
                        <a:pt x="570" y="2190"/>
                      </a:lnTo>
                      <a:lnTo>
                        <a:pt x="568" y="2189"/>
                      </a:lnTo>
                      <a:lnTo>
                        <a:pt x="566" y="2189"/>
                      </a:lnTo>
                      <a:lnTo>
                        <a:pt x="565" y="2188"/>
                      </a:lnTo>
                      <a:lnTo>
                        <a:pt x="563" y="2188"/>
                      </a:lnTo>
                      <a:lnTo>
                        <a:pt x="562" y="2188"/>
                      </a:lnTo>
                      <a:lnTo>
                        <a:pt x="560" y="2188"/>
                      </a:lnTo>
                      <a:lnTo>
                        <a:pt x="558" y="2187"/>
                      </a:lnTo>
                      <a:lnTo>
                        <a:pt x="557" y="2187"/>
                      </a:lnTo>
                      <a:lnTo>
                        <a:pt x="556" y="2186"/>
                      </a:lnTo>
                      <a:lnTo>
                        <a:pt x="554" y="2186"/>
                      </a:lnTo>
                      <a:lnTo>
                        <a:pt x="552" y="2186"/>
                      </a:lnTo>
                      <a:lnTo>
                        <a:pt x="551" y="2186"/>
                      </a:lnTo>
                      <a:lnTo>
                        <a:pt x="549" y="2185"/>
                      </a:lnTo>
                      <a:lnTo>
                        <a:pt x="548" y="2185"/>
                      </a:lnTo>
                      <a:lnTo>
                        <a:pt x="547" y="2185"/>
                      </a:lnTo>
                      <a:lnTo>
                        <a:pt x="545" y="2184"/>
                      </a:lnTo>
                      <a:lnTo>
                        <a:pt x="544" y="2184"/>
                      </a:lnTo>
                      <a:lnTo>
                        <a:pt x="542" y="2183"/>
                      </a:lnTo>
                      <a:lnTo>
                        <a:pt x="541" y="2183"/>
                      </a:lnTo>
                      <a:lnTo>
                        <a:pt x="540" y="2183"/>
                      </a:lnTo>
                      <a:lnTo>
                        <a:pt x="538" y="2183"/>
                      </a:lnTo>
                      <a:lnTo>
                        <a:pt x="537" y="2182"/>
                      </a:lnTo>
                      <a:lnTo>
                        <a:pt x="535" y="2182"/>
                      </a:lnTo>
                      <a:lnTo>
                        <a:pt x="534" y="2181"/>
                      </a:lnTo>
                      <a:lnTo>
                        <a:pt x="533" y="2181"/>
                      </a:lnTo>
                      <a:lnTo>
                        <a:pt x="531" y="2181"/>
                      </a:lnTo>
                      <a:lnTo>
                        <a:pt x="530" y="2181"/>
                      </a:lnTo>
                      <a:lnTo>
                        <a:pt x="528" y="2180"/>
                      </a:lnTo>
                      <a:lnTo>
                        <a:pt x="527" y="2180"/>
                      </a:lnTo>
                      <a:lnTo>
                        <a:pt x="525" y="2179"/>
                      </a:lnTo>
                      <a:lnTo>
                        <a:pt x="524" y="2179"/>
                      </a:lnTo>
                      <a:lnTo>
                        <a:pt x="523" y="2179"/>
                      </a:lnTo>
                      <a:lnTo>
                        <a:pt x="522" y="2178"/>
                      </a:lnTo>
                      <a:lnTo>
                        <a:pt x="521" y="2178"/>
                      </a:lnTo>
                      <a:lnTo>
                        <a:pt x="519" y="2178"/>
                      </a:lnTo>
                      <a:lnTo>
                        <a:pt x="518" y="2178"/>
                      </a:lnTo>
                      <a:lnTo>
                        <a:pt x="516" y="2177"/>
                      </a:lnTo>
                      <a:lnTo>
                        <a:pt x="515" y="2177"/>
                      </a:lnTo>
                      <a:lnTo>
                        <a:pt x="514" y="2176"/>
                      </a:lnTo>
                      <a:lnTo>
                        <a:pt x="513" y="2176"/>
                      </a:lnTo>
                      <a:lnTo>
                        <a:pt x="511" y="2176"/>
                      </a:lnTo>
                      <a:lnTo>
                        <a:pt x="510" y="2176"/>
                      </a:lnTo>
                      <a:lnTo>
                        <a:pt x="509" y="2175"/>
                      </a:lnTo>
                      <a:lnTo>
                        <a:pt x="508" y="2175"/>
                      </a:lnTo>
                      <a:lnTo>
                        <a:pt x="507" y="2174"/>
                      </a:lnTo>
                      <a:lnTo>
                        <a:pt x="505" y="2174"/>
                      </a:lnTo>
                      <a:lnTo>
                        <a:pt x="504" y="2174"/>
                      </a:lnTo>
                      <a:lnTo>
                        <a:pt x="503" y="2174"/>
                      </a:lnTo>
                      <a:lnTo>
                        <a:pt x="502" y="2173"/>
                      </a:lnTo>
                      <a:lnTo>
                        <a:pt x="501" y="2173"/>
                      </a:lnTo>
                      <a:lnTo>
                        <a:pt x="500" y="2173"/>
                      </a:lnTo>
                      <a:lnTo>
                        <a:pt x="498" y="2172"/>
                      </a:lnTo>
                      <a:lnTo>
                        <a:pt x="497" y="2172"/>
                      </a:lnTo>
                      <a:lnTo>
                        <a:pt x="496" y="2171"/>
                      </a:lnTo>
                      <a:lnTo>
                        <a:pt x="495" y="2171"/>
                      </a:lnTo>
                      <a:lnTo>
                        <a:pt x="494" y="2171"/>
                      </a:lnTo>
                      <a:lnTo>
                        <a:pt x="493" y="2171"/>
                      </a:lnTo>
                      <a:lnTo>
                        <a:pt x="493" y="2170"/>
                      </a:lnTo>
                      <a:lnTo>
                        <a:pt x="492" y="2170"/>
                      </a:lnTo>
                      <a:lnTo>
                        <a:pt x="490" y="2170"/>
                      </a:lnTo>
                      <a:lnTo>
                        <a:pt x="489" y="2169"/>
                      </a:lnTo>
                      <a:lnTo>
                        <a:pt x="488" y="2169"/>
                      </a:lnTo>
                      <a:lnTo>
                        <a:pt x="487" y="2169"/>
                      </a:lnTo>
                      <a:lnTo>
                        <a:pt x="486" y="2169"/>
                      </a:lnTo>
                      <a:lnTo>
                        <a:pt x="485" y="2168"/>
                      </a:lnTo>
                      <a:lnTo>
                        <a:pt x="484" y="2168"/>
                      </a:lnTo>
                      <a:lnTo>
                        <a:pt x="483" y="2167"/>
                      </a:lnTo>
                      <a:lnTo>
                        <a:pt x="482" y="2167"/>
                      </a:lnTo>
                      <a:lnTo>
                        <a:pt x="481" y="2167"/>
                      </a:lnTo>
                      <a:lnTo>
                        <a:pt x="480" y="2167"/>
                      </a:lnTo>
                      <a:lnTo>
                        <a:pt x="479" y="2166"/>
                      </a:lnTo>
                      <a:lnTo>
                        <a:pt x="478" y="2166"/>
                      </a:lnTo>
                      <a:lnTo>
                        <a:pt x="476" y="2166"/>
                      </a:lnTo>
                      <a:lnTo>
                        <a:pt x="476" y="2165"/>
                      </a:lnTo>
                      <a:lnTo>
                        <a:pt x="474" y="2165"/>
                      </a:lnTo>
                      <a:lnTo>
                        <a:pt x="474" y="2164"/>
                      </a:lnTo>
                      <a:lnTo>
                        <a:pt x="472" y="2164"/>
                      </a:lnTo>
                      <a:lnTo>
                        <a:pt x="472" y="2164"/>
                      </a:lnTo>
                      <a:lnTo>
                        <a:pt x="470" y="2164"/>
                      </a:lnTo>
                      <a:lnTo>
                        <a:pt x="469" y="2163"/>
                      </a:lnTo>
                      <a:lnTo>
                        <a:pt x="469" y="2163"/>
                      </a:lnTo>
                      <a:lnTo>
                        <a:pt x="467" y="2162"/>
                      </a:lnTo>
                      <a:lnTo>
                        <a:pt x="467" y="2162"/>
                      </a:lnTo>
                      <a:lnTo>
                        <a:pt x="465" y="2162"/>
                      </a:lnTo>
                      <a:lnTo>
                        <a:pt x="465" y="2162"/>
                      </a:lnTo>
                      <a:lnTo>
                        <a:pt x="464" y="2161"/>
                      </a:lnTo>
                      <a:lnTo>
                        <a:pt x="462" y="2161"/>
                      </a:lnTo>
                      <a:lnTo>
                        <a:pt x="462" y="2160"/>
                      </a:lnTo>
                      <a:lnTo>
                        <a:pt x="461" y="2160"/>
                      </a:lnTo>
                      <a:lnTo>
                        <a:pt x="460" y="2160"/>
                      </a:lnTo>
                      <a:lnTo>
                        <a:pt x="459" y="2160"/>
                      </a:lnTo>
                      <a:lnTo>
                        <a:pt x="458" y="2159"/>
                      </a:lnTo>
                      <a:lnTo>
                        <a:pt x="457" y="2159"/>
                      </a:lnTo>
                      <a:lnTo>
                        <a:pt x="456" y="2159"/>
                      </a:lnTo>
                      <a:lnTo>
                        <a:pt x="455" y="2158"/>
                      </a:lnTo>
                      <a:lnTo>
                        <a:pt x="454" y="2158"/>
                      </a:lnTo>
                      <a:lnTo>
                        <a:pt x="453" y="2157"/>
                      </a:lnTo>
                      <a:lnTo>
                        <a:pt x="452" y="2157"/>
                      </a:lnTo>
                      <a:lnTo>
                        <a:pt x="451" y="2157"/>
                      </a:lnTo>
                      <a:lnTo>
                        <a:pt x="450" y="2157"/>
                      </a:lnTo>
                      <a:lnTo>
                        <a:pt x="450" y="2156"/>
                      </a:lnTo>
                      <a:lnTo>
                        <a:pt x="449" y="2156"/>
                      </a:lnTo>
                      <a:lnTo>
                        <a:pt x="448" y="2155"/>
                      </a:lnTo>
                      <a:lnTo>
                        <a:pt x="447" y="2155"/>
                      </a:lnTo>
                      <a:lnTo>
                        <a:pt x="446" y="2155"/>
                      </a:lnTo>
                      <a:lnTo>
                        <a:pt x="445" y="2155"/>
                      </a:lnTo>
                      <a:lnTo>
                        <a:pt x="444" y="2154"/>
                      </a:lnTo>
                      <a:lnTo>
                        <a:pt x="443" y="2154"/>
                      </a:lnTo>
                      <a:lnTo>
                        <a:pt x="443" y="2154"/>
                      </a:lnTo>
                      <a:lnTo>
                        <a:pt x="442" y="2153"/>
                      </a:lnTo>
                      <a:lnTo>
                        <a:pt x="441" y="2153"/>
                      </a:lnTo>
                      <a:lnTo>
                        <a:pt x="440" y="2153"/>
                      </a:lnTo>
                      <a:lnTo>
                        <a:pt x="439" y="2152"/>
                      </a:lnTo>
                      <a:lnTo>
                        <a:pt x="439" y="2152"/>
                      </a:lnTo>
                      <a:lnTo>
                        <a:pt x="438" y="2152"/>
                      </a:lnTo>
                      <a:lnTo>
                        <a:pt x="437" y="2151"/>
                      </a:lnTo>
                      <a:lnTo>
                        <a:pt x="436" y="2151"/>
                      </a:lnTo>
                      <a:lnTo>
                        <a:pt x="435" y="2150"/>
                      </a:lnTo>
                      <a:lnTo>
                        <a:pt x="434" y="2150"/>
                      </a:lnTo>
                      <a:lnTo>
                        <a:pt x="434" y="2150"/>
                      </a:lnTo>
                      <a:lnTo>
                        <a:pt x="433" y="2150"/>
                      </a:lnTo>
                      <a:lnTo>
                        <a:pt x="432" y="2149"/>
                      </a:lnTo>
                      <a:lnTo>
                        <a:pt x="431" y="2149"/>
                      </a:lnTo>
                      <a:lnTo>
                        <a:pt x="430" y="2148"/>
                      </a:lnTo>
                      <a:lnTo>
                        <a:pt x="429" y="2148"/>
                      </a:lnTo>
                      <a:lnTo>
                        <a:pt x="429" y="2148"/>
                      </a:lnTo>
                      <a:lnTo>
                        <a:pt x="428" y="2148"/>
                      </a:lnTo>
                      <a:lnTo>
                        <a:pt x="427" y="2147"/>
                      </a:lnTo>
                      <a:lnTo>
                        <a:pt x="426" y="2147"/>
                      </a:lnTo>
                      <a:lnTo>
                        <a:pt x="425" y="2147"/>
                      </a:lnTo>
                      <a:lnTo>
                        <a:pt x="425" y="2146"/>
                      </a:lnTo>
                      <a:lnTo>
                        <a:pt x="424" y="2146"/>
                      </a:lnTo>
                      <a:lnTo>
                        <a:pt x="423" y="2146"/>
                      </a:lnTo>
                      <a:lnTo>
                        <a:pt x="422" y="2145"/>
                      </a:lnTo>
                      <a:lnTo>
                        <a:pt x="422" y="2145"/>
                      </a:lnTo>
                      <a:lnTo>
                        <a:pt x="421" y="2145"/>
                      </a:lnTo>
                      <a:lnTo>
                        <a:pt x="420" y="2144"/>
                      </a:lnTo>
                      <a:lnTo>
                        <a:pt x="420" y="2144"/>
                      </a:lnTo>
                      <a:lnTo>
                        <a:pt x="419" y="2143"/>
                      </a:lnTo>
                      <a:lnTo>
                        <a:pt x="418" y="2143"/>
                      </a:lnTo>
                      <a:lnTo>
                        <a:pt x="417" y="2143"/>
                      </a:lnTo>
                      <a:lnTo>
                        <a:pt x="416" y="2143"/>
                      </a:lnTo>
                      <a:lnTo>
                        <a:pt x="416" y="2142"/>
                      </a:lnTo>
                      <a:lnTo>
                        <a:pt x="415" y="2142"/>
                      </a:lnTo>
                      <a:lnTo>
                        <a:pt x="414" y="2141"/>
                      </a:lnTo>
                      <a:lnTo>
                        <a:pt x="413" y="2141"/>
                      </a:lnTo>
                      <a:lnTo>
                        <a:pt x="413" y="2141"/>
                      </a:lnTo>
                      <a:lnTo>
                        <a:pt x="412" y="2141"/>
                      </a:lnTo>
                      <a:lnTo>
                        <a:pt x="411" y="2140"/>
                      </a:lnTo>
                      <a:lnTo>
                        <a:pt x="411" y="2140"/>
                      </a:lnTo>
                      <a:lnTo>
                        <a:pt x="410" y="2140"/>
                      </a:lnTo>
                      <a:lnTo>
                        <a:pt x="409" y="2139"/>
                      </a:lnTo>
                      <a:lnTo>
                        <a:pt x="408" y="2139"/>
                      </a:lnTo>
                      <a:lnTo>
                        <a:pt x="408" y="2138"/>
                      </a:lnTo>
                      <a:lnTo>
                        <a:pt x="407" y="2138"/>
                      </a:lnTo>
                      <a:lnTo>
                        <a:pt x="406" y="2138"/>
                      </a:lnTo>
                      <a:lnTo>
                        <a:pt x="406" y="2138"/>
                      </a:lnTo>
                      <a:lnTo>
                        <a:pt x="405" y="2137"/>
                      </a:lnTo>
                      <a:lnTo>
                        <a:pt x="404" y="2137"/>
                      </a:lnTo>
                      <a:lnTo>
                        <a:pt x="404" y="2136"/>
                      </a:lnTo>
                      <a:lnTo>
                        <a:pt x="403" y="2136"/>
                      </a:lnTo>
                      <a:lnTo>
                        <a:pt x="402" y="2136"/>
                      </a:lnTo>
                      <a:lnTo>
                        <a:pt x="402" y="2136"/>
                      </a:lnTo>
                      <a:lnTo>
                        <a:pt x="401" y="2135"/>
                      </a:lnTo>
                      <a:lnTo>
                        <a:pt x="401" y="2135"/>
                      </a:lnTo>
                      <a:lnTo>
                        <a:pt x="400" y="2134"/>
                      </a:lnTo>
                      <a:lnTo>
                        <a:pt x="399" y="2134"/>
                      </a:lnTo>
                      <a:lnTo>
                        <a:pt x="399" y="2134"/>
                      </a:lnTo>
                      <a:lnTo>
                        <a:pt x="398" y="2134"/>
                      </a:lnTo>
                      <a:lnTo>
                        <a:pt x="397" y="2133"/>
                      </a:lnTo>
                      <a:lnTo>
                        <a:pt x="397" y="2133"/>
                      </a:lnTo>
                      <a:lnTo>
                        <a:pt x="396" y="2133"/>
                      </a:lnTo>
                      <a:lnTo>
                        <a:pt x="395" y="2132"/>
                      </a:lnTo>
                      <a:lnTo>
                        <a:pt x="394" y="2132"/>
                      </a:lnTo>
                      <a:lnTo>
                        <a:pt x="394" y="2131"/>
                      </a:lnTo>
                      <a:lnTo>
                        <a:pt x="393" y="2131"/>
                      </a:lnTo>
                      <a:lnTo>
                        <a:pt x="393" y="2131"/>
                      </a:lnTo>
                      <a:lnTo>
                        <a:pt x="392" y="2131"/>
                      </a:lnTo>
                      <a:lnTo>
                        <a:pt x="392" y="2130"/>
                      </a:lnTo>
                      <a:lnTo>
                        <a:pt x="391" y="2130"/>
                      </a:lnTo>
                      <a:lnTo>
                        <a:pt x="390" y="2129"/>
                      </a:lnTo>
                      <a:lnTo>
                        <a:pt x="389" y="2129"/>
                      </a:lnTo>
                      <a:lnTo>
                        <a:pt x="389" y="2129"/>
                      </a:lnTo>
                      <a:lnTo>
                        <a:pt x="388" y="2129"/>
                      </a:lnTo>
                      <a:lnTo>
                        <a:pt x="388" y="2128"/>
                      </a:lnTo>
                      <a:lnTo>
                        <a:pt x="387" y="2128"/>
                      </a:lnTo>
                      <a:lnTo>
                        <a:pt x="387" y="2128"/>
                      </a:lnTo>
                      <a:lnTo>
                        <a:pt x="386" y="2127"/>
                      </a:lnTo>
                      <a:lnTo>
                        <a:pt x="385" y="2127"/>
                      </a:lnTo>
                      <a:lnTo>
                        <a:pt x="385" y="2127"/>
                      </a:lnTo>
                      <a:lnTo>
                        <a:pt x="384" y="2126"/>
                      </a:lnTo>
                      <a:lnTo>
                        <a:pt x="384" y="2126"/>
                      </a:lnTo>
                      <a:lnTo>
                        <a:pt x="383" y="2126"/>
                      </a:lnTo>
                      <a:lnTo>
                        <a:pt x="382" y="2125"/>
                      </a:lnTo>
                      <a:lnTo>
                        <a:pt x="382" y="2125"/>
                      </a:lnTo>
                      <a:lnTo>
                        <a:pt x="381" y="2124"/>
                      </a:lnTo>
                      <a:lnTo>
                        <a:pt x="380" y="2124"/>
                      </a:lnTo>
                      <a:lnTo>
                        <a:pt x="380" y="2124"/>
                      </a:lnTo>
                      <a:lnTo>
                        <a:pt x="380" y="2124"/>
                      </a:lnTo>
                      <a:lnTo>
                        <a:pt x="379" y="2123"/>
                      </a:lnTo>
                      <a:lnTo>
                        <a:pt x="378" y="2123"/>
                      </a:lnTo>
                      <a:lnTo>
                        <a:pt x="378" y="2122"/>
                      </a:lnTo>
                      <a:lnTo>
                        <a:pt x="377" y="2122"/>
                      </a:lnTo>
                      <a:lnTo>
                        <a:pt x="377" y="2122"/>
                      </a:lnTo>
                      <a:lnTo>
                        <a:pt x="376" y="2122"/>
                      </a:lnTo>
                      <a:lnTo>
                        <a:pt x="375" y="2121"/>
                      </a:lnTo>
                      <a:lnTo>
                        <a:pt x="375" y="2121"/>
                      </a:lnTo>
                      <a:lnTo>
                        <a:pt x="374" y="2121"/>
                      </a:lnTo>
                      <a:lnTo>
                        <a:pt x="374" y="2120"/>
                      </a:lnTo>
                      <a:lnTo>
                        <a:pt x="373" y="2120"/>
                      </a:lnTo>
                      <a:lnTo>
                        <a:pt x="373" y="2120"/>
                      </a:lnTo>
                      <a:lnTo>
                        <a:pt x="372" y="2119"/>
                      </a:lnTo>
                      <a:lnTo>
                        <a:pt x="372" y="2119"/>
                      </a:lnTo>
                      <a:lnTo>
                        <a:pt x="371" y="2119"/>
                      </a:lnTo>
                      <a:lnTo>
                        <a:pt x="371" y="2118"/>
                      </a:lnTo>
                      <a:lnTo>
                        <a:pt x="370" y="2118"/>
                      </a:lnTo>
                      <a:lnTo>
                        <a:pt x="369" y="2117"/>
                      </a:lnTo>
                      <a:lnTo>
                        <a:pt x="369" y="2117"/>
                      </a:lnTo>
                      <a:lnTo>
                        <a:pt x="368" y="2117"/>
                      </a:lnTo>
                      <a:lnTo>
                        <a:pt x="368" y="2117"/>
                      </a:lnTo>
                      <a:lnTo>
                        <a:pt x="367" y="2116"/>
                      </a:lnTo>
                      <a:lnTo>
                        <a:pt x="367" y="2116"/>
                      </a:lnTo>
                      <a:lnTo>
                        <a:pt x="366" y="2115"/>
                      </a:lnTo>
                      <a:lnTo>
                        <a:pt x="366" y="2115"/>
                      </a:lnTo>
                      <a:lnTo>
                        <a:pt x="365" y="2115"/>
                      </a:lnTo>
                      <a:lnTo>
                        <a:pt x="365" y="2115"/>
                      </a:lnTo>
                      <a:lnTo>
                        <a:pt x="364" y="2114"/>
                      </a:lnTo>
                      <a:lnTo>
                        <a:pt x="364" y="2114"/>
                      </a:lnTo>
                      <a:lnTo>
                        <a:pt x="363" y="2114"/>
                      </a:lnTo>
                      <a:lnTo>
                        <a:pt x="363" y="2113"/>
                      </a:lnTo>
                      <a:lnTo>
                        <a:pt x="362" y="2113"/>
                      </a:lnTo>
                      <a:lnTo>
                        <a:pt x="361" y="2113"/>
                      </a:lnTo>
                      <a:lnTo>
                        <a:pt x="361" y="2112"/>
                      </a:lnTo>
                      <a:lnTo>
                        <a:pt x="361" y="2112"/>
                      </a:lnTo>
                      <a:lnTo>
                        <a:pt x="360" y="2112"/>
                      </a:lnTo>
                      <a:lnTo>
                        <a:pt x="359" y="2111"/>
                      </a:lnTo>
                      <a:lnTo>
                        <a:pt x="359" y="2111"/>
                      </a:lnTo>
                      <a:lnTo>
                        <a:pt x="359" y="2110"/>
                      </a:lnTo>
                      <a:lnTo>
                        <a:pt x="358" y="2110"/>
                      </a:lnTo>
                      <a:lnTo>
                        <a:pt x="358" y="2110"/>
                      </a:lnTo>
                      <a:lnTo>
                        <a:pt x="357" y="2110"/>
                      </a:lnTo>
                      <a:lnTo>
                        <a:pt x="357" y="2109"/>
                      </a:lnTo>
                      <a:lnTo>
                        <a:pt x="356" y="2109"/>
                      </a:lnTo>
                      <a:lnTo>
                        <a:pt x="356" y="2109"/>
                      </a:lnTo>
                      <a:lnTo>
                        <a:pt x="355" y="2108"/>
                      </a:lnTo>
                      <a:lnTo>
                        <a:pt x="355" y="2108"/>
                      </a:lnTo>
                      <a:lnTo>
                        <a:pt x="354" y="2108"/>
                      </a:lnTo>
                      <a:lnTo>
                        <a:pt x="354" y="2107"/>
                      </a:lnTo>
                      <a:lnTo>
                        <a:pt x="353" y="2107"/>
                      </a:lnTo>
                      <a:lnTo>
                        <a:pt x="353" y="2107"/>
                      </a:lnTo>
                      <a:lnTo>
                        <a:pt x="352" y="2106"/>
                      </a:lnTo>
                      <a:lnTo>
                        <a:pt x="352" y="2106"/>
                      </a:lnTo>
                      <a:lnTo>
                        <a:pt x="351" y="2105"/>
                      </a:lnTo>
                      <a:lnTo>
                        <a:pt x="351" y="2105"/>
                      </a:lnTo>
                      <a:lnTo>
                        <a:pt x="350" y="2105"/>
                      </a:lnTo>
                      <a:lnTo>
                        <a:pt x="350" y="2105"/>
                      </a:lnTo>
                      <a:lnTo>
                        <a:pt x="350" y="2104"/>
                      </a:lnTo>
                      <a:lnTo>
                        <a:pt x="349" y="2104"/>
                      </a:lnTo>
                      <a:lnTo>
                        <a:pt x="349" y="2103"/>
                      </a:lnTo>
                      <a:lnTo>
                        <a:pt x="348" y="2103"/>
                      </a:lnTo>
                      <a:lnTo>
                        <a:pt x="348" y="2103"/>
                      </a:lnTo>
                      <a:lnTo>
                        <a:pt x="347" y="2103"/>
                      </a:lnTo>
                      <a:lnTo>
                        <a:pt x="347" y="2102"/>
                      </a:lnTo>
                      <a:lnTo>
                        <a:pt x="346" y="2102"/>
                      </a:lnTo>
                      <a:lnTo>
                        <a:pt x="346" y="2102"/>
                      </a:lnTo>
                      <a:lnTo>
                        <a:pt x="345" y="2101"/>
                      </a:lnTo>
                      <a:lnTo>
                        <a:pt x="345" y="2101"/>
                      </a:lnTo>
                      <a:lnTo>
                        <a:pt x="345" y="2101"/>
                      </a:lnTo>
                      <a:lnTo>
                        <a:pt x="344" y="2100"/>
                      </a:lnTo>
                      <a:lnTo>
                        <a:pt x="344" y="2100"/>
                      </a:lnTo>
                      <a:lnTo>
                        <a:pt x="343" y="2100"/>
                      </a:lnTo>
                      <a:lnTo>
                        <a:pt x="343" y="2099"/>
                      </a:lnTo>
                      <a:lnTo>
                        <a:pt x="342" y="2099"/>
                      </a:lnTo>
                      <a:lnTo>
                        <a:pt x="342" y="2098"/>
                      </a:lnTo>
                      <a:lnTo>
                        <a:pt x="341" y="2098"/>
                      </a:lnTo>
                      <a:lnTo>
                        <a:pt x="341" y="2098"/>
                      </a:lnTo>
                      <a:lnTo>
                        <a:pt x="340" y="2098"/>
                      </a:lnTo>
                      <a:lnTo>
                        <a:pt x="340" y="2097"/>
                      </a:lnTo>
                      <a:lnTo>
                        <a:pt x="340" y="2097"/>
                      </a:lnTo>
                      <a:lnTo>
                        <a:pt x="339" y="2096"/>
                      </a:lnTo>
                      <a:lnTo>
                        <a:pt x="339" y="2096"/>
                      </a:lnTo>
                      <a:lnTo>
                        <a:pt x="338" y="2096"/>
                      </a:lnTo>
                      <a:lnTo>
                        <a:pt x="338" y="2096"/>
                      </a:lnTo>
                      <a:lnTo>
                        <a:pt x="338" y="2095"/>
                      </a:lnTo>
                      <a:lnTo>
                        <a:pt x="337" y="2095"/>
                      </a:lnTo>
                      <a:lnTo>
                        <a:pt x="337" y="2095"/>
                      </a:lnTo>
                      <a:lnTo>
                        <a:pt x="336" y="2094"/>
                      </a:lnTo>
                      <a:lnTo>
                        <a:pt x="336" y="2094"/>
                      </a:lnTo>
                      <a:lnTo>
                        <a:pt x="336" y="2094"/>
                      </a:lnTo>
                      <a:lnTo>
                        <a:pt x="335" y="2093"/>
                      </a:lnTo>
                      <a:lnTo>
                        <a:pt x="335" y="2093"/>
                      </a:lnTo>
                      <a:lnTo>
                        <a:pt x="334" y="2093"/>
                      </a:lnTo>
                      <a:lnTo>
                        <a:pt x="334" y="2092"/>
                      </a:lnTo>
                      <a:lnTo>
                        <a:pt x="333" y="2092"/>
                      </a:lnTo>
                      <a:lnTo>
                        <a:pt x="333" y="2091"/>
                      </a:lnTo>
                      <a:lnTo>
                        <a:pt x="333" y="2091"/>
                      </a:lnTo>
                      <a:lnTo>
                        <a:pt x="332" y="2091"/>
                      </a:lnTo>
                      <a:lnTo>
                        <a:pt x="332" y="2091"/>
                      </a:lnTo>
                      <a:lnTo>
                        <a:pt x="331" y="2090"/>
                      </a:lnTo>
                      <a:lnTo>
                        <a:pt x="331" y="2090"/>
                      </a:lnTo>
                      <a:lnTo>
                        <a:pt x="331" y="2089"/>
                      </a:lnTo>
                      <a:lnTo>
                        <a:pt x="330" y="2089"/>
                      </a:lnTo>
                      <a:lnTo>
                        <a:pt x="330" y="2089"/>
                      </a:lnTo>
                      <a:lnTo>
                        <a:pt x="329" y="2089"/>
                      </a:lnTo>
                      <a:lnTo>
                        <a:pt x="329" y="2088"/>
                      </a:lnTo>
                      <a:lnTo>
                        <a:pt x="329" y="2088"/>
                      </a:lnTo>
                      <a:lnTo>
                        <a:pt x="328" y="2088"/>
                      </a:lnTo>
                      <a:lnTo>
                        <a:pt x="328" y="2087"/>
                      </a:lnTo>
                      <a:lnTo>
                        <a:pt x="327" y="2087"/>
                      </a:lnTo>
                      <a:lnTo>
                        <a:pt x="327" y="2087"/>
                      </a:lnTo>
                      <a:lnTo>
                        <a:pt x="327" y="2086"/>
                      </a:lnTo>
                      <a:lnTo>
                        <a:pt x="326" y="2086"/>
                      </a:lnTo>
                      <a:lnTo>
                        <a:pt x="326" y="2086"/>
                      </a:lnTo>
                      <a:lnTo>
                        <a:pt x="326" y="2085"/>
                      </a:lnTo>
                      <a:lnTo>
                        <a:pt x="325" y="2085"/>
                      </a:lnTo>
                      <a:lnTo>
                        <a:pt x="325" y="2084"/>
                      </a:lnTo>
                      <a:lnTo>
                        <a:pt x="324" y="2084"/>
                      </a:lnTo>
                      <a:lnTo>
                        <a:pt x="324" y="2084"/>
                      </a:lnTo>
                      <a:lnTo>
                        <a:pt x="324" y="2084"/>
                      </a:lnTo>
                      <a:lnTo>
                        <a:pt x="323" y="2083"/>
                      </a:lnTo>
                      <a:lnTo>
                        <a:pt x="323" y="2083"/>
                      </a:lnTo>
                      <a:lnTo>
                        <a:pt x="322" y="2083"/>
                      </a:lnTo>
                      <a:lnTo>
                        <a:pt x="322" y="2082"/>
                      </a:lnTo>
                      <a:lnTo>
                        <a:pt x="322" y="2082"/>
                      </a:lnTo>
                      <a:lnTo>
                        <a:pt x="322" y="2082"/>
                      </a:lnTo>
                      <a:lnTo>
                        <a:pt x="321" y="2081"/>
                      </a:lnTo>
                      <a:lnTo>
                        <a:pt x="321" y="2081"/>
                      </a:lnTo>
                      <a:lnTo>
                        <a:pt x="320" y="2081"/>
                      </a:lnTo>
                      <a:lnTo>
                        <a:pt x="320" y="2080"/>
                      </a:lnTo>
                      <a:lnTo>
                        <a:pt x="319" y="2080"/>
                      </a:lnTo>
                      <a:lnTo>
                        <a:pt x="319" y="2080"/>
                      </a:lnTo>
                      <a:lnTo>
                        <a:pt x="319" y="2079"/>
                      </a:lnTo>
                      <a:lnTo>
                        <a:pt x="319" y="2079"/>
                      </a:lnTo>
                      <a:lnTo>
                        <a:pt x="318" y="2079"/>
                      </a:lnTo>
                      <a:lnTo>
                        <a:pt x="318" y="2078"/>
                      </a:lnTo>
                      <a:lnTo>
                        <a:pt x="317" y="2078"/>
                      </a:lnTo>
                      <a:lnTo>
                        <a:pt x="317" y="2077"/>
                      </a:lnTo>
                      <a:lnTo>
                        <a:pt x="317" y="2077"/>
                      </a:lnTo>
                      <a:lnTo>
                        <a:pt x="316" y="2077"/>
                      </a:lnTo>
                      <a:lnTo>
                        <a:pt x="316" y="2077"/>
                      </a:lnTo>
                      <a:lnTo>
                        <a:pt x="316" y="2076"/>
                      </a:lnTo>
                      <a:lnTo>
                        <a:pt x="315" y="2076"/>
                      </a:lnTo>
                      <a:lnTo>
                        <a:pt x="315" y="2076"/>
                      </a:lnTo>
                      <a:lnTo>
                        <a:pt x="314" y="2075"/>
                      </a:lnTo>
                      <a:lnTo>
                        <a:pt x="314" y="2075"/>
                      </a:lnTo>
                      <a:lnTo>
                        <a:pt x="314" y="2075"/>
                      </a:lnTo>
                      <a:lnTo>
                        <a:pt x="314" y="2074"/>
                      </a:lnTo>
                      <a:lnTo>
                        <a:pt x="313" y="2074"/>
                      </a:lnTo>
                      <a:lnTo>
                        <a:pt x="313" y="2074"/>
                      </a:lnTo>
                      <a:lnTo>
                        <a:pt x="312" y="2073"/>
                      </a:lnTo>
                      <a:lnTo>
                        <a:pt x="312" y="2073"/>
                      </a:lnTo>
                      <a:lnTo>
                        <a:pt x="312" y="2072"/>
                      </a:lnTo>
                      <a:lnTo>
                        <a:pt x="312" y="2072"/>
                      </a:lnTo>
                      <a:lnTo>
                        <a:pt x="311" y="2072"/>
                      </a:lnTo>
                      <a:lnTo>
                        <a:pt x="311" y="2072"/>
                      </a:lnTo>
                      <a:lnTo>
                        <a:pt x="310" y="2071"/>
                      </a:lnTo>
                      <a:lnTo>
                        <a:pt x="310" y="2071"/>
                      </a:lnTo>
                      <a:lnTo>
                        <a:pt x="310" y="2070"/>
                      </a:lnTo>
                      <a:lnTo>
                        <a:pt x="310" y="2070"/>
                      </a:lnTo>
                      <a:lnTo>
                        <a:pt x="309" y="2070"/>
                      </a:lnTo>
                      <a:lnTo>
                        <a:pt x="309" y="2070"/>
                      </a:lnTo>
                      <a:lnTo>
                        <a:pt x="308" y="2069"/>
                      </a:lnTo>
                      <a:lnTo>
                        <a:pt x="308" y="2069"/>
                      </a:lnTo>
                      <a:lnTo>
                        <a:pt x="308" y="2069"/>
                      </a:lnTo>
                      <a:lnTo>
                        <a:pt x="307" y="2068"/>
                      </a:lnTo>
                      <a:lnTo>
                        <a:pt x="307" y="2068"/>
                      </a:lnTo>
                      <a:lnTo>
                        <a:pt x="307" y="2068"/>
                      </a:lnTo>
                      <a:lnTo>
                        <a:pt x="307" y="2067"/>
                      </a:lnTo>
                      <a:lnTo>
                        <a:pt x="306" y="2067"/>
                      </a:lnTo>
                      <a:lnTo>
                        <a:pt x="306" y="2067"/>
                      </a:lnTo>
                      <a:lnTo>
                        <a:pt x="305" y="2066"/>
                      </a:lnTo>
                      <a:lnTo>
                        <a:pt x="305" y="2066"/>
                      </a:lnTo>
                      <a:lnTo>
                        <a:pt x="305" y="2065"/>
                      </a:lnTo>
                      <a:lnTo>
                        <a:pt x="305" y="2065"/>
                      </a:lnTo>
                      <a:lnTo>
                        <a:pt x="304" y="2065"/>
                      </a:lnTo>
                      <a:lnTo>
                        <a:pt x="304" y="2065"/>
                      </a:lnTo>
                      <a:lnTo>
                        <a:pt x="304" y="2064"/>
                      </a:lnTo>
                      <a:lnTo>
                        <a:pt x="303" y="2064"/>
                      </a:lnTo>
                      <a:lnTo>
                        <a:pt x="303" y="2064"/>
                      </a:lnTo>
                      <a:lnTo>
                        <a:pt x="303" y="2063"/>
                      </a:lnTo>
                      <a:lnTo>
                        <a:pt x="303" y="2063"/>
                      </a:lnTo>
                      <a:lnTo>
                        <a:pt x="302" y="2063"/>
                      </a:lnTo>
                      <a:lnTo>
                        <a:pt x="302" y="2062"/>
                      </a:lnTo>
                      <a:lnTo>
                        <a:pt x="301" y="2062"/>
                      </a:lnTo>
                      <a:lnTo>
                        <a:pt x="301" y="2062"/>
                      </a:lnTo>
                      <a:lnTo>
                        <a:pt x="301" y="2061"/>
                      </a:lnTo>
                      <a:lnTo>
                        <a:pt x="300" y="2061"/>
                      </a:lnTo>
                      <a:lnTo>
                        <a:pt x="300" y="2061"/>
                      </a:lnTo>
                      <a:lnTo>
                        <a:pt x="300" y="2060"/>
                      </a:lnTo>
                      <a:lnTo>
                        <a:pt x="300" y="2060"/>
                      </a:lnTo>
                      <a:lnTo>
                        <a:pt x="299" y="2060"/>
                      </a:lnTo>
                      <a:lnTo>
                        <a:pt x="299" y="2059"/>
                      </a:lnTo>
                      <a:lnTo>
                        <a:pt x="299" y="2059"/>
                      </a:lnTo>
                      <a:lnTo>
                        <a:pt x="298" y="2058"/>
                      </a:lnTo>
                      <a:lnTo>
                        <a:pt x="298" y="2058"/>
                      </a:lnTo>
                      <a:lnTo>
                        <a:pt x="298" y="2058"/>
                      </a:lnTo>
                      <a:lnTo>
                        <a:pt x="298" y="2058"/>
                      </a:lnTo>
                      <a:lnTo>
                        <a:pt x="297" y="2057"/>
                      </a:lnTo>
                      <a:lnTo>
                        <a:pt x="297" y="2057"/>
                      </a:lnTo>
                      <a:lnTo>
                        <a:pt x="297" y="2057"/>
                      </a:lnTo>
                      <a:lnTo>
                        <a:pt x="296" y="2056"/>
                      </a:lnTo>
                      <a:lnTo>
                        <a:pt x="296" y="2056"/>
                      </a:lnTo>
                      <a:lnTo>
                        <a:pt x="296" y="2056"/>
                      </a:lnTo>
                      <a:lnTo>
                        <a:pt x="296" y="2055"/>
                      </a:lnTo>
                      <a:lnTo>
                        <a:pt x="295" y="2055"/>
                      </a:lnTo>
                      <a:lnTo>
                        <a:pt x="295" y="2055"/>
                      </a:lnTo>
                      <a:lnTo>
                        <a:pt x="295" y="2054"/>
                      </a:lnTo>
                      <a:lnTo>
                        <a:pt x="294" y="2054"/>
                      </a:lnTo>
                      <a:lnTo>
                        <a:pt x="294" y="2054"/>
                      </a:lnTo>
                      <a:lnTo>
                        <a:pt x="293" y="2053"/>
                      </a:lnTo>
                      <a:lnTo>
                        <a:pt x="293" y="2053"/>
                      </a:lnTo>
                      <a:lnTo>
                        <a:pt x="293" y="2053"/>
                      </a:lnTo>
                      <a:lnTo>
                        <a:pt x="293" y="2052"/>
                      </a:lnTo>
                      <a:lnTo>
                        <a:pt x="293" y="2052"/>
                      </a:lnTo>
                      <a:lnTo>
                        <a:pt x="292" y="2051"/>
                      </a:lnTo>
                      <a:lnTo>
                        <a:pt x="292" y="2051"/>
                      </a:lnTo>
                      <a:lnTo>
                        <a:pt x="292" y="2051"/>
                      </a:lnTo>
                      <a:lnTo>
                        <a:pt x="291" y="2051"/>
                      </a:lnTo>
                      <a:lnTo>
                        <a:pt x="291" y="2050"/>
                      </a:lnTo>
                      <a:lnTo>
                        <a:pt x="291" y="2050"/>
                      </a:lnTo>
                      <a:lnTo>
                        <a:pt x="291" y="2050"/>
                      </a:lnTo>
                      <a:lnTo>
                        <a:pt x="290" y="2049"/>
                      </a:lnTo>
                      <a:lnTo>
                        <a:pt x="290" y="2049"/>
                      </a:lnTo>
                      <a:lnTo>
                        <a:pt x="290" y="2049"/>
                      </a:lnTo>
                      <a:lnTo>
                        <a:pt x="289" y="2048"/>
                      </a:lnTo>
                      <a:lnTo>
                        <a:pt x="289" y="2048"/>
                      </a:lnTo>
                      <a:lnTo>
                        <a:pt x="289" y="2048"/>
                      </a:lnTo>
                      <a:lnTo>
                        <a:pt x="289" y="2047"/>
                      </a:lnTo>
                      <a:lnTo>
                        <a:pt x="289" y="2047"/>
                      </a:lnTo>
                      <a:lnTo>
                        <a:pt x="288" y="2047"/>
                      </a:lnTo>
                      <a:lnTo>
                        <a:pt x="288" y="2047"/>
                      </a:lnTo>
                      <a:lnTo>
                        <a:pt x="288" y="2046"/>
                      </a:lnTo>
                      <a:lnTo>
                        <a:pt x="287" y="2046"/>
                      </a:lnTo>
                      <a:lnTo>
                        <a:pt x="287" y="2045"/>
                      </a:lnTo>
                      <a:lnTo>
                        <a:pt x="287" y="2045"/>
                      </a:lnTo>
                      <a:lnTo>
                        <a:pt x="286" y="2044"/>
                      </a:lnTo>
                      <a:lnTo>
                        <a:pt x="286" y="2044"/>
                      </a:lnTo>
                      <a:lnTo>
                        <a:pt x="286" y="2044"/>
                      </a:lnTo>
                      <a:lnTo>
                        <a:pt x="286" y="2044"/>
                      </a:lnTo>
                      <a:lnTo>
                        <a:pt x="285" y="2043"/>
                      </a:lnTo>
                      <a:lnTo>
                        <a:pt x="285" y="2043"/>
                      </a:lnTo>
                      <a:lnTo>
                        <a:pt x="285" y="2043"/>
                      </a:lnTo>
                      <a:lnTo>
                        <a:pt x="284" y="2042"/>
                      </a:lnTo>
                      <a:lnTo>
                        <a:pt x="284" y="2042"/>
                      </a:lnTo>
                      <a:lnTo>
                        <a:pt x="284" y="2042"/>
                      </a:lnTo>
                      <a:lnTo>
                        <a:pt x="284" y="2041"/>
                      </a:lnTo>
                      <a:lnTo>
                        <a:pt x="284" y="2041"/>
                      </a:lnTo>
                      <a:lnTo>
                        <a:pt x="283" y="2041"/>
                      </a:lnTo>
                      <a:lnTo>
                        <a:pt x="283" y="2040"/>
                      </a:lnTo>
                      <a:lnTo>
                        <a:pt x="283" y="2040"/>
                      </a:lnTo>
                      <a:lnTo>
                        <a:pt x="282" y="2040"/>
                      </a:lnTo>
                      <a:lnTo>
                        <a:pt x="282" y="2040"/>
                      </a:lnTo>
                      <a:lnTo>
                        <a:pt x="282" y="2039"/>
                      </a:lnTo>
                      <a:lnTo>
                        <a:pt x="282" y="2039"/>
                      </a:lnTo>
                      <a:lnTo>
                        <a:pt x="282" y="2038"/>
                      </a:lnTo>
                      <a:lnTo>
                        <a:pt x="281" y="2038"/>
                      </a:lnTo>
                      <a:lnTo>
                        <a:pt x="281" y="2038"/>
                      </a:lnTo>
                      <a:lnTo>
                        <a:pt x="281" y="2037"/>
                      </a:lnTo>
                      <a:lnTo>
                        <a:pt x="280" y="2037"/>
                      </a:lnTo>
                      <a:lnTo>
                        <a:pt x="280" y="2037"/>
                      </a:lnTo>
                      <a:lnTo>
                        <a:pt x="280" y="2036"/>
                      </a:lnTo>
                      <a:lnTo>
                        <a:pt x="280" y="2036"/>
                      </a:lnTo>
                      <a:lnTo>
                        <a:pt x="279" y="2036"/>
                      </a:lnTo>
                      <a:lnTo>
                        <a:pt x="279" y="2035"/>
                      </a:lnTo>
                      <a:lnTo>
                        <a:pt x="279" y="2035"/>
                      </a:lnTo>
                      <a:lnTo>
                        <a:pt x="279" y="2035"/>
                      </a:lnTo>
                      <a:lnTo>
                        <a:pt x="279" y="2034"/>
                      </a:lnTo>
                      <a:lnTo>
                        <a:pt x="278" y="2034"/>
                      </a:lnTo>
                      <a:lnTo>
                        <a:pt x="278" y="2034"/>
                      </a:lnTo>
                      <a:lnTo>
                        <a:pt x="278" y="2033"/>
                      </a:lnTo>
                      <a:lnTo>
                        <a:pt x="277" y="2033"/>
                      </a:lnTo>
                      <a:lnTo>
                        <a:pt x="277" y="2032"/>
                      </a:lnTo>
                      <a:lnTo>
                        <a:pt x="277" y="2032"/>
                      </a:lnTo>
                      <a:lnTo>
                        <a:pt x="277" y="2032"/>
                      </a:lnTo>
                      <a:lnTo>
                        <a:pt x="277" y="2032"/>
                      </a:lnTo>
                      <a:lnTo>
                        <a:pt x="276" y="2031"/>
                      </a:lnTo>
                      <a:lnTo>
                        <a:pt x="276" y="2031"/>
                      </a:lnTo>
                      <a:lnTo>
                        <a:pt x="276" y="2031"/>
                      </a:lnTo>
                      <a:lnTo>
                        <a:pt x="275" y="2030"/>
                      </a:lnTo>
                      <a:lnTo>
                        <a:pt x="275" y="2030"/>
                      </a:lnTo>
                      <a:lnTo>
                        <a:pt x="275" y="2030"/>
                      </a:lnTo>
                      <a:lnTo>
                        <a:pt x="275" y="2029"/>
                      </a:lnTo>
                      <a:lnTo>
                        <a:pt x="275" y="2029"/>
                      </a:lnTo>
                      <a:lnTo>
                        <a:pt x="274" y="2029"/>
                      </a:lnTo>
                      <a:lnTo>
                        <a:pt x="274" y="2028"/>
                      </a:lnTo>
                      <a:lnTo>
                        <a:pt x="274" y="2028"/>
                      </a:lnTo>
                      <a:lnTo>
                        <a:pt x="274" y="2028"/>
                      </a:lnTo>
                      <a:lnTo>
                        <a:pt x="273" y="2028"/>
                      </a:lnTo>
                      <a:lnTo>
                        <a:pt x="273" y="2027"/>
                      </a:lnTo>
                      <a:lnTo>
                        <a:pt x="273" y="2027"/>
                      </a:lnTo>
                      <a:lnTo>
                        <a:pt x="272" y="2026"/>
                      </a:lnTo>
                      <a:lnTo>
                        <a:pt x="272" y="2026"/>
                      </a:lnTo>
                      <a:lnTo>
                        <a:pt x="272" y="2025"/>
                      </a:lnTo>
                      <a:lnTo>
                        <a:pt x="272" y="2025"/>
                      </a:lnTo>
                      <a:lnTo>
                        <a:pt x="272" y="2025"/>
                      </a:lnTo>
                      <a:lnTo>
                        <a:pt x="272" y="2025"/>
                      </a:lnTo>
                      <a:lnTo>
                        <a:pt x="271" y="2024"/>
                      </a:lnTo>
                      <a:lnTo>
                        <a:pt x="271" y="2024"/>
                      </a:lnTo>
                      <a:lnTo>
                        <a:pt x="271" y="2024"/>
                      </a:lnTo>
                      <a:lnTo>
                        <a:pt x="270" y="2023"/>
                      </a:lnTo>
                      <a:lnTo>
                        <a:pt x="270" y="2023"/>
                      </a:lnTo>
                      <a:lnTo>
                        <a:pt x="270" y="2023"/>
                      </a:lnTo>
                      <a:lnTo>
                        <a:pt x="270" y="2022"/>
                      </a:lnTo>
                      <a:lnTo>
                        <a:pt x="270" y="2022"/>
                      </a:lnTo>
                      <a:lnTo>
                        <a:pt x="270" y="2022"/>
                      </a:lnTo>
                      <a:lnTo>
                        <a:pt x="269" y="2021"/>
                      </a:lnTo>
                      <a:lnTo>
                        <a:pt x="269" y="2021"/>
                      </a:lnTo>
                      <a:lnTo>
                        <a:pt x="269" y="2021"/>
                      </a:lnTo>
                      <a:lnTo>
                        <a:pt x="268" y="2021"/>
                      </a:lnTo>
                      <a:lnTo>
                        <a:pt x="268" y="2020"/>
                      </a:lnTo>
                      <a:lnTo>
                        <a:pt x="268" y="2020"/>
                      </a:lnTo>
                      <a:lnTo>
                        <a:pt x="268" y="2019"/>
                      </a:lnTo>
                      <a:lnTo>
                        <a:pt x="268" y="2019"/>
                      </a:lnTo>
                      <a:lnTo>
                        <a:pt x="268" y="2019"/>
                      </a:lnTo>
                      <a:lnTo>
                        <a:pt x="267" y="2018"/>
                      </a:lnTo>
                      <a:lnTo>
                        <a:pt x="267" y="2018"/>
                      </a:lnTo>
                      <a:lnTo>
                        <a:pt x="267" y="2018"/>
                      </a:lnTo>
                      <a:lnTo>
                        <a:pt x="267" y="2017"/>
                      </a:lnTo>
                      <a:lnTo>
                        <a:pt x="266" y="2017"/>
                      </a:lnTo>
                      <a:lnTo>
                        <a:pt x="266" y="2017"/>
                      </a:lnTo>
                      <a:lnTo>
                        <a:pt x="266" y="2016"/>
                      </a:lnTo>
                      <a:lnTo>
                        <a:pt x="266" y="2016"/>
                      </a:lnTo>
                      <a:lnTo>
                        <a:pt x="265" y="2016"/>
                      </a:lnTo>
                      <a:lnTo>
                        <a:pt x="265" y="2015"/>
                      </a:lnTo>
                      <a:lnTo>
                        <a:pt x="265" y="2015"/>
                      </a:lnTo>
                      <a:lnTo>
                        <a:pt x="265" y="2015"/>
                      </a:lnTo>
                      <a:lnTo>
                        <a:pt x="265" y="2014"/>
                      </a:lnTo>
                      <a:lnTo>
                        <a:pt x="264" y="2014"/>
                      </a:lnTo>
                      <a:lnTo>
                        <a:pt x="264" y="2014"/>
                      </a:lnTo>
                      <a:lnTo>
                        <a:pt x="264" y="2014"/>
                      </a:lnTo>
                      <a:lnTo>
                        <a:pt x="264" y="2013"/>
                      </a:lnTo>
                      <a:lnTo>
                        <a:pt x="263" y="2013"/>
                      </a:lnTo>
                      <a:lnTo>
                        <a:pt x="263" y="2012"/>
                      </a:lnTo>
                      <a:lnTo>
                        <a:pt x="263" y="2012"/>
                      </a:lnTo>
                      <a:lnTo>
                        <a:pt x="263" y="2012"/>
                      </a:lnTo>
                      <a:lnTo>
                        <a:pt x="263" y="2011"/>
                      </a:lnTo>
                      <a:lnTo>
                        <a:pt x="263" y="2011"/>
                      </a:lnTo>
                      <a:lnTo>
                        <a:pt x="262" y="2011"/>
                      </a:lnTo>
                      <a:lnTo>
                        <a:pt x="262" y="2010"/>
                      </a:lnTo>
                      <a:lnTo>
                        <a:pt x="262" y="2010"/>
                      </a:lnTo>
                      <a:lnTo>
                        <a:pt x="262" y="2010"/>
                      </a:lnTo>
                      <a:lnTo>
                        <a:pt x="261" y="2009"/>
                      </a:lnTo>
                      <a:lnTo>
                        <a:pt x="261" y="2009"/>
                      </a:lnTo>
                      <a:lnTo>
                        <a:pt x="261" y="2009"/>
                      </a:lnTo>
                      <a:lnTo>
                        <a:pt x="261" y="2008"/>
                      </a:lnTo>
                      <a:lnTo>
                        <a:pt x="261" y="2008"/>
                      </a:lnTo>
                      <a:lnTo>
                        <a:pt x="261" y="2008"/>
                      </a:lnTo>
                      <a:lnTo>
                        <a:pt x="260" y="2007"/>
                      </a:lnTo>
                      <a:lnTo>
                        <a:pt x="260" y="2007"/>
                      </a:lnTo>
                      <a:lnTo>
                        <a:pt x="260" y="2007"/>
                      </a:lnTo>
                      <a:lnTo>
                        <a:pt x="260" y="2007"/>
                      </a:lnTo>
                      <a:lnTo>
                        <a:pt x="259" y="2006"/>
                      </a:lnTo>
                      <a:lnTo>
                        <a:pt x="259" y="2006"/>
                      </a:lnTo>
                      <a:lnTo>
                        <a:pt x="259" y="2005"/>
                      </a:lnTo>
                      <a:lnTo>
                        <a:pt x="259" y="2005"/>
                      </a:lnTo>
                      <a:lnTo>
                        <a:pt x="258" y="2005"/>
                      </a:lnTo>
                      <a:lnTo>
                        <a:pt x="258" y="2004"/>
                      </a:lnTo>
                      <a:lnTo>
                        <a:pt x="258" y="2004"/>
                      </a:lnTo>
                      <a:lnTo>
                        <a:pt x="258" y="2004"/>
                      </a:lnTo>
                      <a:lnTo>
                        <a:pt x="258" y="2003"/>
                      </a:lnTo>
                      <a:lnTo>
                        <a:pt x="258" y="2003"/>
                      </a:lnTo>
                      <a:lnTo>
                        <a:pt x="257" y="2003"/>
                      </a:lnTo>
                      <a:lnTo>
                        <a:pt x="257" y="2002"/>
                      </a:lnTo>
                      <a:lnTo>
                        <a:pt x="257" y="2002"/>
                      </a:lnTo>
                      <a:lnTo>
                        <a:pt x="257" y="2002"/>
                      </a:lnTo>
                      <a:lnTo>
                        <a:pt x="256" y="2002"/>
                      </a:lnTo>
                      <a:lnTo>
                        <a:pt x="256" y="2001"/>
                      </a:lnTo>
                      <a:lnTo>
                        <a:pt x="256" y="2001"/>
                      </a:lnTo>
                      <a:lnTo>
                        <a:pt x="256" y="2000"/>
                      </a:lnTo>
                      <a:lnTo>
                        <a:pt x="256" y="2000"/>
                      </a:lnTo>
                      <a:lnTo>
                        <a:pt x="256" y="1999"/>
                      </a:lnTo>
                      <a:lnTo>
                        <a:pt x="256" y="1999"/>
                      </a:lnTo>
                      <a:lnTo>
                        <a:pt x="255" y="1999"/>
                      </a:lnTo>
                      <a:lnTo>
                        <a:pt x="255" y="1999"/>
                      </a:lnTo>
                      <a:lnTo>
                        <a:pt x="255" y="1998"/>
                      </a:lnTo>
                      <a:lnTo>
                        <a:pt x="255" y="1998"/>
                      </a:lnTo>
                      <a:lnTo>
                        <a:pt x="254" y="1998"/>
                      </a:lnTo>
                      <a:lnTo>
                        <a:pt x="254" y="1997"/>
                      </a:lnTo>
                      <a:lnTo>
                        <a:pt x="254" y="1997"/>
                      </a:lnTo>
                      <a:lnTo>
                        <a:pt x="254" y="1997"/>
                      </a:lnTo>
                      <a:lnTo>
                        <a:pt x="254" y="1996"/>
                      </a:lnTo>
                      <a:lnTo>
                        <a:pt x="254" y="1996"/>
                      </a:lnTo>
                      <a:lnTo>
                        <a:pt x="254" y="1996"/>
                      </a:lnTo>
                      <a:lnTo>
                        <a:pt x="253" y="1995"/>
                      </a:lnTo>
                      <a:lnTo>
                        <a:pt x="253" y="1995"/>
                      </a:lnTo>
                      <a:lnTo>
                        <a:pt x="253" y="1995"/>
                      </a:lnTo>
                      <a:lnTo>
                        <a:pt x="253" y="1995"/>
                      </a:lnTo>
                      <a:lnTo>
                        <a:pt x="252" y="1994"/>
                      </a:lnTo>
                      <a:lnTo>
                        <a:pt x="252" y="1994"/>
                      </a:lnTo>
                      <a:lnTo>
                        <a:pt x="252" y="1993"/>
                      </a:lnTo>
                      <a:lnTo>
                        <a:pt x="252" y="1993"/>
                      </a:lnTo>
                      <a:lnTo>
                        <a:pt x="251" y="1993"/>
                      </a:lnTo>
                      <a:lnTo>
                        <a:pt x="251" y="1992"/>
                      </a:lnTo>
                      <a:lnTo>
                        <a:pt x="251" y="1992"/>
                      </a:lnTo>
                      <a:lnTo>
                        <a:pt x="251" y="1992"/>
                      </a:lnTo>
                      <a:lnTo>
                        <a:pt x="251" y="1991"/>
                      </a:lnTo>
                      <a:lnTo>
                        <a:pt x="251" y="1991"/>
                      </a:lnTo>
                      <a:lnTo>
                        <a:pt x="251" y="1991"/>
                      </a:lnTo>
                      <a:lnTo>
                        <a:pt x="250" y="1990"/>
                      </a:lnTo>
                      <a:lnTo>
                        <a:pt x="250" y="1990"/>
                      </a:lnTo>
                      <a:lnTo>
                        <a:pt x="250" y="1990"/>
                      </a:lnTo>
                      <a:lnTo>
                        <a:pt x="250" y="1989"/>
                      </a:lnTo>
                      <a:lnTo>
                        <a:pt x="250" y="1989"/>
                      </a:lnTo>
                      <a:lnTo>
                        <a:pt x="249" y="1989"/>
                      </a:lnTo>
                      <a:lnTo>
                        <a:pt x="249" y="1988"/>
                      </a:lnTo>
                      <a:lnTo>
                        <a:pt x="249" y="1988"/>
                      </a:lnTo>
                      <a:lnTo>
                        <a:pt x="249" y="1988"/>
                      </a:lnTo>
                      <a:lnTo>
                        <a:pt x="249" y="1988"/>
                      </a:lnTo>
                      <a:lnTo>
                        <a:pt x="249" y="1987"/>
                      </a:lnTo>
                      <a:lnTo>
                        <a:pt x="248" y="1987"/>
                      </a:lnTo>
                      <a:lnTo>
                        <a:pt x="248" y="1986"/>
                      </a:lnTo>
                      <a:lnTo>
                        <a:pt x="248" y="1986"/>
                      </a:lnTo>
                      <a:lnTo>
                        <a:pt x="248" y="1986"/>
                      </a:lnTo>
                      <a:lnTo>
                        <a:pt x="248" y="1985"/>
                      </a:lnTo>
                      <a:lnTo>
                        <a:pt x="247" y="1985"/>
                      </a:lnTo>
                      <a:lnTo>
                        <a:pt x="247" y="1985"/>
                      </a:lnTo>
                      <a:lnTo>
                        <a:pt x="247" y="1984"/>
                      </a:lnTo>
                      <a:lnTo>
                        <a:pt x="247" y="1984"/>
                      </a:lnTo>
                      <a:lnTo>
                        <a:pt x="247" y="1984"/>
                      </a:lnTo>
                      <a:lnTo>
                        <a:pt x="246" y="1983"/>
                      </a:lnTo>
                      <a:lnTo>
                        <a:pt x="246" y="1983"/>
                      </a:lnTo>
                      <a:lnTo>
                        <a:pt x="246" y="1983"/>
                      </a:lnTo>
                      <a:lnTo>
                        <a:pt x="246" y="1982"/>
                      </a:lnTo>
                      <a:lnTo>
                        <a:pt x="246" y="1982"/>
                      </a:lnTo>
                      <a:lnTo>
                        <a:pt x="246" y="1982"/>
                      </a:lnTo>
                      <a:lnTo>
                        <a:pt x="246" y="1981"/>
                      </a:lnTo>
                      <a:lnTo>
                        <a:pt x="245" y="1981"/>
                      </a:lnTo>
                      <a:lnTo>
                        <a:pt x="245" y="1981"/>
                      </a:lnTo>
                      <a:lnTo>
                        <a:pt x="245" y="1981"/>
                      </a:lnTo>
                      <a:lnTo>
                        <a:pt x="245" y="1980"/>
                      </a:lnTo>
                      <a:lnTo>
                        <a:pt x="245" y="1980"/>
                      </a:lnTo>
                      <a:lnTo>
                        <a:pt x="244" y="1979"/>
                      </a:lnTo>
                      <a:lnTo>
                        <a:pt x="244" y="1979"/>
                      </a:lnTo>
                      <a:lnTo>
                        <a:pt x="244" y="1979"/>
                      </a:lnTo>
                      <a:lnTo>
                        <a:pt x="244" y="1978"/>
                      </a:lnTo>
                      <a:lnTo>
                        <a:pt x="244" y="1978"/>
                      </a:lnTo>
                      <a:lnTo>
                        <a:pt x="244" y="1978"/>
                      </a:lnTo>
                      <a:lnTo>
                        <a:pt x="244" y="1977"/>
                      </a:lnTo>
                      <a:lnTo>
                        <a:pt x="243" y="1977"/>
                      </a:lnTo>
                      <a:lnTo>
                        <a:pt x="243" y="1977"/>
                      </a:lnTo>
                      <a:lnTo>
                        <a:pt x="243" y="1976"/>
                      </a:lnTo>
                      <a:lnTo>
                        <a:pt x="243" y="1976"/>
                      </a:lnTo>
                      <a:lnTo>
                        <a:pt x="243" y="1976"/>
                      </a:lnTo>
                      <a:lnTo>
                        <a:pt x="242" y="1976"/>
                      </a:lnTo>
                      <a:lnTo>
                        <a:pt x="242" y="1975"/>
                      </a:lnTo>
                      <a:lnTo>
                        <a:pt x="242" y="1975"/>
                      </a:lnTo>
                      <a:lnTo>
                        <a:pt x="242" y="1974"/>
                      </a:lnTo>
                      <a:lnTo>
                        <a:pt x="242" y="1974"/>
                      </a:lnTo>
                      <a:lnTo>
                        <a:pt x="242" y="1974"/>
                      </a:lnTo>
                      <a:lnTo>
                        <a:pt x="242" y="1974"/>
                      </a:lnTo>
                      <a:lnTo>
                        <a:pt x="241" y="1973"/>
                      </a:lnTo>
                      <a:lnTo>
                        <a:pt x="241" y="1973"/>
                      </a:lnTo>
                      <a:lnTo>
                        <a:pt x="241" y="1973"/>
                      </a:lnTo>
                      <a:lnTo>
                        <a:pt x="241" y="1972"/>
                      </a:lnTo>
                      <a:lnTo>
                        <a:pt x="241" y="1972"/>
                      </a:lnTo>
                      <a:lnTo>
                        <a:pt x="241" y="1972"/>
                      </a:lnTo>
                      <a:lnTo>
                        <a:pt x="240" y="1971"/>
                      </a:lnTo>
                      <a:lnTo>
                        <a:pt x="240" y="1971"/>
                      </a:lnTo>
                      <a:lnTo>
                        <a:pt x="240" y="1971"/>
                      </a:lnTo>
                      <a:lnTo>
                        <a:pt x="240" y="1970"/>
                      </a:lnTo>
                      <a:lnTo>
                        <a:pt x="240" y="1970"/>
                      </a:lnTo>
                      <a:lnTo>
                        <a:pt x="240" y="1970"/>
                      </a:lnTo>
                      <a:lnTo>
                        <a:pt x="239" y="1969"/>
                      </a:lnTo>
                      <a:lnTo>
                        <a:pt x="239" y="1969"/>
                      </a:lnTo>
                      <a:lnTo>
                        <a:pt x="239" y="1969"/>
                      </a:lnTo>
                      <a:lnTo>
                        <a:pt x="239" y="1969"/>
                      </a:lnTo>
                      <a:lnTo>
                        <a:pt x="239" y="1968"/>
                      </a:lnTo>
                      <a:lnTo>
                        <a:pt x="239" y="1968"/>
                      </a:lnTo>
                      <a:lnTo>
                        <a:pt x="239" y="1967"/>
                      </a:lnTo>
                      <a:lnTo>
                        <a:pt x="238" y="1967"/>
                      </a:lnTo>
                      <a:lnTo>
                        <a:pt x="238" y="1967"/>
                      </a:lnTo>
                      <a:lnTo>
                        <a:pt x="238" y="1967"/>
                      </a:lnTo>
                      <a:lnTo>
                        <a:pt x="238" y="1966"/>
                      </a:lnTo>
                      <a:lnTo>
                        <a:pt x="238" y="1966"/>
                      </a:lnTo>
                      <a:lnTo>
                        <a:pt x="237" y="1965"/>
                      </a:lnTo>
                      <a:lnTo>
                        <a:pt x="237" y="1965"/>
                      </a:lnTo>
                      <a:lnTo>
                        <a:pt x="237" y="1965"/>
                      </a:lnTo>
                      <a:lnTo>
                        <a:pt x="237" y="1964"/>
                      </a:lnTo>
                      <a:lnTo>
                        <a:pt x="237" y="1964"/>
                      </a:lnTo>
                      <a:lnTo>
                        <a:pt x="237" y="1964"/>
                      </a:lnTo>
                      <a:lnTo>
                        <a:pt x="237" y="1963"/>
                      </a:lnTo>
                      <a:lnTo>
                        <a:pt x="237" y="1963"/>
                      </a:lnTo>
                      <a:lnTo>
                        <a:pt x="236" y="1963"/>
                      </a:lnTo>
                      <a:lnTo>
                        <a:pt x="236" y="1962"/>
                      </a:lnTo>
                      <a:lnTo>
                        <a:pt x="236" y="1962"/>
                      </a:lnTo>
                      <a:lnTo>
                        <a:pt x="236" y="1962"/>
                      </a:lnTo>
                      <a:lnTo>
                        <a:pt x="236" y="1962"/>
                      </a:lnTo>
                      <a:lnTo>
                        <a:pt x="236" y="1961"/>
                      </a:lnTo>
                      <a:lnTo>
                        <a:pt x="235" y="1961"/>
                      </a:lnTo>
                      <a:lnTo>
                        <a:pt x="235" y="1960"/>
                      </a:lnTo>
                      <a:lnTo>
                        <a:pt x="235" y="1960"/>
                      </a:lnTo>
                      <a:lnTo>
                        <a:pt x="235" y="1960"/>
                      </a:lnTo>
                      <a:lnTo>
                        <a:pt x="235" y="1959"/>
                      </a:lnTo>
                      <a:lnTo>
                        <a:pt x="235" y="1959"/>
                      </a:lnTo>
                      <a:lnTo>
                        <a:pt x="235" y="1959"/>
                      </a:lnTo>
                      <a:lnTo>
                        <a:pt x="235" y="1958"/>
                      </a:lnTo>
                      <a:lnTo>
                        <a:pt x="234" y="1958"/>
                      </a:lnTo>
                      <a:lnTo>
                        <a:pt x="234" y="1958"/>
                      </a:lnTo>
                      <a:lnTo>
                        <a:pt x="234" y="1957"/>
                      </a:lnTo>
                      <a:lnTo>
                        <a:pt x="234" y="1957"/>
                      </a:lnTo>
                      <a:lnTo>
                        <a:pt x="234" y="1957"/>
                      </a:lnTo>
                      <a:lnTo>
                        <a:pt x="233" y="1957"/>
                      </a:lnTo>
                      <a:lnTo>
                        <a:pt x="233" y="1956"/>
                      </a:lnTo>
                      <a:lnTo>
                        <a:pt x="233" y="1956"/>
                      </a:lnTo>
                      <a:lnTo>
                        <a:pt x="233" y="1955"/>
                      </a:lnTo>
                      <a:lnTo>
                        <a:pt x="233" y="1955"/>
                      </a:lnTo>
                      <a:lnTo>
                        <a:pt x="233" y="1955"/>
                      </a:lnTo>
                      <a:lnTo>
                        <a:pt x="232" y="1955"/>
                      </a:lnTo>
                      <a:lnTo>
                        <a:pt x="232" y="1954"/>
                      </a:lnTo>
                      <a:lnTo>
                        <a:pt x="232" y="1954"/>
                      </a:lnTo>
                      <a:lnTo>
                        <a:pt x="232" y="1953"/>
                      </a:lnTo>
                      <a:lnTo>
                        <a:pt x="232" y="1953"/>
                      </a:lnTo>
                      <a:lnTo>
                        <a:pt x="232" y="1953"/>
                      </a:lnTo>
                      <a:lnTo>
                        <a:pt x="232" y="1952"/>
                      </a:lnTo>
                      <a:lnTo>
                        <a:pt x="232" y="1952"/>
                      </a:lnTo>
                      <a:lnTo>
                        <a:pt x="231" y="1952"/>
                      </a:lnTo>
                      <a:lnTo>
                        <a:pt x="231" y="1951"/>
                      </a:lnTo>
                      <a:lnTo>
                        <a:pt x="231" y="1951"/>
                      </a:lnTo>
                      <a:lnTo>
                        <a:pt x="231" y="1951"/>
                      </a:lnTo>
                      <a:lnTo>
                        <a:pt x="231" y="1950"/>
                      </a:lnTo>
                      <a:lnTo>
                        <a:pt x="231" y="1950"/>
                      </a:lnTo>
                      <a:lnTo>
                        <a:pt x="230" y="1950"/>
                      </a:lnTo>
                      <a:lnTo>
                        <a:pt x="230" y="1950"/>
                      </a:lnTo>
                      <a:lnTo>
                        <a:pt x="230" y="1949"/>
                      </a:lnTo>
                      <a:lnTo>
                        <a:pt x="230" y="1949"/>
                      </a:lnTo>
                      <a:lnTo>
                        <a:pt x="230" y="1948"/>
                      </a:lnTo>
                      <a:lnTo>
                        <a:pt x="230" y="1948"/>
                      </a:lnTo>
                      <a:lnTo>
                        <a:pt x="230" y="1948"/>
                      </a:lnTo>
                      <a:lnTo>
                        <a:pt x="230" y="1948"/>
                      </a:lnTo>
                      <a:lnTo>
                        <a:pt x="230" y="1947"/>
                      </a:lnTo>
                      <a:lnTo>
                        <a:pt x="229" y="1947"/>
                      </a:lnTo>
                      <a:lnTo>
                        <a:pt x="229" y="1946"/>
                      </a:lnTo>
                      <a:lnTo>
                        <a:pt x="229" y="1946"/>
                      </a:lnTo>
                      <a:lnTo>
                        <a:pt x="229" y="1946"/>
                      </a:lnTo>
                      <a:lnTo>
                        <a:pt x="229" y="1945"/>
                      </a:lnTo>
                      <a:lnTo>
                        <a:pt x="229" y="1945"/>
                      </a:lnTo>
                      <a:lnTo>
                        <a:pt x="228" y="1945"/>
                      </a:lnTo>
                      <a:lnTo>
                        <a:pt x="228" y="1944"/>
                      </a:lnTo>
                      <a:lnTo>
                        <a:pt x="228" y="1944"/>
                      </a:lnTo>
                      <a:lnTo>
                        <a:pt x="228" y="1944"/>
                      </a:lnTo>
                      <a:lnTo>
                        <a:pt x="228" y="1943"/>
                      </a:lnTo>
                      <a:lnTo>
                        <a:pt x="228" y="1943"/>
                      </a:lnTo>
                      <a:lnTo>
                        <a:pt x="228" y="1943"/>
                      </a:lnTo>
                      <a:lnTo>
                        <a:pt x="228" y="1943"/>
                      </a:lnTo>
                      <a:lnTo>
                        <a:pt x="228" y="1942"/>
                      </a:lnTo>
                      <a:lnTo>
                        <a:pt x="227" y="1942"/>
                      </a:lnTo>
                      <a:lnTo>
                        <a:pt x="227" y="1941"/>
                      </a:lnTo>
                      <a:lnTo>
                        <a:pt x="227" y="1941"/>
                      </a:lnTo>
                      <a:lnTo>
                        <a:pt x="227" y="1941"/>
                      </a:lnTo>
                      <a:lnTo>
                        <a:pt x="227" y="1941"/>
                      </a:lnTo>
                      <a:lnTo>
                        <a:pt x="227" y="1940"/>
                      </a:lnTo>
                      <a:lnTo>
                        <a:pt x="226" y="1940"/>
                      </a:lnTo>
                      <a:lnTo>
                        <a:pt x="226" y="1939"/>
                      </a:lnTo>
                      <a:lnTo>
                        <a:pt x="226" y="1939"/>
                      </a:lnTo>
                      <a:lnTo>
                        <a:pt x="226" y="1939"/>
                      </a:lnTo>
                      <a:lnTo>
                        <a:pt x="226" y="1938"/>
                      </a:lnTo>
                      <a:lnTo>
                        <a:pt x="226" y="1938"/>
                      </a:lnTo>
                      <a:lnTo>
                        <a:pt x="225" y="1938"/>
                      </a:lnTo>
                      <a:lnTo>
                        <a:pt x="225" y="1937"/>
                      </a:lnTo>
                      <a:lnTo>
                        <a:pt x="225" y="1937"/>
                      </a:lnTo>
                      <a:lnTo>
                        <a:pt x="225" y="1937"/>
                      </a:lnTo>
                      <a:lnTo>
                        <a:pt x="225" y="1936"/>
                      </a:lnTo>
                      <a:lnTo>
                        <a:pt x="225" y="1936"/>
                      </a:lnTo>
                      <a:lnTo>
                        <a:pt x="225" y="1936"/>
                      </a:lnTo>
                      <a:lnTo>
                        <a:pt x="225" y="1936"/>
                      </a:lnTo>
                      <a:lnTo>
                        <a:pt x="224" y="1935"/>
                      </a:lnTo>
                      <a:lnTo>
                        <a:pt x="224" y="1935"/>
                      </a:lnTo>
                      <a:lnTo>
                        <a:pt x="224" y="1934"/>
                      </a:lnTo>
                      <a:lnTo>
                        <a:pt x="224" y="1934"/>
                      </a:lnTo>
                      <a:lnTo>
                        <a:pt x="224" y="1934"/>
                      </a:lnTo>
                      <a:lnTo>
                        <a:pt x="224" y="1934"/>
                      </a:lnTo>
                      <a:lnTo>
                        <a:pt x="223" y="1933"/>
                      </a:lnTo>
                      <a:lnTo>
                        <a:pt x="223" y="1933"/>
                      </a:lnTo>
                      <a:lnTo>
                        <a:pt x="223" y="1932"/>
                      </a:lnTo>
                      <a:lnTo>
                        <a:pt x="223" y="1932"/>
                      </a:lnTo>
                      <a:lnTo>
                        <a:pt x="223" y="1932"/>
                      </a:lnTo>
                      <a:lnTo>
                        <a:pt x="223" y="1931"/>
                      </a:lnTo>
                      <a:lnTo>
                        <a:pt x="223" y="1931"/>
                      </a:lnTo>
                      <a:lnTo>
                        <a:pt x="223" y="1931"/>
                      </a:lnTo>
                      <a:lnTo>
                        <a:pt x="223" y="1931"/>
                      </a:lnTo>
                      <a:lnTo>
                        <a:pt x="223" y="1930"/>
                      </a:lnTo>
                      <a:lnTo>
                        <a:pt x="222" y="1930"/>
                      </a:lnTo>
                      <a:lnTo>
                        <a:pt x="222" y="1929"/>
                      </a:lnTo>
                      <a:lnTo>
                        <a:pt x="222" y="1929"/>
                      </a:lnTo>
                      <a:lnTo>
                        <a:pt x="222" y="1929"/>
                      </a:lnTo>
                      <a:lnTo>
                        <a:pt x="222" y="1929"/>
                      </a:lnTo>
                      <a:lnTo>
                        <a:pt x="222" y="1928"/>
                      </a:lnTo>
                      <a:lnTo>
                        <a:pt x="221" y="1928"/>
                      </a:lnTo>
                      <a:lnTo>
                        <a:pt x="221" y="1927"/>
                      </a:lnTo>
                      <a:lnTo>
                        <a:pt x="221" y="1927"/>
                      </a:lnTo>
                      <a:lnTo>
                        <a:pt x="221" y="1927"/>
                      </a:lnTo>
                      <a:lnTo>
                        <a:pt x="221" y="1926"/>
                      </a:lnTo>
                      <a:lnTo>
                        <a:pt x="221" y="1926"/>
                      </a:lnTo>
                      <a:lnTo>
                        <a:pt x="221" y="1926"/>
                      </a:lnTo>
                      <a:lnTo>
                        <a:pt x="221" y="1925"/>
                      </a:lnTo>
                      <a:lnTo>
                        <a:pt x="221" y="1925"/>
                      </a:lnTo>
                      <a:lnTo>
                        <a:pt x="221" y="1925"/>
                      </a:lnTo>
                      <a:lnTo>
                        <a:pt x="221" y="1924"/>
                      </a:lnTo>
                      <a:lnTo>
                        <a:pt x="220" y="1924"/>
                      </a:lnTo>
                      <a:lnTo>
                        <a:pt x="220" y="1924"/>
                      </a:lnTo>
                      <a:lnTo>
                        <a:pt x="218" y="1917"/>
                      </a:lnTo>
                      <a:lnTo>
                        <a:pt x="216" y="1911"/>
                      </a:lnTo>
                      <a:lnTo>
                        <a:pt x="214" y="1904"/>
                      </a:lnTo>
                      <a:lnTo>
                        <a:pt x="212" y="1898"/>
                      </a:lnTo>
                      <a:lnTo>
                        <a:pt x="210" y="1891"/>
                      </a:lnTo>
                      <a:lnTo>
                        <a:pt x="209" y="1885"/>
                      </a:lnTo>
                      <a:lnTo>
                        <a:pt x="207" y="1879"/>
                      </a:lnTo>
                      <a:lnTo>
                        <a:pt x="205" y="1872"/>
                      </a:lnTo>
                      <a:lnTo>
                        <a:pt x="203" y="1866"/>
                      </a:lnTo>
                      <a:lnTo>
                        <a:pt x="202" y="1859"/>
                      </a:lnTo>
                      <a:lnTo>
                        <a:pt x="200" y="1853"/>
                      </a:lnTo>
                      <a:lnTo>
                        <a:pt x="198" y="1846"/>
                      </a:lnTo>
                      <a:lnTo>
                        <a:pt x="197" y="1840"/>
                      </a:lnTo>
                      <a:lnTo>
                        <a:pt x="195" y="1833"/>
                      </a:lnTo>
                      <a:lnTo>
                        <a:pt x="193" y="1827"/>
                      </a:lnTo>
                      <a:lnTo>
                        <a:pt x="192" y="1820"/>
                      </a:lnTo>
                      <a:lnTo>
                        <a:pt x="190" y="1814"/>
                      </a:lnTo>
                      <a:lnTo>
                        <a:pt x="189" y="1808"/>
                      </a:lnTo>
                      <a:lnTo>
                        <a:pt x="187" y="1801"/>
                      </a:lnTo>
                      <a:lnTo>
                        <a:pt x="186" y="1795"/>
                      </a:lnTo>
                      <a:lnTo>
                        <a:pt x="184" y="1788"/>
                      </a:lnTo>
                      <a:lnTo>
                        <a:pt x="183" y="1782"/>
                      </a:lnTo>
                      <a:lnTo>
                        <a:pt x="182" y="1775"/>
                      </a:lnTo>
                      <a:lnTo>
                        <a:pt x="180" y="1769"/>
                      </a:lnTo>
                      <a:lnTo>
                        <a:pt x="179" y="1762"/>
                      </a:lnTo>
                      <a:lnTo>
                        <a:pt x="178" y="1756"/>
                      </a:lnTo>
                      <a:lnTo>
                        <a:pt x="176" y="1750"/>
                      </a:lnTo>
                      <a:lnTo>
                        <a:pt x="175" y="1743"/>
                      </a:lnTo>
                      <a:lnTo>
                        <a:pt x="174" y="1736"/>
                      </a:lnTo>
                      <a:lnTo>
                        <a:pt x="173" y="1730"/>
                      </a:lnTo>
                      <a:lnTo>
                        <a:pt x="171" y="1724"/>
                      </a:lnTo>
                      <a:lnTo>
                        <a:pt x="171" y="1717"/>
                      </a:lnTo>
                      <a:lnTo>
                        <a:pt x="169" y="1711"/>
                      </a:lnTo>
                      <a:lnTo>
                        <a:pt x="168" y="1704"/>
                      </a:lnTo>
                      <a:lnTo>
                        <a:pt x="167" y="1698"/>
                      </a:lnTo>
                      <a:lnTo>
                        <a:pt x="166" y="1691"/>
                      </a:lnTo>
                      <a:lnTo>
                        <a:pt x="165" y="1685"/>
                      </a:lnTo>
                      <a:lnTo>
                        <a:pt x="164" y="1679"/>
                      </a:lnTo>
                      <a:lnTo>
                        <a:pt x="163" y="1672"/>
                      </a:lnTo>
                      <a:lnTo>
                        <a:pt x="162" y="1665"/>
                      </a:lnTo>
                      <a:lnTo>
                        <a:pt x="161" y="1659"/>
                      </a:lnTo>
                      <a:lnTo>
                        <a:pt x="160" y="1653"/>
                      </a:lnTo>
                      <a:lnTo>
                        <a:pt x="160" y="1646"/>
                      </a:lnTo>
                      <a:lnTo>
                        <a:pt x="158" y="1640"/>
                      </a:lnTo>
                      <a:lnTo>
                        <a:pt x="157" y="1633"/>
                      </a:lnTo>
                      <a:lnTo>
                        <a:pt x="157" y="1627"/>
                      </a:lnTo>
                      <a:lnTo>
                        <a:pt x="156" y="1620"/>
                      </a:lnTo>
                      <a:lnTo>
                        <a:pt x="155" y="1614"/>
                      </a:lnTo>
                      <a:lnTo>
                        <a:pt x="154" y="1607"/>
                      </a:lnTo>
                      <a:lnTo>
                        <a:pt x="153" y="1601"/>
                      </a:lnTo>
                      <a:lnTo>
                        <a:pt x="153" y="1594"/>
                      </a:lnTo>
                      <a:lnTo>
                        <a:pt x="152" y="1588"/>
                      </a:lnTo>
                      <a:lnTo>
                        <a:pt x="151" y="1582"/>
                      </a:lnTo>
                      <a:lnTo>
                        <a:pt x="150" y="1575"/>
                      </a:lnTo>
                      <a:lnTo>
                        <a:pt x="150" y="1568"/>
                      </a:lnTo>
                      <a:lnTo>
                        <a:pt x="149" y="1562"/>
                      </a:lnTo>
                      <a:lnTo>
                        <a:pt x="148" y="1556"/>
                      </a:lnTo>
                      <a:lnTo>
                        <a:pt x="148" y="1549"/>
                      </a:lnTo>
                      <a:lnTo>
                        <a:pt x="147" y="1543"/>
                      </a:lnTo>
                      <a:lnTo>
                        <a:pt x="146" y="1536"/>
                      </a:lnTo>
                      <a:lnTo>
                        <a:pt x="146" y="1530"/>
                      </a:lnTo>
                      <a:lnTo>
                        <a:pt x="145" y="1524"/>
                      </a:lnTo>
                      <a:lnTo>
                        <a:pt x="145" y="1517"/>
                      </a:lnTo>
                      <a:lnTo>
                        <a:pt x="144" y="1511"/>
                      </a:lnTo>
                      <a:lnTo>
                        <a:pt x="143" y="1504"/>
                      </a:lnTo>
                      <a:lnTo>
                        <a:pt x="143" y="1498"/>
                      </a:lnTo>
                      <a:lnTo>
                        <a:pt x="142" y="1491"/>
                      </a:lnTo>
                      <a:lnTo>
                        <a:pt x="142" y="1485"/>
                      </a:lnTo>
                      <a:lnTo>
                        <a:pt x="141" y="1478"/>
                      </a:lnTo>
                      <a:lnTo>
                        <a:pt x="141" y="1472"/>
                      </a:lnTo>
                      <a:lnTo>
                        <a:pt x="140" y="1465"/>
                      </a:lnTo>
                      <a:lnTo>
                        <a:pt x="140" y="1459"/>
                      </a:lnTo>
                      <a:lnTo>
                        <a:pt x="139" y="1453"/>
                      </a:lnTo>
                      <a:lnTo>
                        <a:pt x="139" y="1446"/>
                      </a:lnTo>
                      <a:lnTo>
                        <a:pt x="138" y="1439"/>
                      </a:lnTo>
                      <a:lnTo>
                        <a:pt x="138" y="1433"/>
                      </a:lnTo>
                      <a:lnTo>
                        <a:pt x="137" y="1427"/>
                      </a:lnTo>
                      <a:lnTo>
                        <a:pt x="136" y="1420"/>
                      </a:lnTo>
                      <a:lnTo>
                        <a:pt x="136" y="1414"/>
                      </a:lnTo>
                      <a:lnTo>
                        <a:pt x="136" y="1407"/>
                      </a:lnTo>
                      <a:lnTo>
                        <a:pt x="135" y="1401"/>
                      </a:lnTo>
                      <a:lnTo>
                        <a:pt x="135" y="1394"/>
                      </a:lnTo>
                      <a:lnTo>
                        <a:pt x="134" y="1388"/>
                      </a:lnTo>
                      <a:lnTo>
                        <a:pt x="134" y="1381"/>
                      </a:lnTo>
                      <a:lnTo>
                        <a:pt x="133" y="1375"/>
                      </a:lnTo>
                      <a:lnTo>
                        <a:pt x="133" y="1368"/>
                      </a:lnTo>
                      <a:lnTo>
                        <a:pt x="132" y="1362"/>
                      </a:lnTo>
                      <a:lnTo>
                        <a:pt x="132" y="1356"/>
                      </a:lnTo>
                      <a:lnTo>
                        <a:pt x="132" y="1349"/>
                      </a:lnTo>
                      <a:lnTo>
                        <a:pt x="131" y="1343"/>
                      </a:lnTo>
                      <a:lnTo>
                        <a:pt x="131" y="1336"/>
                      </a:lnTo>
                      <a:lnTo>
                        <a:pt x="130" y="1330"/>
                      </a:lnTo>
                      <a:lnTo>
                        <a:pt x="130" y="1324"/>
                      </a:lnTo>
                      <a:lnTo>
                        <a:pt x="129" y="1317"/>
                      </a:lnTo>
                      <a:lnTo>
                        <a:pt x="129" y="1310"/>
                      </a:lnTo>
                      <a:lnTo>
                        <a:pt x="129" y="1304"/>
                      </a:lnTo>
                      <a:lnTo>
                        <a:pt x="128" y="1298"/>
                      </a:lnTo>
                      <a:lnTo>
                        <a:pt x="128" y="1291"/>
                      </a:lnTo>
                      <a:lnTo>
                        <a:pt x="128" y="1285"/>
                      </a:lnTo>
                      <a:lnTo>
                        <a:pt x="127" y="1278"/>
                      </a:lnTo>
                      <a:lnTo>
                        <a:pt x="127" y="1272"/>
                      </a:lnTo>
                      <a:lnTo>
                        <a:pt x="127" y="1265"/>
                      </a:lnTo>
                      <a:lnTo>
                        <a:pt x="126" y="1259"/>
                      </a:lnTo>
                      <a:lnTo>
                        <a:pt x="126" y="1252"/>
                      </a:lnTo>
                      <a:lnTo>
                        <a:pt x="125" y="1246"/>
                      </a:lnTo>
                      <a:lnTo>
                        <a:pt x="125" y="1239"/>
                      </a:lnTo>
                      <a:lnTo>
                        <a:pt x="125" y="1233"/>
                      </a:lnTo>
                      <a:lnTo>
                        <a:pt x="125" y="1227"/>
                      </a:lnTo>
                      <a:lnTo>
                        <a:pt x="124" y="1220"/>
                      </a:lnTo>
                      <a:lnTo>
                        <a:pt x="124" y="1213"/>
                      </a:lnTo>
                      <a:lnTo>
                        <a:pt x="123" y="1207"/>
                      </a:lnTo>
                      <a:lnTo>
                        <a:pt x="123" y="1201"/>
                      </a:lnTo>
                      <a:lnTo>
                        <a:pt x="123" y="1194"/>
                      </a:lnTo>
                      <a:lnTo>
                        <a:pt x="122" y="1188"/>
                      </a:lnTo>
                      <a:lnTo>
                        <a:pt x="122" y="1181"/>
                      </a:lnTo>
                      <a:lnTo>
                        <a:pt x="122" y="1175"/>
                      </a:lnTo>
                      <a:lnTo>
                        <a:pt x="122" y="1168"/>
                      </a:lnTo>
                      <a:lnTo>
                        <a:pt x="121" y="1162"/>
                      </a:lnTo>
                      <a:lnTo>
                        <a:pt x="121" y="1156"/>
                      </a:lnTo>
                      <a:lnTo>
                        <a:pt x="121" y="1149"/>
                      </a:lnTo>
                      <a:lnTo>
                        <a:pt x="120" y="1142"/>
                      </a:lnTo>
                      <a:lnTo>
                        <a:pt x="120" y="1136"/>
                      </a:lnTo>
                      <a:lnTo>
                        <a:pt x="120" y="1130"/>
                      </a:lnTo>
                      <a:lnTo>
                        <a:pt x="120" y="1123"/>
                      </a:lnTo>
                      <a:lnTo>
                        <a:pt x="119" y="1117"/>
                      </a:lnTo>
                      <a:lnTo>
                        <a:pt x="119" y="1110"/>
                      </a:lnTo>
                      <a:lnTo>
                        <a:pt x="119" y="1104"/>
                      </a:lnTo>
                      <a:lnTo>
                        <a:pt x="118" y="1097"/>
                      </a:lnTo>
                      <a:lnTo>
                        <a:pt x="118" y="1091"/>
                      </a:lnTo>
                      <a:lnTo>
                        <a:pt x="118" y="1084"/>
                      </a:lnTo>
                      <a:lnTo>
                        <a:pt x="118" y="1078"/>
                      </a:lnTo>
                      <a:lnTo>
                        <a:pt x="117" y="1072"/>
                      </a:lnTo>
                      <a:lnTo>
                        <a:pt x="117" y="1065"/>
                      </a:lnTo>
                      <a:lnTo>
                        <a:pt x="117" y="1059"/>
                      </a:lnTo>
                      <a:lnTo>
                        <a:pt x="116" y="1052"/>
                      </a:lnTo>
                      <a:lnTo>
                        <a:pt x="116" y="1046"/>
                      </a:lnTo>
                      <a:lnTo>
                        <a:pt x="116" y="1039"/>
                      </a:lnTo>
                      <a:lnTo>
                        <a:pt x="116" y="1033"/>
                      </a:lnTo>
                      <a:lnTo>
                        <a:pt x="115" y="1026"/>
                      </a:lnTo>
                      <a:lnTo>
                        <a:pt x="115" y="1020"/>
                      </a:lnTo>
                      <a:lnTo>
                        <a:pt x="115" y="1013"/>
                      </a:lnTo>
                      <a:lnTo>
                        <a:pt x="115" y="1007"/>
                      </a:lnTo>
                      <a:lnTo>
                        <a:pt x="115" y="1001"/>
                      </a:lnTo>
                      <a:lnTo>
                        <a:pt x="114" y="994"/>
                      </a:lnTo>
                      <a:lnTo>
                        <a:pt x="114" y="988"/>
                      </a:lnTo>
                      <a:lnTo>
                        <a:pt x="114" y="981"/>
                      </a:lnTo>
                      <a:lnTo>
                        <a:pt x="113" y="975"/>
                      </a:lnTo>
                      <a:lnTo>
                        <a:pt x="113" y="968"/>
                      </a:lnTo>
                      <a:lnTo>
                        <a:pt x="113" y="962"/>
                      </a:lnTo>
                      <a:lnTo>
                        <a:pt x="113" y="955"/>
                      </a:lnTo>
                      <a:lnTo>
                        <a:pt x="113" y="949"/>
                      </a:lnTo>
                      <a:lnTo>
                        <a:pt x="113" y="942"/>
                      </a:lnTo>
                      <a:lnTo>
                        <a:pt x="112" y="936"/>
                      </a:lnTo>
                      <a:lnTo>
                        <a:pt x="112" y="930"/>
                      </a:lnTo>
                      <a:lnTo>
                        <a:pt x="112" y="923"/>
                      </a:lnTo>
                      <a:lnTo>
                        <a:pt x="112" y="916"/>
                      </a:lnTo>
                      <a:lnTo>
                        <a:pt x="111" y="910"/>
                      </a:lnTo>
                      <a:lnTo>
                        <a:pt x="111" y="904"/>
                      </a:lnTo>
                      <a:lnTo>
                        <a:pt x="111" y="897"/>
                      </a:lnTo>
                      <a:lnTo>
                        <a:pt x="111" y="891"/>
                      </a:lnTo>
                      <a:lnTo>
                        <a:pt x="111" y="884"/>
                      </a:lnTo>
                      <a:lnTo>
                        <a:pt x="111" y="878"/>
                      </a:lnTo>
                      <a:lnTo>
                        <a:pt x="110" y="871"/>
                      </a:lnTo>
                      <a:lnTo>
                        <a:pt x="110" y="865"/>
                      </a:lnTo>
                      <a:lnTo>
                        <a:pt x="110" y="858"/>
                      </a:lnTo>
                      <a:lnTo>
                        <a:pt x="110" y="852"/>
                      </a:lnTo>
                      <a:lnTo>
                        <a:pt x="109" y="845"/>
                      </a:lnTo>
                      <a:lnTo>
                        <a:pt x="109" y="839"/>
                      </a:lnTo>
                      <a:lnTo>
                        <a:pt x="109" y="833"/>
                      </a:lnTo>
                      <a:lnTo>
                        <a:pt x="109" y="826"/>
                      </a:lnTo>
                      <a:lnTo>
                        <a:pt x="108" y="820"/>
                      </a:lnTo>
                      <a:lnTo>
                        <a:pt x="108" y="813"/>
                      </a:lnTo>
                      <a:lnTo>
                        <a:pt x="108" y="807"/>
                      </a:lnTo>
                      <a:lnTo>
                        <a:pt x="108" y="801"/>
                      </a:lnTo>
                      <a:lnTo>
                        <a:pt x="108" y="794"/>
                      </a:lnTo>
                      <a:lnTo>
                        <a:pt x="108" y="787"/>
                      </a:lnTo>
                      <a:lnTo>
                        <a:pt x="108" y="781"/>
                      </a:lnTo>
                      <a:lnTo>
                        <a:pt x="107" y="775"/>
                      </a:lnTo>
                      <a:lnTo>
                        <a:pt x="107" y="768"/>
                      </a:lnTo>
                      <a:lnTo>
                        <a:pt x="107" y="762"/>
                      </a:lnTo>
                      <a:lnTo>
                        <a:pt x="107" y="755"/>
                      </a:lnTo>
                      <a:lnTo>
                        <a:pt x="106" y="749"/>
                      </a:lnTo>
                      <a:lnTo>
                        <a:pt x="106" y="742"/>
                      </a:lnTo>
                      <a:lnTo>
                        <a:pt x="106" y="736"/>
                      </a:lnTo>
                      <a:lnTo>
                        <a:pt x="106" y="729"/>
                      </a:lnTo>
                      <a:lnTo>
                        <a:pt x="106" y="723"/>
                      </a:lnTo>
                      <a:lnTo>
                        <a:pt x="106" y="716"/>
                      </a:lnTo>
                      <a:lnTo>
                        <a:pt x="106" y="710"/>
                      </a:lnTo>
                      <a:lnTo>
                        <a:pt x="106" y="704"/>
                      </a:lnTo>
                      <a:lnTo>
                        <a:pt x="105" y="697"/>
                      </a:lnTo>
                      <a:lnTo>
                        <a:pt x="105" y="690"/>
                      </a:lnTo>
                      <a:lnTo>
                        <a:pt x="105" y="684"/>
                      </a:lnTo>
                      <a:lnTo>
                        <a:pt x="105" y="678"/>
                      </a:lnTo>
                      <a:lnTo>
                        <a:pt x="105" y="671"/>
                      </a:lnTo>
                      <a:lnTo>
                        <a:pt x="104" y="665"/>
                      </a:lnTo>
                      <a:lnTo>
                        <a:pt x="104" y="658"/>
                      </a:lnTo>
                      <a:lnTo>
                        <a:pt x="104" y="652"/>
                      </a:lnTo>
                      <a:lnTo>
                        <a:pt x="104" y="645"/>
                      </a:lnTo>
                      <a:lnTo>
                        <a:pt x="104" y="639"/>
                      </a:lnTo>
                      <a:lnTo>
                        <a:pt x="103" y="633"/>
                      </a:lnTo>
                      <a:lnTo>
                        <a:pt x="103" y="626"/>
                      </a:lnTo>
                      <a:lnTo>
                        <a:pt x="103" y="619"/>
                      </a:lnTo>
                      <a:lnTo>
                        <a:pt x="103" y="613"/>
                      </a:lnTo>
                      <a:lnTo>
                        <a:pt x="103" y="607"/>
                      </a:lnTo>
                      <a:lnTo>
                        <a:pt x="103" y="600"/>
                      </a:lnTo>
                      <a:lnTo>
                        <a:pt x="103" y="594"/>
                      </a:lnTo>
                      <a:lnTo>
                        <a:pt x="103" y="587"/>
                      </a:lnTo>
                      <a:lnTo>
                        <a:pt x="102" y="581"/>
                      </a:lnTo>
                      <a:lnTo>
                        <a:pt x="102" y="575"/>
                      </a:lnTo>
                      <a:lnTo>
                        <a:pt x="102" y="568"/>
                      </a:lnTo>
                      <a:lnTo>
                        <a:pt x="102" y="561"/>
                      </a:lnTo>
                      <a:lnTo>
                        <a:pt x="102" y="555"/>
                      </a:lnTo>
                      <a:lnTo>
                        <a:pt x="102" y="549"/>
                      </a:lnTo>
                      <a:lnTo>
                        <a:pt x="101" y="542"/>
                      </a:lnTo>
                      <a:lnTo>
                        <a:pt x="101" y="536"/>
                      </a:lnTo>
                      <a:lnTo>
                        <a:pt x="101" y="529"/>
                      </a:lnTo>
                      <a:lnTo>
                        <a:pt x="101" y="523"/>
                      </a:lnTo>
                      <a:lnTo>
                        <a:pt x="101" y="516"/>
                      </a:lnTo>
                      <a:lnTo>
                        <a:pt x="101" y="510"/>
                      </a:lnTo>
                      <a:lnTo>
                        <a:pt x="101" y="503"/>
                      </a:lnTo>
                      <a:lnTo>
                        <a:pt x="101" y="497"/>
                      </a:lnTo>
                      <a:lnTo>
                        <a:pt x="101" y="490"/>
                      </a:lnTo>
                      <a:lnTo>
                        <a:pt x="100" y="484"/>
                      </a:lnTo>
                      <a:lnTo>
                        <a:pt x="100" y="478"/>
                      </a:lnTo>
                      <a:lnTo>
                        <a:pt x="100" y="471"/>
                      </a:lnTo>
                      <a:lnTo>
                        <a:pt x="100" y="465"/>
                      </a:lnTo>
                      <a:lnTo>
                        <a:pt x="100" y="458"/>
                      </a:lnTo>
                      <a:lnTo>
                        <a:pt x="100" y="452"/>
                      </a:lnTo>
                      <a:lnTo>
                        <a:pt x="100" y="445"/>
                      </a:lnTo>
                      <a:lnTo>
                        <a:pt x="99" y="439"/>
                      </a:lnTo>
                      <a:lnTo>
                        <a:pt x="99" y="432"/>
                      </a:lnTo>
                      <a:lnTo>
                        <a:pt x="99" y="426"/>
                      </a:lnTo>
                      <a:lnTo>
                        <a:pt x="99" y="419"/>
                      </a:lnTo>
                      <a:lnTo>
                        <a:pt x="99" y="413"/>
                      </a:lnTo>
                      <a:lnTo>
                        <a:pt x="99" y="407"/>
                      </a:lnTo>
                      <a:lnTo>
                        <a:pt x="99" y="400"/>
                      </a:lnTo>
                      <a:lnTo>
                        <a:pt x="99" y="393"/>
                      </a:lnTo>
                      <a:lnTo>
                        <a:pt x="99" y="387"/>
                      </a:lnTo>
                      <a:lnTo>
                        <a:pt x="99" y="381"/>
                      </a:lnTo>
                      <a:lnTo>
                        <a:pt x="98" y="374"/>
                      </a:lnTo>
                      <a:lnTo>
                        <a:pt x="98" y="368"/>
                      </a:lnTo>
                      <a:lnTo>
                        <a:pt x="98" y="361"/>
                      </a:lnTo>
                      <a:lnTo>
                        <a:pt x="98" y="355"/>
                      </a:lnTo>
                      <a:lnTo>
                        <a:pt x="98" y="348"/>
                      </a:lnTo>
                      <a:lnTo>
                        <a:pt x="98" y="342"/>
                      </a:lnTo>
                      <a:lnTo>
                        <a:pt x="98" y="335"/>
                      </a:lnTo>
                      <a:lnTo>
                        <a:pt x="97" y="329"/>
                      </a:lnTo>
                      <a:lnTo>
                        <a:pt x="97" y="323"/>
                      </a:lnTo>
                      <a:lnTo>
                        <a:pt x="97" y="316"/>
                      </a:lnTo>
                      <a:lnTo>
                        <a:pt x="97" y="310"/>
                      </a:lnTo>
                      <a:lnTo>
                        <a:pt x="97" y="303"/>
                      </a:lnTo>
                      <a:lnTo>
                        <a:pt x="97" y="297"/>
                      </a:lnTo>
                      <a:lnTo>
                        <a:pt x="97" y="290"/>
                      </a:lnTo>
                      <a:lnTo>
                        <a:pt x="97" y="284"/>
                      </a:lnTo>
                      <a:lnTo>
                        <a:pt x="96" y="278"/>
                      </a:lnTo>
                      <a:lnTo>
                        <a:pt x="96" y="271"/>
                      </a:lnTo>
                      <a:lnTo>
                        <a:pt x="96" y="264"/>
                      </a:lnTo>
                      <a:lnTo>
                        <a:pt x="96" y="258"/>
                      </a:lnTo>
                      <a:lnTo>
                        <a:pt x="96" y="252"/>
                      </a:lnTo>
                      <a:lnTo>
                        <a:pt x="96" y="245"/>
                      </a:lnTo>
                      <a:lnTo>
                        <a:pt x="96" y="239"/>
                      </a:lnTo>
                      <a:lnTo>
                        <a:pt x="96" y="232"/>
                      </a:lnTo>
                      <a:lnTo>
                        <a:pt x="96" y="226"/>
                      </a:lnTo>
                      <a:lnTo>
                        <a:pt x="96" y="219"/>
                      </a:lnTo>
                      <a:lnTo>
                        <a:pt x="96" y="213"/>
                      </a:lnTo>
                      <a:lnTo>
                        <a:pt x="96" y="206"/>
                      </a:lnTo>
                      <a:lnTo>
                        <a:pt x="95" y="200"/>
                      </a:lnTo>
                      <a:lnTo>
                        <a:pt x="95" y="193"/>
                      </a:lnTo>
                      <a:lnTo>
                        <a:pt x="95" y="187"/>
                      </a:lnTo>
                      <a:lnTo>
                        <a:pt x="95" y="181"/>
                      </a:lnTo>
                      <a:lnTo>
                        <a:pt x="95" y="174"/>
                      </a:lnTo>
                      <a:lnTo>
                        <a:pt x="95" y="167"/>
                      </a:lnTo>
                      <a:lnTo>
                        <a:pt x="95" y="161"/>
                      </a:lnTo>
                      <a:lnTo>
                        <a:pt x="95" y="155"/>
                      </a:lnTo>
                      <a:lnTo>
                        <a:pt x="94" y="148"/>
                      </a:lnTo>
                      <a:lnTo>
                        <a:pt x="94" y="142"/>
                      </a:lnTo>
                      <a:lnTo>
                        <a:pt x="94" y="135"/>
                      </a:lnTo>
                      <a:lnTo>
                        <a:pt x="94" y="129"/>
                      </a:lnTo>
                      <a:lnTo>
                        <a:pt x="94" y="122"/>
                      </a:lnTo>
                      <a:lnTo>
                        <a:pt x="94" y="116"/>
                      </a:lnTo>
                      <a:lnTo>
                        <a:pt x="94" y="110"/>
                      </a:lnTo>
                      <a:lnTo>
                        <a:pt x="94" y="103"/>
                      </a:lnTo>
                      <a:lnTo>
                        <a:pt x="94" y="96"/>
                      </a:lnTo>
                      <a:lnTo>
                        <a:pt x="94" y="90"/>
                      </a:lnTo>
                      <a:lnTo>
                        <a:pt x="94" y="84"/>
                      </a:lnTo>
                      <a:lnTo>
                        <a:pt x="94" y="77"/>
                      </a:lnTo>
                      <a:lnTo>
                        <a:pt x="94" y="71"/>
                      </a:lnTo>
                      <a:lnTo>
                        <a:pt x="93" y="64"/>
                      </a:lnTo>
                      <a:lnTo>
                        <a:pt x="93" y="58"/>
                      </a:lnTo>
                      <a:lnTo>
                        <a:pt x="93" y="52"/>
                      </a:lnTo>
                      <a:lnTo>
                        <a:pt x="93" y="45"/>
                      </a:lnTo>
                      <a:lnTo>
                        <a:pt x="93" y="38"/>
                      </a:lnTo>
                      <a:lnTo>
                        <a:pt x="93" y="32"/>
                      </a:lnTo>
                      <a:lnTo>
                        <a:pt x="93" y="26"/>
                      </a:lnTo>
                      <a:lnTo>
                        <a:pt x="93" y="19"/>
                      </a:lnTo>
                      <a:lnTo>
                        <a:pt x="93" y="13"/>
                      </a:lnTo>
                      <a:lnTo>
                        <a:pt x="92" y="6"/>
                      </a:lnTo>
                      <a:lnTo>
                        <a:pt x="92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45"/>
                      </a:lnTo>
                      <a:lnTo>
                        <a:pt x="0" y="52"/>
                      </a:lnTo>
                      <a:lnTo>
                        <a:pt x="0" y="58"/>
                      </a:lnTo>
                      <a:lnTo>
                        <a:pt x="0" y="64"/>
                      </a:lnTo>
                      <a:lnTo>
                        <a:pt x="1" y="71"/>
                      </a:lnTo>
                      <a:lnTo>
                        <a:pt x="1" y="77"/>
                      </a:lnTo>
                      <a:lnTo>
                        <a:pt x="1" y="84"/>
                      </a:lnTo>
                      <a:lnTo>
                        <a:pt x="1" y="90"/>
                      </a:lnTo>
                      <a:lnTo>
                        <a:pt x="1" y="96"/>
                      </a:lnTo>
                      <a:lnTo>
                        <a:pt x="1" y="103"/>
                      </a:lnTo>
                      <a:lnTo>
                        <a:pt x="1" y="110"/>
                      </a:lnTo>
                      <a:lnTo>
                        <a:pt x="1" y="116"/>
                      </a:lnTo>
                      <a:lnTo>
                        <a:pt x="1" y="122"/>
                      </a:lnTo>
                      <a:lnTo>
                        <a:pt x="1" y="129"/>
                      </a:lnTo>
                      <a:lnTo>
                        <a:pt x="1" y="135"/>
                      </a:lnTo>
                      <a:lnTo>
                        <a:pt x="2" y="142"/>
                      </a:lnTo>
                      <a:lnTo>
                        <a:pt x="2" y="148"/>
                      </a:lnTo>
                      <a:lnTo>
                        <a:pt x="2" y="155"/>
                      </a:lnTo>
                      <a:lnTo>
                        <a:pt x="2" y="161"/>
                      </a:lnTo>
                      <a:lnTo>
                        <a:pt x="2" y="167"/>
                      </a:lnTo>
                      <a:lnTo>
                        <a:pt x="2" y="174"/>
                      </a:lnTo>
                      <a:lnTo>
                        <a:pt x="2" y="181"/>
                      </a:lnTo>
                      <a:lnTo>
                        <a:pt x="2" y="187"/>
                      </a:lnTo>
                      <a:lnTo>
                        <a:pt x="2" y="193"/>
                      </a:lnTo>
                      <a:lnTo>
                        <a:pt x="2" y="200"/>
                      </a:lnTo>
                      <a:lnTo>
                        <a:pt x="2" y="206"/>
                      </a:lnTo>
                      <a:lnTo>
                        <a:pt x="2" y="213"/>
                      </a:lnTo>
                      <a:lnTo>
                        <a:pt x="3" y="219"/>
                      </a:lnTo>
                      <a:lnTo>
                        <a:pt x="3" y="226"/>
                      </a:lnTo>
                      <a:lnTo>
                        <a:pt x="3" y="232"/>
                      </a:lnTo>
                      <a:lnTo>
                        <a:pt x="3" y="239"/>
                      </a:lnTo>
                      <a:lnTo>
                        <a:pt x="3" y="245"/>
                      </a:lnTo>
                      <a:lnTo>
                        <a:pt x="3" y="252"/>
                      </a:lnTo>
                      <a:lnTo>
                        <a:pt x="3" y="258"/>
                      </a:lnTo>
                      <a:lnTo>
                        <a:pt x="3" y="264"/>
                      </a:lnTo>
                      <a:lnTo>
                        <a:pt x="3" y="271"/>
                      </a:lnTo>
                      <a:lnTo>
                        <a:pt x="3" y="278"/>
                      </a:lnTo>
                      <a:lnTo>
                        <a:pt x="3" y="284"/>
                      </a:lnTo>
                      <a:lnTo>
                        <a:pt x="3" y="290"/>
                      </a:lnTo>
                      <a:lnTo>
                        <a:pt x="3" y="297"/>
                      </a:lnTo>
                      <a:lnTo>
                        <a:pt x="3" y="303"/>
                      </a:lnTo>
                      <a:lnTo>
                        <a:pt x="3" y="310"/>
                      </a:lnTo>
                      <a:lnTo>
                        <a:pt x="4" y="316"/>
                      </a:lnTo>
                      <a:lnTo>
                        <a:pt x="4" y="323"/>
                      </a:lnTo>
                      <a:lnTo>
                        <a:pt x="4" y="329"/>
                      </a:lnTo>
                      <a:lnTo>
                        <a:pt x="4" y="335"/>
                      </a:lnTo>
                      <a:lnTo>
                        <a:pt x="4" y="342"/>
                      </a:lnTo>
                      <a:lnTo>
                        <a:pt x="4" y="348"/>
                      </a:lnTo>
                      <a:lnTo>
                        <a:pt x="4" y="355"/>
                      </a:lnTo>
                      <a:lnTo>
                        <a:pt x="4" y="361"/>
                      </a:lnTo>
                      <a:lnTo>
                        <a:pt x="4" y="368"/>
                      </a:lnTo>
                      <a:lnTo>
                        <a:pt x="4" y="374"/>
                      </a:lnTo>
                      <a:lnTo>
                        <a:pt x="5" y="381"/>
                      </a:lnTo>
                      <a:lnTo>
                        <a:pt x="5" y="387"/>
                      </a:lnTo>
                      <a:lnTo>
                        <a:pt x="5" y="393"/>
                      </a:lnTo>
                      <a:lnTo>
                        <a:pt x="5" y="400"/>
                      </a:lnTo>
                      <a:lnTo>
                        <a:pt x="5" y="407"/>
                      </a:lnTo>
                      <a:lnTo>
                        <a:pt x="5" y="413"/>
                      </a:lnTo>
                      <a:lnTo>
                        <a:pt x="5" y="419"/>
                      </a:lnTo>
                      <a:lnTo>
                        <a:pt x="5" y="426"/>
                      </a:lnTo>
                      <a:lnTo>
                        <a:pt x="5" y="432"/>
                      </a:lnTo>
                      <a:lnTo>
                        <a:pt x="5" y="439"/>
                      </a:lnTo>
                      <a:lnTo>
                        <a:pt x="5" y="445"/>
                      </a:lnTo>
                      <a:lnTo>
                        <a:pt x="5" y="452"/>
                      </a:lnTo>
                      <a:lnTo>
                        <a:pt x="5" y="458"/>
                      </a:lnTo>
                      <a:lnTo>
                        <a:pt x="5" y="465"/>
                      </a:lnTo>
                      <a:lnTo>
                        <a:pt x="6" y="471"/>
                      </a:lnTo>
                      <a:lnTo>
                        <a:pt x="6" y="478"/>
                      </a:lnTo>
                      <a:lnTo>
                        <a:pt x="6" y="484"/>
                      </a:lnTo>
                      <a:lnTo>
                        <a:pt x="6" y="490"/>
                      </a:lnTo>
                      <a:lnTo>
                        <a:pt x="6" y="497"/>
                      </a:lnTo>
                      <a:lnTo>
                        <a:pt x="6" y="503"/>
                      </a:lnTo>
                      <a:lnTo>
                        <a:pt x="6" y="510"/>
                      </a:lnTo>
                      <a:lnTo>
                        <a:pt x="6" y="516"/>
                      </a:lnTo>
                      <a:lnTo>
                        <a:pt x="7" y="523"/>
                      </a:lnTo>
                      <a:lnTo>
                        <a:pt x="7" y="529"/>
                      </a:lnTo>
                      <a:lnTo>
                        <a:pt x="7" y="536"/>
                      </a:lnTo>
                      <a:lnTo>
                        <a:pt x="7" y="542"/>
                      </a:lnTo>
                      <a:lnTo>
                        <a:pt x="7" y="549"/>
                      </a:lnTo>
                      <a:lnTo>
                        <a:pt x="7" y="555"/>
                      </a:lnTo>
                      <a:lnTo>
                        <a:pt x="7" y="561"/>
                      </a:lnTo>
                      <a:lnTo>
                        <a:pt x="7" y="568"/>
                      </a:lnTo>
                      <a:lnTo>
                        <a:pt x="7" y="575"/>
                      </a:lnTo>
                      <a:lnTo>
                        <a:pt x="7" y="581"/>
                      </a:lnTo>
                      <a:lnTo>
                        <a:pt x="7" y="587"/>
                      </a:lnTo>
                      <a:lnTo>
                        <a:pt x="7" y="594"/>
                      </a:lnTo>
                      <a:lnTo>
                        <a:pt x="8" y="600"/>
                      </a:lnTo>
                      <a:lnTo>
                        <a:pt x="8" y="607"/>
                      </a:lnTo>
                      <a:lnTo>
                        <a:pt x="8" y="613"/>
                      </a:lnTo>
                      <a:lnTo>
                        <a:pt x="8" y="619"/>
                      </a:lnTo>
                      <a:lnTo>
                        <a:pt x="8" y="626"/>
                      </a:lnTo>
                      <a:lnTo>
                        <a:pt x="8" y="633"/>
                      </a:lnTo>
                      <a:lnTo>
                        <a:pt x="8" y="639"/>
                      </a:lnTo>
                      <a:lnTo>
                        <a:pt x="8" y="645"/>
                      </a:lnTo>
                      <a:lnTo>
                        <a:pt x="9" y="652"/>
                      </a:lnTo>
                      <a:lnTo>
                        <a:pt x="9" y="658"/>
                      </a:lnTo>
                      <a:lnTo>
                        <a:pt x="9" y="665"/>
                      </a:lnTo>
                      <a:lnTo>
                        <a:pt x="9" y="671"/>
                      </a:lnTo>
                      <a:lnTo>
                        <a:pt x="9" y="678"/>
                      </a:lnTo>
                      <a:lnTo>
                        <a:pt x="9" y="684"/>
                      </a:lnTo>
                      <a:lnTo>
                        <a:pt x="9" y="690"/>
                      </a:lnTo>
                      <a:lnTo>
                        <a:pt x="10" y="697"/>
                      </a:lnTo>
                      <a:lnTo>
                        <a:pt x="10" y="704"/>
                      </a:lnTo>
                      <a:lnTo>
                        <a:pt x="10" y="710"/>
                      </a:lnTo>
                      <a:lnTo>
                        <a:pt x="10" y="716"/>
                      </a:lnTo>
                      <a:lnTo>
                        <a:pt x="10" y="723"/>
                      </a:lnTo>
                      <a:lnTo>
                        <a:pt x="10" y="729"/>
                      </a:lnTo>
                      <a:lnTo>
                        <a:pt x="10" y="736"/>
                      </a:lnTo>
                      <a:lnTo>
                        <a:pt x="10" y="742"/>
                      </a:lnTo>
                      <a:lnTo>
                        <a:pt x="10" y="749"/>
                      </a:lnTo>
                      <a:lnTo>
                        <a:pt x="10" y="755"/>
                      </a:lnTo>
                      <a:lnTo>
                        <a:pt x="11" y="762"/>
                      </a:lnTo>
                      <a:lnTo>
                        <a:pt x="11" y="768"/>
                      </a:lnTo>
                      <a:lnTo>
                        <a:pt x="11" y="775"/>
                      </a:lnTo>
                      <a:lnTo>
                        <a:pt x="11" y="781"/>
                      </a:lnTo>
                      <a:lnTo>
                        <a:pt x="11" y="787"/>
                      </a:lnTo>
                      <a:lnTo>
                        <a:pt x="11" y="794"/>
                      </a:lnTo>
                      <a:lnTo>
                        <a:pt x="12" y="801"/>
                      </a:lnTo>
                      <a:lnTo>
                        <a:pt x="12" y="807"/>
                      </a:lnTo>
                      <a:lnTo>
                        <a:pt x="12" y="813"/>
                      </a:lnTo>
                      <a:lnTo>
                        <a:pt x="12" y="820"/>
                      </a:lnTo>
                      <a:lnTo>
                        <a:pt x="12" y="826"/>
                      </a:lnTo>
                      <a:lnTo>
                        <a:pt x="12" y="833"/>
                      </a:lnTo>
                      <a:lnTo>
                        <a:pt x="12" y="839"/>
                      </a:lnTo>
                      <a:lnTo>
                        <a:pt x="12" y="845"/>
                      </a:lnTo>
                      <a:lnTo>
                        <a:pt x="12" y="852"/>
                      </a:lnTo>
                      <a:lnTo>
                        <a:pt x="13" y="858"/>
                      </a:lnTo>
                      <a:lnTo>
                        <a:pt x="13" y="865"/>
                      </a:lnTo>
                      <a:lnTo>
                        <a:pt x="13" y="871"/>
                      </a:lnTo>
                      <a:lnTo>
                        <a:pt x="13" y="878"/>
                      </a:lnTo>
                      <a:lnTo>
                        <a:pt x="13" y="884"/>
                      </a:lnTo>
                      <a:lnTo>
                        <a:pt x="14" y="891"/>
                      </a:lnTo>
                      <a:lnTo>
                        <a:pt x="14" y="897"/>
                      </a:lnTo>
                      <a:lnTo>
                        <a:pt x="14" y="904"/>
                      </a:lnTo>
                      <a:lnTo>
                        <a:pt x="14" y="910"/>
                      </a:lnTo>
                      <a:lnTo>
                        <a:pt x="14" y="916"/>
                      </a:lnTo>
                      <a:lnTo>
                        <a:pt x="14" y="923"/>
                      </a:lnTo>
                      <a:lnTo>
                        <a:pt x="14" y="930"/>
                      </a:lnTo>
                      <a:lnTo>
                        <a:pt x="14" y="936"/>
                      </a:lnTo>
                      <a:lnTo>
                        <a:pt x="15" y="942"/>
                      </a:lnTo>
                      <a:lnTo>
                        <a:pt x="15" y="949"/>
                      </a:lnTo>
                      <a:lnTo>
                        <a:pt x="15" y="955"/>
                      </a:lnTo>
                      <a:lnTo>
                        <a:pt x="15" y="962"/>
                      </a:lnTo>
                      <a:lnTo>
                        <a:pt x="15" y="968"/>
                      </a:lnTo>
                      <a:lnTo>
                        <a:pt x="16" y="975"/>
                      </a:lnTo>
                      <a:lnTo>
                        <a:pt x="16" y="981"/>
                      </a:lnTo>
                      <a:lnTo>
                        <a:pt x="16" y="988"/>
                      </a:lnTo>
                      <a:lnTo>
                        <a:pt x="16" y="994"/>
                      </a:lnTo>
                      <a:lnTo>
                        <a:pt x="16" y="1001"/>
                      </a:lnTo>
                      <a:lnTo>
                        <a:pt x="17" y="1007"/>
                      </a:lnTo>
                      <a:lnTo>
                        <a:pt x="17" y="1013"/>
                      </a:lnTo>
                      <a:lnTo>
                        <a:pt x="17" y="1020"/>
                      </a:lnTo>
                      <a:lnTo>
                        <a:pt x="17" y="1026"/>
                      </a:lnTo>
                      <a:lnTo>
                        <a:pt x="17" y="1033"/>
                      </a:lnTo>
                      <a:lnTo>
                        <a:pt x="17" y="1039"/>
                      </a:lnTo>
                      <a:lnTo>
                        <a:pt x="17" y="1046"/>
                      </a:lnTo>
                      <a:lnTo>
                        <a:pt x="18" y="1052"/>
                      </a:lnTo>
                      <a:lnTo>
                        <a:pt x="18" y="1059"/>
                      </a:lnTo>
                      <a:lnTo>
                        <a:pt x="18" y="1065"/>
                      </a:lnTo>
                      <a:lnTo>
                        <a:pt x="18" y="1072"/>
                      </a:lnTo>
                      <a:lnTo>
                        <a:pt x="19" y="1078"/>
                      </a:lnTo>
                      <a:lnTo>
                        <a:pt x="19" y="1084"/>
                      </a:lnTo>
                      <a:lnTo>
                        <a:pt x="19" y="1091"/>
                      </a:lnTo>
                      <a:lnTo>
                        <a:pt x="19" y="1097"/>
                      </a:lnTo>
                      <a:lnTo>
                        <a:pt x="19" y="1104"/>
                      </a:lnTo>
                      <a:lnTo>
                        <a:pt x="19" y="1110"/>
                      </a:lnTo>
                      <a:lnTo>
                        <a:pt x="20" y="1117"/>
                      </a:lnTo>
                      <a:lnTo>
                        <a:pt x="20" y="1123"/>
                      </a:lnTo>
                      <a:lnTo>
                        <a:pt x="20" y="1130"/>
                      </a:lnTo>
                      <a:lnTo>
                        <a:pt x="20" y="1136"/>
                      </a:lnTo>
                      <a:lnTo>
                        <a:pt x="21" y="1142"/>
                      </a:lnTo>
                      <a:lnTo>
                        <a:pt x="21" y="1149"/>
                      </a:lnTo>
                      <a:lnTo>
                        <a:pt x="21" y="1156"/>
                      </a:lnTo>
                      <a:lnTo>
                        <a:pt x="21" y="1162"/>
                      </a:lnTo>
                      <a:lnTo>
                        <a:pt x="21" y="1168"/>
                      </a:lnTo>
                      <a:lnTo>
                        <a:pt x="22" y="1175"/>
                      </a:lnTo>
                      <a:lnTo>
                        <a:pt x="22" y="1181"/>
                      </a:lnTo>
                      <a:lnTo>
                        <a:pt x="22" y="1188"/>
                      </a:lnTo>
                      <a:lnTo>
                        <a:pt x="22" y="1194"/>
                      </a:lnTo>
                      <a:lnTo>
                        <a:pt x="23" y="1201"/>
                      </a:lnTo>
                      <a:lnTo>
                        <a:pt x="23" y="1207"/>
                      </a:lnTo>
                      <a:lnTo>
                        <a:pt x="23" y="1213"/>
                      </a:lnTo>
                      <a:lnTo>
                        <a:pt x="24" y="1220"/>
                      </a:lnTo>
                      <a:lnTo>
                        <a:pt x="24" y="1227"/>
                      </a:lnTo>
                      <a:lnTo>
                        <a:pt x="24" y="1233"/>
                      </a:lnTo>
                      <a:lnTo>
                        <a:pt x="24" y="1239"/>
                      </a:lnTo>
                      <a:lnTo>
                        <a:pt x="24" y="1246"/>
                      </a:lnTo>
                      <a:lnTo>
                        <a:pt x="25" y="1252"/>
                      </a:lnTo>
                      <a:lnTo>
                        <a:pt x="25" y="1259"/>
                      </a:lnTo>
                      <a:lnTo>
                        <a:pt x="25" y="1265"/>
                      </a:lnTo>
                      <a:lnTo>
                        <a:pt x="26" y="1272"/>
                      </a:lnTo>
                      <a:lnTo>
                        <a:pt x="26" y="1278"/>
                      </a:lnTo>
                      <a:lnTo>
                        <a:pt x="26" y="1285"/>
                      </a:lnTo>
                      <a:lnTo>
                        <a:pt x="26" y="1291"/>
                      </a:lnTo>
                      <a:lnTo>
                        <a:pt x="26" y="1298"/>
                      </a:lnTo>
                      <a:lnTo>
                        <a:pt x="27" y="1304"/>
                      </a:lnTo>
                      <a:lnTo>
                        <a:pt x="27" y="1310"/>
                      </a:lnTo>
                      <a:lnTo>
                        <a:pt x="27" y="1317"/>
                      </a:lnTo>
                      <a:lnTo>
                        <a:pt x="28" y="1324"/>
                      </a:lnTo>
                      <a:lnTo>
                        <a:pt x="28" y="1330"/>
                      </a:lnTo>
                      <a:lnTo>
                        <a:pt x="28" y="1336"/>
                      </a:lnTo>
                      <a:lnTo>
                        <a:pt x="28" y="1343"/>
                      </a:lnTo>
                      <a:lnTo>
                        <a:pt x="29" y="1349"/>
                      </a:lnTo>
                      <a:lnTo>
                        <a:pt x="29" y="1356"/>
                      </a:lnTo>
                      <a:lnTo>
                        <a:pt x="30" y="1362"/>
                      </a:lnTo>
                      <a:lnTo>
                        <a:pt x="30" y="1368"/>
                      </a:lnTo>
                      <a:lnTo>
                        <a:pt x="30" y="1375"/>
                      </a:lnTo>
                      <a:lnTo>
                        <a:pt x="31" y="1381"/>
                      </a:lnTo>
                      <a:lnTo>
                        <a:pt x="31" y="1388"/>
                      </a:lnTo>
                      <a:lnTo>
                        <a:pt x="31" y="1394"/>
                      </a:lnTo>
                      <a:lnTo>
                        <a:pt x="31" y="1401"/>
                      </a:lnTo>
                      <a:lnTo>
                        <a:pt x="32" y="1407"/>
                      </a:lnTo>
                      <a:lnTo>
                        <a:pt x="32" y="1414"/>
                      </a:lnTo>
                      <a:lnTo>
                        <a:pt x="33" y="1420"/>
                      </a:lnTo>
                      <a:lnTo>
                        <a:pt x="33" y="1427"/>
                      </a:lnTo>
                      <a:lnTo>
                        <a:pt x="33" y="1433"/>
                      </a:lnTo>
                      <a:lnTo>
                        <a:pt x="34" y="1439"/>
                      </a:lnTo>
                      <a:lnTo>
                        <a:pt x="34" y="1446"/>
                      </a:lnTo>
                      <a:lnTo>
                        <a:pt x="34" y="1453"/>
                      </a:lnTo>
                      <a:lnTo>
                        <a:pt x="35" y="1459"/>
                      </a:lnTo>
                      <a:lnTo>
                        <a:pt x="35" y="1465"/>
                      </a:lnTo>
                      <a:lnTo>
                        <a:pt x="35" y="1472"/>
                      </a:lnTo>
                      <a:lnTo>
                        <a:pt x="36" y="1478"/>
                      </a:lnTo>
                      <a:lnTo>
                        <a:pt x="36" y="1485"/>
                      </a:lnTo>
                      <a:lnTo>
                        <a:pt x="37" y="1491"/>
                      </a:lnTo>
                      <a:lnTo>
                        <a:pt x="37" y="1498"/>
                      </a:lnTo>
                      <a:lnTo>
                        <a:pt x="38" y="1504"/>
                      </a:lnTo>
                      <a:lnTo>
                        <a:pt x="38" y="1511"/>
                      </a:lnTo>
                      <a:lnTo>
                        <a:pt x="38" y="1517"/>
                      </a:lnTo>
                      <a:lnTo>
                        <a:pt x="39" y="1524"/>
                      </a:lnTo>
                      <a:lnTo>
                        <a:pt x="40" y="1530"/>
                      </a:lnTo>
                      <a:lnTo>
                        <a:pt x="40" y="1536"/>
                      </a:lnTo>
                      <a:lnTo>
                        <a:pt x="40" y="1543"/>
                      </a:lnTo>
                      <a:lnTo>
                        <a:pt x="41" y="1549"/>
                      </a:lnTo>
                      <a:lnTo>
                        <a:pt x="41" y="1556"/>
                      </a:lnTo>
                      <a:lnTo>
                        <a:pt x="42" y="1562"/>
                      </a:lnTo>
                      <a:lnTo>
                        <a:pt x="43" y="1568"/>
                      </a:lnTo>
                      <a:lnTo>
                        <a:pt x="43" y="1575"/>
                      </a:lnTo>
                      <a:lnTo>
                        <a:pt x="43" y="1582"/>
                      </a:lnTo>
                      <a:lnTo>
                        <a:pt x="44" y="1588"/>
                      </a:lnTo>
                      <a:lnTo>
                        <a:pt x="45" y="1594"/>
                      </a:lnTo>
                      <a:lnTo>
                        <a:pt x="45" y="1601"/>
                      </a:lnTo>
                      <a:lnTo>
                        <a:pt x="46" y="1607"/>
                      </a:lnTo>
                      <a:lnTo>
                        <a:pt x="46" y="1614"/>
                      </a:lnTo>
                      <a:lnTo>
                        <a:pt x="47" y="1620"/>
                      </a:lnTo>
                      <a:lnTo>
                        <a:pt x="47" y="1627"/>
                      </a:lnTo>
                      <a:lnTo>
                        <a:pt x="48" y="1633"/>
                      </a:lnTo>
                      <a:lnTo>
                        <a:pt x="49" y="1640"/>
                      </a:lnTo>
                      <a:lnTo>
                        <a:pt x="50" y="1646"/>
                      </a:lnTo>
                      <a:lnTo>
                        <a:pt x="50" y="1653"/>
                      </a:lnTo>
                      <a:lnTo>
                        <a:pt x="51" y="1659"/>
                      </a:lnTo>
                      <a:lnTo>
                        <a:pt x="52" y="1665"/>
                      </a:lnTo>
                      <a:lnTo>
                        <a:pt x="52" y="1672"/>
                      </a:lnTo>
                      <a:lnTo>
                        <a:pt x="53" y="1679"/>
                      </a:lnTo>
                      <a:lnTo>
                        <a:pt x="54" y="1685"/>
                      </a:lnTo>
                      <a:lnTo>
                        <a:pt x="54" y="1691"/>
                      </a:lnTo>
                      <a:lnTo>
                        <a:pt x="55" y="1698"/>
                      </a:lnTo>
                      <a:lnTo>
                        <a:pt x="56" y="1704"/>
                      </a:lnTo>
                      <a:lnTo>
                        <a:pt x="57" y="1711"/>
                      </a:lnTo>
                      <a:lnTo>
                        <a:pt x="58" y="1717"/>
                      </a:lnTo>
                      <a:lnTo>
                        <a:pt x="59" y="1724"/>
                      </a:lnTo>
                      <a:lnTo>
                        <a:pt x="59" y="1730"/>
                      </a:lnTo>
                      <a:lnTo>
                        <a:pt x="60" y="1736"/>
                      </a:lnTo>
                      <a:lnTo>
                        <a:pt x="61" y="1743"/>
                      </a:lnTo>
                      <a:lnTo>
                        <a:pt x="62" y="1750"/>
                      </a:lnTo>
                      <a:lnTo>
                        <a:pt x="63" y="1756"/>
                      </a:lnTo>
                      <a:lnTo>
                        <a:pt x="64" y="1762"/>
                      </a:lnTo>
                      <a:lnTo>
                        <a:pt x="65" y="1769"/>
                      </a:lnTo>
                      <a:lnTo>
                        <a:pt x="66" y="1775"/>
                      </a:lnTo>
                      <a:lnTo>
                        <a:pt x="67" y="1782"/>
                      </a:lnTo>
                      <a:lnTo>
                        <a:pt x="68" y="1788"/>
                      </a:lnTo>
                      <a:lnTo>
                        <a:pt x="69" y="1795"/>
                      </a:lnTo>
                      <a:lnTo>
                        <a:pt x="70" y="1801"/>
                      </a:lnTo>
                      <a:lnTo>
                        <a:pt x="71" y="1808"/>
                      </a:lnTo>
                      <a:lnTo>
                        <a:pt x="72" y="1814"/>
                      </a:lnTo>
                      <a:lnTo>
                        <a:pt x="73" y="1820"/>
                      </a:lnTo>
                      <a:lnTo>
                        <a:pt x="75" y="1827"/>
                      </a:lnTo>
                      <a:lnTo>
                        <a:pt x="75" y="1833"/>
                      </a:lnTo>
                      <a:lnTo>
                        <a:pt x="77" y="1840"/>
                      </a:lnTo>
                      <a:lnTo>
                        <a:pt x="78" y="1846"/>
                      </a:lnTo>
                      <a:lnTo>
                        <a:pt x="79" y="1853"/>
                      </a:lnTo>
                      <a:lnTo>
                        <a:pt x="80" y="1859"/>
                      </a:lnTo>
                      <a:lnTo>
                        <a:pt x="82" y="1866"/>
                      </a:lnTo>
                      <a:lnTo>
                        <a:pt x="83" y="1872"/>
                      </a:lnTo>
                      <a:lnTo>
                        <a:pt x="85" y="1879"/>
                      </a:lnTo>
                      <a:lnTo>
                        <a:pt x="86" y="1885"/>
                      </a:lnTo>
                      <a:lnTo>
                        <a:pt x="87" y="1891"/>
                      </a:lnTo>
                      <a:lnTo>
                        <a:pt x="89" y="1898"/>
                      </a:lnTo>
                      <a:lnTo>
                        <a:pt x="90" y="1904"/>
                      </a:lnTo>
                      <a:lnTo>
                        <a:pt x="92" y="1911"/>
                      </a:lnTo>
                      <a:lnTo>
                        <a:pt x="93" y="1917"/>
                      </a:lnTo>
                      <a:lnTo>
                        <a:pt x="94" y="1924"/>
                      </a:lnTo>
                      <a:lnTo>
                        <a:pt x="94" y="1924"/>
                      </a:lnTo>
                      <a:lnTo>
                        <a:pt x="94" y="1924"/>
                      </a:lnTo>
                      <a:lnTo>
                        <a:pt x="94" y="1925"/>
                      </a:lnTo>
                      <a:lnTo>
                        <a:pt x="95" y="1925"/>
                      </a:lnTo>
                      <a:lnTo>
                        <a:pt x="95" y="1925"/>
                      </a:lnTo>
                      <a:lnTo>
                        <a:pt x="95" y="1926"/>
                      </a:lnTo>
                      <a:lnTo>
                        <a:pt x="95" y="1926"/>
                      </a:lnTo>
                      <a:lnTo>
                        <a:pt x="95" y="1926"/>
                      </a:lnTo>
                      <a:lnTo>
                        <a:pt x="95" y="1927"/>
                      </a:lnTo>
                      <a:lnTo>
                        <a:pt x="95" y="1927"/>
                      </a:lnTo>
                      <a:lnTo>
                        <a:pt x="95" y="1927"/>
                      </a:lnTo>
                      <a:lnTo>
                        <a:pt x="95" y="1928"/>
                      </a:lnTo>
                      <a:lnTo>
                        <a:pt x="95" y="1928"/>
                      </a:lnTo>
                      <a:lnTo>
                        <a:pt x="96" y="1929"/>
                      </a:lnTo>
                      <a:lnTo>
                        <a:pt x="96" y="1929"/>
                      </a:lnTo>
                      <a:lnTo>
                        <a:pt x="96" y="1929"/>
                      </a:lnTo>
                      <a:lnTo>
                        <a:pt x="96" y="1929"/>
                      </a:lnTo>
                      <a:lnTo>
                        <a:pt x="96" y="1930"/>
                      </a:lnTo>
                      <a:lnTo>
                        <a:pt x="96" y="1930"/>
                      </a:lnTo>
                      <a:lnTo>
                        <a:pt x="96" y="1931"/>
                      </a:lnTo>
                      <a:lnTo>
                        <a:pt x="96" y="1931"/>
                      </a:lnTo>
                      <a:lnTo>
                        <a:pt x="96" y="1931"/>
                      </a:lnTo>
                      <a:lnTo>
                        <a:pt x="96" y="1931"/>
                      </a:lnTo>
                      <a:lnTo>
                        <a:pt x="96" y="1932"/>
                      </a:lnTo>
                      <a:lnTo>
                        <a:pt x="96" y="1932"/>
                      </a:lnTo>
                      <a:lnTo>
                        <a:pt x="96" y="1932"/>
                      </a:lnTo>
                      <a:lnTo>
                        <a:pt x="97" y="1933"/>
                      </a:lnTo>
                      <a:lnTo>
                        <a:pt x="97" y="1933"/>
                      </a:lnTo>
                      <a:lnTo>
                        <a:pt x="97" y="1934"/>
                      </a:lnTo>
                      <a:lnTo>
                        <a:pt x="97" y="1934"/>
                      </a:lnTo>
                      <a:lnTo>
                        <a:pt x="97" y="1934"/>
                      </a:lnTo>
                      <a:lnTo>
                        <a:pt x="97" y="1934"/>
                      </a:lnTo>
                      <a:lnTo>
                        <a:pt x="97" y="1935"/>
                      </a:lnTo>
                      <a:lnTo>
                        <a:pt x="97" y="1935"/>
                      </a:lnTo>
                      <a:lnTo>
                        <a:pt x="98" y="1936"/>
                      </a:lnTo>
                      <a:lnTo>
                        <a:pt x="98" y="1936"/>
                      </a:lnTo>
                      <a:lnTo>
                        <a:pt x="98" y="1936"/>
                      </a:lnTo>
                      <a:lnTo>
                        <a:pt x="98" y="1936"/>
                      </a:lnTo>
                      <a:lnTo>
                        <a:pt x="98" y="1937"/>
                      </a:lnTo>
                      <a:lnTo>
                        <a:pt x="98" y="1937"/>
                      </a:lnTo>
                      <a:lnTo>
                        <a:pt x="98" y="1937"/>
                      </a:lnTo>
                      <a:lnTo>
                        <a:pt x="98" y="1938"/>
                      </a:lnTo>
                      <a:lnTo>
                        <a:pt x="99" y="1938"/>
                      </a:lnTo>
                      <a:lnTo>
                        <a:pt x="99" y="1938"/>
                      </a:lnTo>
                      <a:lnTo>
                        <a:pt x="99" y="1939"/>
                      </a:lnTo>
                      <a:lnTo>
                        <a:pt x="99" y="1939"/>
                      </a:lnTo>
                      <a:lnTo>
                        <a:pt x="99" y="1939"/>
                      </a:lnTo>
                      <a:lnTo>
                        <a:pt x="99" y="1940"/>
                      </a:lnTo>
                      <a:lnTo>
                        <a:pt x="99" y="1940"/>
                      </a:lnTo>
                      <a:lnTo>
                        <a:pt x="99" y="1941"/>
                      </a:lnTo>
                      <a:lnTo>
                        <a:pt x="99" y="1941"/>
                      </a:lnTo>
                      <a:lnTo>
                        <a:pt x="99" y="1941"/>
                      </a:lnTo>
                      <a:lnTo>
                        <a:pt x="99" y="1941"/>
                      </a:lnTo>
                      <a:lnTo>
                        <a:pt x="99" y="1942"/>
                      </a:lnTo>
                      <a:lnTo>
                        <a:pt x="100" y="1942"/>
                      </a:lnTo>
                      <a:lnTo>
                        <a:pt x="100" y="1943"/>
                      </a:lnTo>
                      <a:lnTo>
                        <a:pt x="100" y="1943"/>
                      </a:lnTo>
                      <a:lnTo>
                        <a:pt x="100" y="1943"/>
                      </a:lnTo>
                      <a:lnTo>
                        <a:pt x="100" y="1943"/>
                      </a:lnTo>
                      <a:lnTo>
                        <a:pt x="100" y="1944"/>
                      </a:lnTo>
                      <a:lnTo>
                        <a:pt x="100" y="1944"/>
                      </a:lnTo>
                      <a:lnTo>
                        <a:pt x="100" y="1944"/>
                      </a:lnTo>
                      <a:lnTo>
                        <a:pt x="101" y="1945"/>
                      </a:lnTo>
                      <a:lnTo>
                        <a:pt x="101" y="1945"/>
                      </a:lnTo>
                      <a:lnTo>
                        <a:pt x="101" y="1945"/>
                      </a:lnTo>
                      <a:lnTo>
                        <a:pt x="101" y="1946"/>
                      </a:lnTo>
                      <a:lnTo>
                        <a:pt x="101" y="1946"/>
                      </a:lnTo>
                      <a:lnTo>
                        <a:pt x="101" y="1946"/>
                      </a:lnTo>
                      <a:lnTo>
                        <a:pt x="101" y="1947"/>
                      </a:lnTo>
                      <a:lnTo>
                        <a:pt x="101" y="1947"/>
                      </a:lnTo>
                      <a:lnTo>
                        <a:pt x="101" y="1948"/>
                      </a:lnTo>
                      <a:lnTo>
                        <a:pt x="101" y="1948"/>
                      </a:lnTo>
                      <a:lnTo>
                        <a:pt x="101" y="1948"/>
                      </a:lnTo>
                      <a:lnTo>
                        <a:pt x="101" y="1948"/>
                      </a:lnTo>
                      <a:lnTo>
                        <a:pt x="102" y="1949"/>
                      </a:lnTo>
                      <a:lnTo>
                        <a:pt x="102" y="1949"/>
                      </a:lnTo>
                      <a:lnTo>
                        <a:pt x="102" y="1950"/>
                      </a:lnTo>
                      <a:lnTo>
                        <a:pt x="102" y="1950"/>
                      </a:lnTo>
                      <a:lnTo>
                        <a:pt x="102" y="1950"/>
                      </a:lnTo>
                      <a:lnTo>
                        <a:pt x="102" y="1950"/>
                      </a:lnTo>
                      <a:lnTo>
                        <a:pt x="102" y="1951"/>
                      </a:lnTo>
                      <a:lnTo>
                        <a:pt x="103" y="1951"/>
                      </a:lnTo>
                      <a:lnTo>
                        <a:pt x="103" y="1951"/>
                      </a:lnTo>
                      <a:lnTo>
                        <a:pt x="103" y="1952"/>
                      </a:lnTo>
                      <a:lnTo>
                        <a:pt x="103" y="1952"/>
                      </a:lnTo>
                      <a:lnTo>
                        <a:pt x="103" y="1952"/>
                      </a:lnTo>
                      <a:lnTo>
                        <a:pt x="103" y="1953"/>
                      </a:lnTo>
                      <a:lnTo>
                        <a:pt x="103" y="1953"/>
                      </a:lnTo>
                      <a:lnTo>
                        <a:pt x="103" y="1953"/>
                      </a:lnTo>
                      <a:lnTo>
                        <a:pt x="103" y="1954"/>
                      </a:lnTo>
                      <a:lnTo>
                        <a:pt x="103" y="1954"/>
                      </a:lnTo>
                      <a:lnTo>
                        <a:pt x="103" y="1955"/>
                      </a:lnTo>
                      <a:lnTo>
                        <a:pt x="103" y="1955"/>
                      </a:lnTo>
                      <a:lnTo>
                        <a:pt x="104" y="1955"/>
                      </a:lnTo>
                      <a:lnTo>
                        <a:pt x="104" y="1955"/>
                      </a:lnTo>
                      <a:lnTo>
                        <a:pt x="104" y="1956"/>
                      </a:lnTo>
                      <a:lnTo>
                        <a:pt x="104" y="1956"/>
                      </a:lnTo>
                      <a:lnTo>
                        <a:pt x="104" y="1957"/>
                      </a:lnTo>
                      <a:lnTo>
                        <a:pt x="104" y="1957"/>
                      </a:lnTo>
                      <a:lnTo>
                        <a:pt x="104" y="1957"/>
                      </a:lnTo>
                      <a:lnTo>
                        <a:pt x="105" y="1957"/>
                      </a:lnTo>
                      <a:lnTo>
                        <a:pt x="105" y="1958"/>
                      </a:lnTo>
                      <a:lnTo>
                        <a:pt x="105" y="1958"/>
                      </a:lnTo>
                      <a:lnTo>
                        <a:pt x="105" y="1958"/>
                      </a:lnTo>
                      <a:lnTo>
                        <a:pt x="105" y="1959"/>
                      </a:lnTo>
                      <a:lnTo>
                        <a:pt x="105" y="1959"/>
                      </a:lnTo>
                      <a:lnTo>
                        <a:pt x="105" y="1959"/>
                      </a:lnTo>
                      <a:lnTo>
                        <a:pt x="105" y="1960"/>
                      </a:lnTo>
                      <a:lnTo>
                        <a:pt x="106" y="1960"/>
                      </a:lnTo>
                      <a:lnTo>
                        <a:pt x="106" y="1960"/>
                      </a:lnTo>
                      <a:lnTo>
                        <a:pt x="106" y="1961"/>
                      </a:lnTo>
                      <a:lnTo>
                        <a:pt x="106" y="1961"/>
                      </a:lnTo>
                      <a:lnTo>
                        <a:pt x="106" y="1962"/>
                      </a:lnTo>
                      <a:lnTo>
                        <a:pt x="106" y="1962"/>
                      </a:lnTo>
                      <a:lnTo>
                        <a:pt x="106" y="1962"/>
                      </a:lnTo>
                      <a:lnTo>
                        <a:pt x="106" y="1962"/>
                      </a:lnTo>
                      <a:lnTo>
                        <a:pt x="106" y="1963"/>
                      </a:lnTo>
                      <a:lnTo>
                        <a:pt x="106" y="1963"/>
                      </a:lnTo>
                      <a:lnTo>
                        <a:pt x="106" y="1963"/>
                      </a:lnTo>
                      <a:lnTo>
                        <a:pt x="107" y="1964"/>
                      </a:lnTo>
                      <a:lnTo>
                        <a:pt x="107" y="1964"/>
                      </a:lnTo>
                      <a:lnTo>
                        <a:pt x="107" y="1964"/>
                      </a:lnTo>
                      <a:lnTo>
                        <a:pt x="107" y="1965"/>
                      </a:lnTo>
                      <a:lnTo>
                        <a:pt x="107" y="1965"/>
                      </a:lnTo>
                      <a:lnTo>
                        <a:pt x="107" y="1965"/>
                      </a:lnTo>
                      <a:lnTo>
                        <a:pt x="107" y="1966"/>
                      </a:lnTo>
                      <a:lnTo>
                        <a:pt x="108" y="1966"/>
                      </a:lnTo>
                      <a:lnTo>
                        <a:pt x="108" y="1967"/>
                      </a:lnTo>
                      <a:lnTo>
                        <a:pt x="108" y="1967"/>
                      </a:lnTo>
                      <a:lnTo>
                        <a:pt x="108" y="1967"/>
                      </a:lnTo>
                      <a:lnTo>
                        <a:pt x="108" y="1967"/>
                      </a:lnTo>
                      <a:lnTo>
                        <a:pt x="108" y="1968"/>
                      </a:lnTo>
                      <a:lnTo>
                        <a:pt x="108" y="1968"/>
                      </a:lnTo>
                      <a:lnTo>
                        <a:pt x="108" y="1969"/>
                      </a:lnTo>
                      <a:lnTo>
                        <a:pt x="108" y="1969"/>
                      </a:lnTo>
                      <a:lnTo>
                        <a:pt x="108" y="1969"/>
                      </a:lnTo>
                      <a:lnTo>
                        <a:pt x="109" y="1969"/>
                      </a:lnTo>
                      <a:lnTo>
                        <a:pt x="109" y="1970"/>
                      </a:lnTo>
                      <a:lnTo>
                        <a:pt x="109" y="1970"/>
                      </a:lnTo>
                      <a:lnTo>
                        <a:pt x="109" y="1970"/>
                      </a:lnTo>
                      <a:lnTo>
                        <a:pt x="109" y="1971"/>
                      </a:lnTo>
                      <a:lnTo>
                        <a:pt x="109" y="1971"/>
                      </a:lnTo>
                      <a:lnTo>
                        <a:pt x="109" y="1971"/>
                      </a:lnTo>
                      <a:lnTo>
                        <a:pt x="110" y="1972"/>
                      </a:lnTo>
                      <a:lnTo>
                        <a:pt x="110" y="1972"/>
                      </a:lnTo>
                      <a:lnTo>
                        <a:pt x="110" y="1972"/>
                      </a:lnTo>
                      <a:lnTo>
                        <a:pt x="110" y="1973"/>
                      </a:lnTo>
                      <a:lnTo>
                        <a:pt x="110" y="1973"/>
                      </a:lnTo>
                      <a:lnTo>
                        <a:pt x="110" y="1974"/>
                      </a:lnTo>
                      <a:lnTo>
                        <a:pt x="110" y="1974"/>
                      </a:lnTo>
                      <a:lnTo>
                        <a:pt x="111" y="1974"/>
                      </a:lnTo>
                      <a:lnTo>
                        <a:pt x="111" y="1974"/>
                      </a:lnTo>
                      <a:lnTo>
                        <a:pt x="111" y="1975"/>
                      </a:lnTo>
                      <a:lnTo>
                        <a:pt x="111" y="1975"/>
                      </a:lnTo>
                      <a:lnTo>
                        <a:pt x="111" y="1976"/>
                      </a:lnTo>
                      <a:lnTo>
                        <a:pt x="111" y="1976"/>
                      </a:lnTo>
                      <a:lnTo>
                        <a:pt x="111" y="1976"/>
                      </a:lnTo>
                      <a:lnTo>
                        <a:pt x="111" y="1976"/>
                      </a:lnTo>
                      <a:lnTo>
                        <a:pt x="111" y="1977"/>
                      </a:lnTo>
                      <a:lnTo>
                        <a:pt x="111" y="1977"/>
                      </a:lnTo>
                      <a:lnTo>
                        <a:pt x="112" y="1977"/>
                      </a:lnTo>
                      <a:lnTo>
                        <a:pt x="112" y="1978"/>
                      </a:lnTo>
                      <a:lnTo>
                        <a:pt x="112" y="1978"/>
                      </a:lnTo>
                      <a:lnTo>
                        <a:pt x="112" y="1978"/>
                      </a:lnTo>
                      <a:lnTo>
                        <a:pt x="112" y="1979"/>
                      </a:lnTo>
                      <a:lnTo>
                        <a:pt x="112" y="1979"/>
                      </a:lnTo>
                      <a:lnTo>
                        <a:pt x="112" y="1979"/>
                      </a:lnTo>
                      <a:lnTo>
                        <a:pt x="113" y="1980"/>
                      </a:lnTo>
                      <a:lnTo>
                        <a:pt x="113" y="1980"/>
                      </a:lnTo>
                      <a:lnTo>
                        <a:pt x="113" y="1981"/>
                      </a:lnTo>
                      <a:lnTo>
                        <a:pt x="113" y="1981"/>
                      </a:lnTo>
                      <a:lnTo>
                        <a:pt x="113" y="1981"/>
                      </a:lnTo>
                      <a:lnTo>
                        <a:pt x="113" y="1981"/>
                      </a:lnTo>
                      <a:lnTo>
                        <a:pt x="113" y="1982"/>
                      </a:lnTo>
                      <a:lnTo>
                        <a:pt x="113" y="1982"/>
                      </a:lnTo>
                      <a:lnTo>
                        <a:pt x="113" y="1982"/>
                      </a:lnTo>
                      <a:lnTo>
                        <a:pt x="114" y="1983"/>
                      </a:lnTo>
                      <a:lnTo>
                        <a:pt x="114" y="1983"/>
                      </a:lnTo>
                      <a:lnTo>
                        <a:pt x="114" y="1983"/>
                      </a:lnTo>
                      <a:lnTo>
                        <a:pt x="114" y="1984"/>
                      </a:lnTo>
                      <a:lnTo>
                        <a:pt x="114" y="1984"/>
                      </a:lnTo>
                      <a:lnTo>
                        <a:pt x="114" y="1984"/>
                      </a:lnTo>
                      <a:lnTo>
                        <a:pt x="114" y="1985"/>
                      </a:lnTo>
                      <a:lnTo>
                        <a:pt x="115" y="1985"/>
                      </a:lnTo>
                      <a:lnTo>
                        <a:pt x="115" y="1985"/>
                      </a:lnTo>
                      <a:lnTo>
                        <a:pt x="115" y="1986"/>
                      </a:lnTo>
                      <a:lnTo>
                        <a:pt x="115" y="1986"/>
                      </a:lnTo>
                      <a:lnTo>
                        <a:pt x="115" y="1986"/>
                      </a:lnTo>
                      <a:lnTo>
                        <a:pt x="115" y="1987"/>
                      </a:lnTo>
                      <a:lnTo>
                        <a:pt x="115" y="1987"/>
                      </a:lnTo>
                      <a:lnTo>
                        <a:pt x="115" y="1988"/>
                      </a:lnTo>
                      <a:lnTo>
                        <a:pt x="115" y="1988"/>
                      </a:lnTo>
                      <a:lnTo>
                        <a:pt x="116" y="1988"/>
                      </a:lnTo>
                      <a:lnTo>
                        <a:pt x="116" y="1988"/>
                      </a:lnTo>
                      <a:lnTo>
                        <a:pt x="116" y="1989"/>
                      </a:lnTo>
                      <a:lnTo>
                        <a:pt x="116" y="1989"/>
                      </a:lnTo>
                      <a:lnTo>
                        <a:pt x="116" y="1989"/>
                      </a:lnTo>
                      <a:lnTo>
                        <a:pt x="116" y="1990"/>
                      </a:lnTo>
                      <a:lnTo>
                        <a:pt x="117" y="1990"/>
                      </a:lnTo>
                      <a:lnTo>
                        <a:pt x="117" y="1990"/>
                      </a:lnTo>
                      <a:lnTo>
                        <a:pt x="117" y="1991"/>
                      </a:lnTo>
                      <a:lnTo>
                        <a:pt x="117" y="1991"/>
                      </a:lnTo>
                      <a:lnTo>
                        <a:pt x="117" y="1991"/>
                      </a:lnTo>
                      <a:lnTo>
                        <a:pt x="117" y="1992"/>
                      </a:lnTo>
                      <a:lnTo>
                        <a:pt x="118" y="1992"/>
                      </a:lnTo>
                      <a:lnTo>
                        <a:pt x="118" y="1992"/>
                      </a:lnTo>
                      <a:lnTo>
                        <a:pt x="118" y="1993"/>
                      </a:lnTo>
                      <a:lnTo>
                        <a:pt x="118" y="1993"/>
                      </a:lnTo>
                      <a:lnTo>
                        <a:pt x="118" y="1993"/>
                      </a:lnTo>
                      <a:lnTo>
                        <a:pt x="118" y="1994"/>
                      </a:lnTo>
                      <a:lnTo>
                        <a:pt x="118" y="1994"/>
                      </a:lnTo>
                      <a:lnTo>
                        <a:pt x="118" y="1995"/>
                      </a:lnTo>
                      <a:lnTo>
                        <a:pt x="118" y="1995"/>
                      </a:lnTo>
                      <a:lnTo>
                        <a:pt x="119" y="1995"/>
                      </a:lnTo>
                      <a:lnTo>
                        <a:pt x="119" y="1995"/>
                      </a:lnTo>
                      <a:lnTo>
                        <a:pt x="119" y="1996"/>
                      </a:lnTo>
                      <a:lnTo>
                        <a:pt x="119" y="1996"/>
                      </a:lnTo>
                      <a:lnTo>
                        <a:pt x="119" y="1996"/>
                      </a:lnTo>
                      <a:lnTo>
                        <a:pt x="119" y="1997"/>
                      </a:lnTo>
                      <a:lnTo>
                        <a:pt x="120" y="1997"/>
                      </a:lnTo>
                      <a:lnTo>
                        <a:pt x="120" y="1997"/>
                      </a:lnTo>
                      <a:lnTo>
                        <a:pt x="120" y="1998"/>
                      </a:lnTo>
                      <a:lnTo>
                        <a:pt x="120" y="1998"/>
                      </a:lnTo>
                      <a:lnTo>
                        <a:pt x="120" y="1998"/>
                      </a:lnTo>
                      <a:lnTo>
                        <a:pt x="120" y="1999"/>
                      </a:lnTo>
                      <a:lnTo>
                        <a:pt x="120" y="1999"/>
                      </a:lnTo>
                      <a:lnTo>
                        <a:pt x="120" y="1999"/>
                      </a:lnTo>
                      <a:lnTo>
                        <a:pt x="120" y="1999"/>
                      </a:lnTo>
                      <a:lnTo>
                        <a:pt x="121" y="2000"/>
                      </a:lnTo>
                      <a:lnTo>
                        <a:pt x="121" y="2000"/>
                      </a:lnTo>
                      <a:lnTo>
                        <a:pt x="121" y="2001"/>
                      </a:lnTo>
                      <a:lnTo>
                        <a:pt x="121" y="2001"/>
                      </a:lnTo>
                      <a:lnTo>
                        <a:pt x="121" y="2002"/>
                      </a:lnTo>
                      <a:lnTo>
                        <a:pt x="121" y="2002"/>
                      </a:lnTo>
                      <a:lnTo>
                        <a:pt x="122" y="2002"/>
                      </a:lnTo>
                      <a:lnTo>
                        <a:pt x="122" y="2002"/>
                      </a:lnTo>
                      <a:lnTo>
                        <a:pt x="122" y="2003"/>
                      </a:lnTo>
                      <a:lnTo>
                        <a:pt x="122" y="2003"/>
                      </a:lnTo>
                      <a:lnTo>
                        <a:pt x="122" y="2003"/>
                      </a:lnTo>
                      <a:lnTo>
                        <a:pt x="122" y="2004"/>
                      </a:lnTo>
                      <a:lnTo>
                        <a:pt x="122" y="2004"/>
                      </a:lnTo>
                      <a:lnTo>
                        <a:pt x="122" y="2004"/>
                      </a:lnTo>
                      <a:lnTo>
                        <a:pt x="123" y="2005"/>
                      </a:lnTo>
                      <a:lnTo>
                        <a:pt x="123" y="2005"/>
                      </a:lnTo>
                      <a:lnTo>
                        <a:pt x="123" y="2005"/>
                      </a:lnTo>
                      <a:lnTo>
                        <a:pt x="123" y="2006"/>
                      </a:lnTo>
                      <a:lnTo>
                        <a:pt x="123" y="2006"/>
                      </a:lnTo>
                      <a:lnTo>
                        <a:pt x="123" y="2007"/>
                      </a:lnTo>
                      <a:lnTo>
                        <a:pt x="124" y="2007"/>
                      </a:lnTo>
                      <a:lnTo>
                        <a:pt x="124" y="2007"/>
                      </a:lnTo>
                      <a:lnTo>
                        <a:pt x="124" y="2007"/>
                      </a:lnTo>
                      <a:lnTo>
                        <a:pt x="124" y="2008"/>
                      </a:lnTo>
                      <a:lnTo>
                        <a:pt x="124" y="2008"/>
                      </a:lnTo>
                      <a:lnTo>
                        <a:pt x="125" y="2008"/>
                      </a:lnTo>
                      <a:lnTo>
                        <a:pt x="125" y="2009"/>
                      </a:lnTo>
                      <a:lnTo>
                        <a:pt x="125" y="2009"/>
                      </a:lnTo>
                      <a:lnTo>
                        <a:pt x="125" y="2009"/>
                      </a:lnTo>
                      <a:lnTo>
                        <a:pt x="125" y="2010"/>
                      </a:lnTo>
                      <a:lnTo>
                        <a:pt x="125" y="2010"/>
                      </a:lnTo>
                      <a:lnTo>
                        <a:pt x="125" y="2010"/>
                      </a:lnTo>
                      <a:lnTo>
                        <a:pt x="125" y="2011"/>
                      </a:lnTo>
                      <a:lnTo>
                        <a:pt x="126" y="2011"/>
                      </a:lnTo>
                      <a:lnTo>
                        <a:pt x="126" y="2011"/>
                      </a:lnTo>
                      <a:lnTo>
                        <a:pt x="126" y="2012"/>
                      </a:lnTo>
                      <a:lnTo>
                        <a:pt x="126" y="2012"/>
                      </a:lnTo>
                      <a:lnTo>
                        <a:pt x="126" y="2012"/>
                      </a:lnTo>
                      <a:lnTo>
                        <a:pt x="127" y="2013"/>
                      </a:lnTo>
                      <a:lnTo>
                        <a:pt x="127" y="2013"/>
                      </a:lnTo>
                      <a:lnTo>
                        <a:pt x="127" y="2014"/>
                      </a:lnTo>
                      <a:lnTo>
                        <a:pt x="127" y="2014"/>
                      </a:lnTo>
                      <a:lnTo>
                        <a:pt x="127" y="2014"/>
                      </a:lnTo>
                      <a:lnTo>
                        <a:pt x="127" y="2014"/>
                      </a:lnTo>
                      <a:lnTo>
                        <a:pt x="127" y="2015"/>
                      </a:lnTo>
                      <a:lnTo>
                        <a:pt x="127" y="2015"/>
                      </a:lnTo>
                      <a:lnTo>
                        <a:pt x="128" y="2015"/>
                      </a:lnTo>
                      <a:lnTo>
                        <a:pt x="128" y="2016"/>
                      </a:lnTo>
                      <a:lnTo>
                        <a:pt x="128" y="2016"/>
                      </a:lnTo>
                      <a:lnTo>
                        <a:pt x="128" y="2016"/>
                      </a:lnTo>
                      <a:lnTo>
                        <a:pt x="128" y="2017"/>
                      </a:lnTo>
                      <a:lnTo>
                        <a:pt x="129" y="2017"/>
                      </a:lnTo>
                      <a:lnTo>
                        <a:pt x="129" y="2017"/>
                      </a:lnTo>
                      <a:lnTo>
                        <a:pt x="129" y="2018"/>
                      </a:lnTo>
                      <a:lnTo>
                        <a:pt x="129" y="2018"/>
                      </a:lnTo>
                      <a:lnTo>
                        <a:pt x="129" y="2018"/>
                      </a:lnTo>
                      <a:lnTo>
                        <a:pt x="129" y="2019"/>
                      </a:lnTo>
                      <a:lnTo>
                        <a:pt x="129" y="2019"/>
                      </a:lnTo>
                      <a:lnTo>
                        <a:pt x="129" y="2019"/>
                      </a:lnTo>
                      <a:lnTo>
                        <a:pt x="130" y="2020"/>
                      </a:lnTo>
                      <a:lnTo>
                        <a:pt x="130" y="2020"/>
                      </a:lnTo>
                      <a:lnTo>
                        <a:pt x="130" y="2021"/>
                      </a:lnTo>
                      <a:lnTo>
                        <a:pt x="130" y="2021"/>
                      </a:lnTo>
                      <a:lnTo>
                        <a:pt x="130" y="2021"/>
                      </a:lnTo>
                      <a:lnTo>
                        <a:pt x="131" y="2021"/>
                      </a:lnTo>
                      <a:lnTo>
                        <a:pt x="131" y="2022"/>
                      </a:lnTo>
                      <a:lnTo>
                        <a:pt x="131" y="2022"/>
                      </a:lnTo>
                      <a:lnTo>
                        <a:pt x="131" y="2022"/>
                      </a:lnTo>
                      <a:lnTo>
                        <a:pt x="131" y="2023"/>
                      </a:lnTo>
                      <a:lnTo>
                        <a:pt x="132" y="2023"/>
                      </a:lnTo>
                      <a:lnTo>
                        <a:pt x="132" y="2023"/>
                      </a:lnTo>
                      <a:lnTo>
                        <a:pt x="132" y="2024"/>
                      </a:lnTo>
                      <a:lnTo>
                        <a:pt x="132" y="2024"/>
                      </a:lnTo>
                      <a:lnTo>
                        <a:pt x="132" y="2024"/>
                      </a:lnTo>
                      <a:lnTo>
                        <a:pt x="132" y="2025"/>
                      </a:lnTo>
                      <a:lnTo>
                        <a:pt x="132" y="2025"/>
                      </a:lnTo>
                      <a:lnTo>
                        <a:pt x="133" y="2025"/>
                      </a:lnTo>
                      <a:lnTo>
                        <a:pt x="133" y="2025"/>
                      </a:lnTo>
                      <a:lnTo>
                        <a:pt x="133" y="2026"/>
                      </a:lnTo>
                      <a:lnTo>
                        <a:pt x="133" y="2026"/>
                      </a:lnTo>
                      <a:lnTo>
                        <a:pt x="133" y="2027"/>
                      </a:lnTo>
                      <a:lnTo>
                        <a:pt x="134" y="2027"/>
                      </a:lnTo>
                      <a:lnTo>
                        <a:pt x="134" y="2028"/>
                      </a:lnTo>
                      <a:lnTo>
                        <a:pt x="134" y="2028"/>
                      </a:lnTo>
                      <a:lnTo>
                        <a:pt x="134" y="2028"/>
                      </a:lnTo>
                      <a:lnTo>
                        <a:pt x="134" y="2028"/>
                      </a:lnTo>
                      <a:lnTo>
                        <a:pt x="134" y="2029"/>
                      </a:lnTo>
                      <a:lnTo>
                        <a:pt x="134" y="2029"/>
                      </a:lnTo>
                      <a:lnTo>
                        <a:pt x="135" y="2029"/>
                      </a:lnTo>
                      <a:lnTo>
                        <a:pt x="135" y="2030"/>
                      </a:lnTo>
                      <a:lnTo>
                        <a:pt x="135" y="2030"/>
                      </a:lnTo>
                      <a:lnTo>
                        <a:pt x="135" y="2030"/>
                      </a:lnTo>
                      <a:lnTo>
                        <a:pt x="135" y="2031"/>
                      </a:lnTo>
                      <a:lnTo>
                        <a:pt x="136" y="2031"/>
                      </a:lnTo>
                      <a:lnTo>
                        <a:pt x="136" y="2031"/>
                      </a:lnTo>
                      <a:lnTo>
                        <a:pt x="136" y="2032"/>
                      </a:lnTo>
                      <a:lnTo>
                        <a:pt x="136" y="2032"/>
                      </a:lnTo>
                      <a:lnTo>
                        <a:pt x="136" y="2032"/>
                      </a:lnTo>
                      <a:lnTo>
                        <a:pt x="136" y="2032"/>
                      </a:lnTo>
                      <a:lnTo>
                        <a:pt x="137" y="2033"/>
                      </a:lnTo>
                      <a:lnTo>
                        <a:pt x="137" y="2033"/>
                      </a:lnTo>
                      <a:lnTo>
                        <a:pt x="137" y="2034"/>
                      </a:lnTo>
                      <a:lnTo>
                        <a:pt x="137" y="2034"/>
                      </a:lnTo>
                      <a:lnTo>
                        <a:pt x="137" y="2034"/>
                      </a:lnTo>
                      <a:lnTo>
                        <a:pt x="138" y="2035"/>
                      </a:lnTo>
                      <a:lnTo>
                        <a:pt x="138" y="2035"/>
                      </a:lnTo>
                      <a:lnTo>
                        <a:pt x="138" y="2035"/>
                      </a:lnTo>
                      <a:lnTo>
                        <a:pt x="138" y="2036"/>
                      </a:lnTo>
                      <a:lnTo>
                        <a:pt x="139" y="2036"/>
                      </a:lnTo>
                      <a:lnTo>
                        <a:pt x="139" y="2036"/>
                      </a:lnTo>
                      <a:lnTo>
                        <a:pt x="139" y="2037"/>
                      </a:lnTo>
                      <a:lnTo>
                        <a:pt x="139" y="2037"/>
                      </a:lnTo>
                      <a:lnTo>
                        <a:pt x="139" y="2037"/>
                      </a:lnTo>
                      <a:lnTo>
                        <a:pt x="139" y="2038"/>
                      </a:lnTo>
                      <a:lnTo>
                        <a:pt x="139" y="2038"/>
                      </a:lnTo>
                      <a:lnTo>
                        <a:pt x="140" y="2038"/>
                      </a:lnTo>
                      <a:lnTo>
                        <a:pt x="140" y="2039"/>
                      </a:lnTo>
                      <a:lnTo>
                        <a:pt x="140" y="2039"/>
                      </a:lnTo>
                      <a:lnTo>
                        <a:pt x="140" y="2040"/>
                      </a:lnTo>
                      <a:lnTo>
                        <a:pt x="141" y="2040"/>
                      </a:lnTo>
                      <a:lnTo>
                        <a:pt x="141" y="2040"/>
                      </a:lnTo>
                      <a:lnTo>
                        <a:pt x="141" y="2040"/>
                      </a:lnTo>
                      <a:lnTo>
                        <a:pt x="141" y="2041"/>
                      </a:lnTo>
                      <a:lnTo>
                        <a:pt x="141" y="2041"/>
                      </a:lnTo>
                      <a:lnTo>
                        <a:pt x="141" y="2041"/>
                      </a:lnTo>
                      <a:lnTo>
                        <a:pt x="141" y="2042"/>
                      </a:lnTo>
                      <a:lnTo>
                        <a:pt x="142" y="2042"/>
                      </a:lnTo>
                      <a:lnTo>
                        <a:pt x="142" y="2042"/>
                      </a:lnTo>
                      <a:lnTo>
                        <a:pt x="142" y="2043"/>
                      </a:lnTo>
                      <a:lnTo>
                        <a:pt x="142" y="2043"/>
                      </a:lnTo>
                      <a:lnTo>
                        <a:pt x="143" y="2043"/>
                      </a:lnTo>
                      <a:lnTo>
                        <a:pt x="143" y="2044"/>
                      </a:lnTo>
                      <a:lnTo>
                        <a:pt x="143" y="2044"/>
                      </a:lnTo>
                      <a:lnTo>
                        <a:pt x="143" y="2044"/>
                      </a:lnTo>
                      <a:lnTo>
                        <a:pt x="143" y="2044"/>
                      </a:lnTo>
                      <a:lnTo>
                        <a:pt x="143" y="2045"/>
                      </a:lnTo>
                      <a:lnTo>
                        <a:pt x="144" y="2045"/>
                      </a:lnTo>
                      <a:lnTo>
                        <a:pt x="144" y="2046"/>
                      </a:lnTo>
                      <a:lnTo>
                        <a:pt x="144" y="2046"/>
                      </a:lnTo>
                      <a:lnTo>
                        <a:pt x="144" y="2047"/>
                      </a:lnTo>
                      <a:lnTo>
                        <a:pt x="145" y="2047"/>
                      </a:lnTo>
                      <a:lnTo>
                        <a:pt x="145" y="2047"/>
                      </a:lnTo>
                      <a:lnTo>
                        <a:pt x="145" y="2047"/>
                      </a:lnTo>
                      <a:lnTo>
                        <a:pt x="145" y="2048"/>
                      </a:lnTo>
                      <a:lnTo>
                        <a:pt x="146" y="2048"/>
                      </a:lnTo>
                      <a:lnTo>
                        <a:pt x="146" y="2048"/>
                      </a:lnTo>
                      <a:lnTo>
                        <a:pt x="146" y="2049"/>
                      </a:lnTo>
                      <a:lnTo>
                        <a:pt x="146" y="2049"/>
                      </a:lnTo>
                      <a:lnTo>
                        <a:pt x="146" y="2049"/>
                      </a:lnTo>
                      <a:lnTo>
                        <a:pt x="146" y="2050"/>
                      </a:lnTo>
                      <a:lnTo>
                        <a:pt x="147" y="2050"/>
                      </a:lnTo>
                      <a:lnTo>
                        <a:pt x="147" y="2050"/>
                      </a:lnTo>
                      <a:lnTo>
                        <a:pt x="147" y="2051"/>
                      </a:lnTo>
                      <a:lnTo>
                        <a:pt x="147" y="2051"/>
                      </a:lnTo>
                      <a:lnTo>
                        <a:pt x="148" y="2051"/>
                      </a:lnTo>
                      <a:lnTo>
                        <a:pt x="148" y="2051"/>
                      </a:lnTo>
                      <a:lnTo>
                        <a:pt x="148" y="2052"/>
                      </a:lnTo>
                      <a:lnTo>
                        <a:pt x="148" y="2052"/>
                      </a:lnTo>
                      <a:lnTo>
                        <a:pt x="148" y="2053"/>
                      </a:lnTo>
                      <a:lnTo>
                        <a:pt x="148" y="2053"/>
                      </a:lnTo>
                      <a:lnTo>
                        <a:pt x="149" y="2053"/>
                      </a:lnTo>
                      <a:lnTo>
                        <a:pt x="149" y="2054"/>
                      </a:lnTo>
                      <a:lnTo>
                        <a:pt x="149" y="2054"/>
                      </a:lnTo>
                      <a:lnTo>
                        <a:pt x="149" y="2054"/>
                      </a:lnTo>
                      <a:lnTo>
                        <a:pt x="150" y="2055"/>
                      </a:lnTo>
                      <a:lnTo>
                        <a:pt x="150" y="2055"/>
                      </a:lnTo>
                      <a:lnTo>
                        <a:pt x="150" y="2055"/>
                      </a:lnTo>
                      <a:lnTo>
                        <a:pt x="150" y="2056"/>
                      </a:lnTo>
                      <a:lnTo>
                        <a:pt x="150" y="2056"/>
                      </a:lnTo>
                      <a:lnTo>
                        <a:pt x="150" y="2056"/>
                      </a:lnTo>
                      <a:lnTo>
                        <a:pt x="151" y="2057"/>
                      </a:lnTo>
                      <a:lnTo>
                        <a:pt x="151" y="2057"/>
                      </a:lnTo>
                      <a:lnTo>
                        <a:pt x="151" y="2057"/>
                      </a:lnTo>
                      <a:lnTo>
                        <a:pt x="151" y="2058"/>
                      </a:lnTo>
                      <a:lnTo>
                        <a:pt x="152" y="2058"/>
                      </a:lnTo>
                      <a:lnTo>
                        <a:pt x="152" y="2058"/>
                      </a:lnTo>
                      <a:lnTo>
                        <a:pt x="152" y="2058"/>
                      </a:lnTo>
                      <a:lnTo>
                        <a:pt x="153" y="2059"/>
                      </a:lnTo>
                      <a:lnTo>
                        <a:pt x="153" y="2059"/>
                      </a:lnTo>
                      <a:lnTo>
                        <a:pt x="153" y="2060"/>
                      </a:lnTo>
                      <a:lnTo>
                        <a:pt x="153" y="2060"/>
                      </a:lnTo>
                      <a:lnTo>
                        <a:pt x="153" y="2060"/>
                      </a:lnTo>
                      <a:lnTo>
                        <a:pt x="153" y="2061"/>
                      </a:lnTo>
                      <a:lnTo>
                        <a:pt x="154" y="2061"/>
                      </a:lnTo>
                      <a:lnTo>
                        <a:pt x="154" y="2061"/>
                      </a:lnTo>
                      <a:lnTo>
                        <a:pt x="154" y="2062"/>
                      </a:lnTo>
                      <a:lnTo>
                        <a:pt x="155" y="2062"/>
                      </a:lnTo>
                      <a:lnTo>
                        <a:pt x="155" y="2062"/>
                      </a:lnTo>
                      <a:lnTo>
                        <a:pt x="155" y="2063"/>
                      </a:lnTo>
                      <a:lnTo>
                        <a:pt x="155" y="2063"/>
                      </a:lnTo>
                      <a:lnTo>
                        <a:pt x="155" y="2063"/>
                      </a:lnTo>
                      <a:lnTo>
                        <a:pt x="155" y="2064"/>
                      </a:lnTo>
                      <a:lnTo>
                        <a:pt x="156" y="2064"/>
                      </a:lnTo>
                      <a:lnTo>
                        <a:pt x="156" y="2064"/>
                      </a:lnTo>
                      <a:lnTo>
                        <a:pt x="156" y="2065"/>
                      </a:lnTo>
                      <a:lnTo>
                        <a:pt x="157" y="2065"/>
                      </a:lnTo>
                      <a:lnTo>
                        <a:pt x="157" y="2065"/>
                      </a:lnTo>
                      <a:lnTo>
                        <a:pt x="157" y="2065"/>
                      </a:lnTo>
                      <a:lnTo>
                        <a:pt x="157" y="2066"/>
                      </a:lnTo>
                      <a:lnTo>
                        <a:pt x="157" y="2066"/>
                      </a:lnTo>
                      <a:lnTo>
                        <a:pt x="157" y="2067"/>
                      </a:lnTo>
                      <a:lnTo>
                        <a:pt x="158" y="2067"/>
                      </a:lnTo>
                      <a:lnTo>
                        <a:pt x="158" y="2067"/>
                      </a:lnTo>
                      <a:lnTo>
                        <a:pt x="158" y="2068"/>
                      </a:lnTo>
                      <a:lnTo>
                        <a:pt x="159" y="2068"/>
                      </a:lnTo>
                      <a:lnTo>
                        <a:pt x="159" y="2068"/>
                      </a:lnTo>
                      <a:lnTo>
                        <a:pt x="159" y="2069"/>
                      </a:lnTo>
                      <a:lnTo>
                        <a:pt x="160" y="2069"/>
                      </a:lnTo>
                      <a:lnTo>
                        <a:pt x="160" y="2069"/>
                      </a:lnTo>
                      <a:lnTo>
                        <a:pt x="160" y="2070"/>
                      </a:lnTo>
                      <a:lnTo>
                        <a:pt x="160" y="2070"/>
                      </a:lnTo>
                      <a:lnTo>
                        <a:pt x="160" y="2070"/>
                      </a:lnTo>
                      <a:lnTo>
                        <a:pt x="161" y="2070"/>
                      </a:lnTo>
                      <a:lnTo>
                        <a:pt x="161" y="2071"/>
                      </a:lnTo>
                      <a:lnTo>
                        <a:pt x="161" y="2071"/>
                      </a:lnTo>
                      <a:lnTo>
                        <a:pt x="161" y="2072"/>
                      </a:lnTo>
                      <a:lnTo>
                        <a:pt x="162" y="2072"/>
                      </a:lnTo>
                      <a:lnTo>
                        <a:pt x="162" y="2072"/>
                      </a:lnTo>
                      <a:lnTo>
                        <a:pt x="162" y="2072"/>
                      </a:lnTo>
                      <a:lnTo>
                        <a:pt x="162" y="2073"/>
                      </a:lnTo>
                      <a:lnTo>
                        <a:pt x="162" y="2073"/>
                      </a:lnTo>
                      <a:lnTo>
                        <a:pt x="163" y="2074"/>
                      </a:lnTo>
                      <a:lnTo>
                        <a:pt x="163" y="2074"/>
                      </a:lnTo>
                      <a:lnTo>
                        <a:pt x="163" y="2074"/>
                      </a:lnTo>
                      <a:lnTo>
                        <a:pt x="164" y="2075"/>
                      </a:lnTo>
                      <a:lnTo>
                        <a:pt x="164" y="2075"/>
                      </a:lnTo>
                      <a:lnTo>
                        <a:pt x="164" y="2075"/>
                      </a:lnTo>
                      <a:lnTo>
                        <a:pt x="164" y="2076"/>
                      </a:lnTo>
                      <a:lnTo>
                        <a:pt x="164" y="2076"/>
                      </a:lnTo>
                      <a:lnTo>
                        <a:pt x="165" y="2076"/>
                      </a:lnTo>
                      <a:lnTo>
                        <a:pt x="165" y="2077"/>
                      </a:lnTo>
                      <a:lnTo>
                        <a:pt x="165" y="2077"/>
                      </a:lnTo>
                      <a:lnTo>
                        <a:pt x="166" y="2077"/>
                      </a:lnTo>
                      <a:lnTo>
                        <a:pt x="166" y="2077"/>
                      </a:lnTo>
                      <a:lnTo>
                        <a:pt x="166" y="2078"/>
                      </a:lnTo>
                      <a:lnTo>
                        <a:pt x="167" y="2078"/>
                      </a:lnTo>
                      <a:lnTo>
                        <a:pt x="167" y="2079"/>
                      </a:lnTo>
                      <a:lnTo>
                        <a:pt x="167" y="2079"/>
                      </a:lnTo>
                      <a:lnTo>
                        <a:pt x="167" y="2079"/>
                      </a:lnTo>
                      <a:lnTo>
                        <a:pt x="167" y="2080"/>
                      </a:lnTo>
                      <a:lnTo>
                        <a:pt x="168" y="2080"/>
                      </a:lnTo>
                      <a:lnTo>
                        <a:pt x="168" y="2080"/>
                      </a:lnTo>
                      <a:lnTo>
                        <a:pt x="168" y="2081"/>
                      </a:lnTo>
                      <a:lnTo>
                        <a:pt x="169" y="2081"/>
                      </a:lnTo>
                      <a:lnTo>
                        <a:pt x="169" y="2081"/>
                      </a:lnTo>
                      <a:lnTo>
                        <a:pt x="169" y="2082"/>
                      </a:lnTo>
                      <a:lnTo>
                        <a:pt x="169" y="2082"/>
                      </a:lnTo>
                      <a:lnTo>
                        <a:pt x="170" y="2082"/>
                      </a:lnTo>
                      <a:lnTo>
                        <a:pt x="170" y="2083"/>
                      </a:lnTo>
                      <a:lnTo>
                        <a:pt x="170" y="2083"/>
                      </a:lnTo>
                      <a:lnTo>
                        <a:pt x="171" y="2083"/>
                      </a:lnTo>
                      <a:lnTo>
                        <a:pt x="171" y="2084"/>
                      </a:lnTo>
                      <a:lnTo>
                        <a:pt x="171" y="2084"/>
                      </a:lnTo>
                      <a:lnTo>
                        <a:pt x="171" y="2084"/>
                      </a:lnTo>
                      <a:lnTo>
                        <a:pt x="171" y="2084"/>
                      </a:lnTo>
                      <a:lnTo>
                        <a:pt x="172" y="2085"/>
                      </a:lnTo>
                      <a:lnTo>
                        <a:pt x="172" y="2085"/>
                      </a:lnTo>
                      <a:lnTo>
                        <a:pt x="172" y="2086"/>
                      </a:lnTo>
                      <a:lnTo>
                        <a:pt x="173" y="2086"/>
                      </a:lnTo>
                      <a:lnTo>
                        <a:pt x="173" y="2086"/>
                      </a:lnTo>
                      <a:lnTo>
                        <a:pt x="173" y="2087"/>
                      </a:lnTo>
                      <a:lnTo>
                        <a:pt x="174" y="2087"/>
                      </a:lnTo>
                      <a:lnTo>
                        <a:pt x="174" y="2087"/>
                      </a:lnTo>
                      <a:lnTo>
                        <a:pt x="174" y="2088"/>
                      </a:lnTo>
                      <a:lnTo>
                        <a:pt x="174" y="2088"/>
                      </a:lnTo>
                      <a:lnTo>
                        <a:pt x="175" y="2088"/>
                      </a:lnTo>
                      <a:lnTo>
                        <a:pt x="175" y="2089"/>
                      </a:lnTo>
                      <a:lnTo>
                        <a:pt x="175" y="2089"/>
                      </a:lnTo>
                      <a:lnTo>
                        <a:pt x="176" y="2089"/>
                      </a:lnTo>
                      <a:lnTo>
                        <a:pt x="176" y="2089"/>
                      </a:lnTo>
                      <a:lnTo>
                        <a:pt x="176" y="2090"/>
                      </a:lnTo>
                      <a:lnTo>
                        <a:pt x="176" y="2090"/>
                      </a:lnTo>
                      <a:lnTo>
                        <a:pt x="177" y="2091"/>
                      </a:lnTo>
                      <a:lnTo>
                        <a:pt x="177" y="2091"/>
                      </a:lnTo>
                      <a:lnTo>
                        <a:pt x="177" y="2091"/>
                      </a:lnTo>
                      <a:lnTo>
                        <a:pt x="178" y="2091"/>
                      </a:lnTo>
                      <a:lnTo>
                        <a:pt x="178" y="2092"/>
                      </a:lnTo>
                      <a:lnTo>
                        <a:pt x="178" y="2092"/>
                      </a:lnTo>
                      <a:lnTo>
                        <a:pt x="178" y="2093"/>
                      </a:lnTo>
                      <a:lnTo>
                        <a:pt x="179" y="2093"/>
                      </a:lnTo>
                      <a:lnTo>
                        <a:pt x="179" y="2093"/>
                      </a:lnTo>
                      <a:lnTo>
                        <a:pt x="180" y="2094"/>
                      </a:lnTo>
                      <a:lnTo>
                        <a:pt x="180" y="2094"/>
                      </a:lnTo>
                      <a:lnTo>
                        <a:pt x="180" y="2094"/>
                      </a:lnTo>
                      <a:lnTo>
                        <a:pt x="181" y="2095"/>
                      </a:lnTo>
                      <a:lnTo>
                        <a:pt x="181" y="2095"/>
                      </a:lnTo>
                      <a:lnTo>
                        <a:pt x="181" y="2095"/>
                      </a:lnTo>
                      <a:lnTo>
                        <a:pt x="181" y="2096"/>
                      </a:lnTo>
                      <a:lnTo>
                        <a:pt x="182" y="2096"/>
                      </a:lnTo>
                      <a:lnTo>
                        <a:pt x="182" y="2096"/>
                      </a:lnTo>
                      <a:lnTo>
                        <a:pt x="182" y="2096"/>
                      </a:lnTo>
                      <a:lnTo>
                        <a:pt x="183" y="2097"/>
                      </a:lnTo>
                      <a:lnTo>
                        <a:pt x="183" y="2097"/>
                      </a:lnTo>
                      <a:lnTo>
                        <a:pt x="183" y="2098"/>
                      </a:lnTo>
                      <a:lnTo>
                        <a:pt x="183" y="2098"/>
                      </a:lnTo>
                      <a:lnTo>
                        <a:pt x="184" y="2098"/>
                      </a:lnTo>
                      <a:lnTo>
                        <a:pt x="184" y="2098"/>
                      </a:lnTo>
                      <a:lnTo>
                        <a:pt x="185" y="2099"/>
                      </a:lnTo>
                      <a:lnTo>
                        <a:pt x="185" y="2099"/>
                      </a:lnTo>
                      <a:lnTo>
                        <a:pt x="185" y="2100"/>
                      </a:lnTo>
                      <a:lnTo>
                        <a:pt x="186" y="2100"/>
                      </a:lnTo>
                      <a:lnTo>
                        <a:pt x="186" y="2100"/>
                      </a:lnTo>
                      <a:lnTo>
                        <a:pt x="186" y="2101"/>
                      </a:lnTo>
                      <a:lnTo>
                        <a:pt x="187" y="2101"/>
                      </a:lnTo>
                      <a:lnTo>
                        <a:pt x="187" y="2101"/>
                      </a:lnTo>
                      <a:lnTo>
                        <a:pt x="187" y="2102"/>
                      </a:lnTo>
                      <a:lnTo>
                        <a:pt x="188" y="2102"/>
                      </a:lnTo>
                      <a:lnTo>
                        <a:pt x="188" y="2102"/>
                      </a:lnTo>
                      <a:lnTo>
                        <a:pt x="188" y="2103"/>
                      </a:lnTo>
                      <a:lnTo>
                        <a:pt x="188" y="2103"/>
                      </a:lnTo>
                      <a:lnTo>
                        <a:pt x="189" y="2103"/>
                      </a:lnTo>
                      <a:lnTo>
                        <a:pt x="189" y="2103"/>
                      </a:lnTo>
                      <a:lnTo>
                        <a:pt x="190" y="2104"/>
                      </a:lnTo>
                      <a:lnTo>
                        <a:pt x="190" y="2104"/>
                      </a:lnTo>
                      <a:lnTo>
                        <a:pt x="190" y="2105"/>
                      </a:lnTo>
                      <a:lnTo>
                        <a:pt x="190" y="2105"/>
                      </a:lnTo>
                      <a:lnTo>
                        <a:pt x="191" y="2105"/>
                      </a:lnTo>
                      <a:lnTo>
                        <a:pt x="191" y="2105"/>
                      </a:lnTo>
                      <a:lnTo>
                        <a:pt x="192" y="2106"/>
                      </a:lnTo>
                      <a:lnTo>
                        <a:pt x="192" y="2106"/>
                      </a:lnTo>
                      <a:lnTo>
                        <a:pt x="193" y="2107"/>
                      </a:lnTo>
                      <a:lnTo>
                        <a:pt x="193" y="2107"/>
                      </a:lnTo>
                      <a:lnTo>
                        <a:pt x="193" y="2107"/>
                      </a:lnTo>
                      <a:lnTo>
                        <a:pt x="193" y="2108"/>
                      </a:lnTo>
                      <a:lnTo>
                        <a:pt x="194" y="2108"/>
                      </a:lnTo>
                      <a:lnTo>
                        <a:pt x="194" y="2108"/>
                      </a:lnTo>
                      <a:lnTo>
                        <a:pt x="195" y="2109"/>
                      </a:lnTo>
                      <a:lnTo>
                        <a:pt x="195" y="2109"/>
                      </a:lnTo>
                      <a:lnTo>
                        <a:pt x="195" y="2109"/>
                      </a:lnTo>
                      <a:lnTo>
                        <a:pt x="195" y="2110"/>
                      </a:lnTo>
                      <a:lnTo>
                        <a:pt x="196" y="2110"/>
                      </a:lnTo>
                      <a:lnTo>
                        <a:pt x="196" y="2110"/>
                      </a:lnTo>
                      <a:lnTo>
                        <a:pt x="197" y="2110"/>
                      </a:lnTo>
                      <a:lnTo>
                        <a:pt x="197" y="2111"/>
                      </a:lnTo>
                      <a:lnTo>
                        <a:pt x="197" y="2111"/>
                      </a:lnTo>
                      <a:lnTo>
                        <a:pt x="198" y="2112"/>
                      </a:lnTo>
                      <a:lnTo>
                        <a:pt x="198" y="2112"/>
                      </a:lnTo>
                      <a:lnTo>
                        <a:pt x="198" y="2112"/>
                      </a:lnTo>
                      <a:lnTo>
                        <a:pt x="199" y="2113"/>
                      </a:lnTo>
                      <a:lnTo>
                        <a:pt x="199" y="2113"/>
                      </a:lnTo>
                      <a:lnTo>
                        <a:pt x="200" y="2113"/>
                      </a:lnTo>
                      <a:lnTo>
                        <a:pt x="200" y="2114"/>
                      </a:lnTo>
                      <a:lnTo>
                        <a:pt x="200" y="2114"/>
                      </a:lnTo>
                      <a:lnTo>
                        <a:pt x="201" y="2114"/>
                      </a:lnTo>
                      <a:lnTo>
                        <a:pt x="201" y="2115"/>
                      </a:lnTo>
                      <a:lnTo>
                        <a:pt x="202" y="2115"/>
                      </a:lnTo>
                      <a:lnTo>
                        <a:pt x="202" y="2115"/>
                      </a:lnTo>
                      <a:lnTo>
                        <a:pt x="202" y="2115"/>
                      </a:lnTo>
                      <a:lnTo>
                        <a:pt x="203" y="2116"/>
                      </a:lnTo>
                      <a:lnTo>
                        <a:pt x="203" y="2116"/>
                      </a:lnTo>
                      <a:lnTo>
                        <a:pt x="204" y="2117"/>
                      </a:lnTo>
                      <a:lnTo>
                        <a:pt x="204" y="2117"/>
                      </a:lnTo>
                      <a:lnTo>
                        <a:pt x="204" y="2117"/>
                      </a:lnTo>
                      <a:lnTo>
                        <a:pt x="204" y="2117"/>
                      </a:lnTo>
                      <a:lnTo>
                        <a:pt x="205" y="2118"/>
                      </a:lnTo>
                      <a:lnTo>
                        <a:pt x="205" y="2118"/>
                      </a:lnTo>
                      <a:lnTo>
                        <a:pt x="206" y="2119"/>
                      </a:lnTo>
                      <a:lnTo>
                        <a:pt x="206" y="2119"/>
                      </a:lnTo>
                      <a:lnTo>
                        <a:pt x="207" y="2119"/>
                      </a:lnTo>
                      <a:lnTo>
                        <a:pt x="207" y="2120"/>
                      </a:lnTo>
                      <a:lnTo>
                        <a:pt x="207" y="2120"/>
                      </a:lnTo>
                      <a:lnTo>
                        <a:pt x="208" y="2120"/>
                      </a:lnTo>
                      <a:lnTo>
                        <a:pt x="208" y="2121"/>
                      </a:lnTo>
                      <a:lnTo>
                        <a:pt x="209" y="2121"/>
                      </a:lnTo>
                      <a:lnTo>
                        <a:pt x="209" y="2121"/>
                      </a:lnTo>
                      <a:lnTo>
                        <a:pt x="209" y="2122"/>
                      </a:lnTo>
                      <a:lnTo>
                        <a:pt x="210" y="2122"/>
                      </a:lnTo>
                      <a:lnTo>
                        <a:pt x="210" y="2122"/>
                      </a:lnTo>
                      <a:lnTo>
                        <a:pt x="211" y="2122"/>
                      </a:lnTo>
                      <a:lnTo>
                        <a:pt x="211" y="2123"/>
                      </a:lnTo>
                      <a:lnTo>
                        <a:pt x="211" y="2123"/>
                      </a:lnTo>
                      <a:lnTo>
                        <a:pt x="212" y="2124"/>
                      </a:lnTo>
                      <a:lnTo>
                        <a:pt x="212" y="2124"/>
                      </a:lnTo>
                      <a:lnTo>
                        <a:pt x="213" y="2124"/>
                      </a:lnTo>
                      <a:lnTo>
                        <a:pt x="213" y="2124"/>
                      </a:lnTo>
                      <a:lnTo>
                        <a:pt x="214" y="2125"/>
                      </a:lnTo>
                      <a:lnTo>
                        <a:pt x="214" y="2125"/>
                      </a:lnTo>
                      <a:lnTo>
                        <a:pt x="215" y="2126"/>
                      </a:lnTo>
                      <a:lnTo>
                        <a:pt x="215" y="2126"/>
                      </a:lnTo>
                      <a:lnTo>
                        <a:pt x="216" y="2126"/>
                      </a:lnTo>
                      <a:lnTo>
                        <a:pt x="216" y="2127"/>
                      </a:lnTo>
                      <a:lnTo>
                        <a:pt x="216" y="2127"/>
                      </a:lnTo>
                      <a:lnTo>
                        <a:pt x="217" y="2127"/>
                      </a:lnTo>
                      <a:lnTo>
                        <a:pt x="217" y="2128"/>
                      </a:lnTo>
                      <a:lnTo>
                        <a:pt x="218" y="2128"/>
                      </a:lnTo>
                      <a:lnTo>
                        <a:pt x="218" y="2128"/>
                      </a:lnTo>
                      <a:lnTo>
                        <a:pt x="218" y="2129"/>
                      </a:lnTo>
                      <a:lnTo>
                        <a:pt x="219" y="2129"/>
                      </a:lnTo>
                      <a:lnTo>
                        <a:pt x="220" y="2129"/>
                      </a:lnTo>
                      <a:lnTo>
                        <a:pt x="220" y="2129"/>
                      </a:lnTo>
                      <a:lnTo>
                        <a:pt x="221" y="2130"/>
                      </a:lnTo>
                      <a:lnTo>
                        <a:pt x="221" y="2130"/>
                      </a:lnTo>
                      <a:lnTo>
                        <a:pt x="221" y="2131"/>
                      </a:lnTo>
                      <a:lnTo>
                        <a:pt x="222" y="2131"/>
                      </a:lnTo>
                      <a:lnTo>
                        <a:pt x="222" y="2131"/>
                      </a:lnTo>
                      <a:lnTo>
                        <a:pt x="223" y="2131"/>
                      </a:lnTo>
                      <a:lnTo>
                        <a:pt x="223" y="2132"/>
                      </a:lnTo>
                      <a:lnTo>
                        <a:pt x="224" y="2132"/>
                      </a:lnTo>
                      <a:lnTo>
                        <a:pt x="224" y="2133"/>
                      </a:lnTo>
                      <a:lnTo>
                        <a:pt x="225" y="2133"/>
                      </a:lnTo>
                      <a:lnTo>
                        <a:pt x="225" y="2133"/>
                      </a:lnTo>
                      <a:lnTo>
                        <a:pt x="225" y="2134"/>
                      </a:lnTo>
                      <a:lnTo>
                        <a:pt x="226" y="2134"/>
                      </a:lnTo>
                      <a:lnTo>
                        <a:pt x="227" y="2134"/>
                      </a:lnTo>
                      <a:lnTo>
                        <a:pt x="227" y="2134"/>
                      </a:lnTo>
                      <a:lnTo>
                        <a:pt x="228" y="2135"/>
                      </a:lnTo>
                      <a:lnTo>
                        <a:pt x="228" y="2135"/>
                      </a:lnTo>
                      <a:lnTo>
                        <a:pt x="228" y="2136"/>
                      </a:lnTo>
                      <a:lnTo>
                        <a:pt x="229" y="2136"/>
                      </a:lnTo>
                      <a:lnTo>
                        <a:pt x="230" y="2136"/>
                      </a:lnTo>
                      <a:lnTo>
                        <a:pt x="230" y="2136"/>
                      </a:lnTo>
                      <a:lnTo>
                        <a:pt x="230" y="2137"/>
                      </a:lnTo>
                      <a:lnTo>
                        <a:pt x="231" y="2137"/>
                      </a:lnTo>
                      <a:lnTo>
                        <a:pt x="232" y="2138"/>
                      </a:lnTo>
                      <a:lnTo>
                        <a:pt x="232" y="2138"/>
                      </a:lnTo>
                      <a:lnTo>
                        <a:pt x="232" y="2138"/>
                      </a:lnTo>
                      <a:lnTo>
                        <a:pt x="233" y="2138"/>
                      </a:lnTo>
                      <a:lnTo>
                        <a:pt x="234" y="2139"/>
                      </a:lnTo>
                      <a:lnTo>
                        <a:pt x="234" y="2139"/>
                      </a:lnTo>
                      <a:lnTo>
                        <a:pt x="235" y="2140"/>
                      </a:lnTo>
                      <a:lnTo>
                        <a:pt x="235" y="2140"/>
                      </a:lnTo>
                      <a:lnTo>
                        <a:pt x="236" y="2140"/>
                      </a:lnTo>
                      <a:lnTo>
                        <a:pt x="236" y="2141"/>
                      </a:lnTo>
                      <a:lnTo>
                        <a:pt x="237" y="2141"/>
                      </a:lnTo>
                      <a:lnTo>
                        <a:pt x="237" y="2141"/>
                      </a:lnTo>
                      <a:lnTo>
                        <a:pt x="238" y="2141"/>
                      </a:lnTo>
                      <a:lnTo>
                        <a:pt x="238" y="2142"/>
                      </a:lnTo>
                      <a:lnTo>
                        <a:pt x="239" y="2142"/>
                      </a:lnTo>
                      <a:lnTo>
                        <a:pt x="239" y="2143"/>
                      </a:lnTo>
                      <a:lnTo>
                        <a:pt x="240" y="2143"/>
                      </a:lnTo>
                      <a:lnTo>
                        <a:pt x="240" y="2143"/>
                      </a:lnTo>
                      <a:lnTo>
                        <a:pt x="241" y="2143"/>
                      </a:lnTo>
                      <a:close/>
                    </a:path>
                  </a:pathLst>
                </a:custGeom>
                <a:solidFill>
                  <a:srgbClr val="4746EB"/>
                </a:solidFill>
                <a:ln w="12700">
                  <a:solidFill>
                    <a:srgbClr val="4746EB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">
                  <a:extLst>
                    <a:ext uri="{FF2B5EF4-FFF2-40B4-BE49-F238E27FC236}">
                      <a16:creationId xmlns:a16="http://schemas.microsoft.com/office/drawing/2014/main" id="{551C3334-3D49-4169-8730-1672920C0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3549" y="0"/>
                  <a:ext cx="2929636" cy="3462436"/>
                </a:xfrm>
                <a:custGeom>
                  <a:avLst/>
                  <a:gdLst>
                    <a:gd name="T0" fmla="*/ 156 w 1908"/>
                    <a:gd name="T1" fmla="*/ 1985 h 2255"/>
                    <a:gd name="T2" fmla="*/ 163 w 1908"/>
                    <a:gd name="T3" fmla="*/ 1999 h 2255"/>
                    <a:gd name="T4" fmla="*/ 171 w 1908"/>
                    <a:gd name="T5" fmla="*/ 2013 h 2255"/>
                    <a:gd name="T6" fmla="*/ 180 w 1908"/>
                    <a:gd name="T7" fmla="*/ 2026 h 2255"/>
                    <a:gd name="T8" fmla="*/ 191 w 1908"/>
                    <a:gd name="T9" fmla="*/ 2040 h 2255"/>
                    <a:gd name="T10" fmla="*/ 202 w 1908"/>
                    <a:gd name="T11" fmla="*/ 2054 h 2255"/>
                    <a:gd name="T12" fmla="*/ 215 w 1908"/>
                    <a:gd name="T13" fmla="*/ 2067 h 2255"/>
                    <a:gd name="T14" fmla="*/ 229 w 1908"/>
                    <a:gd name="T15" fmla="*/ 2081 h 2255"/>
                    <a:gd name="T16" fmla="*/ 245 w 1908"/>
                    <a:gd name="T17" fmla="*/ 2095 h 2255"/>
                    <a:gd name="T18" fmla="*/ 263 w 1908"/>
                    <a:gd name="T19" fmla="*/ 2108 h 2255"/>
                    <a:gd name="T20" fmla="*/ 285 w 1908"/>
                    <a:gd name="T21" fmla="*/ 2122 h 2255"/>
                    <a:gd name="T22" fmla="*/ 310 w 1908"/>
                    <a:gd name="T23" fmla="*/ 2136 h 2255"/>
                    <a:gd name="T24" fmla="*/ 340 w 1908"/>
                    <a:gd name="T25" fmla="*/ 2149 h 2255"/>
                    <a:gd name="T26" fmla="*/ 377 w 1908"/>
                    <a:gd name="T27" fmla="*/ 2163 h 2255"/>
                    <a:gd name="T28" fmla="*/ 421 w 1908"/>
                    <a:gd name="T29" fmla="*/ 2176 h 2255"/>
                    <a:gd name="T30" fmla="*/ 479 w 1908"/>
                    <a:gd name="T31" fmla="*/ 2190 h 2255"/>
                    <a:gd name="T32" fmla="*/ 557 w 1908"/>
                    <a:gd name="T33" fmla="*/ 2204 h 2255"/>
                    <a:gd name="T34" fmla="*/ 665 w 1908"/>
                    <a:gd name="T35" fmla="*/ 2217 h 2255"/>
                    <a:gd name="T36" fmla="*/ 837 w 1908"/>
                    <a:gd name="T37" fmla="*/ 2230 h 2255"/>
                    <a:gd name="T38" fmla="*/ 1154 w 1908"/>
                    <a:gd name="T39" fmla="*/ 2244 h 2255"/>
                    <a:gd name="T40" fmla="*/ 1908 w 1908"/>
                    <a:gd name="T41" fmla="*/ 2254 h 2255"/>
                    <a:gd name="T42" fmla="*/ 1435 w 1908"/>
                    <a:gd name="T43" fmla="*/ 2241 h 2255"/>
                    <a:gd name="T44" fmla="*/ 1096 w 1908"/>
                    <a:gd name="T45" fmla="*/ 2228 h 2255"/>
                    <a:gd name="T46" fmla="*/ 903 w 1908"/>
                    <a:gd name="T47" fmla="*/ 2214 h 2255"/>
                    <a:gd name="T48" fmla="*/ 773 w 1908"/>
                    <a:gd name="T49" fmla="*/ 2201 h 2255"/>
                    <a:gd name="T50" fmla="*/ 681 w 1908"/>
                    <a:gd name="T51" fmla="*/ 2187 h 2255"/>
                    <a:gd name="T52" fmla="*/ 612 w 1908"/>
                    <a:gd name="T53" fmla="*/ 2174 h 2255"/>
                    <a:gd name="T54" fmla="*/ 558 w 1908"/>
                    <a:gd name="T55" fmla="*/ 2160 h 2255"/>
                    <a:gd name="T56" fmla="*/ 513 w 1908"/>
                    <a:gd name="T57" fmla="*/ 2147 h 2255"/>
                    <a:gd name="T58" fmla="*/ 476 w 1908"/>
                    <a:gd name="T59" fmla="*/ 2133 h 2255"/>
                    <a:gd name="T60" fmla="*/ 446 w 1908"/>
                    <a:gd name="T61" fmla="*/ 2119 h 2255"/>
                    <a:gd name="T62" fmla="*/ 419 w 1908"/>
                    <a:gd name="T63" fmla="*/ 2105 h 2255"/>
                    <a:gd name="T64" fmla="*/ 397 w 1908"/>
                    <a:gd name="T65" fmla="*/ 2092 h 2255"/>
                    <a:gd name="T66" fmla="*/ 377 w 1908"/>
                    <a:gd name="T67" fmla="*/ 2079 h 2255"/>
                    <a:gd name="T68" fmla="*/ 360 w 1908"/>
                    <a:gd name="T69" fmla="*/ 2065 h 2255"/>
                    <a:gd name="T70" fmla="*/ 344 w 1908"/>
                    <a:gd name="T71" fmla="*/ 2051 h 2255"/>
                    <a:gd name="T72" fmla="*/ 330 w 1908"/>
                    <a:gd name="T73" fmla="*/ 2038 h 2255"/>
                    <a:gd name="T74" fmla="*/ 318 w 1908"/>
                    <a:gd name="T75" fmla="*/ 2024 h 2255"/>
                    <a:gd name="T76" fmla="*/ 307 w 1908"/>
                    <a:gd name="T77" fmla="*/ 2010 h 2255"/>
                    <a:gd name="T78" fmla="*/ 297 w 1908"/>
                    <a:gd name="T79" fmla="*/ 1997 h 2255"/>
                    <a:gd name="T80" fmla="*/ 287 w 1908"/>
                    <a:gd name="T81" fmla="*/ 1983 h 2255"/>
                    <a:gd name="T82" fmla="*/ 279 w 1908"/>
                    <a:gd name="T83" fmla="*/ 1969 h 2255"/>
                    <a:gd name="T84" fmla="*/ 270 w 1908"/>
                    <a:gd name="T85" fmla="*/ 1956 h 2255"/>
                    <a:gd name="T86" fmla="*/ 263 w 1908"/>
                    <a:gd name="T87" fmla="*/ 1942 h 2255"/>
                    <a:gd name="T88" fmla="*/ 256 w 1908"/>
                    <a:gd name="T89" fmla="*/ 1929 h 2255"/>
                    <a:gd name="T90" fmla="*/ 199 w 1908"/>
                    <a:gd name="T91" fmla="*/ 1750 h 2255"/>
                    <a:gd name="T92" fmla="*/ 155 w 1908"/>
                    <a:gd name="T93" fmla="*/ 1485 h 2255"/>
                    <a:gd name="T94" fmla="*/ 133 w 1908"/>
                    <a:gd name="T95" fmla="*/ 1227 h 2255"/>
                    <a:gd name="T96" fmla="*/ 119 w 1908"/>
                    <a:gd name="T97" fmla="*/ 962 h 2255"/>
                    <a:gd name="T98" fmla="*/ 109 w 1908"/>
                    <a:gd name="T99" fmla="*/ 697 h 2255"/>
                    <a:gd name="T100" fmla="*/ 102 w 1908"/>
                    <a:gd name="T101" fmla="*/ 432 h 2255"/>
                    <a:gd name="T102" fmla="*/ 96 w 1908"/>
                    <a:gd name="T103" fmla="*/ 167 h 2255"/>
                    <a:gd name="T104" fmla="*/ 2 w 1908"/>
                    <a:gd name="T105" fmla="*/ 90 h 2255"/>
                    <a:gd name="T106" fmla="*/ 6 w 1908"/>
                    <a:gd name="T107" fmla="*/ 355 h 2255"/>
                    <a:gd name="T108" fmla="*/ 11 w 1908"/>
                    <a:gd name="T109" fmla="*/ 619 h 2255"/>
                    <a:gd name="T110" fmla="*/ 19 w 1908"/>
                    <a:gd name="T111" fmla="*/ 884 h 2255"/>
                    <a:gd name="T112" fmla="*/ 29 w 1908"/>
                    <a:gd name="T113" fmla="*/ 1149 h 2255"/>
                    <a:gd name="T114" fmla="*/ 44 w 1908"/>
                    <a:gd name="T115" fmla="*/ 1414 h 2255"/>
                    <a:gd name="T116" fmla="*/ 72 w 1908"/>
                    <a:gd name="T117" fmla="*/ 1679 h 2255"/>
                    <a:gd name="T118" fmla="*/ 129 w 1908"/>
                    <a:gd name="T119" fmla="*/ 1925 h 2255"/>
                    <a:gd name="T120" fmla="*/ 134 w 1908"/>
                    <a:gd name="T121" fmla="*/ 1938 h 2255"/>
                    <a:gd name="T122" fmla="*/ 140 w 1908"/>
                    <a:gd name="T123" fmla="*/ 1952 h 2255"/>
                    <a:gd name="T124" fmla="*/ 146 w 1908"/>
                    <a:gd name="T125" fmla="*/ 1966 h 2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908" h="2255">
                      <a:moveTo>
                        <a:pt x="149" y="1972"/>
                      </a:moveTo>
                      <a:lnTo>
                        <a:pt x="149" y="1973"/>
                      </a:lnTo>
                      <a:lnTo>
                        <a:pt x="149" y="1973"/>
                      </a:lnTo>
                      <a:lnTo>
                        <a:pt x="149" y="1973"/>
                      </a:lnTo>
                      <a:lnTo>
                        <a:pt x="150" y="1974"/>
                      </a:lnTo>
                      <a:lnTo>
                        <a:pt x="150" y="1974"/>
                      </a:lnTo>
                      <a:lnTo>
                        <a:pt x="150" y="1974"/>
                      </a:lnTo>
                      <a:lnTo>
                        <a:pt x="150" y="1974"/>
                      </a:lnTo>
                      <a:lnTo>
                        <a:pt x="150" y="1975"/>
                      </a:lnTo>
                      <a:lnTo>
                        <a:pt x="150" y="1975"/>
                      </a:lnTo>
                      <a:lnTo>
                        <a:pt x="150" y="1976"/>
                      </a:lnTo>
                      <a:lnTo>
                        <a:pt x="151" y="1976"/>
                      </a:lnTo>
                      <a:lnTo>
                        <a:pt x="151" y="1976"/>
                      </a:lnTo>
                      <a:lnTo>
                        <a:pt x="151" y="1976"/>
                      </a:lnTo>
                      <a:lnTo>
                        <a:pt x="151" y="1977"/>
                      </a:lnTo>
                      <a:lnTo>
                        <a:pt x="151" y="1977"/>
                      </a:lnTo>
                      <a:lnTo>
                        <a:pt x="152" y="1977"/>
                      </a:lnTo>
                      <a:lnTo>
                        <a:pt x="152" y="1978"/>
                      </a:lnTo>
                      <a:lnTo>
                        <a:pt x="152" y="1978"/>
                      </a:lnTo>
                      <a:lnTo>
                        <a:pt x="152" y="1978"/>
                      </a:lnTo>
                      <a:lnTo>
                        <a:pt x="152" y="1979"/>
                      </a:lnTo>
                      <a:lnTo>
                        <a:pt x="152" y="1979"/>
                      </a:lnTo>
                      <a:lnTo>
                        <a:pt x="152" y="1979"/>
                      </a:lnTo>
                      <a:lnTo>
                        <a:pt x="153" y="1980"/>
                      </a:lnTo>
                      <a:lnTo>
                        <a:pt x="153" y="1980"/>
                      </a:lnTo>
                      <a:lnTo>
                        <a:pt x="153" y="1981"/>
                      </a:lnTo>
                      <a:lnTo>
                        <a:pt x="153" y="1981"/>
                      </a:lnTo>
                      <a:lnTo>
                        <a:pt x="153" y="1981"/>
                      </a:lnTo>
                      <a:lnTo>
                        <a:pt x="154" y="1981"/>
                      </a:lnTo>
                      <a:lnTo>
                        <a:pt x="154" y="1982"/>
                      </a:lnTo>
                      <a:lnTo>
                        <a:pt x="154" y="1982"/>
                      </a:lnTo>
                      <a:lnTo>
                        <a:pt x="154" y="1982"/>
                      </a:lnTo>
                      <a:lnTo>
                        <a:pt x="154" y="1983"/>
                      </a:lnTo>
                      <a:lnTo>
                        <a:pt x="154" y="1983"/>
                      </a:lnTo>
                      <a:lnTo>
                        <a:pt x="154" y="1983"/>
                      </a:lnTo>
                      <a:lnTo>
                        <a:pt x="155" y="1984"/>
                      </a:lnTo>
                      <a:lnTo>
                        <a:pt x="155" y="1984"/>
                      </a:lnTo>
                      <a:lnTo>
                        <a:pt x="155" y="1984"/>
                      </a:lnTo>
                      <a:lnTo>
                        <a:pt x="155" y="1985"/>
                      </a:lnTo>
                      <a:lnTo>
                        <a:pt x="155" y="1985"/>
                      </a:lnTo>
                      <a:lnTo>
                        <a:pt x="156" y="1985"/>
                      </a:lnTo>
                      <a:lnTo>
                        <a:pt x="156" y="1986"/>
                      </a:lnTo>
                      <a:lnTo>
                        <a:pt x="156" y="1986"/>
                      </a:lnTo>
                      <a:lnTo>
                        <a:pt x="156" y="1986"/>
                      </a:lnTo>
                      <a:lnTo>
                        <a:pt x="156" y="1987"/>
                      </a:lnTo>
                      <a:lnTo>
                        <a:pt x="157" y="1987"/>
                      </a:lnTo>
                      <a:lnTo>
                        <a:pt x="157" y="1988"/>
                      </a:lnTo>
                      <a:lnTo>
                        <a:pt x="157" y="1988"/>
                      </a:lnTo>
                      <a:lnTo>
                        <a:pt x="157" y="1988"/>
                      </a:lnTo>
                      <a:lnTo>
                        <a:pt x="157" y="1988"/>
                      </a:lnTo>
                      <a:lnTo>
                        <a:pt x="157" y="1989"/>
                      </a:lnTo>
                      <a:lnTo>
                        <a:pt x="158" y="1989"/>
                      </a:lnTo>
                      <a:lnTo>
                        <a:pt x="158" y="1989"/>
                      </a:lnTo>
                      <a:lnTo>
                        <a:pt x="158" y="1990"/>
                      </a:lnTo>
                      <a:lnTo>
                        <a:pt x="158" y="1990"/>
                      </a:lnTo>
                      <a:lnTo>
                        <a:pt x="158" y="1990"/>
                      </a:lnTo>
                      <a:lnTo>
                        <a:pt x="159" y="1991"/>
                      </a:lnTo>
                      <a:lnTo>
                        <a:pt x="159" y="1991"/>
                      </a:lnTo>
                      <a:lnTo>
                        <a:pt x="159" y="1991"/>
                      </a:lnTo>
                      <a:lnTo>
                        <a:pt x="159" y="1992"/>
                      </a:lnTo>
                      <a:lnTo>
                        <a:pt x="159" y="1992"/>
                      </a:lnTo>
                      <a:lnTo>
                        <a:pt x="159" y="1992"/>
                      </a:lnTo>
                      <a:lnTo>
                        <a:pt x="159" y="1993"/>
                      </a:lnTo>
                      <a:lnTo>
                        <a:pt x="160" y="1993"/>
                      </a:lnTo>
                      <a:lnTo>
                        <a:pt x="160" y="1993"/>
                      </a:lnTo>
                      <a:lnTo>
                        <a:pt x="160" y="1994"/>
                      </a:lnTo>
                      <a:lnTo>
                        <a:pt x="160" y="1994"/>
                      </a:lnTo>
                      <a:lnTo>
                        <a:pt x="161" y="1995"/>
                      </a:lnTo>
                      <a:lnTo>
                        <a:pt x="161" y="1995"/>
                      </a:lnTo>
                      <a:lnTo>
                        <a:pt x="161" y="1995"/>
                      </a:lnTo>
                      <a:lnTo>
                        <a:pt x="161" y="1995"/>
                      </a:lnTo>
                      <a:lnTo>
                        <a:pt x="162" y="1996"/>
                      </a:lnTo>
                      <a:lnTo>
                        <a:pt x="162" y="1996"/>
                      </a:lnTo>
                      <a:lnTo>
                        <a:pt x="162" y="1996"/>
                      </a:lnTo>
                      <a:lnTo>
                        <a:pt x="162" y="1997"/>
                      </a:lnTo>
                      <a:lnTo>
                        <a:pt x="162" y="1997"/>
                      </a:lnTo>
                      <a:lnTo>
                        <a:pt x="162" y="1997"/>
                      </a:lnTo>
                      <a:lnTo>
                        <a:pt x="162" y="1998"/>
                      </a:lnTo>
                      <a:lnTo>
                        <a:pt x="163" y="1998"/>
                      </a:lnTo>
                      <a:lnTo>
                        <a:pt x="163" y="1998"/>
                      </a:lnTo>
                      <a:lnTo>
                        <a:pt x="163" y="1999"/>
                      </a:lnTo>
                      <a:lnTo>
                        <a:pt x="163" y="1999"/>
                      </a:lnTo>
                      <a:lnTo>
                        <a:pt x="164" y="1999"/>
                      </a:lnTo>
                      <a:lnTo>
                        <a:pt x="164" y="1999"/>
                      </a:lnTo>
                      <a:lnTo>
                        <a:pt x="164" y="2000"/>
                      </a:lnTo>
                      <a:lnTo>
                        <a:pt x="164" y="2000"/>
                      </a:lnTo>
                      <a:lnTo>
                        <a:pt x="164" y="2001"/>
                      </a:lnTo>
                      <a:lnTo>
                        <a:pt x="164" y="2001"/>
                      </a:lnTo>
                      <a:lnTo>
                        <a:pt x="164" y="2002"/>
                      </a:lnTo>
                      <a:lnTo>
                        <a:pt x="165" y="2002"/>
                      </a:lnTo>
                      <a:lnTo>
                        <a:pt x="165" y="2002"/>
                      </a:lnTo>
                      <a:lnTo>
                        <a:pt x="165" y="2002"/>
                      </a:lnTo>
                      <a:lnTo>
                        <a:pt x="165" y="2003"/>
                      </a:lnTo>
                      <a:lnTo>
                        <a:pt x="166" y="2003"/>
                      </a:lnTo>
                      <a:lnTo>
                        <a:pt x="166" y="2003"/>
                      </a:lnTo>
                      <a:lnTo>
                        <a:pt x="166" y="2004"/>
                      </a:lnTo>
                      <a:lnTo>
                        <a:pt x="166" y="2004"/>
                      </a:lnTo>
                      <a:lnTo>
                        <a:pt x="166" y="2004"/>
                      </a:lnTo>
                      <a:lnTo>
                        <a:pt x="166" y="2005"/>
                      </a:lnTo>
                      <a:lnTo>
                        <a:pt x="167" y="2005"/>
                      </a:lnTo>
                      <a:lnTo>
                        <a:pt x="167" y="2005"/>
                      </a:lnTo>
                      <a:lnTo>
                        <a:pt x="167" y="2006"/>
                      </a:lnTo>
                      <a:lnTo>
                        <a:pt x="167" y="2006"/>
                      </a:lnTo>
                      <a:lnTo>
                        <a:pt x="168" y="2007"/>
                      </a:lnTo>
                      <a:lnTo>
                        <a:pt x="168" y="2007"/>
                      </a:lnTo>
                      <a:lnTo>
                        <a:pt x="168" y="2007"/>
                      </a:lnTo>
                      <a:lnTo>
                        <a:pt x="168" y="2007"/>
                      </a:lnTo>
                      <a:lnTo>
                        <a:pt x="169" y="2008"/>
                      </a:lnTo>
                      <a:lnTo>
                        <a:pt x="169" y="2008"/>
                      </a:lnTo>
                      <a:lnTo>
                        <a:pt x="169" y="2008"/>
                      </a:lnTo>
                      <a:lnTo>
                        <a:pt x="169" y="2009"/>
                      </a:lnTo>
                      <a:lnTo>
                        <a:pt x="169" y="2009"/>
                      </a:lnTo>
                      <a:lnTo>
                        <a:pt x="169" y="2009"/>
                      </a:lnTo>
                      <a:lnTo>
                        <a:pt x="170" y="2010"/>
                      </a:lnTo>
                      <a:lnTo>
                        <a:pt x="170" y="2010"/>
                      </a:lnTo>
                      <a:lnTo>
                        <a:pt x="170" y="2010"/>
                      </a:lnTo>
                      <a:lnTo>
                        <a:pt x="170" y="2011"/>
                      </a:lnTo>
                      <a:lnTo>
                        <a:pt x="171" y="2011"/>
                      </a:lnTo>
                      <a:lnTo>
                        <a:pt x="171" y="2011"/>
                      </a:lnTo>
                      <a:lnTo>
                        <a:pt x="171" y="2012"/>
                      </a:lnTo>
                      <a:lnTo>
                        <a:pt x="171" y="2012"/>
                      </a:lnTo>
                      <a:lnTo>
                        <a:pt x="171" y="2012"/>
                      </a:lnTo>
                      <a:lnTo>
                        <a:pt x="171" y="2013"/>
                      </a:lnTo>
                      <a:lnTo>
                        <a:pt x="172" y="2013"/>
                      </a:lnTo>
                      <a:lnTo>
                        <a:pt x="172" y="2014"/>
                      </a:lnTo>
                      <a:lnTo>
                        <a:pt x="172" y="2014"/>
                      </a:lnTo>
                      <a:lnTo>
                        <a:pt x="172" y="2014"/>
                      </a:lnTo>
                      <a:lnTo>
                        <a:pt x="173" y="2014"/>
                      </a:lnTo>
                      <a:lnTo>
                        <a:pt x="173" y="2015"/>
                      </a:lnTo>
                      <a:lnTo>
                        <a:pt x="173" y="2015"/>
                      </a:lnTo>
                      <a:lnTo>
                        <a:pt x="173" y="2015"/>
                      </a:lnTo>
                      <a:lnTo>
                        <a:pt x="173" y="2016"/>
                      </a:lnTo>
                      <a:lnTo>
                        <a:pt x="174" y="2016"/>
                      </a:lnTo>
                      <a:lnTo>
                        <a:pt x="174" y="2016"/>
                      </a:lnTo>
                      <a:lnTo>
                        <a:pt x="174" y="2017"/>
                      </a:lnTo>
                      <a:lnTo>
                        <a:pt x="174" y="2017"/>
                      </a:lnTo>
                      <a:lnTo>
                        <a:pt x="175" y="2017"/>
                      </a:lnTo>
                      <a:lnTo>
                        <a:pt x="175" y="2018"/>
                      </a:lnTo>
                      <a:lnTo>
                        <a:pt x="175" y="2018"/>
                      </a:lnTo>
                      <a:lnTo>
                        <a:pt x="175" y="2018"/>
                      </a:lnTo>
                      <a:lnTo>
                        <a:pt x="176" y="2019"/>
                      </a:lnTo>
                      <a:lnTo>
                        <a:pt x="176" y="2019"/>
                      </a:lnTo>
                      <a:lnTo>
                        <a:pt x="176" y="2019"/>
                      </a:lnTo>
                      <a:lnTo>
                        <a:pt x="176" y="2020"/>
                      </a:lnTo>
                      <a:lnTo>
                        <a:pt x="176" y="2020"/>
                      </a:lnTo>
                      <a:lnTo>
                        <a:pt x="176" y="2021"/>
                      </a:lnTo>
                      <a:lnTo>
                        <a:pt x="177" y="2021"/>
                      </a:lnTo>
                      <a:lnTo>
                        <a:pt x="177" y="2021"/>
                      </a:lnTo>
                      <a:lnTo>
                        <a:pt x="177" y="2021"/>
                      </a:lnTo>
                      <a:lnTo>
                        <a:pt x="178" y="2022"/>
                      </a:lnTo>
                      <a:lnTo>
                        <a:pt x="178" y="2022"/>
                      </a:lnTo>
                      <a:lnTo>
                        <a:pt x="178" y="2022"/>
                      </a:lnTo>
                      <a:lnTo>
                        <a:pt x="178" y="2023"/>
                      </a:lnTo>
                      <a:lnTo>
                        <a:pt x="178" y="2023"/>
                      </a:lnTo>
                      <a:lnTo>
                        <a:pt x="178" y="2023"/>
                      </a:lnTo>
                      <a:lnTo>
                        <a:pt x="179" y="2024"/>
                      </a:lnTo>
                      <a:lnTo>
                        <a:pt x="179" y="2024"/>
                      </a:lnTo>
                      <a:lnTo>
                        <a:pt x="179" y="2024"/>
                      </a:lnTo>
                      <a:lnTo>
                        <a:pt x="180" y="2025"/>
                      </a:lnTo>
                      <a:lnTo>
                        <a:pt x="180" y="2025"/>
                      </a:lnTo>
                      <a:lnTo>
                        <a:pt x="180" y="2025"/>
                      </a:lnTo>
                      <a:lnTo>
                        <a:pt x="180" y="2025"/>
                      </a:lnTo>
                      <a:lnTo>
                        <a:pt x="180" y="2026"/>
                      </a:lnTo>
                      <a:lnTo>
                        <a:pt x="180" y="2026"/>
                      </a:lnTo>
                      <a:lnTo>
                        <a:pt x="181" y="2027"/>
                      </a:lnTo>
                      <a:lnTo>
                        <a:pt x="181" y="2027"/>
                      </a:lnTo>
                      <a:lnTo>
                        <a:pt x="181" y="2028"/>
                      </a:lnTo>
                      <a:lnTo>
                        <a:pt x="182" y="2028"/>
                      </a:lnTo>
                      <a:lnTo>
                        <a:pt x="182" y="2028"/>
                      </a:lnTo>
                      <a:lnTo>
                        <a:pt x="182" y="2028"/>
                      </a:lnTo>
                      <a:lnTo>
                        <a:pt x="182" y="2029"/>
                      </a:lnTo>
                      <a:lnTo>
                        <a:pt x="183" y="2029"/>
                      </a:lnTo>
                      <a:lnTo>
                        <a:pt x="183" y="2029"/>
                      </a:lnTo>
                      <a:lnTo>
                        <a:pt x="183" y="2030"/>
                      </a:lnTo>
                      <a:lnTo>
                        <a:pt x="183" y="2030"/>
                      </a:lnTo>
                      <a:lnTo>
                        <a:pt x="183" y="2030"/>
                      </a:lnTo>
                      <a:lnTo>
                        <a:pt x="184" y="2031"/>
                      </a:lnTo>
                      <a:lnTo>
                        <a:pt x="184" y="2031"/>
                      </a:lnTo>
                      <a:lnTo>
                        <a:pt x="184" y="2031"/>
                      </a:lnTo>
                      <a:lnTo>
                        <a:pt x="185" y="2032"/>
                      </a:lnTo>
                      <a:lnTo>
                        <a:pt x="185" y="2032"/>
                      </a:lnTo>
                      <a:lnTo>
                        <a:pt x="185" y="2032"/>
                      </a:lnTo>
                      <a:lnTo>
                        <a:pt x="185" y="2032"/>
                      </a:lnTo>
                      <a:lnTo>
                        <a:pt x="185" y="2033"/>
                      </a:lnTo>
                      <a:lnTo>
                        <a:pt x="186" y="2033"/>
                      </a:lnTo>
                      <a:lnTo>
                        <a:pt x="186" y="2034"/>
                      </a:lnTo>
                      <a:lnTo>
                        <a:pt x="186" y="2034"/>
                      </a:lnTo>
                      <a:lnTo>
                        <a:pt x="187" y="2034"/>
                      </a:lnTo>
                      <a:lnTo>
                        <a:pt x="187" y="2035"/>
                      </a:lnTo>
                      <a:lnTo>
                        <a:pt x="187" y="2035"/>
                      </a:lnTo>
                      <a:lnTo>
                        <a:pt x="187" y="2035"/>
                      </a:lnTo>
                      <a:lnTo>
                        <a:pt x="187" y="2036"/>
                      </a:lnTo>
                      <a:lnTo>
                        <a:pt x="188" y="2036"/>
                      </a:lnTo>
                      <a:lnTo>
                        <a:pt x="188" y="2036"/>
                      </a:lnTo>
                      <a:lnTo>
                        <a:pt x="188" y="2037"/>
                      </a:lnTo>
                      <a:lnTo>
                        <a:pt x="188" y="2037"/>
                      </a:lnTo>
                      <a:lnTo>
                        <a:pt x="189" y="2037"/>
                      </a:lnTo>
                      <a:lnTo>
                        <a:pt x="189" y="2038"/>
                      </a:lnTo>
                      <a:lnTo>
                        <a:pt x="189" y="2038"/>
                      </a:lnTo>
                      <a:lnTo>
                        <a:pt x="190" y="2038"/>
                      </a:lnTo>
                      <a:lnTo>
                        <a:pt x="190" y="2039"/>
                      </a:lnTo>
                      <a:lnTo>
                        <a:pt x="190" y="2039"/>
                      </a:lnTo>
                      <a:lnTo>
                        <a:pt x="190" y="2040"/>
                      </a:lnTo>
                      <a:lnTo>
                        <a:pt x="190" y="2040"/>
                      </a:lnTo>
                      <a:lnTo>
                        <a:pt x="191" y="2040"/>
                      </a:lnTo>
                      <a:lnTo>
                        <a:pt x="191" y="2040"/>
                      </a:lnTo>
                      <a:lnTo>
                        <a:pt x="191" y="2041"/>
                      </a:lnTo>
                      <a:lnTo>
                        <a:pt x="192" y="2041"/>
                      </a:lnTo>
                      <a:lnTo>
                        <a:pt x="192" y="2041"/>
                      </a:lnTo>
                      <a:lnTo>
                        <a:pt x="192" y="2042"/>
                      </a:lnTo>
                      <a:lnTo>
                        <a:pt x="192" y="2042"/>
                      </a:lnTo>
                      <a:lnTo>
                        <a:pt x="192" y="2042"/>
                      </a:lnTo>
                      <a:lnTo>
                        <a:pt x="193" y="2043"/>
                      </a:lnTo>
                      <a:lnTo>
                        <a:pt x="193" y="2043"/>
                      </a:lnTo>
                      <a:lnTo>
                        <a:pt x="193" y="2043"/>
                      </a:lnTo>
                      <a:lnTo>
                        <a:pt x="194" y="2044"/>
                      </a:lnTo>
                      <a:lnTo>
                        <a:pt x="194" y="2044"/>
                      </a:lnTo>
                      <a:lnTo>
                        <a:pt x="194" y="2044"/>
                      </a:lnTo>
                      <a:lnTo>
                        <a:pt x="194" y="2044"/>
                      </a:lnTo>
                      <a:lnTo>
                        <a:pt x="195" y="2045"/>
                      </a:lnTo>
                      <a:lnTo>
                        <a:pt x="195" y="2045"/>
                      </a:lnTo>
                      <a:lnTo>
                        <a:pt x="195" y="2046"/>
                      </a:lnTo>
                      <a:lnTo>
                        <a:pt x="196" y="2046"/>
                      </a:lnTo>
                      <a:lnTo>
                        <a:pt x="196" y="2047"/>
                      </a:lnTo>
                      <a:lnTo>
                        <a:pt x="196" y="2047"/>
                      </a:lnTo>
                      <a:lnTo>
                        <a:pt x="197" y="2047"/>
                      </a:lnTo>
                      <a:lnTo>
                        <a:pt x="197" y="2047"/>
                      </a:lnTo>
                      <a:lnTo>
                        <a:pt x="197" y="2048"/>
                      </a:lnTo>
                      <a:lnTo>
                        <a:pt x="197" y="2048"/>
                      </a:lnTo>
                      <a:lnTo>
                        <a:pt x="197" y="2048"/>
                      </a:lnTo>
                      <a:lnTo>
                        <a:pt x="198" y="2049"/>
                      </a:lnTo>
                      <a:lnTo>
                        <a:pt x="198" y="2049"/>
                      </a:lnTo>
                      <a:lnTo>
                        <a:pt x="198" y="2049"/>
                      </a:lnTo>
                      <a:lnTo>
                        <a:pt x="199" y="2050"/>
                      </a:lnTo>
                      <a:lnTo>
                        <a:pt x="199" y="2050"/>
                      </a:lnTo>
                      <a:lnTo>
                        <a:pt x="199" y="2050"/>
                      </a:lnTo>
                      <a:lnTo>
                        <a:pt x="199" y="2051"/>
                      </a:lnTo>
                      <a:lnTo>
                        <a:pt x="200" y="2051"/>
                      </a:lnTo>
                      <a:lnTo>
                        <a:pt x="200" y="2051"/>
                      </a:lnTo>
                      <a:lnTo>
                        <a:pt x="200" y="2051"/>
                      </a:lnTo>
                      <a:lnTo>
                        <a:pt x="201" y="2052"/>
                      </a:lnTo>
                      <a:lnTo>
                        <a:pt x="201" y="2052"/>
                      </a:lnTo>
                      <a:lnTo>
                        <a:pt x="201" y="2053"/>
                      </a:lnTo>
                      <a:lnTo>
                        <a:pt x="201" y="2053"/>
                      </a:lnTo>
                      <a:lnTo>
                        <a:pt x="201" y="2053"/>
                      </a:lnTo>
                      <a:lnTo>
                        <a:pt x="202" y="2054"/>
                      </a:lnTo>
                      <a:lnTo>
                        <a:pt x="202" y="2054"/>
                      </a:lnTo>
                      <a:lnTo>
                        <a:pt x="203" y="2054"/>
                      </a:lnTo>
                      <a:lnTo>
                        <a:pt x="203" y="2055"/>
                      </a:lnTo>
                      <a:lnTo>
                        <a:pt x="203" y="2055"/>
                      </a:lnTo>
                      <a:lnTo>
                        <a:pt x="204" y="2055"/>
                      </a:lnTo>
                      <a:lnTo>
                        <a:pt x="204" y="2056"/>
                      </a:lnTo>
                      <a:lnTo>
                        <a:pt x="204" y="2056"/>
                      </a:lnTo>
                      <a:lnTo>
                        <a:pt x="204" y="2056"/>
                      </a:lnTo>
                      <a:lnTo>
                        <a:pt x="205" y="2057"/>
                      </a:lnTo>
                      <a:lnTo>
                        <a:pt x="205" y="2057"/>
                      </a:lnTo>
                      <a:lnTo>
                        <a:pt x="205" y="2057"/>
                      </a:lnTo>
                      <a:lnTo>
                        <a:pt x="206" y="2058"/>
                      </a:lnTo>
                      <a:lnTo>
                        <a:pt x="206" y="2058"/>
                      </a:lnTo>
                      <a:lnTo>
                        <a:pt x="206" y="2058"/>
                      </a:lnTo>
                      <a:lnTo>
                        <a:pt x="206" y="2058"/>
                      </a:lnTo>
                      <a:lnTo>
                        <a:pt x="207" y="2059"/>
                      </a:lnTo>
                      <a:lnTo>
                        <a:pt x="207" y="2059"/>
                      </a:lnTo>
                      <a:lnTo>
                        <a:pt x="207" y="2060"/>
                      </a:lnTo>
                      <a:lnTo>
                        <a:pt x="208" y="2060"/>
                      </a:lnTo>
                      <a:lnTo>
                        <a:pt x="208" y="2060"/>
                      </a:lnTo>
                      <a:lnTo>
                        <a:pt x="208" y="2061"/>
                      </a:lnTo>
                      <a:lnTo>
                        <a:pt x="208" y="2061"/>
                      </a:lnTo>
                      <a:lnTo>
                        <a:pt x="209" y="2061"/>
                      </a:lnTo>
                      <a:lnTo>
                        <a:pt x="209" y="2062"/>
                      </a:lnTo>
                      <a:lnTo>
                        <a:pt x="209" y="2062"/>
                      </a:lnTo>
                      <a:lnTo>
                        <a:pt x="210" y="2062"/>
                      </a:lnTo>
                      <a:lnTo>
                        <a:pt x="210" y="2063"/>
                      </a:lnTo>
                      <a:lnTo>
                        <a:pt x="211" y="2063"/>
                      </a:lnTo>
                      <a:lnTo>
                        <a:pt x="211" y="2063"/>
                      </a:lnTo>
                      <a:lnTo>
                        <a:pt x="211" y="2064"/>
                      </a:lnTo>
                      <a:lnTo>
                        <a:pt x="211" y="2064"/>
                      </a:lnTo>
                      <a:lnTo>
                        <a:pt x="212" y="2064"/>
                      </a:lnTo>
                      <a:lnTo>
                        <a:pt x="212" y="2065"/>
                      </a:lnTo>
                      <a:lnTo>
                        <a:pt x="212" y="2065"/>
                      </a:lnTo>
                      <a:lnTo>
                        <a:pt x="213" y="2065"/>
                      </a:lnTo>
                      <a:lnTo>
                        <a:pt x="213" y="2065"/>
                      </a:lnTo>
                      <a:lnTo>
                        <a:pt x="213" y="2066"/>
                      </a:lnTo>
                      <a:lnTo>
                        <a:pt x="213" y="2066"/>
                      </a:lnTo>
                      <a:lnTo>
                        <a:pt x="214" y="2067"/>
                      </a:lnTo>
                      <a:lnTo>
                        <a:pt x="214" y="2067"/>
                      </a:lnTo>
                      <a:lnTo>
                        <a:pt x="215" y="2067"/>
                      </a:lnTo>
                      <a:lnTo>
                        <a:pt x="215" y="2068"/>
                      </a:lnTo>
                      <a:lnTo>
                        <a:pt x="215" y="2068"/>
                      </a:lnTo>
                      <a:lnTo>
                        <a:pt x="215" y="2068"/>
                      </a:lnTo>
                      <a:lnTo>
                        <a:pt x="216" y="2069"/>
                      </a:lnTo>
                      <a:lnTo>
                        <a:pt x="216" y="2069"/>
                      </a:lnTo>
                      <a:lnTo>
                        <a:pt x="216" y="2069"/>
                      </a:lnTo>
                      <a:lnTo>
                        <a:pt x="217" y="2070"/>
                      </a:lnTo>
                      <a:lnTo>
                        <a:pt x="217" y="2070"/>
                      </a:lnTo>
                      <a:lnTo>
                        <a:pt x="218" y="2070"/>
                      </a:lnTo>
                      <a:lnTo>
                        <a:pt x="218" y="2070"/>
                      </a:lnTo>
                      <a:lnTo>
                        <a:pt x="218" y="2071"/>
                      </a:lnTo>
                      <a:lnTo>
                        <a:pt x="218" y="2071"/>
                      </a:lnTo>
                      <a:lnTo>
                        <a:pt x="219" y="2072"/>
                      </a:lnTo>
                      <a:lnTo>
                        <a:pt x="219" y="2072"/>
                      </a:lnTo>
                      <a:lnTo>
                        <a:pt x="220" y="2072"/>
                      </a:lnTo>
                      <a:lnTo>
                        <a:pt x="220" y="2072"/>
                      </a:lnTo>
                      <a:lnTo>
                        <a:pt x="220" y="2073"/>
                      </a:lnTo>
                      <a:lnTo>
                        <a:pt x="220" y="2073"/>
                      </a:lnTo>
                      <a:lnTo>
                        <a:pt x="221" y="2074"/>
                      </a:lnTo>
                      <a:lnTo>
                        <a:pt x="221" y="2074"/>
                      </a:lnTo>
                      <a:lnTo>
                        <a:pt x="222" y="2074"/>
                      </a:lnTo>
                      <a:lnTo>
                        <a:pt x="222" y="2075"/>
                      </a:lnTo>
                      <a:lnTo>
                        <a:pt x="222" y="2075"/>
                      </a:lnTo>
                      <a:lnTo>
                        <a:pt x="222" y="2075"/>
                      </a:lnTo>
                      <a:lnTo>
                        <a:pt x="223" y="2076"/>
                      </a:lnTo>
                      <a:lnTo>
                        <a:pt x="223" y="2076"/>
                      </a:lnTo>
                      <a:lnTo>
                        <a:pt x="224" y="2076"/>
                      </a:lnTo>
                      <a:lnTo>
                        <a:pt x="224" y="2077"/>
                      </a:lnTo>
                      <a:lnTo>
                        <a:pt x="224" y="2077"/>
                      </a:lnTo>
                      <a:lnTo>
                        <a:pt x="225" y="2077"/>
                      </a:lnTo>
                      <a:lnTo>
                        <a:pt x="225" y="2077"/>
                      </a:lnTo>
                      <a:lnTo>
                        <a:pt x="225" y="2078"/>
                      </a:lnTo>
                      <a:lnTo>
                        <a:pt x="226" y="2078"/>
                      </a:lnTo>
                      <a:lnTo>
                        <a:pt x="226" y="2079"/>
                      </a:lnTo>
                      <a:lnTo>
                        <a:pt x="227" y="2079"/>
                      </a:lnTo>
                      <a:lnTo>
                        <a:pt x="227" y="2079"/>
                      </a:lnTo>
                      <a:lnTo>
                        <a:pt x="227" y="2080"/>
                      </a:lnTo>
                      <a:lnTo>
                        <a:pt x="227" y="2080"/>
                      </a:lnTo>
                      <a:lnTo>
                        <a:pt x="228" y="2080"/>
                      </a:lnTo>
                      <a:lnTo>
                        <a:pt x="228" y="2081"/>
                      </a:lnTo>
                      <a:lnTo>
                        <a:pt x="229" y="2081"/>
                      </a:lnTo>
                      <a:lnTo>
                        <a:pt x="229" y="2081"/>
                      </a:lnTo>
                      <a:lnTo>
                        <a:pt x="230" y="2082"/>
                      </a:lnTo>
                      <a:lnTo>
                        <a:pt x="230" y="2082"/>
                      </a:lnTo>
                      <a:lnTo>
                        <a:pt x="230" y="2082"/>
                      </a:lnTo>
                      <a:lnTo>
                        <a:pt x="230" y="2083"/>
                      </a:lnTo>
                      <a:lnTo>
                        <a:pt x="231" y="2083"/>
                      </a:lnTo>
                      <a:lnTo>
                        <a:pt x="231" y="2083"/>
                      </a:lnTo>
                      <a:lnTo>
                        <a:pt x="232" y="2084"/>
                      </a:lnTo>
                      <a:lnTo>
                        <a:pt x="232" y="2084"/>
                      </a:lnTo>
                      <a:lnTo>
                        <a:pt x="232" y="2084"/>
                      </a:lnTo>
                      <a:lnTo>
                        <a:pt x="233" y="2084"/>
                      </a:lnTo>
                      <a:lnTo>
                        <a:pt x="233" y="2085"/>
                      </a:lnTo>
                      <a:lnTo>
                        <a:pt x="234" y="2085"/>
                      </a:lnTo>
                      <a:lnTo>
                        <a:pt x="234" y="2086"/>
                      </a:lnTo>
                      <a:lnTo>
                        <a:pt x="234" y="2086"/>
                      </a:lnTo>
                      <a:lnTo>
                        <a:pt x="235" y="2086"/>
                      </a:lnTo>
                      <a:lnTo>
                        <a:pt x="235" y="2087"/>
                      </a:lnTo>
                      <a:lnTo>
                        <a:pt x="235" y="2087"/>
                      </a:lnTo>
                      <a:lnTo>
                        <a:pt x="236" y="2087"/>
                      </a:lnTo>
                      <a:lnTo>
                        <a:pt x="236" y="2088"/>
                      </a:lnTo>
                      <a:lnTo>
                        <a:pt x="237" y="2088"/>
                      </a:lnTo>
                      <a:lnTo>
                        <a:pt x="237" y="2088"/>
                      </a:lnTo>
                      <a:lnTo>
                        <a:pt x="237" y="2089"/>
                      </a:lnTo>
                      <a:lnTo>
                        <a:pt x="238" y="2089"/>
                      </a:lnTo>
                      <a:lnTo>
                        <a:pt x="238" y="2089"/>
                      </a:lnTo>
                      <a:lnTo>
                        <a:pt x="239" y="2089"/>
                      </a:lnTo>
                      <a:lnTo>
                        <a:pt x="239" y="2090"/>
                      </a:lnTo>
                      <a:lnTo>
                        <a:pt x="239" y="2090"/>
                      </a:lnTo>
                      <a:lnTo>
                        <a:pt x="240" y="2091"/>
                      </a:lnTo>
                      <a:lnTo>
                        <a:pt x="240" y="2091"/>
                      </a:lnTo>
                      <a:lnTo>
                        <a:pt x="241" y="2091"/>
                      </a:lnTo>
                      <a:lnTo>
                        <a:pt x="241" y="2091"/>
                      </a:lnTo>
                      <a:lnTo>
                        <a:pt x="241" y="2092"/>
                      </a:lnTo>
                      <a:lnTo>
                        <a:pt x="242" y="2092"/>
                      </a:lnTo>
                      <a:lnTo>
                        <a:pt x="242" y="2093"/>
                      </a:lnTo>
                      <a:lnTo>
                        <a:pt x="243" y="2093"/>
                      </a:lnTo>
                      <a:lnTo>
                        <a:pt x="243" y="2093"/>
                      </a:lnTo>
                      <a:lnTo>
                        <a:pt x="244" y="2094"/>
                      </a:lnTo>
                      <a:lnTo>
                        <a:pt x="244" y="2094"/>
                      </a:lnTo>
                      <a:lnTo>
                        <a:pt x="244" y="2094"/>
                      </a:lnTo>
                      <a:lnTo>
                        <a:pt x="245" y="2095"/>
                      </a:lnTo>
                      <a:lnTo>
                        <a:pt x="245" y="2095"/>
                      </a:lnTo>
                      <a:lnTo>
                        <a:pt x="246" y="2095"/>
                      </a:lnTo>
                      <a:lnTo>
                        <a:pt x="246" y="2096"/>
                      </a:lnTo>
                      <a:lnTo>
                        <a:pt x="246" y="2096"/>
                      </a:lnTo>
                      <a:lnTo>
                        <a:pt x="247" y="2096"/>
                      </a:lnTo>
                      <a:lnTo>
                        <a:pt x="247" y="2096"/>
                      </a:lnTo>
                      <a:lnTo>
                        <a:pt x="248" y="2097"/>
                      </a:lnTo>
                      <a:lnTo>
                        <a:pt x="248" y="2097"/>
                      </a:lnTo>
                      <a:lnTo>
                        <a:pt x="248" y="2098"/>
                      </a:lnTo>
                      <a:lnTo>
                        <a:pt x="249" y="2098"/>
                      </a:lnTo>
                      <a:lnTo>
                        <a:pt x="249" y="2098"/>
                      </a:lnTo>
                      <a:lnTo>
                        <a:pt x="250" y="2098"/>
                      </a:lnTo>
                      <a:lnTo>
                        <a:pt x="250" y="2099"/>
                      </a:lnTo>
                      <a:lnTo>
                        <a:pt x="251" y="2099"/>
                      </a:lnTo>
                      <a:lnTo>
                        <a:pt x="251" y="2100"/>
                      </a:lnTo>
                      <a:lnTo>
                        <a:pt x="252" y="2100"/>
                      </a:lnTo>
                      <a:lnTo>
                        <a:pt x="252" y="2100"/>
                      </a:lnTo>
                      <a:lnTo>
                        <a:pt x="253" y="2101"/>
                      </a:lnTo>
                      <a:lnTo>
                        <a:pt x="253" y="2101"/>
                      </a:lnTo>
                      <a:lnTo>
                        <a:pt x="253" y="2101"/>
                      </a:lnTo>
                      <a:lnTo>
                        <a:pt x="254" y="2102"/>
                      </a:lnTo>
                      <a:lnTo>
                        <a:pt x="254" y="2102"/>
                      </a:lnTo>
                      <a:lnTo>
                        <a:pt x="255" y="2102"/>
                      </a:lnTo>
                      <a:lnTo>
                        <a:pt x="255" y="2103"/>
                      </a:lnTo>
                      <a:lnTo>
                        <a:pt x="256" y="2103"/>
                      </a:lnTo>
                      <a:lnTo>
                        <a:pt x="256" y="2103"/>
                      </a:lnTo>
                      <a:lnTo>
                        <a:pt x="257" y="2103"/>
                      </a:lnTo>
                      <a:lnTo>
                        <a:pt x="257" y="2104"/>
                      </a:lnTo>
                      <a:lnTo>
                        <a:pt x="258" y="2104"/>
                      </a:lnTo>
                      <a:lnTo>
                        <a:pt x="258" y="2105"/>
                      </a:lnTo>
                      <a:lnTo>
                        <a:pt x="258" y="2105"/>
                      </a:lnTo>
                      <a:lnTo>
                        <a:pt x="259" y="2105"/>
                      </a:lnTo>
                      <a:lnTo>
                        <a:pt x="259" y="2105"/>
                      </a:lnTo>
                      <a:lnTo>
                        <a:pt x="260" y="2106"/>
                      </a:lnTo>
                      <a:lnTo>
                        <a:pt x="260" y="2106"/>
                      </a:lnTo>
                      <a:lnTo>
                        <a:pt x="261" y="2107"/>
                      </a:lnTo>
                      <a:lnTo>
                        <a:pt x="261" y="2107"/>
                      </a:lnTo>
                      <a:lnTo>
                        <a:pt x="262" y="2107"/>
                      </a:lnTo>
                      <a:lnTo>
                        <a:pt x="262" y="2108"/>
                      </a:lnTo>
                      <a:lnTo>
                        <a:pt x="263" y="2108"/>
                      </a:lnTo>
                      <a:lnTo>
                        <a:pt x="263" y="2108"/>
                      </a:lnTo>
                      <a:lnTo>
                        <a:pt x="264" y="2109"/>
                      </a:lnTo>
                      <a:lnTo>
                        <a:pt x="264" y="2109"/>
                      </a:lnTo>
                      <a:lnTo>
                        <a:pt x="265" y="2109"/>
                      </a:lnTo>
                      <a:lnTo>
                        <a:pt x="265" y="2110"/>
                      </a:lnTo>
                      <a:lnTo>
                        <a:pt x="266" y="2110"/>
                      </a:lnTo>
                      <a:lnTo>
                        <a:pt x="266" y="2110"/>
                      </a:lnTo>
                      <a:lnTo>
                        <a:pt x="267" y="2110"/>
                      </a:lnTo>
                      <a:lnTo>
                        <a:pt x="267" y="2111"/>
                      </a:lnTo>
                      <a:lnTo>
                        <a:pt x="267" y="2111"/>
                      </a:lnTo>
                      <a:lnTo>
                        <a:pt x="268" y="2112"/>
                      </a:lnTo>
                      <a:lnTo>
                        <a:pt x="269" y="2112"/>
                      </a:lnTo>
                      <a:lnTo>
                        <a:pt x="269" y="2112"/>
                      </a:lnTo>
                      <a:lnTo>
                        <a:pt x="269" y="2113"/>
                      </a:lnTo>
                      <a:lnTo>
                        <a:pt x="270" y="2113"/>
                      </a:lnTo>
                      <a:lnTo>
                        <a:pt x="271" y="2113"/>
                      </a:lnTo>
                      <a:lnTo>
                        <a:pt x="271" y="2114"/>
                      </a:lnTo>
                      <a:lnTo>
                        <a:pt x="272" y="2114"/>
                      </a:lnTo>
                      <a:lnTo>
                        <a:pt x="272" y="2114"/>
                      </a:lnTo>
                      <a:lnTo>
                        <a:pt x="273" y="2115"/>
                      </a:lnTo>
                      <a:lnTo>
                        <a:pt x="273" y="2115"/>
                      </a:lnTo>
                      <a:lnTo>
                        <a:pt x="274" y="2115"/>
                      </a:lnTo>
                      <a:lnTo>
                        <a:pt x="274" y="2115"/>
                      </a:lnTo>
                      <a:lnTo>
                        <a:pt x="275" y="2116"/>
                      </a:lnTo>
                      <a:lnTo>
                        <a:pt x="275" y="2116"/>
                      </a:lnTo>
                      <a:lnTo>
                        <a:pt x="276" y="2117"/>
                      </a:lnTo>
                      <a:lnTo>
                        <a:pt x="276" y="2117"/>
                      </a:lnTo>
                      <a:lnTo>
                        <a:pt x="277" y="2117"/>
                      </a:lnTo>
                      <a:lnTo>
                        <a:pt x="277" y="2117"/>
                      </a:lnTo>
                      <a:lnTo>
                        <a:pt x="278" y="2118"/>
                      </a:lnTo>
                      <a:lnTo>
                        <a:pt x="279" y="2118"/>
                      </a:lnTo>
                      <a:lnTo>
                        <a:pt x="279" y="2119"/>
                      </a:lnTo>
                      <a:lnTo>
                        <a:pt x="280" y="2119"/>
                      </a:lnTo>
                      <a:lnTo>
                        <a:pt x="280" y="2119"/>
                      </a:lnTo>
                      <a:lnTo>
                        <a:pt x="281" y="2120"/>
                      </a:lnTo>
                      <a:lnTo>
                        <a:pt x="281" y="2120"/>
                      </a:lnTo>
                      <a:lnTo>
                        <a:pt x="282" y="2120"/>
                      </a:lnTo>
                      <a:lnTo>
                        <a:pt x="282" y="2121"/>
                      </a:lnTo>
                      <a:lnTo>
                        <a:pt x="283" y="2121"/>
                      </a:lnTo>
                      <a:lnTo>
                        <a:pt x="283" y="2121"/>
                      </a:lnTo>
                      <a:lnTo>
                        <a:pt x="284" y="2122"/>
                      </a:lnTo>
                      <a:lnTo>
                        <a:pt x="285" y="2122"/>
                      </a:lnTo>
                      <a:lnTo>
                        <a:pt x="285" y="2122"/>
                      </a:lnTo>
                      <a:lnTo>
                        <a:pt x="286" y="2122"/>
                      </a:lnTo>
                      <a:lnTo>
                        <a:pt x="286" y="2123"/>
                      </a:lnTo>
                      <a:lnTo>
                        <a:pt x="287" y="2123"/>
                      </a:lnTo>
                      <a:lnTo>
                        <a:pt x="288" y="2124"/>
                      </a:lnTo>
                      <a:lnTo>
                        <a:pt x="288" y="2124"/>
                      </a:lnTo>
                      <a:lnTo>
                        <a:pt x="288" y="2124"/>
                      </a:lnTo>
                      <a:lnTo>
                        <a:pt x="289" y="2124"/>
                      </a:lnTo>
                      <a:lnTo>
                        <a:pt x="290" y="2125"/>
                      </a:lnTo>
                      <a:lnTo>
                        <a:pt x="290" y="2125"/>
                      </a:lnTo>
                      <a:lnTo>
                        <a:pt x="291" y="2126"/>
                      </a:lnTo>
                      <a:lnTo>
                        <a:pt x="292" y="2126"/>
                      </a:lnTo>
                      <a:lnTo>
                        <a:pt x="292" y="2126"/>
                      </a:lnTo>
                      <a:lnTo>
                        <a:pt x="293" y="2127"/>
                      </a:lnTo>
                      <a:lnTo>
                        <a:pt x="293" y="2127"/>
                      </a:lnTo>
                      <a:lnTo>
                        <a:pt x="294" y="2127"/>
                      </a:lnTo>
                      <a:lnTo>
                        <a:pt x="295" y="2128"/>
                      </a:lnTo>
                      <a:lnTo>
                        <a:pt x="295" y="2128"/>
                      </a:lnTo>
                      <a:lnTo>
                        <a:pt x="296" y="2128"/>
                      </a:lnTo>
                      <a:lnTo>
                        <a:pt x="296" y="2129"/>
                      </a:lnTo>
                      <a:lnTo>
                        <a:pt x="297" y="2129"/>
                      </a:lnTo>
                      <a:lnTo>
                        <a:pt x="297" y="2129"/>
                      </a:lnTo>
                      <a:lnTo>
                        <a:pt x="298" y="2129"/>
                      </a:lnTo>
                      <a:lnTo>
                        <a:pt x="299" y="2130"/>
                      </a:lnTo>
                      <a:lnTo>
                        <a:pt x="300" y="2130"/>
                      </a:lnTo>
                      <a:lnTo>
                        <a:pt x="300" y="2131"/>
                      </a:lnTo>
                      <a:lnTo>
                        <a:pt x="301" y="2131"/>
                      </a:lnTo>
                      <a:lnTo>
                        <a:pt x="301" y="2131"/>
                      </a:lnTo>
                      <a:lnTo>
                        <a:pt x="302" y="2131"/>
                      </a:lnTo>
                      <a:lnTo>
                        <a:pt x="302" y="2132"/>
                      </a:lnTo>
                      <a:lnTo>
                        <a:pt x="303" y="2132"/>
                      </a:lnTo>
                      <a:lnTo>
                        <a:pt x="304" y="2133"/>
                      </a:lnTo>
                      <a:lnTo>
                        <a:pt x="305" y="2133"/>
                      </a:lnTo>
                      <a:lnTo>
                        <a:pt x="305" y="2133"/>
                      </a:lnTo>
                      <a:lnTo>
                        <a:pt x="306" y="2134"/>
                      </a:lnTo>
                      <a:lnTo>
                        <a:pt x="307" y="2134"/>
                      </a:lnTo>
                      <a:lnTo>
                        <a:pt x="307" y="2134"/>
                      </a:lnTo>
                      <a:lnTo>
                        <a:pt x="308" y="2134"/>
                      </a:lnTo>
                      <a:lnTo>
                        <a:pt x="309" y="2135"/>
                      </a:lnTo>
                      <a:lnTo>
                        <a:pt x="309" y="2135"/>
                      </a:lnTo>
                      <a:lnTo>
                        <a:pt x="310" y="2136"/>
                      </a:lnTo>
                      <a:lnTo>
                        <a:pt x="310" y="2136"/>
                      </a:lnTo>
                      <a:lnTo>
                        <a:pt x="311" y="2136"/>
                      </a:lnTo>
                      <a:lnTo>
                        <a:pt x="312" y="2136"/>
                      </a:lnTo>
                      <a:lnTo>
                        <a:pt x="312" y="2137"/>
                      </a:lnTo>
                      <a:lnTo>
                        <a:pt x="313" y="2137"/>
                      </a:lnTo>
                      <a:lnTo>
                        <a:pt x="314" y="2138"/>
                      </a:lnTo>
                      <a:lnTo>
                        <a:pt x="314" y="2138"/>
                      </a:lnTo>
                      <a:lnTo>
                        <a:pt x="315" y="2138"/>
                      </a:lnTo>
                      <a:lnTo>
                        <a:pt x="316" y="2138"/>
                      </a:lnTo>
                      <a:lnTo>
                        <a:pt x="316" y="2139"/>
                      </a:lnTo>
                      <a:lnTo>
                        <a:pt x="317" y="2139"/>
                      </a:lnTo>
                      <a:lnTo>
                        <a:pt x="318" y="2140"/>
                      </a:lnTo>
                      <a:lnTo>
                        <a:pt x="319" y="2140"/>
                      </a:lnTo>
                      <a:lnTo>
                        <a:pt x="319" y="2140"/>
                      </a:lnTo>
                      <a:lnTo>
                        <a:pt x="320" y="2141"/>
                      </a:lnTo>
                      <a:lnTo>
                        <a:pt x="321" y="2141"/>
                      </a:lnTo>
                      <a:lnTo>
                        <a:pt x="321" y="2141"/>
                      </a:lnTo>
                      <a:lnTo>
                        <a:pt x="322" y="2141"/>
                      </a:lnTo>
                      <a:lnTo>
                        <a:pt x="323" y="2142"/>
                      </a:lnTo>
                      <a:lnTo>
                        <a:pt x="324" y="2142"/>
                      </a:lnTo>
                      <a:lnTo>
                        <a:pt x="324" y="2143"/>
                      </a:lnTo>
                      <a:lnTo>
                        <a:pt x="325" y="2143"/>
                      </a:lnTo>
                      <a:lnTo>
                        <a:pt x="326" y="2143"/>
                      </a:lnTo>
                      <a:lnTo>
                        <a:pt x="327" y="2143"/>
                      </a:lnTo>
                      <a:lnTo>
                        <a:pt x="328" y="2144"/>
                      </a:lnTo>
                      <a:lnTo>
                        <a:pt x="328" y="2144"/>
                      </a:lnTo>
                      <a:lnTo>
                        <a:pt x="329" y="2145"/>
                      </a:lnTo>
                      <a:lnTo>
                        <a:pt x="330" y="2145"/>
                      </a:lnTo>
                      <a:lnTo>
                        <a:pt x="330" y="2145"/>
                      </a:lnTo>
                      <a:lnTo>
                        <a:pt x="331" y="2146"/>
                      </a:lnTo>
                      <a:lnTo>
                        <a:pt x="332" y="2146"/>
                      </a:lnTo>
                      <a:lnTo>
                        <a:pt x="333" y="2146"/>
                      </a:lnTo>
                      <a:lnTo>
                        <a:pt x="333" y="2147"/>
                      </a:lnTo>
                      <a:lnTo>
                        <a:pt x="334" y="2147"/>
                      </a:lnTo>
                      <a:lnTo>
                        <a:pt x="335" y="2147"/>
                      </a:lnTo>
                      <a:lnTo>
                        <a:pt x="336" y="2148"/>
                      </a:lnTo>
                      <a:lnTo>
                        <a:pt x="337" y="2148"/>
                      </a:lnTo>
                      <a:lnTo>
                        <a:pt x="337" y="2148"/>
                      </a:lnTo>
                      <a:lnTo>
                        <a:pt x="338" y="2148"/>
                      </a:lnTo>
                      <a:lnTo>
                        <a:pt x="339" y="2149"/>
                      </a:lnTo>
                      <a:lnTo>
                        <a:pt x="340" y="2149"/>
                      </a:lnTo>
                      <a:lnTo>
                        <a:pt x="341" y="2150"/>
                      </a:lnTo>
                      <a:lnTo>
                        <a:pt x="342" y="2150"/>
                      </a:lnTo>
                      <a:lnTo>
                        <a:pt x="342" y="2150"/>
                      </a:lnTo>
                      <a:lnTo>
                        <a:pt x="343" y="2150"/>
                      </a:lnTo>
                      <a:lnTo>
                        <a:pt x="344" y="2151"/>
                      </a:lnTo>
                      <a:lnTo>
                        <a:pt x="345" y="2151"/>
                      </a:lnTo>
                      <a:lnTo>
                        <a:pt x="346" y="2152"/>
                      </a:lnTo>
                      <a:lnTo>
                        <a:pt x="347" y="2152"/>
                      </a:lnTo>
                      <a:lnTo>
                        <a:pt x="347" y="2152"/>
                      </a:lnTo>
                      <a:lnTo>
                        <a:pt x="348" y="2153"/>
                      </a:lnTo>
                      <a:lnTo>
                        <a:pt x="349" y="2153"/>
                      </a:lnTo>
                      <a:lnTo>
                        <a:pt x="350" y="2153"/>
                      </a:lnTo>
                      <a:lnTo>
                        <a:pt x="351" y="2154"/>
                      </a:lnTo>
                      <a:lnTo>
                        <a:pt x="351" y="2154"/>
                      </a:lnTo>
                      <a:lnTo>
                        <a:pt x="352" y="2154"/>
                      </a:lnTo>
                      <a:lnTo>
                        <a:pt x="353" y="2155"/>
                      </a:lnTo>
                      <a:lnTo>
                        <a:pt x="354" y="2155"/>
                      </a:lnTo>
                      <a:lnTo>
                        <a:pt x="355" y="2155"/>
                      </a:lnTo>
                      <a:lnTo>
                        <a:pt x="356" y="2155"/>
                      </a:lnTo>
                      <a:lnTo>
                        <a:pt x="357" y="2156"/>
                      </a:lnTo>
                      <a:lnTo>
                        <a:pt x="358" y="2156"/>
                      </a:lnTo>
                      <a:lnTo>
                        <a:pt x="358" y="2157"/>
                      </a:lnTo>
                      <a:lnTo>
                        <a:pt x="359" y="2157"/>
                      </a:lnTo>
                      <a:lnTo>
                        <a:pt x="360" y="2157"/>
                      </a:lnTo>
                      <a:lnTo>
                        <a:pt x="361" y="2157"/>
                      </a:lnTo>
                      <a:lnTo>
                        <a:pt x="362" y="2158"/>
                      </a:lnTo>
                      <a:lnTo>
                        <a:pt x="363" y="2158"/>
                      </a:lnTo>
                      <a:lnTo>
                        <a:pt x="364" y="2159"/>
                      </a:lnTo>
                      <a:lnTo>
                        <a:pt x="365" y="2159"/>
                      </a:lnTo>
                      <a:lnTo>
                        <a:pt x="366" y="2159"/>
                      </a:lnTo>
                      <a:lnTo>
                        <a:pt x="367" y="2160"/>
                      </a:lnTo>
                      <a:lnTo>
                        <a:pt x="368" y="2160"/>
                      </a:lnTo>
                      <a:lnTo>
                        <a:pt x="369" y="2160"/>
                      </a:lnTo>
                      <a:lnTo>
                        <a:pt x="370" y="2160"/>
                      </a:lnTo>
                      <a:lnTo>
                        <a:pt x="370" y="2161"/>
                      </a:lnTo>
                      <a:lnTo>
                        <a:pt x="372" y="2161"/>
                      </a:lnTo>
                      <a:lnTo>
                        <a:pt x="373" y="2162"/>
                      </a:lnTo>
                      <a:lnTo>
                        <a:pt x="373" y="2162"/>
                      </a:lnTo>
                      <a:lnTo>
                        <a:pt x="375" y="2162"/>
                      </a:lnTo>
                      <a:lnTo>
                        <a:pt x="375" y="2162"/>
                      </a:lnTo>
                      <a:lnTo>
                        <a:pt x="377" y="2163"/>
                      </a:lnTo>
                      <a:lnTo>
                        <a:pt x="377" y="2163"/>
                      </a:lnTo>
                      <a:lnTo>
                        <a:pt x="378" y="2164"/>
                      </a:lnTo>
                      <a:lnTo>
                        <a:pt x="380" y="2164"/>
                      </a:lnTo>
                      <a:lnTo>
                        <a:pt x="380" y="2164"/>
                      </a:lnTo>
                      <a:lnTo>
                        <a:pt x="382" y="2164"/>
                      </a:lnTo>
                      <a:lnTo>
                        <a:pt x="382" y="2165"/>
                      </a:lnTo>
                      <a:lnTo>
                        <a:pt x="384" y="2165"/>
                      </a:lnTo>
                      <a:lnTo>
                        <a:pt x="384" y="2166"/>
                      </a:lnTo>
                      <a:lnTo>
                        <a:pt x="386" y="2166"/>
                      </a:lnTo>
                      <a:lnTo>
                        <a:pt x="387" y="2166"/>
                      </a:lnTo>
                      <a:lnTo>
                        <a:pt x="388" y="2167"/>
                      </a:lnTo>
                      <a:lnTo>
                        <a:pt x="389" y="2167"/>
                      </a:lnTo>
                      <a:lnTo>
                        <a:pt x="390" y="2167"/>
                      </a:lnTo>
                      <a:lnTo>
                        <a:pt x="391" y="2167"/>
                      </a:lnTo>
                      <a:lnTo>
                        <a:pt x="392" y="2168"/>
                      </a:lnTo>
                      <a:lnTo>
                        <a:pt x="393" y="2168"/>
                      </a:lnTo>
                      <a:lnTo>
                        <a:pt x="394" y="2169"/>
                      </a:lnTo>
                      <a:lnTo>
                        <a:pt x="395" y="2169"/>
                      </a:lnTo>
                      <a:lnTo>
                        <a:pt x="396" y="2169"/>
                      </a:lnTo>
                      <a:lnTo>
                        <a:pt x="397" y="2169"/>
                      </a:lnTo>
                      <a:lnTo>
                        <a:pt x="398" y="2170"/>
                      </a:lnTo>
                      <a:lnTo>
                        <a:pt x="400" y="2170"/>
                      </a:lnTo>
                      <a:lnTo>
                        <a:pt x="401" y="2170"/>
                      </a:lnTo>
                      <a:lnTo>
                        <a:pt x="401" y="2171"/>
                      </a:lnTo>
                      <a:lnTo>
                        <a:pt x="402" y="2171"/>
                      </a:lnTo>
                      <a:lnTo>
                        <a:pt x="403" y="2171"/>
                      </a:lnTo>
                      <a:lnTo>
                        <a:pt x="404" y="2171"/>
                      </a:lnTo>
                      <a:lnTo>
                        <a:pt x="405" y="2172"/>
                      </a:lnTo>
                      <a:lnTo>
                        <a:pt x="406" y="2172"/>
                      </a:lnTo>
                      <a:lnTo>
                        <a:pt x="408" y="2173"/>
                      </a:lnTo>
                      <a:lnTo>
                        <a:pt x="409" y="2173"/>
                      </a:lnTo>
                      <a:lnTo>
                        <a:pt x="410" y="2173"/>
                      </a:lnTo>
                      <a:lnTo>
                        <a:pt x="411" y="2174"/>
                      </a:lnTo>
                      <a:lnTo>
                        <a:pt x="412" y="2174"/>
                      </a:lnTo>
                      <a:lnTo>
                        <a:pt x="413" y="2174"/>
                      </a:lnTo>
                      <a:lnTo>
                        <a:pt x="415" y="2174"/>
                      </a:lnTo>
                      <a:lnTo>
                        <a:pt x="416" y="2175"/>
                      </a:lnTo>
                      <a:lnTo>
                        <a:pt x="417" y="2175"/>
                      </a:lnTo>
                      <a:lnTo>
                        <a:pt x="418" y="2176"/>
                      </a:lnTo>
                      <a:lnTo>
                        <a:pt x="419" y="2176"/>
                      </a:lnTo>
                      <a:lnTo>
                        <a:pt x="421" y="2176"/>
                      </a:lnTo>
                      <a:lnTo>
                        <a:pt x="422" y="2176"/>
                      </a:lnTo>
                      <a:lnTo>
                        <a:pt x="423" y="2177"/>
                      </a:lnTo>
                      <a:lnTo>
                        <a:pt x="424" y="2177"/>
                      </a:lnTo>
                      <a:lnTo>
                        <a:pt x="426" y="2178"/>
                      </a:lnTo>
                      <a:lnTo>
                        <a:pt x="427" y="2178"/>
                      </a:lnTo>
                      <a:lnTo>
                        <a:pt x="429" y="2178"/>
                      </a:lnTo>
                      <a:lnTo>
                        <a:pt x="430" y="2178"/>
                      </a:lnTo>
                      <a:lnTo>
                        <a:pt x="431" y="2179"/>
                      </a:lnTo>
                      <a:lnTo>
                        <a:pt x="432" y="2179"/>
                      </a:lnTo>
                      <a:lnTo>
                        <a:pt x="433" y="2179"/>
                      </a:lnTo>
                      <a:lnTo>
                        <a:pt x="435" y="2180"/>
                      </a:lnTo>
                      <a:lnTo>
                        <a:pt x="436" y="2180"/>
                      </a:lnTo>
                      <a:lnTo>
                        <a:pt x="438" y="2181"/>
                      </a:lnTo>
                      <a:lnTo>
                        <a:pt x="439" y="2181"/>
                      </a:lnTo>
                      <a:lnTo>
                        <a:pt x="441" y="2181"/>
                      </a:lnTo>
                      <a:lnTo>
                        <a:pt x="442" y="2181"/>
                      </a:lnTo>
                      <a:lnTo>
                        <a:pt x="443" y="2182"/>
                      </a:lnTo>
                      <a:lnTo>
                        <a:pt x="445" y="2182"/>
                      </a:lnTo>
                      <a:lnTo>
                        <a:pt x="446" y="2183"/>
                      </a:lnTo>
                      <a:lnTo>
                        <a:pt x="448" y="2183"/>
                      </a:lnTo>
                      <a:lnTo>
                        <a:pt x="449" y="2183"/>
                      </a:lnTo>
                      <a:lnTo>
                        <a:pt x="450" y="2183"/>
                      </a:lnTo>
                      <a:lnTo>
                        <a:pt x="452" y="2184"/>
                      </a:lnTo>
                      <a:lnTo>
                        <a:pt x="453" y="2184"/>
                      </a:lnTo>
                      <a:lnTo>
                        <a:pt x="455" y="2185"/>
                      </a:lnTo>
                      <a:lnTo>
                        <a:pt x="456" y="2185"/>
                      </a:lnTo>
                      <a:lnTo>
                        <a:pt x="457" y="2185"/>
                      </a:lnTo>
                      <a:lnTo>
                        <a:pt x="459" y="2186"/>
                      </a:lnTo>
                      <a:lnTo>
                        <a:pt x="460" y="2186"/>
                      </a:lnTo>
                      <a:lnTo>
                        <a:pt x="462" y="2186"/>
                      </a:lnTo>
                      <a:lnTo>
                        <a:pt x="464" y="2186"/>
                      </a:lnTo>
                      <a:lnTo>
                        <a:pt x="465" y="2187"/>
                      </a:lnTo>
                      <a:lnTo>
                        <a:pt x="466" y="2187"/>
                      </a:lnTo>
                      <a:lnTo>
                        <a:pt x="468" y="2188"/>
                      </a:lnTo>
                      <a:lnTo>
                        <a:pt x="470" y="2188"/>
                      </a:lnTo>
                      <a:lnTo>
                        <a:pt x="471" y="2188"/>
                      </a:lnTo>
                      <a:lnTo>
                        <a:pt x="473" y="2188"/>
                      </a:lnTo>
                      <a:lnTo>
                        <a:pt x="474" y="2189"/>
                      </a:lnTo>
                      <a:lnTo>
                        <a:pt x="476" y="2189"/>
                      </a:lnTo>
                      <a:lnTo>
                        <a:pt x="478" y="2190"/>
                      </a:lnTo>
                      <a:lnTo>
                        <a:pt x="479" y="2190"/>
                      </a:lnTo>
                      <a:lnTo>
                        <a:pt x="481" y="2190"/>
                      </a:lnTo>
                      <a:lnTo>
                        <a:pt x="483" y="2190"/>
                      </a:lnTo>
                      <a:lnTo>
                        <a:pt x="484" y="2191"/>
                      </a:lnTo>
                      <a:lnTo>
                        <a:pt x="486" y="2191"/>
                      </a:lnTo>
                      <a:lnTo>
                        <a:pt x="487" y="2192"/>
                      </a:lnTo>
                      <a:lnTo>
                        <a:pt x="489" y="2192"/>
                      </a:lnTo>
                      <a:lnTo>
                        <a:pt x="491" y="2192"/>
                      </a:lnTo>
                      <a:lnTo>
                        <a:pt x="492" y="2193"/>
                      </a:lnTo>
                      <a:lnTo>
                        <a:pt x="494" y="2193"/>
                      </a:lnTo>
                      <a:lnTo>
                        <a:pt x="496" y="2193"/>
                      </a:lnTo>
                      <a:lnTo>
                        <a:pt x="498" y="2193"/>
                      </a:lnTo>
                      <a:lnTo>
                        <a:pt x="499" y="2194"/>
                      </a:lnTo>
                      <a:lnTo>
                        <a:pt x="501" y="2194"/>
                      </a:lnTo>
                      <a:lnTo>
                        <a:pt x="503" y="2195"/>
                      </a:lnTo>
                      <a:lnTo>
                        <a:pt x="505" y="2195"/>
                      </a:lnTo>
                      <a:lnTo>
                        <a:pt x="507" y="2195"/>
                      </a:lnTo>
                      <a:lnTo>
                        <a:pt x="509" y="2195"/>
                      </a:lnTo>
                      <a:lnTo>
                        <a:pt x="510" y="2196"/>
                      </a:lnTo>
                      <a:lnTo>
                        <a:pt x="512" y="2196"/>
                      </a:lnTo>
                      <a:lnTo>
                        <a:pt x="514" y="2197"/>
                      </a:lnTo>
                      <a:lnTo>
                        <a:pt x="516" y="2197"/>
                      </a:lnTo>
                      <a:lnTo>
                        <a:pt x="518" y="2197"/>
                      </a:lnTo>
                      <a:lnTo>
                        <a:pt x="520" y="2197"/>
                      </a:lnTo>
                      <a:lnTo>
                        <a:pt x="522" y="2198"/>
                      </a:lnTo>
                      <a:lnTo>
                        <a:pt x="524" y="2198"/>
                      </a:lnTo>
                      <a:lnTo>
                        <a:pt x="526" y="2199"/>
                      </a:lnTo>
                      <a:lnTo>
                        <a:pt x="527" y="2199"/>
                      </a:lnTo>
                      <a:lnTo>
                        <a:pt x="530" y="2199"/>
                      </a:lnTo>
                      <a:lnTo>
                        <a:pt x="532" y="2200"/>
                      </a:lnTo>
                      <a:lnTo>
                        <a:pt x="534" y="2200"/>
                      </a:lnTo>
                      <a:lnTo>
                        <a:pt x="536" y="2200"/>
                      </a:lnTo>
                      <a:lnTo>
                        <a:pt x="538" y="2200"/>
                      </a:lnTo>
                      <a:lnTo>
                        <a:pt x="540" y="2201"/>
                      </a:lnTo>
                      <a:lnTo>
                        <a:pt x="542" y="2201"/>
                      </a:lnTo>
                      <a:lnTo>
                        <a:pt x="544" y="2202"/>
                      </a:lnTo>
                      <a:lnTo>
                        <a:pt x="546" y="2202"/>
                      </a:lnTo>
                      <a:lnTo>
                        <a:pt x="548" y="2202"/>
                      </a:lnTo>
                      <a:lnTo>
                        <a:pt x="551" y="2202"/>
                      </a:lnTo>
                      <a:lnTo>
                        <a:pt x="553" y="2203"/>
                      </a:lnTo>
                      <a:lnTo>
                        <a:pt x="555" y="2203"/>
                      </a:lnTo>
                      <a:lnTo>
                        <a:pt x="557" y="2204"/>
                      </a:lnTo>
                      <a:lnTo>
                        <a:pt x="560" y="2204"/>
                      </a:lnTo>
                      <a:lnTo>
                        <a:pt x="562" y="2204"/>
                      </a:lnTo>
                      <a:lnTo>
                        <a:pt x="564" y="2204"/>
                      </a:lnTo>
                      <a:lnTo>
                        <a:pt x="566" y="2205"/>
                      </a:lnTo>
                      <a:lnTo>
                        <a:pt x="569" y="2205"/>
                      </a:lnTo>
                      <a:lnTo>
                        <a:pt x="571" y="2205"/>
                      </a:lnTo>
                      <a:lnTo>
                        <a:pt x="573" y="2206"/>
                      </a:lnTo>
                      <a:lnTo>
                        <a:pt x="576" y="2206"/>
                      </a:lnTo>
                      <a:lnTo>
                        <a:pt x="578" y="2207"/>
                      </a:lnTo>
                      <a:lnTo>
                        <a:pt x="581" y="2207"/>
                      </a:lnTo>
                      <a:lnTo>
                        <a:pt x="583" y="2207"/>
                      </a:lnTo>
                      <a:lnTo>
                        <a:pt x="586" y="2207"/>
                      </a:lnTo>
                      <a:lnTo>
                        <a:pt x="588" y="2208"/>
                      </a:lnTo>
                      <a:lnTo>
                        <a:pt x="591" y="2208"/>
                      </a:lnTo>
                      <a:lnTo>
                        <a:pt x="593" y="2209"/>
                      </a:lnTo>
                      <a:lnTo>
                        <a:pt x="595" y="2209"/>
                      </a:lnTo>
                      <a:lnTo>
                        <a:pt x="598" y="2209"/>
                      </a:lnTo>
                      <a:lnTo>
                        <a:pt x="601" y="2209"/>
                      </a:lnTo>
                      <a:lnTo>
                        <a:pt x="603" y="2210"/>
                      </a:lnTo>
                      <a:lnTo>
                        <a:pt x="606" y="2210"/>
                      </a:lnTo>
                      <a:lnTo>
                        <a:pt x="609" y="2211"/>
                      </a:lnTo>
                      <a:lnTo>
                        <a:pt x="611" y="2211"/>
                      </a:lnTo>
                      <a:lnTo>
                        <a:pt x="614" y="2211"/>
                      </a:lnTo>
                      <a:lnTo>
                        <a:pt x="617" y="2211"/>
                      </a:lnTo>
                      <a:lnTo>
                        <a:pt x="619" y="2212"/>
                      </a:lnTo>
                      <a:lnTo>
                        <a:pt x="622" y="2212"/>
                      </a:lnTo>
                      <a:lnTo>
                        <a:pt x="625" y="2212"/>
                      </a:lnTo>
                      <a:lnTo>
                        <a:pt x="628" y="2213"/>
                      </a:lnTo>
                      <a:lnTo>
                        <a:pt x="631" y="2213"/>
                      </a:lnTo>
                      <a:lnTo>
                        <a:pt x="634" y="2214"/>
                      </a:lnTo>
                      <a:lnTo>
                        <a:pt x="637" y="2214"/>
                      </a:lnTo>
                      <a:lnTo>
                        <a:pt x="640" y="2214"/>
                      </a:lnTo>
                      <a:lnTo>
                        <a:pt x="643" y="2214"/>
                      </a:lnTo>
                      <a:lnTo>
                        <a:pt x="646" y="2215"/>
                      </a:lnTo>
                      <a:lnTo>
                        <a:pt x="649" y="2215"/>
                      </a:lnTo>
                      <a:lnTo>
                        <a:pt x="652" y="2216"/>
                      </a:lnTo>
                      <a:lnTo>
                        <a:pt x="652" y="2216"/>
                      </a:lnTo>
                      <a:lnTo>
                        <a:pt x="655" y="2216"/>
                      </a:lnTo>
                      <a:lnTo>
                        <a:pt x="658" y="2216"/>
                      </a:lnTo>
                      <a:lnTo>
                        <a:pt x="661" y="2216"/>
                      </a:lnTo>
                      <a:lnTo>
                        <a:pt x="665" y="2217"/>
                      </a:lnTo>
                      <a:lnTo>
                        <a:pt x="668" y="2217"/>
                      </a:lnTo>
                      <a:lnTo>
                        <a:pt x="671" y="2218"/>
                      </a:lnTo>
                      <a:lnTo>
                        <a:pt x="675" y="2218"/>
                      </a:lnTo>
                      <a:lnTo>
                        <a:pt x="678" y="2218"/>
                      </a:lnTo>
                      <a:lnTo>
                        <a:pt x="682" y="2219"/>
                      </a:lnTo>
                      <a:lnTo>
                        <a:pt x="685" y="2219"/>
                      </a:lnTo>
                      <a:lnTo>
                        <a:pt x="689" y="2219"/>
                      </a:lnTo>
                      <a:lnTo>
                        <a:pt x="692" y="2219"/>
                      </a:lnTo>
                      <a:lnTo>
                        <a:pt x="696" y="2220"/>
                      </a:lnTo>
                      <a:lnTo>
                        <a:pt x="699" y="2220"/>
                      </a:lnTo>
                      <a:lnTo>
                        <a:pt x="703" y="2221"/>
                      </a:lnTo>
                      <a:lnTo>
                        <a:pt x="707" y="2221"/>
                      </a:lnTo>
                      <a:lnTo>
                        <a:pt x="711" y="2221"/>
                      </a:lnTo>
                      <a:lnTo>
                        <a:pt x="715" y="2221"/>
                      </a:lnTo>
                      <a:lnTo>
                        <a:pt x="718" y="2222"/>
                      </a:lnTo>
                      <a:lnTo>
                        <a:pt x="722" y="2222"/>
                      </a:lnTo>
                      <a:lnTo>
                        <a:pt x="727" y="2223"/>
                      </a:lnTo>
                      <a:lnTo>
                        <a:pt x="730" y="2223"/>
                      </a:lnTo>
                      <a:lnTo>
                        <a:pt x="734" y="2223"/>
                      </a:lnTo>
                      <a:lnTo>
                        <a:pt x="738" y="2223"/>
                      </a:lnTo>
                      <a:lnTo>
                        <a:pt x="743" y="2224"/>
                      </a:lnTo>
                      <a:lnTo>
                        <a:pt x="747" y="2224"/>
                      </a:lnTo>
                      <a:lnTo>
                        <a:pt x="751" y="2224"/>
                      </a:lnTo>
                      <a:lnTo>
                        <a:pt x="755" y="2225"/>
                      </a:lnTo>
                      <a:lnTo>
                        <a:pt x="759" y="2225"/>
                      </a:lnTo>
                      <a:lnTo>
                        <a:pt x="764" y="2226"/>
                      </a:lnTo>
                      <a:lnTo>
                        <a:pt x="768" y="2226"/>
                      </a:lnTo>
                      <a:lnTo>
                        <a:pt x="773" y="2226"/>
                      </a:lnTo>
                      <a:lnTo>
                        <a:pt x="777" y="2226"/>
                      </a:lnTo>
                      <a:lnTo>
                        <a:pt x="782" y="2227"/>
                      </a:lnTo>
                      <a:lnTo>
                        <a:pt x="786" y="2227"/>
                      </a:lnTo>
                      <a:lnTo>
                        <a:pt x="791" y="2228"/>
                      </a:lnTo>
                      <a:lnTo>
                        <a:pt x="796" y="2228"/>
                      </a:lnTo>
                      <a:lnTo>
                        <a:pt x="801" y="2228"/>
                      </a:lnTo>
                      <a:lnTo>
                        <a:pt x="805" y="2228"/>
                      </a:lnTo>
                      <a:lnTo>
                        <a:pt x="811" y="2229"/>
                      </a:lnTo>
                      <a:lnTo>
                        <a:pt x="816" y="2229"/>
                      </a:lnTo>
                      <a:lnTo>
                        <a:pt x="820" y="2230"/>
                      </a:lnTo>
                      <a:lnTo>
                        <a:pt x="826" y="2230"/>
                      </a:lnTo>
                      <a:lnTo>
                        <a:pt x="831" y="2230"/>
                      </a:lnTo>
                      <a:lnTo>
                        <a:pt x="837" y="2230"/>
                      </a:lnTo>
                      <a:lnTo>
                        <a:pt x="842" y="2231"/>
                      </a:lnTo>
                      <a:lnTo>
                        <a:pt x="847" y="2231"/>
                      </a:lnTo>
                      <a:lnTo>
                        <a:pt x="853" y="2231"/>
                      </a:lnTo>
                      <a:lnTo>
                        <a:pt x="859" y="2232"/>
                      </a:lnTo>
                      <a:lnTo>
                        <a:pt x="865" y="2232"/>
                      </a:lnTo>
                      <a:lnTo>
                        <a:pt x="870" y="2233"/>
                      </a:lnTo>
                      <a:lnTo>
                        <a:pt x="877" y="2233"/>
                      </a:lnTo>
                      <a:lnTo>
                        <a:pt x="883" y="2233"/>
                      </a:lnTo>
                      <a:lnTo>
                        <a:pt x="889" y="2233"/>
                      </a:lnTo>
                      <a:lnTo>
                        <a:pt x="895" y="2234"/>
                      </a:lnTo>
                      <a:lnTo>
                        <a:pt x="902" y="2234"/>
                      </a:lnTo>
                      <a:lnTo>
                        <a:pt x="903" y="2234"/>
                      </a:lnTo>
                      <a:lnTo>
                        <a:pt x="909" y="2235"/>
                      </a:lnTo>
                      <a:lnTo>
                        <a:pt x="915" y="2235"/>
                      </a:lnTo>
                      <a:lnTo>
                        <a:pt x="922" y="2235"/>
                      </a:lnTo>
                      <a:lnTo>
                        <a:pt x="929" y="2235"/>
                      </a:lnTo>
                      <a:lnTo>
                        <a:pt x="937" y="2236"/>
                      </a:lnTo>
                      <a:lnTo>
                        <a:pt x="944" y="2236"/>
                      </a:lnTo>
                      <a:lnTo>
                        <a:pt x="952" y="2237"/>
                      </a:lnTo>
                      <a:lnTo>
                        <a:pt x="959" y="2237"/>
                      </a:lnTo>
                      <a:lnTo>
                        <a:pt x="967" y="2237"/>
                      </a:lnTo>
                      <a:lnTo>
                        <a:pt x="975" y="2237"/>
                      </a:lnTo>
                      <a:lnTo>
                        <a:pt x="983" y="2238"/>
                      </a:lnTo>
                      <a:lnTo>
                        <a:pt x="992" y="2238"/>
                      </a:lnTo>
                      <a:lnTo>
                        <a:pt x="1001" y="2238"/>
                      </a:lnTo>
                      <a:lnTo>
                        <a:pt x="1009" y="2239"/>
                      </a:lnTo>
                      <a:lnTo>
                        <a:pt x="1018" y="2239"/>
                      </a:lnTo>
                      <a:lnTo>
                        <a:pt x="1027" y="2240"/>
                      </a:lnTo>
                      <a:lnTo>
                        <a:pt x="1036" y="2240"/>
                      </a:lnTo>
                      <a:lnTo>
                        <a:pt x="1046" y="2240"/>
                      </a:lnTo>
                      <a:lnTo>
                        <a:pt x="1055" y="2240"/>
                      </a:lnTo>
                      <a:lnTo>
                        <a:pt x="1064" y="2241"/>
                      </a:lnTo>
                      <a:lnTo>
                        <a:pt x="1074" y="2241"/>
                      </a:lnTo>
                      <a:lnTo>
                        <a:pt x="1083" y="2242"/>
                      </a:lnTo>
                      <a:lnTo>
                        <a:pt x="1093" y="2242"/>
                      </a:lnTo>
                      <a:lnTo>
                        <a:pt x="1103" y="2242"/>
                      </a:lnTo>
                      <a:lnTo>
                        <a:pt x="1113" y="2242"/>
                      </a:lnTo>
                      <a:lnTo>
                        <a:pt x="1124" y="2243"/>
                      </a:lnTo>
                      <a:lnTo>
                        <a:pt x="1134" y="2243"/>
                      </a:lnTo>
                      <a:lnTo>
                        <a:pt x="1145" y="2244"/>
                      </a:lnTo>
                      <a:lnTo>
                        <a:pt x="1154" y="2244"/>
                      </a:lnTo>
                      <a:lnTo>
                        <a:pt x="1156" y="2244"/>
                      </a:lnTo>
                      <a:lnTo>
                        <a:pt x="1167" y="2244"/>
                      </a:lnTo>
                      <a:lnTo>
                        <a:pt x="1179" y="2244"/>
                      </a:lnTo>
                      <a:lnTo>
                        <a:pt x="1191" y="2245"/>
                      </a:lnTo>
                      <a:lnTo>
                        <a:pt x="1202" y="2245"/>
                      </a:lnTo>
                      <a:lnTo>
                        <a:pt x="1215" y="2245"/>
                      </a:lnTo>
                      <a:lnTo>
                        <a:pt x="1228" y="2246"/>
                      </a:lnTo>
                      <a:lnTo>
                        <a:pt x="1241" y="2246"/>
                      </a:lnTo>
                      <a:lnTo>
                        <a:pt x="1255" y="2247"/>
                      </a:lnTo>
                      <a:lnTo>
                        <a:pt x="1269" y="2247"/>
                      </a:lnTo>
                      <a:lnTo>
                        <a:pt x="1284" y="2247"/>
                      </a:lnTo>
                      <a:lnTo>
                        <a:pt x="1299" y="2247"/>
                      </a:lnTo>
                      <a:lnTo>
                        <a:pt x="1315" y="2248"/>
                      </a:lnTo>
                      <a:lnTo>
                        <a:pt x="1331" y="2248"/>
                      </a:lnTo>
                      <a:lnTo>
                        <a:pt x="1348" y="2249"/>
                      </a:lnTo>
                      <a:lnTo>
                        <a:pt x="1365" y="2249"/>
                      </a:lnTo>
                      <a:lnTo>
                        <a:pt x="1384" y="2249"/>
                      </a:lnTo>
                      <a:lnTo>
                        <a:pt x="1403" y="2249"/>
                      </a:lnTo>
                      <a:lnTo>
                        <a:pt x="1406" y="2249"/>
                      </a:lnTo>
                      <a:lnTo>
                        <a:pt x="1423" y="2250"/>
                      </a:lnTo>
                      <a:lnTo>
                        <a:pt x="1444" y="2250"/>
                      </a:lnTo>
                      <a:lnTo>
                        <a:pt x="1466" y="2250"/>
                      </a:lnTo>
                      <a:lnTo>
                        <a:pt x="1489" y="2251"/>
                      </a:lnTo>
                      <a:lnTo>
                        <a:pt x="1513" y="2251"/>
                      </a:lnTo>
                      <a:lnTo>
                        <a:pt x="1538" y="2251"/>
                      </a:lnTo>
                      <a:lnTo>
                        <a:pt x="1565" y="2252"/>
                      </a:lnTo>
                      <a:lnTo>
                        <a:pt x="1593" y="2252"/>
                      </a:lnTo>
                      <a:lnTo>
                        <a:pt x="1622" y="2252"/>
                      </a:lnTo>
                      <a:lnTo>
                        <a:pt x="1654" y="2253"/>
                      </a:lnTo>
                      <a:lnTo>
                        <a:pt x="1657" y="2253"/>
                      </a:lnTo>
                      <a:lnTo>
                        <a:pt x="1687" y="2253"/>
                      </a:lnTo>
                      <a:lnTo>
                        <a:pt x="1722" y="2254"/>
                      </a:lnTo>
                      <a:lnTo>
                        <a:pt x="1759" y="2254"/>
                      </a:lnTo>
                      <a:lnTo>
                        <a:pt x="1798" y="2254"/>
                      </a:lnTo>
                      <a:lnTo>
                        <a:pt x="1840" y="2254"/>
                      </a:lnTo>
                      <a:lnTo>
                        <a:pt x="1885" y="2255"/>
                      </a:lnTo>
                      <a:lnTo>
                        <a:pt x="1908" y="2255"/>
                      </a:lnTo>
                      <a:lnTo>
                        <a:pt x="1908" y="2255"/>
                      </a:lnTo>
                      <a:lnTo>
                        <a:pt x="1908" y="2254"/>
                      </a:lnTo>
                      <a:lnTo>
                        <a:pt x="1908" y="2254"/>
                      </a:lnTo>
                      <a:lnTo>
                        <a:pt x="1908" y="2254"/>
                      </a:lnTo>
                      <a:lnTo>
                        <a:pt x="1908" y="2254"/>
                      </a:lnTo>
                      <a:lnTo>
                        <a:pt x="1908" y="2253"/>
                      </a:lnTo>
                      <a:lnTo>
                        <a:pt x="1908" y="2253"/>
                      </a:lnTo>
                      <a:lnTo>
                        <a:pt x="1908" y="2252"/>
                      </a:lnTo>
                      <a:lnTo>
                        <a:pt x="1908" y="2252"/>
                      </a:lnTo>
                      <a:lnTo>
                        <a:pt x="1908" y="2252"/>
                      </a:lnTo>
                      <a:lnTo>
                        <a:pt x="1908" y="2251"/>
                      </a:lnTo>
                      <a:lnTo>
                        <a:pt x="1908" y="2251"/>
                      </a:lnTo>
                      <a:lnTo>
                        <a:pt x="1908" y="2251"/>
                      </a:lnTo>
                      <a:lnTo>
                        <a:pt x="1908" y="2250"/>
                      </a:lnTo>
                      <a:lnTo>
                        <a:pt x="1908" y="2250"/>
                      </a:lnTo>
                      <a:lnTo>
                        <a:pt x="1908" y="2250"/>
                      </a:lnTo>
                      <a:lnTo>
                        <a:pt x="1887" y="2250"/>
                      </a:lnTo>
                      <a:lnTo>
                        <a:pt x="1862" y="2249"/>
                      </a:lnTo>
                      <a:lnTo>
                        <a:pt x="1838" y="2249"/>
                      </a:lnTo>
                      <a:lnTo>
                        <a:pt x="1814" y="2249"/>
                      </a:lnTo>
                      <a:lnTo>
                        <a:pt x="1792" y="2249"/>
                      </a:lnTo>
                      <a:lnTo>
                        <a:pt x="1771" y="2248"/>
                      </a:lnTo>
                      <a:lnTo>
                        <a:pt x="1750" y="2248"/>
                      </a:lnTo>
                      <a:lnTo>
                        <a:pt x="1730" y="2247"/>
                      </a:lnTo>
                      <a:lnTo>
                        <a:pt x="1711" y="2247"/>
                      </a:lnTo>
                      <a:lnTo>
                        <a:pt x="1693" y="2247"/>
                      </a:lnTo>
                      <a:lnTo>
                        <a:pt x="1675" y="2247"/>
                      </a:lnTo>
                      <a:lnTo>
                        <a:pt x="1657" y="2246"/>
                      </a:lnTo>
                      <a:lnTo>
                        <a:pt x="1657" y="2246"/>
                      </a:lnTo>
                      <a:lnTo>
                        <a:pt x="1641" y="2246"/>
                      </a:lnTo>
                      <a:lnTo>
                        <a:pt x="1625" y="2245"/>
                      </a:lnTo>
                      <a:lnTo>
                        <a:pt x="1609" y="2245"/>
                      </a:lnTo>
                      <a:lnTo>
                        <a:pt x="1594" y="2245"/>
                      </a:lnTo>
                      <a:lnTo>
                        <a:pt x="1579" y="2244"/>
                      </a:lnTo>
                      <a:lnTo>
                        <a:pt x="1564" y="2244"/>
                      </a:lnTo>
                      <a:lnTo>
                        <a:pt x="1550" y="2244"/>
                      </a:lnTo>
                      <a:lnTo>
                        <a:pt x="1536" y="2244"/>
                      </a:lnTo>
                      <a:lnTo>
                        <a:pt x="1523" y="2243"/>
                      </a:lnTo>
                      <a:lnTo>
                        <a:pt x="1510" y="2243"/>
                      </a:lnTo>
                      <a:lnTo>
                        <a:pt x="1497" y="2242"/>
                      </a:lnTo>
                      <a:lnTo>
                        <a:pt x="1484" y="2242"/>
                      </a:lnTo>
                      <a:lnTo>
                        <a:pt x="1471" y="2242"/>
                      </a:lnTo>
                      <a:lnTo>
                        <a:pt x="1459" y="2242"/>
                      </a:lnTo>
                      <a:lnTo>
                        <a:pt x="1447" y="2241"/>
                      </a:lnTo>
                      <a:lnTo>
                        <a:pt x="1435" y="2241"/>
                      </a:lnTo>
                      <a:lnTo>
                        <a:pt x="1423" y="2240"/>
                      </a:lnTo>
                      <a:lnTo>
                        <a:pt x="1411" y="2240"/>
                      </a:lnTo>
                      <a:lnTo>
                        <a:pt x="1406" y="2240"/>
                      </a:lnTo>
                      <a:lnTo>
                        <a:pt x="1399" y="2240"/>
                      </a:lnTo>
                      <a:lnTo>
                        <a:pt x="1388" y="2240"/>
                      </a:lnTo>
                      <a:lnTo>
                        <a:pt x="1376" y="2239"/>
                      </a:lnTo>
                      <a:lnTo>
                        <a:pt x="1365" y="2239"/>
                      </a:lnTo>
                      <a:lnTo>
                        <a:pt x="1354" y="2238"/>
                      </a:lnTo>
                      <a:lnTo>
                        <a:pt x="1343" y="2238"/>
                      </a:lnTo>
                      <a:lnTo>
                        <a:pt x="1333" y="2238"/>
                      </a:lnTo>
                      <a:lnTo>
                        <a:pt x="1322" y="2237"/>
                      </a:lnTo>
                      <a:lnTo>
                        <a:pt x="1312" y="2237"/>
                      </a:lnTo>
                      <a:lnTo>
                        <a:pt x="1302" y="2237"/>
                      </a:lnTo>
                      <a:lnTo>
                        <a:pt x="1292" y="2237"/>
                      </a:lnTo>
                      <a:lnTo>
                        <a:pt x="1283" y="2236"/>
                      </a:lnTo>
                      <a:lnTo>
                        <a:pt x="1274" y="2236"/>
                      </a:lnTo>
                      <a:lnTo>
                        <a:pt x="1264" y="2235"/>
                      </a:lnTo>
                      <a:lnTo>
                        <a:pt x="1256" y="2235"/>
                      </a:lnTo>
                      <a:lnTo>
                        <a:pt x="1247" y="2235"/>
                      </a:lnTo>
                      <a:lnTo>
                        <a:pt x="1238" y="2235"/>
                      </a:lnTo>
                      <a:lnTo>
                        <a:pt x="1230" y="2234"/>
                      </a:lnTo>
                      <a:lnTo>
                        <a:pt x="1221" y="2234"/>
                      </a:lnTo>
                      <a:lnTo>
                        <a:pt x="1214" y="2233"/>
                      </a:lnTo>
                      <a:lnTo>
                        <a:pt x="1206" y="2233"/>
                      </a:lnTo>
                      <a:lnTo>
                        <a:pt x="1198" y="2233"/>
                      </a:lnTo>
                      <a:lnTo>
                        <a:pt x="1190" y="2233"/>
                      </a:lnTo>
                      <a:lnTo>
                        <a:pt x="1183" y="2232"/>
                      </a:lnTo>
                      <a:lnTo>
                        <a:pt x="1175" y="2232"/>
                      </a:lnTo>
                      <a:lnTo>
                        <a:pt x="1168" y="2231"/>
                      </a:lnTo>
                      <a:lnTo>
                        <a:pt x="1161" y="2231"/>
                      </a:lnTo>
                      <a:lnTo>
                        <a:pt x="1154" y="2231"/>
                      </a:lnTo>
                      <a:lnTo>
                        <a:pt x="1154" y="2231"/>
                      </a:lnTo>
                      <a:lnTo>
                        <a:pt x="1147" y="2230"/>
                      </a:lnTo>
                      <a:lnTo>
                        <a:pt x="1140" y="2230"/>
                      </a:lnTo>
                      <a:lnTo>
                        <a:pt x="1134" y="2230"/>
                      </a:lnTo>
                      <a:lnTo>
                        <a:pt x="1127" y="2230"/>
                      </a:lnTo>
                      <a:lnTo>
                        <a:pt x="1121" y="2229"/>
                      </a:lnTo>
                      <a:lnTo>
                        <a:pt x="1114" y="2229"/>
                      </a:lnTo>
                      <a:lnTo>
                        <a:pt x="1108" y="2228"/>
                      </a:lnTo>
                      <a:lnTo>
                        <a:pt x="1102" y="2228"/>
                      </a:lnTo>
                      <a:lnTo>
                        <a:pt x="1096" y="2228"/>
                      </a:lnTo>
                      <a:lnTo>
                        <a:pt x="1090" y="2228"/>
                      </a:lnTo>
                      <a:lnTo>
                        <a:pt x="1084" y="2227"/>
                      </a:lnTo>
                      <a:lnTo>
                        <a:pt x="1078" y="2227"/>
                      </a:lnTo>
                      <a:lnTo>
                        <a:pt x="1072" y="2226"/>
                      </a:lnTo>
                      <a:lnTo>
                        <a:pt x="1067" y="2226"/>
                      </a:lnTo>
                      <a:lnTo>
                        <a:pt x="1061" y="2226"/>
                      </a:lnTo>
                      <a:lnTo>
                        <a:pt x="1056" y="2226"/>
                      </a:lnTo>
                      <a:lnTo>
                        <a:pt x="1050" y="2225"/>
                      </a:lnTo>
                      <a:lnTo>
                        <a:pt x="1045" y="2225"/>
                      </a:lnTo>
                      <a:lnTo>
                        <a:pt x="1039" y="2224"/>
                      </a:lnTo>
                      <a:lnTo>
                        <a:pt x="1034" y="2224"/>
                      </a:lnTo>
                      <a:lnTo>
                        <a:pt x="1029" y="2224"/>
                      </a:lnTo>
                      <a:lnTo>
                        <a:pt x="1024" y="2223"/>
                      </a:lnTo>
                      <a:lnTo>
                        <a:pt x="1019" y="2223"/>
                      </a:lnTo>
                      <a:lnTo>
                        <a:pt x="1013" y="2223"/>
                      </a:lnTo>
                      <a:lnTo>
                        <a:pt x="1008" y="2223"/>
                      </a:lnTo>
                      <a:lnTo>
                        <a:pt x="1003" y="2222"/>
                      </a:lnTo>
                      <a:lnTo>
                        <a:pt x="999" y="2222"/>
                      </a:lnTo>
                      <a:lnTo>
                        <a:pt x="994" y="2221"/>
                      </a:lnTo>
                      <a:lnTo>
                        <a:pt x="989" y="2221"/>
                      </a:lnTo>
                      <a:lnTo>
                        <a:pt x="984" y="2221"/>
                      </a:lnTo>
                      <a:lnTo>
                        <a:pt x="979" y="2221"/>
                      </a:lnTo>
                      <a:lnTo>
                        <a:pt x="975" y="2220"/>
                      </a:lnTo>
                      <a:lnTo>
                        <a:pt x="970" y="2220"/>
                      </a:lnTo>
                      <a:lnTo>
                        <a:pt x="966" y="2219"/>
                      </a:lnTo>
                      <a:lnTo>
                        <a:pt x="961" y="2219"/>
                      </a:lnTo>
                      <a:lnTo>
                        <a:pt x="956" y="2219"/>
                      </a:lnTo>
                      <a:lnTo>
                        <a:pt x="952" y="2219"/>
                      </a:lnTo>
                      <a:lnTo>
                        <a:pt x="948" y="2218"/>
                      </a:lnTo>
                      <a:lnTo>
                        <a:pt x="943" y="2218"/>
                      </a:lnTo>
                      <a:lnTo>
                        <a:pt x="939" y="2218"/>
                      </a:lnTo>
                      <a:lnTo>
                        <a:pt x="935" y="2217"/>
                      </a:lnTo>
                      <a:lnTo>
                        <a:pt x="931" y="2217"/>
                      </a:lnTo>
                      <a:lnTo>
                        <a:pt x="927" y="2216"/>
                      </a:lnTo>
                      <a:lnTo>
                        <a:pt x="923" y="2216"/>
                      </a:lnTo>
                      <a:lnTo>
                        <a:pt x="919" y="2216"/>
                      </a:lnTo>
                      <a:lnTo>
                        <a:pt x="914" y="2216"/>
                      </a:lnTo>
                      <a:lnTo>
                        <a:pt x="911" y="2215"/>
                      </a:lnTo>
                      <a:lnTo>
                        <a:pt x="907" y="2215"/>
                      </a:lnTo>
                      <a:lnTo>
                        <a:pt x="903" y="2214"/>
                      </a:lnTo>
                      <a:lnTo>
                        <a:pt x="903" y="2214"/>
                      </a:lnTo>
                      <a:lnTo>
                        <a:pt x="899" y="2214"/>
                      </a:lnTo>
                      <a:lnTo>
                        <a:pt x="895" y="2214"/>
                      </a:lnTo>
                      <a:lnTo>
                        <a:pt x="892" y="2214"/>
                      </a:lnTo>
                      <a:lnTo>
                        <a:pt x="888" y="2213"/>
                      </a:lnTo>
                      <a:lnTo>
                        <a:pt x="884" y="2213"/>
                      </a:lnTo>
                      <a:lnTo>
                        <a:pt x="881" y="2212"/>
                      </a:lnTo>
                      <a:lnTo>
                        <a:pt x="877" y="2212"/>
                      </a:lnTo>
                      <a:lnTo>
                        <a:pt x="874" y="2212"/>
                      </a:lnTo>
                      <a:lnTo>
                        <a:pt x="870" y="2211"/>
                      </a:lnTo>
                      <a:lnTo>
                        <a:pt x="867" y="2211"/>
                      </a:lnTo>
                      <a:lnTo>
                        <a:pt x="863" y="2211"/>
                      </a:lnTo>
                      <a:lnTo>
                        <a:pt x="860" y="2211"/>
                      </a:lnTo>
                      <a:lnTo>
                        <a:pt x="856" y="2210"/>
                      </a:lnTo>
                      <a:lnTo>
                        <a:pt x="853" y="2210"/>
                      </a:lnTo>
                      <a:lnTo>
                        <a:pt x="850" y="2209"/>
                      </a:lnTo>
                      <a:lnTo>
                        <a:pt x="846" y="2209"/>
                      </a:lnTo>
                      <a:lnTo>
                        <a:pt x="843" y="2209"/>
                      </a:lnTo>
                      <a:lnTo>
                        <a:pt x="840" y="2209"/>
                      </a:lnTo>
                      <a:lnTo>
                        <a:pt x="837" y="2208"/>
                      </a:lnTo>
                      <a:lnTo>
                        <a:pt x="834" y="2208"/>
                      </a:lnTo>
                      <a:lnTo>
                        <a:pt x="831" y="2207"/>
                      </a:lnTo>
                      <a:lnTo>
                        <a:pt x="827" y="2207"/>
                      </a:lnTo>
                      <a:lnTo>
                        <a:pt x="825" y="2207"/>
                      </a:lnTo>
                      <a:lnTo>
                        <a:pt x="821" y="2207"/>
                      </a:lnTo>
                      <a:lnTo>
                        <a:pt x="818" y="2206"/>
                      </a:lnTo>
                      <a:lnTo>
                        <a:pt x="816" y="2206"/>
                      </a:lnTo>
                      <a:lnTo>
                        <a:pt x="812" y="2205"/>
                      </a:lnTo>
                      <a:lnTo>
                        <a:pt x="809" y="2205"/>
                      </a:lnTo>
                      <a:lnTo>
                        <a:pt x="806" y="2205"/>
                      </a:lnTo>
                      <a:lnTo>
                        <a:pt x="804" y="2204"/>
                      </a:lnTo>
                      <a:lnTo>
                        <a:pt x="801" y="2204"/>
                      </a:lnTo>
                      <a:lnTo>
                        <a:pt x="798" y="2204"/>
                      </a:lnTo>
                      <a:lnTo>
                        <a:pt x="795" y="2204"/>
                      </a:lnTo>
                      <a:lnTo>
                        <a:pt x="792" y="2203"/>
                      </a:lnTo>
                      <a:lnTo>
                        <a:pt x="790" y="2203"/>
                      </a:lnTo>
                      <a:lnTo>
                        <a:pt x="787" y="2202"/>
                      </a:lnTo>
                      <a:lnTo>
                        <a:pt x="784" y="2202"/>
                      </a:lnTo>
                      <a:lnTo>
                        <a:pt x="781" y="2202"/>
                      </a:lnTo>
                      <a:lnTo>
                        <a:pt x="778" y="2202"/>
                      </a:lnTo>
                      <a:lnTo>
                        <a:pt x="776" y="2201"/>
                      </a:lnTo>
                      <a:lnTo>
                        <a:pt x="773" y="2201"/>
                      </a:lnTo>
                      <a:lnTo>
                        <a:pt x="771" y="2200"/>
                      </a:lnTo>
                      <a:lnTo>
                        <a:pt x="768" y="2200"/>
                      </a:lnTo>
                      <a:lnTo>
                        <a:pt x="765" y="2200"/>
                      </a:lnTo>
                      <a:lnTo>
                        <a:pt x="763" y="2200"/>
                      </a:lnTo>
                      <a:lnTo>
                        <a:pt x="760" y="2199"/>
                      </a:lnTo>
                      <a:lnTo>
                        <a:pt x="758" y="2199"/>
                      </a:lnTo>
                      <a:lnTo>
                        <a:pt x="755" y="2199"/>
                      </a:lnTo>
                      <a:lnTo>
                        <a:pt x="753" y="2198"/>
                      </a:lnTo>
                      <a:lnTo>
                        <a:pt x="750" y="2198"/>
                      </a:lnTo>
                      <a:lnTo>
                        <a:pt x="748" y="2197"/>
                      </a:lnTo>
                      <a:lnTo>
                        <a:pt x="745" y="2197"/>
                      </a:lnTo>
                      <a:lnTo>
                        <a:pt x="743" y="2197"/>
                      </a:lnTo>
                      <a:lnTo>
                        <a:pt x="741" y="2197"/>
                      </a:lnTo>
                      <a:lnTo>
                        <a:pt x="738" y="2196"/>
                      </a:lnTo>
                      <a:lnTo>
                        <a:pt x="736" y="2196"/>
                      </a:lnTo>
                      <a:lnTo>
                        <a:pt x="734" y="2195"/>
                      </a:lnTo>
                      <a:lnTo>
                        <a:pt x="731" y="2195"/>
                      </a:lnTo>
                      <a:lnTo>
                        <a:pt x="729" y="2195"/>
                      </a:lnTo>
                      <a:lnTo>
                        <a:pt x="727" y="2195"/>
                      </a:lnTo>
                      <a:lnTo>
                        <a:pt x="724" y="2194"/>
                      </a:lnTo>
                      <a:lnTo>
                        <a:pt x="722" y="2194"/>
                      </a:lnTo>
                      <a:lnTo>
                        <a:pt x="720" y="2193"/>
                      </a:lnTo>
                      <a:lnTo>
                        <a:pt x="718" y="2193"/>
                      </a:lnTo>
                      <a:lnTo>
                        <a:pt x="716" y="2193"/>
                      </a:lnTo>
                      <a:lnTo>
                        <a:pt x="713" y="2193"/>
                      </a:lnTo>
                      <a:lnTo>
                        <a:pt x="711" y="2192"/>
                      </a:lnTo>
                      <a:lnTo>
                        <a:pt x="709" y="2192"/>
                      </a:lnTo>
                      <a:lnTo>
                        <a:pt x="707" y="2192"/>
                      </a:lnTo>
                      <a:lnTo>
                        <a:pt x="705" y="2191"/>
                      </a:lnTo>
                      <a:lnTo>
                        <a:pt x="703" y="2191"/>
                      </a:lnTo>
                      <a:lnTo>
                        <a:pt x="701" y="2190"/>
                      </a:lnTo>
                      <a:lnTo>
                        <a:pt x="698" y="2190"/>
                      </a:lnTo>
                      <a:lnTo>
                        <a:pt x="696" y="2190"/>
                      </a:lnTo>
                      <a:lnTo>
                        <a:pt x="695" y="2190"/>
                      </a:lnTo>
                      <a:lnTo>
                        <a:pt x="693" y="2189"/>
                      </a:lnTo>
                      <a:lnTo>
                        <a:pt x="691" y="2189"/>
                      </a:lnTo>
                      <a:lnTo>
                        <a:pt x="689" y="2188"/>
                      </a:lnTo>
                      <a:lnTo>
                        <a:pt x="687" y="2188"/>
                      </a:lnTo>
                      <a:lnTo>
                        <a:pt x="684" y="2188"/>
                      </a:lnTo>
                      <a:lnTo>
                        <a:pt x="682" y="2188"/>
                      </a:lnTo>
                      <a:lnTo>
                        <a:pt x="681" y="2187"/>
                      </a:lnTo>
                      <a:lnTo>
                        <a:pt x="679" y="2187"/>
                      </a:lnTo>
                      <a:lnTo>
                        <a:pt x="677" y="2186"/>
                      </a:lnTo>
                      <a:lnTo>
                        <a:pt x="675" y="2186"/>
                      </a:lnTo>
                      <a:lnTo>
                        <a:pt x="673" y="2186"/>
                      </a:lnTo>
                      <a:lnTo>
                        <a:pt x="671" y="2186"/>
                      </a:lnTo>
                      <a:lnTo>
                        <a:pt x="669" y="2185"/>
                      </a:lnTo>
                      <a:lnTo>
                        <a:pt x="668" y="2185"/>
                      </a:lnTo>
                      <a:lnTo>
                        <a:pt x="666" y="2185"/>
                      </a:lnTo>
                      <a:lnTo>
                        <a:pt x="664" y="2184"/>
                      </a:lnTo>
                      <a:lnTo>
                        <a:pt x="662" y="2184"/>
                      </a:lnTo>
                      <a:lnTo>
                        <a:pt x="660" y="2183"/>
                      </a:lnTo>
                      <a:lnTo>
                        <a:pt x="658" y="2183"/>
                      </a:lnTo>
                      <a:lnTo>
                        <a:pt x="656" y="2183"/>
                      </a:lnTo>
                      <a:lnTo>
                        <a:pt x="655" y="2183"/>
                      </a:lnTo>
                      <a:lnTo>
                        <a:pt x="653" y="2182"/>
                      </a:lnTo>
                      <a:lnTo>
                        <a:pt x="652" y="2182"/>
                      </a:lnTo>
                      <a:lnTo>
                        <a:pt x="651" y="2182"/>
                      </a:lnTo>
                      <a:lnTo>
                        <a:pt x="649" y="2181"/>
                      </a:lnTo>
                      <a:lnTo>
                        <a:pt x="648" y="2181"/>
                      </a:lnTo>
                      <a:lnTo>
                        <a:pt x="646" y="2181"/>
                      </a:lnTo>
                      <a:lnTo>
                        <a:pt x="644" y="2181"/>
                      </a:lnTo>
                      <a:lnTo>
                        <a:pt x="642" y="2180"/>
                      </a:lnTo>
                      <a:lnTo>
                        <a:pt x="641" y="2180"/>
                      </a:lnTo>
                      <a:lnTo>
                        <a:pt x="639" y="2179"/>
                      </a:lnTo>
                      <a:lnTo>
                        <a:pt x="637" y="2179"/>
                      </a:lnTo>
                      <a:lnTo>
                        <a:pt x="636" y="2179"/>
                      </a:lnTo>
                      <a:lnTo>
                        <a:pt x="634" y="2178"/>
                      </a:lnTo>
                      <a:lnTo>
                        <a:pt x="633" y="2178"/>
                      </a:lnTo>
                      <a:lnTo>
                        <a:pt x="631" y="2178"/>
                      </a:lnTo>
                      <a:lnTo>
                        <a:pt x="629" y="2178"/>
                      </a:lnTo>
                      <a:lnTo>
                        <a:pt x="628" y="2177"/>
                      </a:lnTo>
                      <a:lnTo>
                        <a:pt x="626" y="2177"/>
                      </a:lnTo>
                      <a:lnTo>
                        <a:pt x="625" y="2176"/>
                      </a:lnTo>
                      <a:lnTo>
                        <a:pt x="623" y="2176"/>
                      </a:lnTo>
                      <a:lnTo>
                        <a:pt x="621" y="2176"/>
                      </a:lnTo>
                      <a:lnTo>
                        <a:pt x="620" y="2176"/>
                      </a:lnTo>
                      <a:lnTo>
                        <a:pt x="619" y="2175"/>
                      </a:lnTo>
                      <a:lnTo>
                        <a:pt x="617" y="2175"/>
                      </a:lnTo>
                      <a:lnTo>
                        <a:pt x="615" y="2174"/>
                      </a:lnTo>
                      <a:lnTo>
                        <a:pt x="614" y="2174"/>
                      </a:lnTo>
                      <a:lnTo>
                        <a:pt x="612" y="2174"/>
                      </a:lnTo>
                      <a:lnTo>
                        <a:pt x="611" y="2174"/>
                      </a:lnTo>
                      <a:lnTo>
                        <a:pt x="609" y="2173"/>
                      </a:lnTo>
                      <a:lnTo>
                        <a:pt x="608" y="2173"/>
                      </a:lnTo>
                      <a:lnTo>
                        <a:pt x="607" y="2173"/>
                      </a:lnTo>
                      <a:lnTo>
                        <a:pt x="605" y="2172"/>
                      </a:lnTo>
                      <a:lnTo>
                        <a:pt x="603" y="2172"/>
                      </a:lnTo>
                      <a:lnTo>
                        <a:pt x="602" y="2171"/>
                      </a:lnTo>
                      <a:lnTo>
                        <a:pt x="600" y="2171"/>
                      </a:lnTo>
                      <a:lnTo>
                        <a:pt x="599" y="2171"/>
                      </a:lnTo>
                      <a:lnTo>
                        <a:pt x="598" y="2171"/>
                      </a:lnTo>
                      <a:lnTo>
                        <a:pt x="596" y="2170"/>
                      </a:lnTo>
                      <a:lnTo>
                        <a:pt x="595" y="2170"/>
                      </a:lnTo>
                      <a:lnTo>
                        <a:pt x="593" y="2169"/>
                      </a:lnTo>
                      <a:lnTo>
                        <a:pt x="592" y="2169"/>
                      </a:lnTo>
                      <a:lnTo>
                        <a:pt x="591" y="2169"/>
                      </a:lnTo>
                      <a:lnTo>
                        <a:pt x="589" y="2169"/>
                      </a:lnTo>
                      <a:lnTo>
                        <a:pt x="588" y="2168"/>
                      </a:lnTo>
                      <a:lnTo>
                        <a:pt x="587" y="2168"/>
                      </a:lnTo>
                      <a:lnTo>
                        <a:pt x="585" y="2167"/>
                      </a:lnTo>
                      <a:lnTo>
                        <a:pt x="584" y="2167"/>
                      </a:lnTo>
                      <a:lnTo>
                        <a:pt x="583" y="2167"/>
                      </a:lnTo>
                      <a:lnTo>
                        <a:pt x="581" y="2167"/>
                      </a:lnTo>
                      <a:lnTo>
                        <a:pt x="580" y="2166"/>
                      </a:lnTo>
                      <a:lnTo>
                        <a:pt x="579" y="2166"/>
                      </a:lnTo>
                      <a:lnTo>
                        <a:pt x="577" y="2166"/>
                      </a:lnTo>
                      <a:lnTo>
                        <a:pt x="576" y="2165"/>
                      </a:lnTo>
                      <a:lnTo>
                        <a:pt x="575" y="2165"/>
                      </a:lnTo>
                      <a:lnTo>
                        <a:pt x="574" y="2164"/>
                      </a:lnTo>
                      <a:lnTo>
                        <a:pt x="572" y="2164"/>
                      </a:lnTo>
                      <a:lnTo>
                        <a:pt x="571" y="2164"/>
                      </a:lnTo>
                      <a:lnTo>
                        <a:pt x="569" y="2164"/>
                      </a:lnTo>
                      <a:lnTo>
                        <a:pt x="568" y="2163"/>
                      </a:lnTo>
                      <a:lnTo>
                        <a:pt x="567" y="2163"/>
                      </a:lnTo>
                      <a:lnTo>
                        <a:pt x="566" y="2162"/>
                      </a:lnTo>
                      <a:lnTo>
                        <a:pt x="565" y="2162"/>
                      </a:lnTo>
                      <a:lnTo>
                        <a:pt x="563" y="2162"/>
                      </a:lnTo>
                      <a:lnTo>
                        <a:pt x="562" y="2162"/>
                      </a:lnTo>
                      <a:lnTo>
                        <a:pt x="561" y="2161"/>
                      </a:lnTo>
                      <a:lnTo>
                        <a:pt x="560" y="2161"/>
                      </a:lnTo>
                      <a:lnTo>
                        <a:pt x="558" y="2160"/>
                      </a:lnTo>
                      <a:lnTo>
                        <a:pt x="558" y="2160"/>
                      </a:lnTo>
                      <a:lnTo>
                        <a:pt x="556" y="2160"/>
                      </a:lnTo>
                      <a:lnTo>
                        <a:pt x="555" y="2160"/>
                      </a:lnTo>
                      <a:lnTo>
                        <a:pt x="554" y="2159"/>
                      </a:lnTo>
                      <a:lnTo>
                        <a:pt x="553" y="2159"/>
                      </a:lnTo>
                      <a:lnTo>
                        <a:pt x="551" y="2159"/>
                      </a:lnTo>
                      <a:lnTo>
                        <a:pt x="550" y="2158"/>
                      </a:lnTo>
                      <a:lnTo>
                        <a:pt x="549" y="2158"/>
                      </a:lnTo>
                      <a:lnTo>
                        <a:pt x="548" y="2157"/>
                      </a:lnTo>
                      <a:lnTo>
                        <a:pt x="547" y="2157"/>
                      </a:lnTo>
                      <a:lnTo>
                        <a:pt x="546" y="2157"/>
                      </a:lnTo>
                      <a:lnTo>
                        <a:pt x="544" y="2157"/>
                      </a:lnTo>
                      <a:lnTo>
                        <a:pt x="544" y="2156"/>
                      </a:lnTo>
                      <a:lnTo>
                        <a:pt x="542" y="2156"/>
                      </a:lnTo>
                      <a:lnTo>
                        <a:pt x="541" y="2155"/>
                      </a:lnTo>
                      <a:lnTo>
                        <a:pt x="540" y="2155"/>
                      </a:lnTo>
                      <a:lnTo>
                        <a:pt x="539" y="2155"/>
                      </a:lnTo>
                      <a:lnTo>
                        <a:pt x="538" y="2155"/>
                      </a:lnTo>
                      <a:lnTo>
                        <a:pt x="537" y="2154"/>
                      </a:lnTo>
                      <a:lnTo>
                        <a:pt x="536" y="2154"/>
                      </a:lnTo>
                      <a:lnTo>
                        <a:pt x="534" y="2154"/>
                      </a:lnTo>
                      <a:lnTo>
                        <a:pt x="534" y="2153"/>
                      </a:lnTo>
                      <a:lnTo>
                        <a:pt x="532" y="2153"/>
                      </a:lnTo>
                      <a:lnTo>
                        <a:pt x="531" y="2153"/>
                      </a:lnTo>
                      <a:lnTo>
                        <a:pt x="530" y="2152"/>
                      </a:lnTo>
                      <a:lnTo>
                        <a:pt x="529" y="2152"/>
                      </a:lnTo>
                      <a:lnTo>
                        <a:pt x="528" y="2152"/>
                      </a:lnTo>
                      <a:lnTo>
                        <a:pt x="527" y="2151"/>
                      </a:lnTo>
                      <a:lnTo>
                        <a:pt x="526" y="2151"/>
                      </a:lnTo>
                      <a:lnTo>
                        <a:pt x="525" y="2150"/>
                      </a:lnTo>
                      <a:lnTo>
                        <a:pt x="524" y="2150"/>
                      </a:lnTo>
                      <a:lnTo>
                        <a:pt x="523" y="2150"/>
                      </a:lnTo>
                      <a:lnTo>
                        <a:pt x="522" y="2150"/>
                      </a:lnTo>
                      <a:lnTo>
                        <a:pt x="521" y="2149"/>
                      </a:lnTo>
                      <a:lnTo>
                        <a:pt x="520" y="2149"/>
                      </a:lnTo>
                      <a:lnTo>
                        <a:pt x="519" y="2148"/>
                      </a:lnTo>
                      <a:lnTo>
                        <a:pt x="518" y="2148"/>
                      </a:lnTo>
                      <a:lnTo>
                        <a:pt x="517" y="2148"/>
                      </a:lnTo>
                      <a:lnTo>
                        <a:pt x="516" y="2148"/>
                      </a:lnTo>
                      <a:lnTo>
                        <a:pt x="515" y="2147"/>
                      </a:lnTo>
                      <a:lnTo>
                        <a:pt x="514" y="2147"/>
                      </a:lnTo>
                      <a:lnTo>
                        <a:pt x="513" y="2147"/>
                      </a:lnTo>
                      <a:lnTo>
                        <a:pt x="512" y="2146"/>
                      </a:lnTo>
                      <a:lnTo>
                        <a:pt x="511" y="2146"/>
                      </a:lnTo>
                      <a:lnTo>
                        <a:pt x="510" y="2146"/>
                      </a:lnTo>
                      <a:lnTo>
                        <a:pt x="509" y="2145"/>
                      </a:lnTo>
                      <a:lnTo>
                        <a:pt x="508" y="2145"/>
                      </a:lnTo>
                      <a:lnTo>
                        <a:pt x="507" y="2145"/>
                      </a:lnTo>
                      <a:lnTo>
                        <a:pt x="506" y="2144"/>
                      </a:lnTo>
                      <a:lnTo>
                        <a:pt x="505" y="2144"/>
                      </a:lnTo>
                      <a:lnTo>
                        <a:pt x="504" y="2143"/>
                      </a:lnTo>
                      <a:lnTo>
                        <a:pt x="504" y="2143"/>
                      </a:lnTo>
                      <a:lnTo>
                        <a:pt x="502" y="2143"/>
                      </a:lnTo>
                      <a:lnTo>
                        <a:pt x="501" y="2143"/>
                      </a:lnTo>
                      <a:lnTo>
                        <a:pt x="501" y="2142"/>
                      </a:lnTo>
                      <a:lnTo>
                        <a:pt x="500" y="2142"/>
                      </a:lnTo>
                      <a:lnTo>
                        <a:pt x="499" y="2141"/>
                      </a:lnTo>
                      <a:lnTo>
                        <a:pt x="498" y="2141"/>
                      </a:lnTo>
                      <a:lnTo>
                        <a:pt x="497" y="2141"/>
                      </a:lnTo>
                      <a:lnTo>
                        <a:pt x="496" y="2141"/>
                      </a:lnTo>
                      <a:lnTo>
                        <a:pt x="495" y="2140"/>
                      </a:lnTo>
                      <a:lnTo>
                        <a:pt x="494" y="2140"/>
                      </a:lnTo>
                      <a:lnTo>
                        <a:pt x="493" y="2140"/>
                      </a:lnTo>
                      <a:lnTo>
                        <a:pt x="492" y="2139"/>
                      </a:lnTo>
                      <a:lnTo>
                        <a:pt x="492" y="2139"/>
                      </a:lnTo>
                      <a:lnTo>
                        <a:pt x="491" y="2138"/>
                      </a:lnTo>
                      <a:lnTo>
                        <a:pt x="490" y="2138"/>
                      </a:lnTo>
                      <a:lnTo>
                        <a:pt x="489" y="2138"/>
                      </a:lnTo>
                      <a:lnTo>
                        <a:pt x="488" y="2138"/>
                      </a:lnTo>
                      <a:lnTo>
                        <a:pt x="487" y="2137"/>
                      </a:lnTo>
                      <a:lnTo>
                        <a:pt x="486" y="2137"/>
                      </a:lnTo>
                      <a:lnTo>
                        <a:pt x="485" y="2136"/>
                      </a:lnTo>
                      <a:lnTo>
                        <a:pt x="485" y="2136"/>
                      </a:lnTo>
                      <a:lnTo>
                        <a:pt x="484" y="2136"/>
                      </a:lnTo>
                      <a:lnTo>
                        <a:pt x="483" y="2136"/>
                      </a:lnTo>
                      <a:lnTo>
                        <a:pt x="482" y="2135"/>
                      </a:lnTo>
                      <a:lnTo>
                        <a:pt x="481" y="2135"/>
                      </a:lnTo>
                      <a:lnTo>
                        <a:pt x="480" y="2134"/>
                      </a:lnTo>
                      <a:lnTo>
                        <a:pt x="480" y="2134"/>
                      </a:lnTo>
                      <a:lnTo>
                        <a:pt x="479" y="2134"/>
                      </a:lnTo>
                      <a:lnTo>
                        <a:pt x="478" y="2134"/>
                      </a:lnTo>
                      <a:lnTo>
                        <a:pt x="477" y="2133"/>
                      </a:lnTo>
                      <a:lnTo>
                        <a:pt x="476" y="2133"/>
                      </a:lnTo>
                      <a:lnTo>
                        <a:pt x="476" y="2133"/>
                      </a:lnTo>
                      <a:lnTo>
                        <a:pt x="475" y="2132"/>
                      </a:lnTo>
                      <a:lnTo>
                        <a:pt x="474" y="2132"/>
                      </a:lnTo>
                      <a:lnTo>
                        <a:pt x="473" y="2131"/>
                      </a:lnTo>
                      <a:lnTo>
                        <a:pt x="472" y="2131"/>
                      </a:lnTo>
                      <a:lnTo>
                        <a:pt x="471" y="2131"/>
                      </a:lnTo>
                      <a:lnTo>
                        <a:pt x="471" y="2131"/>
                      </a:lnTo>
                      <a:lnTo>
                        <a:pt x="470" y="2130"/>
                      </a:lnTo>
                      <a:lnTo>
                        <a:pt x="469" y="2130"/>
                      </a:lnTo>
                      <a:lnTo>
                        <a:pt x="469" y="2129"/>
                      </a:lnTo>
                      <a:lnTo>
                        <a:pt x="468" y="2129"/>
                      </a:lnTo>
                      <a:lnTo>
                        <a:pt x="467" y="2129"/>
                      </a:lnTo>
                      <a:lnTo>
                        <a:pt x="466" y="2129"/>
                      </a:lnTo>
                      <a:lnTo>
                        <a:pt x="465" y="2128"/>
                      </a:lnTo>
                      <a:lnTo>
                        <a:pt x="464" y="2128"/>
                      </a:lnTo>
                      <a:lnTo>
                        <a:pt x="464" y="2128"/>
                      </a:lnTo>
                      <a:lnTo>
                        <a:pt x="463" y="2127"/>
                      </a:lnTo>
                      <a:lnTo>
                        <a:pt x="462" y="2127"/>
                      </a:lnTo>
                      <a:lnTo>
                        <a:pt x="462" y="2127"/>
                      </a:lnTo>
                      <a:lnTo>
                        <a:pt x="461" y="2126"/>
                      </a:lnTo>
                      <a:lnTo>
                        <a:pt x="460" y="2126"/>
                      </a:lnTo>
                      <a:lnTo>
                        <a:pt x="459" y="2126"/>
                      </a:lnTo>
                      <a:lnTo>
                        <a:pt x="459" y="2125"/>
                      </a:lnTo>
                      <a:lnTo>
                        <a:pt x="458" y="2125"/>
                      </a:lnTo>
                      <a:lnTo>
                        <a:pt x="457" y="2124"/>
                      </a:lnTo>
                      <a:lnTo>
                        <a:pt x="456" y="2124"/>
                      </a:lnTo>
                      <a:lnTo>
                        <a:pt x="456" y="2124"/>
                      </a:lnTo>
                      <a:lnTo>
                        <a:pt x="455" y="2124"/>
                      </a:lnTo>
                      <a:lnTo>
                        <a:pt x="454" y="2123"/>
                      </a:lnTo>
                      <a:lnTo>
                        <a:pt x="453" y="2123"/>
                      </a:lnTo>
                      <a:lnTo>
                        <a:pt x="453" y="2122"/>
                      </a:lnTo>
                      <a:lnTo>
                        <a:pt x="452" y="2122"/>
                      </a:lnTo>
                      <a:lnTo>
                        <a:pt x="451" y="2122"/>
                      </a:lnTo>
                      <a:lnTo>
                        <a:pt x="450" y="2122"/>
                      </a:lnTo>
                      <a:lnTo>
                        <a:pt x="450" y="2121"/>
                      </a:lnTo>
                      <a:lnTo>
                        <a:pt x="449" y="2121"/>
                      </a:lnTo>
                      <a:lnTo>
                        <a:pt x="448" y="2121"/>
                      </a:lnTo>
                      <a:lnTo>
                        <a:pt x="448" y="2120"/>
                      </a:lnTo>
                      <a:lnTo>
                        <a:pt x="447" y="2120"/>
                      </a:lnTo>
                      <a:lnTo>
                        <a:pt x="446" y="2120"/>
                      </a:lnTo>
                      <a:lnTo>
                        <a:pt x="446" y="2119"/>
                      </a:lnTo>
                      <a:lnTo>
                        <a:pt x="445" y="2119"/>
                      </a:lnTo>
                      <a:lnTo>
                        <a:pt x="444" y="2119"/>
                      </a:lnTo>
                      <a:lnTo>
                        <a:pt x="444" y="2118"/>
                      </a:lnTo>
                      <a:lnTo>
                        <a:pt x="443" y="2118"/>
                      </a:lnTo>
                      <a:lnTo>
                        <a:pt x="442" y="2117"/>
                      </a:lnTo>
                      <a:lnTo>
                        <a:pt x="442" y="2117"/>
                      </a:lnTo>
                      <a:lnTo>
                        <a:pt x="441" y="2117"/>
                      </a:lnTo>
                      <a:lnTo>
                        <a:pt x="440" y="2117"/>
                      </a:lnTo>
                      <a:lnTo>
                        <a:pt x="440" y="2116"/>
                      </a:lnTo>
                      <a:lnTo>
                        <a:pt x="439" y="2116"/>
                      </a:lnTo>
                      <a:lnTo>
                        <a:pt x="438" y="2115"/>
                      </a:lnTo>
                      <a:lnTo>
                        <a:pt x="438" y="2115"/>
                      </a:lnTo>
                      <a:lnTo>
                        <a:pt x="437" y="2115"/>
                      </a:lnTo>
                      <a:lnTo>
                        <a:pt x="436" y="2115"/>
                      </a:lnTo>
                      <a:lnTo>
                        <a:pt x="436" y="2114"/>
                      </a:lnTo>
                      <a:lnTo>
                        <a:pt x="435" y="2114"/>
                      </a:lnTo>
                      <a:lnTo>
                        <a:pt x="434" y="2114"/>
                      </a:lnTo>
                      <a:lnTo>
                        <a:pt x="433" y="2113"/>
                      </a:lnTo>
                      <a:lnTo>
                        <a:pt x="433" y="2113"/>
                      </a:lnTo>
                      <a:lnTo>
                        <a:pt x="432" y="2113"/>
                      </a:lnTo>
                      <a:lnTo>
                        <a:pt x="432" y="2112"/>
                      </a:lnTo>
                      <a:lnTo>
                        <a:pt x="431" y="2112"/>
                      </a:lnTo>
                      <a:lnTo>
                        <a:pt x="431" y="2112"/>
                      </a:lnTo>
                      <a:lnTo>
                        <a:pt x="430" y="2111"/>
                      </a:lnTo>
                      <a:lnTo>
                        <a:pt x="429" y="2111"/>
                      </a:lnTo>
                      <a:lnTo>
                        <a:pt x="429" y="2110"/>
                      </a:lnTo>
                      <a:lnTo>
                        <a:pt x="428" y="2110"/>
                      </a:lnTo>
                      <a:lnTo>
                        <a:pt x="427" y="2110"/>
                      </a:lnTo>
                      <a:lnTo>
                        <a:pt x="427" y="2110"/>
                      </a:lnTo>
                      <a:lnTo>
                        <a:pt x="426" y="2109"/>
                      </a:lnTo>
                      <a:lnTo>
                        <a:pt x="426" y="2109"/>
                      </a:lnTo>
                      <a:lnTo>
                        <a:pt x="425" y="2109"/>
                      </a:lnTo>
                      <a:lnTo>
                        <a:pt x="424" y="2108"/>
                      </a:lnTo>
                      <a:lnTo>
                        <a:pt x="424" y="2108"/>
                      </a:lnTo>
                      <a:lnTo>
                        <a:pt x="423" y="2108"/>
                      </a:lnTo>
                      <a:lnTo>
                        <a:pt x="422" y="2107"/>
                      </a:lnTo>
                      <a:lnTo>
                        <a:pt x="422" y="2107"/>
                      </a:lnTo>
                      <a:lnTo>
                        <a:pt x="421" y="2107"/>
                      </a:lnTo>
                      <a:lnTo>
                        <a:pt x="421" y="2106"/>
                      </a:lnTo>
                      <a:lnTo>
                        <a:pt x="420" y="2106"/>
                      </a:lnTo>
                      <a:lnTo>
                        <a:pt x="419" y="2105"/>
                      </a:lnTo>
                      <a:lnTo>
                        <a:pt x="419" y="2105"/>
                      </a:lnTo>
                      <a:lnTo>
                        <a:pt x="418" y="2105"/>
                      </a:lnTo>
                      <a:lnTo>
                        <a:pt x="418" y="2105"/>
                      </a:lnTo>
                      <a:lnTo>
                        <a:pt x="417" y="2104"/>
                      </a:lnTo>
                      <a:lnTo>
                        <a:pt x="417" y="2104"/>
                      </a:lnTo>
                      <a:lnTo>
                        <a:pt x="416" y="2103"/>
                      </a:lnTo>
                      <a:lnTo>
                        <a:pt x="415" y="2103"/>
                      </a:lnTo>
                      <a:lnTo>
                        <a:pt x="415" y="2103"/>
                      </a:lnTo>
                      <a:lnTo>
                        <a:pt x="414" y="2103"/>
                      </a:lnTo>
                      <a:lnTo>
                        <a:pt x="414" y="2102"/>
                      </a:lnTo>
                      <a:lnTo>
                        <a:pt x="413" y="2102"/>
                      </a:lnTo>
                      <a:lnTo>
                        <a:pt x="412" y="2102"/>
                      </a:lnTo>
                      <a:lnTo>
                        <a:pt x="412" y="2101"/>
                      </a:lnTo>
                      <a:lnTo>
                        <a:pt x="411" y="2101"/>
                      </a:lnTo>
                      <a:lnTo>
                        <a:pt x="411" y="2101"/>
                      </a:lnTo>
                      <a:lnTo>
                        <a:pt x="410" y="2100"/>
                      </a:lnTo>
                      <a:lnTo>
                        <a:pt x="410" y="2100"/>
                      </a:lnTo>
                      <a:lnTo>
                        <a:pt x="409" y="2100"/>
                      </a:lnTo>
                      <a:lnTo>
                        <a:pt x="409" y="2099"/>
                      </a:lnTo>
                      <a:lnTo>
                        <a:pt x="408" y="2099"/>
                      </a:lnTo>
                      <a:lnTo>
                        <a:pt x="408" y="2098"/>
                      </a:lnTo>
                      <a:lnTo>
                        <a:pt x="407" y="2098"/>
                      </a:lnTo>
                      <a:lnTo>
                        <a:pt x="406" y="2098"/>
                      </a:lnTo>
                      <a:lnTo>
                        <a:pt x="406" y="2098"/>
                      </a:lnTo>
                      <a:lnTo>
                        <a:pt x="405" y="2097"/>
                      </a:lnTo>
                      <a:lnTo>
                        <a:pt x="405" y="2097"/>
                      </a:lnTo>
                      <a:lnTo>
                        <a:pt x="404" y="2096"/>
                      </a:lnTo>
                      <a:lnTo>
                        <a:pt x="404" y="2096"/>
                      </a:lnTo>
                      <a:lnTo>
                        <a:pt x="403" y="2096"/>
                      </a:lnTo>
                      <a:lnTo>
                        <a:pt x="403" y="2096"/>
                      </a:lnTo>
                      <a:lnTo>
                        <a:pt x="402" y="2095"/>
                      </a:lnTo>
                      <a:lnTo>
                        <a:pt x="401" y="2095"/>
                      </a:lnTo>
                      <a:lnTo>
                        <a:pt x="401" y="2095"/>
                      </a:lnTo>
                      <a:lnTo>
                        <a:pt x="401" y="2094"/>
                      </a:lnTo>
                      <a:lnTo>
                        <a:pt x="401" y="2094"/>
                      </a:lnTo>
                      <a:lnTo>
                        <a:pt x="400" y="2094"/>
                      </a:lnTo>
                      <a:lnTo>
                        <a:pt x="399" y="2094"/>
                      </a:lnTo>
                      <a:lnTo>
                        <a:pt x="399" y="2093"/>
                      </a:lnTo>
                      <a:lnTo>
                        <a:pt x="398" y="2093"/>
                      </a:lnTo>
                      <a:lnTo>
                        <a:pt x="398" y="2093"/>
                      </a:lnTo>
                      <a:lnTo>
                        <a:pt x="397" y="2092"/>
                      </a:lnTo>
                      <a:lnTo>
                        <a:pt x="397" y="2092"/>
                      </a:lnTo>
                      <a:lnTo>
                        <a:pt x="396" y="2091"/>
                      </a:lnTo>
                      <a:lnTo>
                        <a:pt x="396" y="2091"/>
                      </a:lnTo>
                      <a:lnTo>
                        <a:pt x="395" y="2091"/>
                      </a:lnTo>
                      <a:lnTo>
                        <a:pt x="395" y="2091"/>
                      </a:lnTo>
                      <a:lnTo>
                        <a:pt x="394" y="2090"/>
                      </a:lnTo>
                      <a:lnTo>
                        <a:pt x="394" y="2090"/>
                      </a:lnTo>
                      <a:lnTo>
                        <a:pt x="393" y="2089"/>
                      </a:lnTo>
                      <a:lnTo>
                        <a:pt x="393" y="2089"/>
                      </a:lnTo>
                      <a:lnTo>
                        <a:pt x="392" y="2089"/>
                      </a:lnTo>
                      <a:lnTo>
                        <a:pt x="392" y="2089"/>
                      </a:lnTo>
                      <a:lnTo>
                        <a:pt x="391" y="2088"/>
                      </a:lnTo>
                      <a:lnTo>
                        <a:pt x="391" y="2088"/>
                      </a:lnTo>
                      <a:lnTo>
                        <a:pt x="390" y="2088"/>
                      </a:lnTo>
                      <a:lnTo>
                        <a:pt x="390" y="2087"/>
                      </a:lnTo>
                      <a:lnTo>
                        <a:pt x="389" y="2087"/>
                      </a:lnTo>
                      <a:lnTo>
                        <a:pt x="389" y="2087"/>
                      </a:lnTo>
                      <a:lnTo>
                        <a:pt x="388" y="2086"/>
                      </a:lnTo>
                      <a:lnTo>
                        <a:pt x="388" y="2086"/>
                      </a:lnTo>
                      <a:lnTo>
                        <a:pt x="387" y="2086"/>
                      </a:lnTo>
                      <a:lnTo>
                        <a:pt x="387" y="2085"/>
                      </a:lnTo>
                      <a:lnTo>
                        <a:pt x="387" y="2085"/>
                      </a:lnTo>
                      <a:lnTo>
                        <a:pt x="386" y="2084"/>
                      </a:lnTo>
                      <a:lnTo>
                        <a:pt x="385" y="2084"/>
                      </a:lnTo>
                      <a:lnTo>
                        <a:pt x="385" y="2084"/>
                      </a:lnTo>
                      <a:lnTo>
                        <a:pt x="384" y="2084"/>
                      </a:lnTo>
                      <a:lnTo>
                        <a:pt x="384" y="2083"/>
                      </a:lnTo>
                      <a:lnTo>
                        <a:pt x="384" y="2083"/>
                      </a:lnTo>
                      <a:lnTo>
                        <a:pt x="383" y="2083"/>
                      </a:lnTo>
                      <a:lnTo>
                        <a:pt x="382" y="2082"/>
                      </a:lnTo>
                      <a:lnTo>
                        <a:pt x="382" y="2082"/>
                      </a:lnTo>
                      <a:lnTo>
                        <a:pt x="382" y="2082"/>
                      </a:lnTo>
                      <a:lnTo>
                        <a:pt x="381" y="2081"/>
                      </a:lnTo>
                      <a:lnTo>
                        <a:pt x="381" y="2081"/>
                      </a:lnTo>
                      <a:lnTo>
                        <a:pt x="380" y="2081"/>
                      </a:lnTo>
                      <a:lnTo>
                        <a:pt x="380" y="2080"/>
                      </a:lnTo>
                      <a:lnTo>
                        <a:pt x="380" y="2080"/>
                      </a:lnTo>
                      <a:lnTo>
                        <a:pt x="379" y="2080"/>
                      </a:lnTo>
                      <a:lnTo>
                        <a:pt x="378" y="2079"/>
                      </a:lnTo>
                      <a:lnTo>
                        <a:pt x="378" y="2079"/>
                      </a:lnTo>
                      <a:lnTo>
                        <a:pt x="377" y="2079"/>
                      </a:lnTo>
                      <a:lnTo>
                        <a:pt x="377" y="2078"/>
                      </a:lnTo>
                      <a:lnTo>
                        <a:pt x="377" y="2078"/>
                      </a:lnTo>
                      <a:lnTo>
                        <a:pt x="376" y="2077"/>
                      </a:lnTo>
                      <a:lnTo>
                        <a:pt x="376" y="2077"/>
                      </a:lnTo>
                      <a:lnTo>
                        <a:pt x="375" y="2077"/>
                      </a:lnTo>
                      <a:lnTo>
                        <a:pt x="375" y="2077"/>
                      </a:lnTo>
                      <a:lnTo>
                        <a:pt x="375" y="2076"/>
                      </a:lnTo>
                      <a:lnTo>
                        <a:pt x="374" y="2076"/>
                      </a:lnTo>
                      <a:lnTo>
                        <a:pt x="373" y="2076"/>
                      </a:lnTo>
                      <a:lnTo>
                        <a:pt x="373" y="2075"/>
                      </a:lnTo>
                      <a:lnTo>
                        <a:pt x="373" y="2075"/>
                      </a:lnTo>
                      <a:lnTo>
                        <a:pt x="372" y="2075"/>
                      </a:lnTo>
                      <a:lnTo>
                        <a:pt x="372" y="2074"/>
                      </a:lnTo>
                      <a:lnTo>
                        <a:pt x="371" y="2074"/>
                      </a:lnTo>
                      <a:lnTo>
                        <a:pt x="371" y="2074"/>
                      </a:lnTo>
                      <a:lnTo>
                        <a:pt x="370" y="2073"/>
                      </a:lnTo>
                      <a:lnTo>
                        <a:pt x="370" y="2073"/>
                      </a:lnTo>
                      <a:lnTo>
                        <a:pt x="370" y="2072"/>
                      </a:lnTo>
                      <a:lnTo>
                        <a:pt x="369" y="2072"/>
                      </a:lnTo>
                      <a:lnTo>
                        <a:pt x="369" y="2072"/>
                      </a:lnTo>
                      <a:lnTo>
                        <a:pt x="368" y="2072"/>
                      </a:lnTo>
                      <a:lnTo>
                        <a:pt x="368" y="2071"/>
                      </a:lnTo>
                      <a:lnTo>
                        <a:pt x="368" y="2071"/>
                      </a:lnTo>
                      <a:lnTo>
                        <a:pt x="367" y="2070"/>
                      </a:lnTo>
                      <a:lnTo>
                        <a:pt x="367" y="2070"/>
                      </a:lnTo>
                      <a:lnTo>
                        <a:pt x="366" y="2070"/>
                      </a:lnTo>
                      <a:lnTo>
                        <a:pt x="366" y="2070"/>
                      </a:lnTo>
                      <a:lnTo>
                        <a:pt x="365" y="2069"/>
                      </a:lnTo>
                      <a:lnTo>
                        <a:pt x="365" y="2069"/>
                      </a:lnTo>
                      <a:lnTo>
                        <a:pt x="365" y="2069"/>
                      </a:lnTo>
                      <a:lnTo>
                        <a:pt x="364" y="2068"/>
                      </a:lnTo>
                      <a:lnTo>
                        <a:pt x="364" y="2068"/>
                      </a:lnTo>
                      <a:lnTo>
                        <a:pt x="363" y="2068"/>
                      </a:lnTo>
                      <a:lnTo>
                        <a:pt x="363" y="2067"/>
                      </a:lnTo>
                      <a:lnTo>
                        <a:pt x="363" y="2067"/>
                      </a:lnTo>
                      <a:lnTo>
                        <a:pt x="362" y="2067"/>
                      </a:lnTo>
                      <a:lnTo>
                        <a:pt x="362" y="2066"/>
                      </a:lnTo>
                      <a:lnTo>
                        <a:pt x="361" y="2066"/>
                      </a:lnTo>
                      <a:lnTo>
                        <a:pt x="361" y="2065"/>
                      </a:lnTo>
                      <a:lnTo>
                        <a:pt x="361" y="2065"/>
                      </a:lnTo>
                      <a:lnTo>
                        <a:pt x="360" y="2065"/>
                      </a:lnTo>
                      <a:lnTo>
                        <a:pt x="360" y="2065"/>
                      </a:lnTo>
                      <a:lnTo>
                        <a:pt x="359" y="2064"/>
                      </a:lnTo>
                      <a:lnTo>
                        <a:pt x="359" y="2064"/>
                      </a:lnTo>
                      <a:lnTo>
                        <a:pt x="358" y="2064"/>
                      </a:lnTo>
                      <a:lnTo>
                        <a:pt x="358" y="2063"/>
                      </a:lnTo>
                      <a:lnTo>
                        <a:pt x="358" y="2063"/>
                      </a:lnTo>
                      <a:lnTo>
                        <a:pt x="357" y="2063"/>
                      </a:lnTo>
                      <a:lnTo>
                        <a:pt x="357" y="2062"/>
                      </a:lnTo>
                      <a:lnTo>
                        <a:pt x="356" y="2062"/>
                      </a:lnTo>
                      <a:lnTo>
                        <a:pt x="356" y="2062"/>
                      </a:lnTo>
                      <a:lnTo>
                        <a:pt x="356" y="2061"/>
                      </a:lnTo>
                      <a:lnTo>
                        <a:pt x="355" y="2061"/>
                      </a:lnTo>
                      <a:lnTo>
                        <a:pt x="355" y="2061"/>
                      </a:lnTo>
                      <a:lnTo>
                        <a:pt x="354" y="2060"/>
                      </a:lnTo>
                      <a:lnTo>
                        <a:pt x="354" y="2060"/>
                      </a:lnTo>
                      <a:lnTo>
                        <a:pt x="354" y="2060"/>
                      </a:lnTo>
                      <a:lnTo>
                        <a:pt x="354" y="2059"/>
                      </a:lnTo>
                      <a:lnTo>
                        <a:pt x="353" y="2059"/>
                      </a:lnTo>
                      <a:lnTo>
                        <a:pt x="353" y="2058"/>
                      </a:lnTo>
                      <a:lnTo>
                        <a:pt x="352" y="2058"/>
                      </a:lnTo>
                      <a:lnTo>
                        <a:pt x="352" y="2058"/>
                      </a:lnTo>
                      <a:lnTo>
                        <a:pt x="351" y="2058"/>
                      </a:lnTo>
                      <a:lnTo>
                        <a:pt x="351" y="2057"/>
                      </a:lnTo>
                      <a:lnTo>
                        <a:pt x="351" y="2057"/>
                      </a:lnTo>
                      <a:lnTo>
                        <a:pt x="350" y="2057"/>
                      </a:lnTo>
                      <a:lnTo>
                        <a:pt x="350" y="2056"/>
                      </a:lnTo>
                      <a:lnTo>
                        <a:pt x="350" y="2056"/>
                      </a:lnTo>
                      <a:lnTo>
                        <a:pt x="349" y="2056"/>
                      </a:lnTo>
                      <a:lnTo>
                        <a:pt x="349" y="2055"/>
                      </a:lnTo>
                      <a:lnTo>
                        <a:pt x="349" y="2055"/>
                      </a:lnTo>
                      <a:lnTo>
                        <a:pt x="348" y="2055"/>
                      </a:lnTo>
                      <a:lnTo>
                        <a:pt x="348" y="2054"/>
                      </a:lnTo>
                      <a:lnTo>
                        <a:pt x="347" y="2054"/>
                      </a:lnTo>
                      <a:lnTo>
                        <a:pt x="347" y="2054"/>
                      </a:lnTo>
                      <a:lnTo>
                        <a:pt x="347" y="2053"/>
                      </a:lnTo>
                      <a:lnTo>
                        <a:pt x="346" y="2053"/>
                      </a:lnTo>
                      <a:lnTo>
                        <a:pt x="346" y="2053"/>
                      </a:lnTo>
                      <a:lnTo>
                        <a:pt x="346" y="2052"/>
                      </a:lnTo>
                      <a:lnTo>
                        <a:pt x="345" y="2052"/>
                      </a:lnTo>
                      <a:lnTo>
                        <a:pt x="345" y="2051"/>
                      </a:lnTo>
                      <a:lnTo>
                        <a:pt x="344" y="2051"/>
                      </a:lnTo>
                      <a:lnTo>
                        <a:pt x="344" y="2051"/>
                      </a:lnTo>
                      <a:lnTo>
                        <a:pt x="344" y="2051"/>
                      </a:lnTo>
                      <a:lnTo>
                        <a:pt x="344" y="2050"/>
                      </a:lnTo>
                      <a:lnTo>
                        <a:pt x="343" y="2050"/>
                      </a:lnTo>
                      <a:lnTo>
                        <a:pt x="343" y="2050"/>
                      </a:lnTo>
                      <a:lnTo>
                        <a:pt x="342" y="2049"/>
                      </a:lnTo>
                      <a:lnTo>
                        <a:pt x="342" y="2049"/>
                      </a:lnTo>
                      <a:lnTo>
                        <a:pt x="342" y="2049"/>
                      </a:lnTo>
                      <a:lnTo>
                        <a:pt x="341" y="2048"/>
                      </a:lnTo>
                      <a:lnTo>
                        <a:pt x="341" y="2048"/>
                      </a:lnTo>
                      <a:lnTo>
                        <a:pt x="341" y="2048"/>
                      </a:lnTo>
                      <a:lnTo>
                        <a:pt x="340" y="2047"/>
                      </a:lnTo>
                      <a:lnTo>
                        <a:pt x="340" y="2047"/>
                      </a:lnTo>
                      <a:lnTo>
                        <a:pt x="340" y="2047"/>
                      </a:lnTo>
                      <a:lnTo>
                        <a:pt x="339" y="2047"/>
                      </a:lnTo>
                      <a:lnTo>
                        <a:pt x="339" y="2046"/>
                      </a:lnTo>
                      <a:lnTo>
                        <a:pt x="339" y="2046"/>
                      </a:lnTo>
                      <a:lnTo>
                        <a:pt x="338" y="2045"/>
                      </a:lnTo>
                      <a:lnTo>
                        <a:pt x="338" y="2045"/>
                      </a:lnTo>
                      <a:lnTo>
                        <a:pt x="337" y="2044"/>
                      </a:lnTo>
                      <a:lnTo>
                        <a:pt x="337" y="2044"/>
                      </a:lnTo>
                      <a:lnTo>
                        <a:pt x="337" y="2044"/>
                      </a:lnTo>
                      <a:lnTo>
                        <a:pt x="337" y="2044"/>
                      </a:lnTo>
                      <a:lnTo>
                        <a:pt x="336" y="2043"/>
                      </a:lnTo>
                      <a:lnTo>
                        <a:pt x="336" y="2043"/>
                      </a:lnTo>
                      <a:lnTo>
                        <a:pt x="335" y="2043"/>
                      </a:lnTo>
                      <a:lnTo>
                        <a:pt x="335" y="2042"/>
                      </a:lnTo>
                      <a:lnTo>
                        <a:pt x="335" y="2042"/>
                      </a:lnTo>
                      <a:lnTo>
                        <a:pt x="335" y="2042"/>
                      </a:lnTo>
                      <a:lnTo>
                        <a:pt x="334" y="2041"/>
                      </a:lnTo>
                      <a:lnTo>
                        <a:pt x="334" y="2041"/>
                      </a:lnTo>
                      <a:lnTo>
                        <a:pt x="334" y="2041"/>
                      </a:lnTo>
                      <a:lnTo>
                        <a:pt x="333" y="2040"/>
                      </a:lnTo>
                      <a:lnTo>
                        <a:pt x="333" y="2040"/>
                      </a:lnTo>
                      <a:lnTo>
                        <a:pt x="333" y="2040"/>
                      </a:lnTo>
                      <a:lnTo>
                        <a:pt x="332" y="2040"/>
                      </a:lnTo>
                      <a:lnTo>
                        <a:pt x="332" y="2039"/>
                      </a:lnTo>
                      <a:lnTo>
                        <a:pt x="332" y="2039"/>
                      </a:lnTo>
                      <a:lnTo>
                        <a:pt x="331" y="2038"/>
                      </a:lnTo>
                      <a:lnTo>
                        <a:pt x="331" y="2038"/>
                      </a:lnTo>
                      <a:lnTo>
                        <a:pt x="330" y="2038"/>
                      </a:lnTo>
                      <a:lnTo>
                        <a:pt x="330" y="2037"/>
                      </a:lnTo>
                      <a:lnTo>
                        <a:pt x="330" y="2037"/>
                      </a:lnTo>
                      <a:lnTo>
                        <a:pt x="330" y="2037"/>
                      </a:lnTo>
                      <a:lnTo>
                        <a:pt x="329" y="2036"/>
                      </a:lnTo>
                      <a:lnTo>
                        <a:pt x="329" y="2036"/>
                      </a:lnTo>
                      <a:lnTo>
                        <a:pt x="329" y="2036"/>
                      </a:lnTo>
                      <a:lnTo>
                        <a:pt x="328" y="2035"/>
                      </a:lnTo>
                      <a:lnTo>
                        <a:pt x="328" y="2035"/>
                      </a:lnTo>
                      <a:lnTo>
                        <a:pt x="328" y="2035"/>
                      </a:lnTo>
                      <a:lnTo>
                        <a:pt x="328" y="2034"/>
                      </a:lnTo>
                      <a:lnTo>
                        <a:pt x="327" y="2034"/>
                      </a:lnTo>
                      <a:lnTo>
                        <a:pt x="327" y="2034"/>
                      </a:lnTo>
                      <a:lnTo>
                        <a:pt x="326" y="2033"/>
                      </a:lnTo>
                      <a:lnTo>
                        <a:pt x="326" y="2033"/>
                      </a:lnTo>
                      <a:lnTo>
                        <a:pt x="326" y="2032"/>
                      </a:lnTo>
                      <a:lnTo>
                        <a:pt x="326" y="2032"/>
                      </a:lnTo>
                      <a:lnTo>
                        <a:pt x="325" y="2032"/>
                      </a:lnTo>
                      <a:lnTo>
                        <a:pt x="325" y="2032"/>
                      </a:lnTo>
                      <a:lnTo>
                        <a:pt x="325" y="2031"/>
                      </a:lnTo>
                      <a:lnTo>
                        <a:pt x="324" y="2031"/>
                      </a:lnTo>
                      <a:lnTo>
                        <a:pt x="324" y="2031"/>
                      </a:lnTo>
                      <a:lnTo>
                        <a:pt x="324" y="2030"/>
                      </a:lnTo>
                      <a:lnTo>
                        <a:pt x="323" y="2030"/>
                      </a:lnTo>
                      <a:lnTo>
                        <a:pt x="323" y="2030"/>
                      </a:lnTo>
                      <a:lnTo>
                        <a:pt x="323" y="2029"/>
                      </a:lnTo>
                      <a:lnTo>
                        <a:pt x="323" y="2029"/>
                      </a:lnTo>
                      <a:lnTo>
                        <a:pt x="322" y="2029"/>
                      </a:lnTo>
                      <a:lnTo>
                        <a:pt x="322" y="2028"/>
                      </a:lnTo>
                      <a:lnTo>
                        <a:pt x="322" y="2028"/>
                      </a:lnTo>
                      <a:lnTo>
                        <a:pt x="321" y="2028"/>
                      </a:lnTo>
                      <a:lnTo>
                        <a:pt x="321" y="2028"/>
                      </a:lnTo>
                      <a:lnTo>
                        <a:pt x="321" y="2027"/>
                      </a:lnTo>
                      <a:lnTo>
                        <a:pt x="321" y="2027"/>
                      </a:lnTo>
                      <a:lnTo>
                        <a:pt x="320" y="2026"/>
                      </a:lnTo>
                      <a:lnTo>
                        <a:pt x="320" y="2026"/>
                      </a:lnTo>
                      <a:lnTo>
                        <a:pt x="320" y="2025"/>
                      </a:lnTo>
                      <a:lnTo>
                        <a:pt x="319" y="2025"/>
                      </a:lnTo>
                      <a:lnTo>
                        <a:pt x="319" y="2025"/>
                      </a:lnTo>
                      <a:lnTo>
                        <a:pt x="319" y="2025"/>
                      </a:lnTo>
                      <a:lnTo>
                        <a:pt x="319" y="2024"/>
                      </a:lnTo>
                      <a:lnTo>
                        <a:pt x="318" y="2024"/>
                      </a:lnTo>
                      <a:lnTo>
                        <a:pt x="318" y="2024"/>
                      </a:lnTo>
                      <a:lnTo>
                        <a:pt x="318" y="2023"/>
                      </a:lnTo>
                      <a:lnTo>
                        <a:pt x="317" y="2023"/>
                      </a:lnTo>
                      <a:lnTo>
                        <a:pt x="317" y="2023"/>
                      </a:lnTo>
                      <a:lnTo>
                        <a:pt x="317" y="2022"/>
                      </a:lnTo>
                      <a:lnTo>
                        <a:pt x="316" y="2022"/>
                      </a:lnTo>
                      <a:lnTo>
                        <a:pt x="316" y="2022"/>
                      </a:lnTo>
                      <a:lnTo>
                        <a:pt x="316" y="2021"/>
                      </a:lnTo>
                      <a:lnTo>
                        <a:pt x="316" y="2021"/>
                      </a:lnTo>
                      <a:lnTo>
                        <a:pt x="315" y="2021"/>
                      </a:lnTo>
                      <a:lnTo>
                        <a:pt x="315" y="2021"/>
                      </a:lnTo>
                      <a:lnTo>
                        <a:pt x="315" y="2020"/>
                      </a:lnTo>
                      <a:lnTo>
                        <a:pt x="314" y="2020"/>
                      </a:lnTo>
                      <a:lnTo>
                        <a:pt x="314" y="2019"/>
                      </a:lnTo>
                      <a:lnTo>
                        <a:pt x="314" y="2019"/>
                      </a:lnTo>
                      <a:lnTo>
                        <a:pt x="314" y="2019"/>
                      </a:lnTo>
                      <a:lnTo>
                        <a:pt x="313" y="2018"/>
                      </a:lnTo>
                      <a:lnTo>
                        <a:pt x="313" y="2018"/>
                      </a:lnTo>
                      <a:lnTo>
                        <a:pt x="313" y="2018"/>
                      </a:lnTo>
                      <a:lnTo>
                        <a:pt x="312" y="2017"/>
                      </a:lnTo>
                      <a:lnTo>
                        <a:pt x="312" y="2017"/>
                      </a:lnTo>
                      <a:lnTo>
                        <a:pt x="312" y="2017"/>
                      </a:lnTo>
                      <a:lnTo>
                        <a:pt x="312" y="2016"/>
                      </a:lnTo>
                      <a:lnTo>
                        <a:pt x="312" y="2016"/>
                      </a:lnTo>
                      <a:lnTo>
                        <a:pt x="311" y="2016"/>
                      </a:lnTo>
                      <a:lnTo>
                        <a:pt x="311" y="2015"/>
                      </a:lnTo>
                      <a:lnTo>
                        <a:pt x="311" y="2015"/>
                      </a:lnTo>
                      <a:lnTo>
                        <a:pt x="310" y="2015"/>
                      </a:lnTo>
                      <a:lnTo>
                        <a:pt x="310" y="2014"/>
                      </a:lnTo>
                      <a:lnTo>
                        <a:pt x="310" y="2014"/>
                      </a:lnTo>
                      <a:lnTo>
                        <a:pt x="309" y="2014"/>
                      </a:lnTo>
                      <a:lnTo>
                        <a:pt x="309" y="2014"/>
                      </a:lnTo>
                      <a:lnTo>
                        <a:pt x="309" y="2013"/>
                      </a:lnTo>
                      <a:lnTo>
                        <a:pt x="309" y="2013"/>
                      </a:lnTo>
                      <a:lnTo>
                        <a:pt x="308" y="2012"/>
                      </a:lnTo>
                      <a:lnTo>
                        <a:pt x="308" y="2012"/>
                      </a:lnTo>
                      <a:lnTo>
                        <a:pt x="308" y="2012"/>
                      </a:lnTo>
                      <a:lnTo>
                        <a:pt x="308" y="2011"/>
                      </a:lnTo>
                      <a:lnTo>
                        <a:pt x="307" y="2011"/>
                      </a:lnTo>
                      <a:lnTo>
                        <a:pt x="307" y="2011"/>
                      </a:lnTo>
                      <a:lnTo>
                        <a:pt x="307" y="2010"/>
                      </a:lnTo>
                      <a:lnTo>
                        <a:pt x="307" y="2010"/>
                      </a:lnTo>
                      <a:lnTo>
                        <a:pt x="306" y="2010"/>
                      </a:lnTo>
                      <a:lnTo>
                        <a:pt x="306" y="2009"/>
                      </a:lnTo>
                      <a:lnTo>
                        <a:pt x="306" y="2009"/>
                      </a:lnTo>
                      <a:lnTo>
                        <a:pt x="305" y="2009"/>
                      </a:lnTo>
                      <a:lnTo>
                        <a:pt x="305" y="2008"/>
                      </a:lnTo>
                      <a:lnTo>
                        <a:pt x="305" y="2008"/>
                      </a:lnTo>
                      <a:lnTo>
                        <a:pt x="305" y="2008"/>
                      </a:lnTo>
                      <a:lnTo>
                        <a:pt x="305" y="2007"/>
                      </a:lnTo>
                      <a:lnTo>
                        <a:pt x="304" y="2007"/>
                      </a:lnTo>
                      <a:lnTo>
                        <a:pt x="304" y="2007"/>
                      </a:lnTo>
                      <a:lnTo>
                        <a:pt x="304" y="2007"/>
                      </a:lnTo>
                      <a:lnTo>
                        <a:pt x="303" y="2006"/>
                      </a:lnTo>
                      <a:lnTo>
                        <a:pt x="303" y="2006"/>
                      </a:lnTo>
                      <a:lnTo>
                        <a:pt x="303" y="2005"/>
                      </a:lnTo>
                      <a:lnTo>
                        <a:pt x="303" y="2005"/>
                      </a:lnTo>
                      <a:lnTo>
                        <a:pt x="302" y="2005"/>
                      </a:lnTo>
                      <a:lnTo>
                        <a:pt x="302" y="2004"/>
                      </a:lnTo>
                      <a:lnTo>
                        <a:pt x="302" y="2004"/>
                      </a:lnTo>
                      <a:lnTo>
                        <a:pt x="302" y="2004"/>
                      </a:lnTo>
                      <a:lnTo>
                        <a:pt x="302" y="2003"/>
                      </a:lnTo>
                      <a:lnTo>
                        <a:pt x="301" y="2003"/>
                      </a:lnTo>
                      <a:lnTo>
                        <a:pt x="301" y="2003"/>
                      </a:lnTo>
                      <a:lnTo>
                        <a:pt x="301" y="2002"/>
                      </a:lnTo>
                      <a:lnTo>
                        <a:pt x="300" y="2002"/>
                      </a:lnTo>
                      <a:lnTo>
                        <a:pt x="300" y="2002"/>
                      </a:lnTo>
                      <a:lnTo>
                        <a:pt x="300" y="2002"/>
                      </a:lnTo>
                      <a:lnTo>
                        <a:pt x="300" y="2001"/>
                      </a:lnTo>
                      <a:lnTo>
                        <a:pt x="300" y="2001"/>
                      </a:lnTo>
                      <a:lnTo>
                        <a:pt x="299" y="2000"/>
                      </a:lnTo>
                      <a:lnTo>
                        <a:pt x="299" y="2000"/>
                      </a:lnTo>
                      <a:lnTo>
                        <a:pt x="299" y="1999"/>
                      </a:lnTo>
                      <a:lnTo>
                        <a:pt x="298" y="1999"/>
                      </a:lnTo>
                      <a:lnTo>
                        <a:pt x="298" y="1999"/>
                      </a:lnTo>
                      <a:lnTo>
                        <a:pt x="298" y="1999"/>
                      </a:lnTo>
                      <a:lnTo>
                        <a:pt x="298" y="1998"/>
                      </a:lnTo>
                      <a:lnTo>
                        <a:pt x="297" y="1998"/>
                      </a:lnTo>
                      <a:lnTo>
                        <a:pt x="297" y="1998"/>
                      </a:lnTo>
                      <a:lnTo>
                        <a:pt x="297" y="1997"/>
                      </a:lnTo>
                      <a:lnTo>
                        <a:pt x="297" y="1997"/>
                      </a:lnTo>
                      <a:lnTo>
                        <a:pt x="297" y="1997"/>
                      </a:lnTo>
                      <a:lnTo>
                        <a:pt x="296" y="1996"/>
                      </a:lnTo>
                      <a:lnTo>
                        <a:pt x="296" y="1996"/>
                      </a:lnTo>
                      <a:lnTo>
                        <a:pt x="296" y="1996"/>
                      </a:lnTo>
                      <a:lnTo>
                        <a:pt x="295" y="1995"/>
                      </a:lnTo>
                      <a:lnTo>
                        <a:pt x="295" y="1995"/>
                      </a:lnTo>
                      <a:lnTo>
                        <a:pt x="295" y="1995"/>
                      </a:lnTo>
                      <a:lnTo>
                        <a:pt x="295" y="1995"/>
                      </a:lnTo>
                      <a:lnTo>
                        <a:pt x="295" y="1994"/>
                      </a:lnTo>
                      <a:lnTo>
                        <a:pt x="294" y="1994"/>
                      </a:lnTo>
                      <a:lnTo>
                        <a:pt x="294" y="1993"/>
                      </a:lnTo>
                      <a:lnTo>
                        <a:pt x="294" y="1993"/>
                      </a:lnTo>
                      <a:lnTo>
                        <a:pt x="294" y="1993"/>
                      </a:lnTo>
                      <a:lnTo>
                        <a:pt x="293" y="1992"/>
                      </a:lnTo>
                      <a:lnTo>
                        <a:pt x="293" y="1992"/>
                      </a:lnTo>
                      <a:lnTo>
                        <a:pt x="293" y="1992"/>
                      </a:lnTo>
                      <a:lnTo>
                        <a:pt x="293" y="1991"/>
                      </a:lnTo>
                      <a:lnTo>
                        <a:pt x="293" y="1991"/>
                      </a:lnTo>
                      <a:lnTo>
                        <a:pt x="292" y="1991"/>
                      </a:lnTo>
                      <a:lnTo>
                        <a:pt x="292" y="1990"/>
                      </a:lnTo>
                      <a:lnTo>
                        <a:pt x="292" y="1990"/>
                      </a:lnTo>
                      <a:lnTo>
                        <a:pt x="292" y="1990"/>
                      </a:lnTo>
                      <a:lnTo>
                        <a:pt x="291" y="1989"/>
                      </a:lnTo>
                      <a:lnTo>
                        <a:pt x="291" y="1989"/>
                      </a:lnTo>
                      <a:lnTo>
                        <a:pt x="291" y="1989"/>
                      </a:lnTo>
                      <a:lnTo>
                        <a:pt x="290" y="1988"/>
                      </a:lnTo>
                      <a:lnTo>
                        <a:pt x="290" y="1988"/>
                      </a:lnTo>
                      <a:lnTo>
                        <a:pt x="290" y="1988"/>
                      </a:lnTo>
                      <a:lnTo>
                        <a:pt x="290" y="1988"/>
                      </a:lnTo>
                      <a:lnTo>
                        <a:pt x="290" y="1987"/>
                      </a:lnTo>
                      <a:lnTo>
                        <a:pt x="290" y="1987"/>
                      </a:lnTo>
                      <a:lnTo>
                        <a:pt x="289" y="1986"/>
                      </a:lnTo>
                      <a:lnTo>
                        <a:pt x="289" y="1986"/>
                      </a:lnTo>
                      <a:lnTo>
                        <a:pt x="289" y="1986"/>
                      </a:lnTo>
                      <a:lnTo>
                        <a:pt x="288" y="1985"/>
                      </a:lnTo>
                      <a:lnTo>
                        <a:pt x="288" y="1985"/>
                      </a:lnTo>
                      <a:lnTo>
                        <a:pt x="288" y="1985"/>
                      </a:lnTo>
                      <a:lnTo>
                        <a:pt x="288" y="1984"/>
                      </a:lnTo>
                      <a:lnTo>
                        <a:pt x="288" y="1984"/>
                      </a:lnTo>
                      <a:lnTo>
                        <a:pt x="288" y="1984"/>
                      </a:lnTo>
                      <a:lnTo>
                        <a:pt x="287" y="1983"/>
                      </a:lnTo>
                      <a:lnTo>
                        <a:pt x="287" y="1983"/>
                      </a:lnTo>
                      <a:lnTo>
                        <a:pt x="287" y="1983"/>
                      </a:lnTo>
                      <a:lnTo>
                        <a:pt x="287" y="1982"/>
                      </a:lnTo>
                      <a:lnTo>
                        <a:pt x="286" y="1982"/>
                      </a:lnTo>
                      <a:lnTo>
                        <a:pt x="286" y="1982"/>
                      </a:lnTo>
                      <a:lnTo>
                        <a:pt x="286" y="1981"/>
                      </a:lnTo>
                      <a:lnTo>
                        <a:pt x="286" y="1981"/>
                      </a:lnTo>
                      <a:lnTo>
                        <a:pt x="286" y="1981"/>
                      </a:lnTo>
                      <a:lnTo>
                        <a:pt x="285" y="1981"/>
                      </a:lnTo>
                      <a:lnTo>
                        <a:pt x="285" y="1980"/>
                      </a:lnTo>
                      <a:lnTo>
                        <a:pt x="285" y="1980"/>
                      </a:lnTo>
                      <a:lnTo>
                        <a:pt x="285" y="1979"/>
                      </a:lnTo>
                      <a:lnTo>
                        <a:pt x="284" y="1979"/>
                      </a:lnTo>
                      <a:lnTo>
                        <a:pt x="284" y="1979"/>
                      </a:lnTo>
                      <a:lnTo>
                        <a:pt x="284" y="1978"/>
                      </a:lnTo>
                      <a:lnTo>
                        <a:pt x="284" y="1978"/>
                      </a:lnTo>
                      <a:lnTo>
                        <a:pt x="283" y="1978"/>
                      </a:lnTo>
                      <a:lnTo>
                        <a:pt x="283" y="1977"/>
                      </a:lnTo>
                      <a:lnTo>
                        <a:pt x="283" y="1977"/>
                      </a:lnTo>
                      <a:lnTo>
                        <a:pt x="283" y="1977"/>
                      </a:lnTo>
                      <a:lnTo>
                        <a:pt x="283" y="1976"/>
                      </a:lnTo>
                      <a:lnTo>
                        <a:pt x="283" y="1976"/>
                      </a:lnTo>
                      <a:lnTo>
                        <a:pt x="282" y="1976"/>
                      </a:lnTo>
                      <a:lnTo>
                        <a:pt x="282" y="1976"/>
                      </a:lnTo>
                      <a:lnTo>
                        <a:pt x="282" y="1975"/>
                      </a:lnTo>
                      <a:lnTo>
                        <a:pt x="282" y="1975"/>
                      </a:lnTo>
                      <a:lnTo>
                        <a:pt x="281" y="1974"/>
                      </a:lnTo>
                      <a:lnTo>
                        <a:pt x="281" y="1974"/>
                      </a:lnTo>
                      <a:lnTo>
                        <a:pt x="281" y="1974"/>
                      </a:lnTo>
                      <a:lnTo>
                        <a:pt x="281" y="1974"/>
                      </a:lnTo>
                      <a:lnTo>
                        <a:pt x="281" y="1973"/>
                      </a:lnTo>
                      <a:lnTo>
                        <a:pt x="281" y="1973"/>
                      </a:lnTo>
                      <a:lnTo>
                        <a:pt x="280" y="1972"/>
                      </a:lnTo>
                      <a:lnTo>
                        <a:pt x="280" y="1972"/>
                      </a:lnTo>
                      <a:lnTo>
                        <a:pt x="280" y="1972"/>
                      </a:lnTo>
                      <a:lnTo>
                        <a:pt x="280" y="1971"/>
                      </a:lnTo>
                      <a:lnTo>
                        <a:pt x="279" y="1971"/>
                      </a:lnTo>
                      <a:lnTo>
                        <a:pt x="279" y="1971"/>
                      </a:lnTo>
                      <a:lnTo>
                        <a:pt x="279" y="1970"/>
                      </a:lnTo>
                      <a:lnTo>
                        <a:pt x="279" y="1970"/>
                      </a:lnTo>
                      <a:lnTo>
                        <a:pt x="279" y="1970"/>
                      </a:lnTo>
                      <a:lnTo>
                        <a:pt x="279" y="1969"/>
                      </a:lnTo>
                      <a:lnTo>
                        <a:pt x="278" y="1969"/>
                      </a:lnTo>
                      <a:lnTo>
                        <a:pt x="278" y="1969"/>
                      </a:lnTo>
                      <a:lnTo>
                        <a:pt x="278" y="1969"/>
                      </a:lnTo>
                      <a:lnTo>
                        <a:pt x="278" y="1968"/>
                      </a:lnTo>
                      <a:lnTo>
                        <a:pt x="277" y="1968"/>
                      </a:lnTo>
                      <a:lnTo>
                        <a:pt x="277" y="1967"/>
                      </a:lnTo>
                      <a:lnTo>
                        <a:pt x="277" y="1967"/>
                      </a:lnTo>
                      <a:lnTo>
                        <a:pt x="277" y="1967"/>
                      </a:lnTo>
                      <a:lnTo>
                        <a:pt x="276" y="1967"/>
                      </a:lnTo>
                      <a:lnTo>
                        <a:pt x="276" y="1966"/>
                      </a:lnTo>
                      <a:lnTo>
                        <a:pt x="276" y="1966"/>
                      </a:lnTo>
                      <a:lnTo>
                        <a:pt x="276" y="1965"/>
                      </a:lnTo>
                      <a:lnTo>
                        <a:pt x="276" y="1965"/>
                      </a:lnTo>
                      <a:lnTo>
                        <a:pt x="276" y="1965"/>
                      </a:lnTo>
                      <a:lnTo>
                        <a:pt x="275" y="1964"/>
                      </a:lnTo>
                      <a:lnTo>
                        <a:pt x="275" y="1964"/>
                      </a:lnTo>
                      <a:lnTo>
                        <a:pt x="275" y="1964"/>
                      </a:lnTo>
                      <a:lnTo>
                        <a:pt x="275" y="1963"/>
                      </a:lnTo>
                      <a:lnTo>
                        <a:pt x="275" y="1963"/>
                      </a:lnTo>
                      <a:lnTo>
                        <a:pt x="274" y="1963"/>
                      </a:lnTo>
                      <a:lnTo>
                        <a:pt x="274" y="1962"/>
                      </a:lnTo>
                      <a:lnTo>
                        <a:pt x="274" y="1962"/>
                      </a:lnTo>
                      <a:lnTo>
                        <a:pt x="274" y="1962"/>
                      </a:lnTo>
                      <a:lnTo>
                        <a:pt x="274" y="1962"/>
                      </a:lnTo>
                      <a:lnTo>
                        <a:pt x="274" y="1961"/>
                      </a:lnTo>
                      <a:lnTo>
                        <a:pt x="273" y="1961"/>
                      </a:lnTo>
                      <a:lnTo>
                        <a:pt x="273" y="1960"/>
                      </a:lnTo>
                      <a:lnTo>
                        <a:pt x="273" y="1960"/>
                      </a:lnTo>
                      <a:lnTo>
                        <a:pt x="273" y="1960"/>
                      </a:lnTo>
                      <a:lnTo>
                        <a:pt x="272" y="1959"/>
                      </a:lnTo>
                      <a:lnTo>
                        <a:pt x="272" y="1959"/>
                      </a:lnTo>
                      <a:lnTo>
                        <a:pt x="272" y="1959"/>
                      </a:lnTo>
                      <a:lnTo>
                        <a:pt x="272" y="1958"/>
                      </a:lnTo>
                      <a:lnTo>
                        <a:pt x="272" y="1958"/>
                      </a:lnTo>
                      <a:lnTo>
                        <a:pt x="272" y="1958"/>
                      </a:lnTo>
                      <a:lnTo>
                        <a:pt x="272" y="1957"/>
                      </a:lnTo>
                      <a:lnTo>
                        <a:pt x="271" y="1957"/>
                      </a:lnTo>
                      <a:lnTo>
                        <a:pt x="271" y="1957"/>
                      </a:lnTo>
                      <a:lnTo>
                        <a:pt x="271" y="1957"/>
                      </a:lnTo>
                      <a:lnTo>
                        <a:pt x="271" y="1956"/>
                      </a:lnTo>
                      <a:lnTo>
                        <a:pt x="270" y="1956"/>
                      </a:lnTo>
                      <a:lnTo>
                        <a:pt x="270" y="1955"/>
                      </a:lnTo>
                      <a:lnTo>
                        <a:pt x="270" y="1955"/>
                      </a:lnTo>
                      <a:lnTo>
                        <a:pt x="270" y="1955"/>
                      </a:lnTo>
                      <a:lnTo>
                        <a:pt x="269" y="1955"/>
                      </a:lnTo>
                      <a:lnTo>
                        <a:pt x="269" y="1954"/>
                      </a:lnTo>
                      <a:lnTo>
                        <a:pt x="269" y="1954"/>
                      </a:lnTo>
                      <a:lnTo>
                        <a:pt x="269" y="1953"/>
                      </a:lnTo>
                      <a:lnTo>
                        <a:pt x="269" y="1953"/>
                      </a:lnTo>
                      <a:lnTo>
                        <a:pt x="269" y="1953"/>
                      </a:lnTo>
                      <a:lnTo>
                        <a:pt x="269" y="1952"/>
                      </a:lnTo>
                      <a:lnTo>
                        <a:pt x="268" y="1952"/>
                      </a:lnTo>
                      <a:lnTo>
                        <a:pt x="268" y="1952"/>
                      </a:lnTo>
                      <a:lnTo>
                        <a:pt x="268" y="1951"/>
                      </a:lnTo>
                      <a:lnTo>
                        <a:pt x="268" y="1951"/>
                      </a:lnTo>
                      <a:lnTo>
                        <a:pt x="268" y="1951"/>
                      </a:lnTo>
                      <a:lnTo>
                        <a:pt x="267" y="1950"/>
                      </a:lnTo>
                      <a:lnTo>
                        <a:pt x="267" y="1950"/>
                      </a:lnTo>
                      <a:lnTo>
                        <a:pt x="267" y="1950"/>
                      </a:lnTo>
                      <a:lnTo>
                        <a:pt x="267" y="1950"/>
                      </a:lnTo>
                      <a:lnTo>
                        <a:pt x="267" y="1949"/>
                      </a:lnTo>
                      <a:lnTo>
                        <a:pt x="267" y="1949"/>
                      </a:lnTo>
                      <a:lnTo>
                        <a:pt x="267" y="1948"/>
                      </a:lnTo>
                      <a:lnTo>
                        <a:pt x="266" y="1948"/>
                      </a:lnTo>
                      <a:lnTo>
                        <a:pt x="266" y="1948"/>
                      </a:lnTo>
                      <a:lnTo>
                        <a:pt x="266" y="1948"/>
                      </a:lnTo>
                      <a:lnTo>
                        <a:pt x="266" y="1947"/>
                      </a:lnTo>
                      <a:lnTo>
                        <a:pt x="265" y="1947"/>
                      </a:lnTo>
                      <a:lnTo>
                        <a:pt x="265" y="1946"/>
                      </a:lnTo>
                      <a:lnTo>
                        <a:pt x="265" y="1946"/>
                      </a:lnTo>
                      <a:lnTo>
                        <a:pt x="265" y="1946"/>
                      </a:lnTo>
                      <a:lnTo>
                        <a:pt x="265" y="1945"/>
                      </a:lnTo>
                      <a:lnTo>
                        <a:pt x="265" y="1945"/>
                      </a:lnTo>
                      <a:lnTo>
                        <a:pt x="265" y="1945"/>
                      </a:lnTo>
                      <a:lnTo>
                        <a:pt x="264" y="1944"/>
                      </a:lnTo>
                      <a:lnTo>
                        <a:pt x="264" y="1944"/>
                      </a:lnTo>
                      <a:lnTo>
                        <a:pt x="264" y="1944"/>
                      </a:lnTo>
                      <a:lnTo>
                        <a:pt x="264" y="1943"/>
                      </a:lnTo>
                      <a:lnTo>
                        <a:pt x="264" y="1943"/>
                      </a:lnTo>
                      <a:lnTo>
                        <a:pt x="263" y="1943"/>
                      </a:lnTo>
                      <a:lnTo>
                        <a:pt x="263" y="1943"/>
                      </a:lnTo>
                      <a:lnTo>
                        <a:pt x="263" y="1942"/>
                      </a:lnTo>
                      <a:lnTo>
                        <a:pt x="263" y="1942"/>
                      </a:lnTo>
                      <a:lnTo>
                        <a:pt x="263" y="1941"/>
                      </a:lnTo>
                      <a:lnTo>
                        <a:pt x="262" y="1941"/>
                      </a:lnTo>
                      <a:lnTo>
                        <a:pt x="262" y="1941"/>
                      </a:lnTo>
                      <a:lnTo>
                        <a:pt x="262" y="1941"/>
                      </a:lnTo>
                      <a:lnTo>
                        <a:pt x="262" y="1940"/>
                      </a:lnTo>
                      <a:lnTo>
                        <a:pt x="262" y="1940"/>
                      </a:lnTo>
                      <a:lnTo>
                        <a:pt x="262" y="1939"/>
                      </a:lnTo>
                      <a:lnTo>
                        <a:pt x="262" y="1939"/>
                      </a:lnTo>
                      <a:lnTo>
                        <a:pt x="261" y="1939"/>
                      </a:lnTo>
                      <a:lnTo>
                        <a:pt x="261" y="1938"/>
                      </a:lnTo>
                      <a:lnTo>
                        <a:pt x="261" y="1938"/>
                      </a:lnTo>
                      <a:lnTo>
                        <a:pt x="261" y="1938"/>
                      </a:lnTo>
                      <a:lnTo>
                        <a:pt x="260" y="1937"/>
                      </a:lnTo>
                      <a:lnTo>
                        <a:pt x="260" y="1937"/>
                      </a:lnTo>
                      <a:lnTo>
                        <a:pt x="260" y="1937"/>
                      </a:lnTo>
                      <a:lnTo>
                        <a:pt x="260" y="1936"/>
                      </a:lnTo>
                      <a:lnTo>
                        <a:pt x="260" y="1936"/>
                      </a:lnTo>
                      <a:lnTo>
                        <a:pt x="260" y="1936"/>
                      </a:lnTo>
                      <a:lnTo>
                        <a:pt x="260" y="1936"/>
                      </a:lnTo>
                      <a:lnTo>
                        <a:pt x="259" y="1935"/>
                      </a:lnTo>
                      <a:lnTo>
                        <a:pt x="259" y="1935"/>
                      </a:lnTo>
                      <a:lnTo>
                        <a:pt x="259" y="1934"/>
                      </a:lnTo>
                      <a:lnTo>
                        <a:pt x="259" y="1934"/>
                      </a:lnTo>
                      <a:lnTo>
                        <a:pt x="259" y="1934"/>
                      </a:lnTo>
                      <a:lnTo>
                        <a:pt x="258" y="1934"/>
                      </a:lnTo>
                      <a:lnTo>
                        <a:pt x="258" y="1933"/>
                      </a:lnTo>
                      <a:lnTo>
                        <a:pt x="258" y="1933"/>
                      </a:lnTo>
                      <a:lnTo>
                        <a:pt x="258" y="1932"/>
                      </a:lnTo>
                      <a:lnTo>
                        <a:pt x="258" y="1932"/>
                      </a:lnTo>
                      <a:lnTo>
                        <a:pt x="258" y="1932"/>
                      </a:lnTo>
                      <a:lnTo>
                        <a:pt x="258" y="1931"/>
                      </a:lnTo>
                      <a:lnTo>
                        <a:pt x="257" y="1931"/>
                      </a:lnTo>
                      <a:lnTo>
                        <a:pt x="257" y="1931"/>
                      </a:lnTo>
                      <a:lnTo>
                        <a:pt x="257" y="1931"/>
                      </a:lnTo>
                      <a:lnTo>
                        <a:pt x="257" y="1930"/>
                      </a:lnTo>
                      <a:lnTo>
                        <a:pt x="257" y="1930"/>
                      </a:lnTo>
                      <a:lnTo>
                        <a:pt x="256" y="1929"/>
                      </a:lnTo>
                      <a:lnTo>
                        <a:pt x="256" y="1929"/>
                      </a:lnTo>
                      <a:lnTo>
                        <a:pt x="256" y="1929"/>
                      </a:lnTo>
                      <a:lnTo>
                        <a:pt x="256" y="1929"/>
                      </a:lnTo>
                      <a:lnTo>
                        <a:pt x="256" y="1928"/>
                      </a:lnTo>
                      <a:lnTo>
                        <a:pt x="256" y="1928"/>
                      </a:lnTo>
                      <a:lnTo>
                        <a:pt x="255" y="1927"/>
                      </a:lnTo>
                      <a:lnTo>
                        <a:pt x="255" y="1927"/>
                      </a:lnTo>
                      <a:lnTo>
                        <a:pt x="255" y="1927"/>
                      </a:lnTo>
                      <a:lnTo>
                        <a:pt x="255" y="1926"/>
                      </a:lnTo>
                      <a:lnTo>
                        <a:pt x="255" y="1926"/>
                      </a:lnTo>
                      <a:lnTo>
                        <a:pt x="255" y="1926"/>
                      </a:lnTo>
                      <a:lnTo>
                        <a:pt x="255" y="1925"/>
                      </a:lnTo>
                      <a:lnTo>
                        <a:pt x="255" y="1925"/>
                      </a:lnTo>
                      <a:lnTo>
                        <a:pt x="254" y="1925"/>
                      </a:lnTo>
                      <a:lnTo>
                        <a:pt x="254" y="1924"/>
                      </a:lnTo>
                      <a:lnTo>
                        <a:pt x="254" y="1924"/>
                      </a:lnTo>
                      <a:lnTo>
                        <a:pt x="254" y="1924"/>
                      </a:lnTo>
                      <a:lnTo>
                        <a:pt x="251" y="1917"/>
                      </a:lnTo>
                      <a:lnTo>
                        <a:pt x="249" y="1911"/>
                      </a:lnTo>
                      <a:lnTo>
                        <a:pt x="246" y="1904"/>
                      </a:lnTo>
                      <a:lnTo>
                        <a:pt x="244" y="1898"/>
                      </a:lnTo>
                      <a:lnTo>
                        <a:pt x="241" y="1891"/>
                      </a:lnTo>
                      <a:lnTo>
                        <a:pt x="239" y="1885"/>
                      </a:lnTo>
                      <a:lnTo>
                        <a:pt x="237" y="1879"/>
                      </a:lnTo>
                      <a:lnTo>
                        <a:pt x="235" y="1872"/>
                      </a:lnTo>
                      <a:lnTo>
                        <a:pt x="232" y="1866"/>
                      </a:lnTo>
                      <a:lnTo>
                        <a:pt x="230" y="1859"/>
                      </a:lnTo>
                      <a:lnTo>
                        <a:pt x="228" y="1853"/>
                      </a:lnTo>
                      <a:lnTo>
                        <a:pt x="226" y="1846"/>
                      </a:lnTo>
                      <a:lnTo>
                        <a:pt x="224" y="1840"/>
                      </a:lnTo>
                      <a:lnTo>
                        <a:pt x="222" y="1833"/>
                      </a:lnTo>
                      <a:lnTo>
                        <a:pt x="220" y="1827"/>
                      </a:lnTo>
                      <a:lnTo>
                        <a:pt x="218" y="1820"/>
                      </a:lnTo>
                      <a:lnTo>
                        <a:pt x="216" y="1814"/>
                      </a:lnTo>
                      <a:lnTo>
                        <a:pt x="214" y="1808"/>
                      </a:lnTo>
                      <a:lnTo>
                        <a:pt x="213" y="1801"/>
                      </a:lnTo>
                      <a:lnTo>
                        <a:pt x="211" y="1795"/>
                      </a:lnTo>
                      <a:lnTo>
                        <a:pt x="209" y="1788"/>
                      </a:lnTo>
                      <a:lnTo>
                        <a:pt x="207" y="1782"/>
                      </a:lnTo>
                      <a:lnTo>
                        <a:pt x="206" y="1775"/>
                      </a:lnTo>
                      <a:lnTo>
                        <a:pt x="204" y="1769"/>
                      </a:lnTo>
                      <a:lnTo>
                        <a:pt x="202" y="1762"/>
                      </a:lnTo>
                      <a:lnTo>
                        <a:pt x="201" y="1756"/>
                      </a:lnTo>
                      <a:lnTo>
                        <a:pt x="199" y="1750"/>
                      </a:lnTo>
                      <a:lnTo>
                        <a:pt x="197" y="1743"/>
                      </a:lnTo>
                      <a:lnTo>
                        <a:pt x="196" y="1736"/>
                      </a:lnTo>
                      <a:lnTo>
                        <a:pt x="194" y="1730"/>
                      </a:lnTo>
                      <a:lnTo>
                        <a:pt x="193" y="1724"/>
                      </a:lnTo>
                      <a:lnTo>
                        <a:pt x="191" y="1717"/>
                      </a:lnTo>
                      <a:lnTo>
                        <a:pt x="190" y="1711"/>
                      </a:lnTo>
                      <a:lnTo>
                        <a:pt x="189" y="1704"/>
                      </a:lnTo>
                      <a:lnTo>
                        <a:pt x="187" y="1698"/>
                      </a:lnTo>
                      <a:lnTo>
                        <a:pt x="186" y="1691"/>
                      </a:lnTo>
                      <a:lnTo>
                        <a:pt x="185" y="1685"/>
                      </a:lnTo>
                      <a:lnTo>
                        <a:pt x="183" y="1679"/>
                      </a:lnTo>
                      <a:lnTo>
                        <a:pt x="182" y="1672"/>
                      </a:lnTo>
                      <a:lnTo>
                        <a:pt x="181" y="1665"/>
                      </a:lnTo>
                      <a:lnTo>
                        <a:pt x="180" y="1659"/>
                      </a:lnTo>
                      <a:lnTo>
                        <a:pt x="178" y="1653"/>
                      </a:lnTo>
                      <a:lnTo>
                        <a:pt x="177" y="1646"/>
                      </a:lnTo>
                      <a:lnTo>
                        <a:pt x="176" y="1640"/>
                      </a:lnTo>
                      <a:lnTo>
                        <a:pt x="175" y="1633"/>
                      </a:lnTo>
                      <a:lnTo>
                        <a:pt x="174" y="1627"/>
                      </a:lnTo>
                      <a:lnTo>
                        <a:pt x="173" y="1620"/>
                      </a:lnTo>
                      <a:lnTo>
                        <a:pt x="172" y="1614"/>
                      </a:lnTo>
                      <a:lnTo>
                        <a:pt x="171" y="1607"/>
                      </a:lnTo>
                      <a:lnTo>
                        <a:pt x="170" y="1601"/>
                      </a:lnTo>
                      <a:lnTo>
                        <a:pt x="169" y="1594"/>
                      </a:lnTo>
                      <a:lnTo>
                        <a:pt x="168" y="1588"/>
                      </a:lnTo>
                      <a:lnTo>
                        <a:pt x="167" y="1582"/>
                      </a:lnTo>
                      <a:lnTo>
                        <a:pt x="166" y="1575"/>
                      </a:lnTo>
                      <a:lnTo>
                        <a:pt x="165" y="1568"/>
                      </a:lnTo>
                      <a:lnTo>
                        <a:pt x="164" y="1562"/>
                      </a:lnTo>
                      <a:lnTo>
                        <a:pt x="164" y="1556"/>
                      </a:lnTo>
                      <a:lnTo>
                        <a:pt x="163" y="1549"/>
                      </a:lnTo>
                      <a:lnTo>
                        <a:pt x="162" y="1543"/>
                      </a:lnTo>
                      <a:lnTo>
                        <a:pt x="161" y="1536"/>
                      </a:lnTo>
                      <a:lnTo>
                        <a:pt x="160" y="1530"/>
                      </a:lnTo>
                      <a:lnTo>
                        <a:pt x="159" y="1524"/>
                      </a:lnTo>
                      <a:lnTo>
                        <a:pt x="159" y="1517"/>
                      </a:lnTo>
                      <a:lnTo>
                        <a:pt x="158" y="1511"/>
                      </a:lnTo>
                      <a:lnTo>
                        <a:pt x="157" y="1504"/>
                      </a:lnTo>
                      <a:lnTo>
                        <a:pt x="157" y="1498"/>
                      </a:lnTo>
                      <a:lnTo>
                        <a:pt x="156" y="1491"/>
                      </a:lnTo>
                      <a:lnTo>
                        <a:pt x="155" y="1485"/>
                      </a:lnTo>
                      <a:lnTo>
                        <a:pt x="154" y="1478"/>
                      </a:lnTo>
                      <a:lnTo>
                        <a:pt x="154" y="1472"/>
                      </a:lnTo>
                      <a:lnTo>
                        <a:pt x="153" y="1465"/>
                      </a:lnTo>
                      <a:lnTo>
                        <a:pt x="152" y="1459"/>
                      </a:lnTo>
                      <a:lnTo>
                        <a:pt x="152" y="1453"/>
                      </a:lnTo>
                      <a:lnTo>
                        <a:pt x="151" y="1446"/>
                      </a:lnTo>
                      <a:lnTo>
                        <a:pt x="150" y="1439"/>
                      </a:lnTo>
                      <a:lnTo>
                        <a:pt x="150" y="1433"/>
                      </a:lnTo>
                      <a:lnTo>
                        <a:pt x="149" y="1427"/>
                      </a:lnTo>
                      <a:lnTo>
                        <a:pt x="149" y="1427"/>
                      </a:lnTo>
                      <a:lnTo>
                        <a:pt x="148" y="1420"/>
                      </a:lnTo>
                      <a:lnTo>
                        <a:pt x="148" y="1414"/>
                      </a:lnTo>
                      <a:lnTo>
                        <a:pt x="147" y="1407"/>
                      </a:lnTo>
                      <a:lnTo>
                        <a:pt x="147" y="1401"/>
                      </a:lnTo>
                      <a:lnTo>
                        <a:pt x="146" y="1394"/>
                      </a:lnTo>
                      <a:lnTo>
                        <a:pt x="145" y="1388"/>
                      </a:lnTo>
                      <a:lnTo>
                        <a:pt x="145" y="1381"/>
                      </a:lnTo>
                      <a:lnTo>
                        <a:pt x="145" y="1375"/>
                      </a:lnTo>
                      <a:lnTo>
                        <a:pt x="144" y="1368"/>
                      </a:lnTo>
                      <a:lnTo>
                        <a:pt x="143" y="1362"/>
                      </a:lnTo>
                      <a:lnTo>
                        <a:pt x="143" y="1356"/>
                      </a:lnTo>
                      <a:lnTo>
                        <a:pt x="142" y="1349"/>
                      </a:lnTo>
                      <a:lnTo>
                        <a:pt x="142" y="1343"/>
                      </a:lnTo>
                      <a:lnTo>
                        <a:pt x="141" y="1336"/>
                      </a:lnTo>
                      <a:lnTo>
                        <a:pt x="141" y="1330"/>
                      </a:lnTo>
                      <a:lnTo>
                        <a:pt x="140" y="1324"/>
                      </a:lnTo>
                      <a:lnTo>
                        <a:pt x="140" y="1317"/>
                      </a:lnTo>
                      <a:lnTo>
                        <a:pt x="139" y="1310"/>
                      </a:lnTo>
                      <a:lnTo>
                        <a:pt x="139" y="1304"/>
                      </a:lnTo>
                      <a:lnTo>
                        <a:pt x="138" y="1298"/>
                      </a:lnTo>
                      <a:lnTo>
                        <a:pt x="138" y="1291"/>
                      </a:lnTo>
                      <a:lnTo>
                        <a:pt x="137" y="1285"/>
                      </a:lnTo>
                      <a:lnTo>
                        <a:pt x="137" y="1278"/>
                      </a:lnTo>
                      <a:lnTo>
                        <a:pt x="136" y="1272"/>
                      </a:lnTo>
                      <a:lnTo>
                        <a:pt x="136" y="1265"/>
                      </a:lnTo>
                      <a:lnTo>
                        <a:pt x="136" y="1259"/>
                      </a:lnTo>
                      <a:lnTo>
                        <a:pt x="135" y="1252"/>
                      </a:lnTo>
                      <a:lnTo>
                        <a:pt x="135" y="1246"/>
                      </a:lnTo>
                      <a:lnTo>
                        <a:pt x="134" y="1239"/>
                      </a:lnTo>
                      <a:lnTo>
                        <a:pt x="133" y="1233"/>
                      </a:lnTo>
                      <a:lnTo>
                        <a:pt x="133" y="1227"/>
                      </a:lnTo>
                      <a:lnTo>
                        <a:pt x="133" y="1220"/>
                      </a:lnTo>
                      <a:lnTo>
                        <a:pt x="132" y="1213"/>
                      </a:lnTo>
                      <a:lnTo>
                        <a:pt x="132" y="1207"/>
                      </a:lnTo>
                      <a:lnTo>
                        <a:pt x="131" y="1201"/>
                      </a:lnTo>
                      <a:lnTo>
                        <a:pt x="131" y="1194"/>
                      </a:lnTo>
                      <a:lnTo>
                        <a:pt x="131" y="1188"/>
                      </a:lnTo>
                      <a:lnTo>
                        <a:pt x="130" y="1181"/>
                      </a:lnTo>
                      <a:lnTo>
                        <a:pt x="130" y="1175"/>
                      </a:lnTo>
                      <a:lnTo>
                        <a:pt x="130" y="1168"/>
                      </a:lnTo>
                      <a:lnTo>
                        <a:pt x="129" y="1162"/>
                      </a:lnTo>
                      <a:lnTo>
                        <a:pt x="129" y="1156"/>
                      </a:lnTo>
                      <a:lnTo>
                        <a:pt x="129" y="1149"/>
                      </a:lnTo>
                      <a:lnTo>
                        <a:pt x="128" y="1142"/>
                      </a:lnTo>
                      <a:lnTo>
                        <a:pt x="128" y="1136"/>
                      </a:lnTo>
                      <a:lnTo>
                        <a:pt x="127" y="1130"/>
                      </a:lnTo>
                      <a:lnTo>
                        <a:pt x="127" y="1123"/>
                      </a:lnTo>
                      <a:lnTo>
                        <a:pt x="126" y="1117"/>
                      </a:lnTo>
                      <a:lnTo>
                        <a:pt x="126" y="1110"/>
                      </a:lnTo>
                      <a:lnTo>
                        <a:pt x="126" y="1104"/>
                      </a:lnTo>
                      <a:lnTo>
                        <a:pt x="126" y="1097"/>
                      </a:lnTo>
                      <a:lnTo>
                        <a:pt x="125" y="1091"/>
                      </a:lnTo>
                      <a:lnTo>
                        <a:pt x="125" y="1084"/>
                      </a:lnTo>
                      <a:lnTo>
                        <a:pt x="124" y="1078"/>
                      </a:lnTo>
                      <a:lnTo>
                        <a:pt x="124" y="1072"/>
                      </a:lnTo>
                      <a:lnTo>
                        <a:pt x="124" y="1065"/>
                      </a:lnTo>
                      <a:lnTo>
                        <a:pt x="124" y="1059"/>
                      </a:lnTo>
                      <a:lnTo>
                        <a:pt x="123" y="1052"/>
                      </a:lnTo>
                      <a:lnTo>
                        <a:pt x="123" y="1046"/>
                      </a:lnTo>
                      <a:lnTo>
                        <a:pt x="122" y="1039"/>
                      </a:lnTo>
                      <a:lnTo>
                        <a:pt x="122" y="1033"/>
                      </a:lnTo>
                      <a:lnTo>
                        <a:pt x="122" y="1026"/>
                      </a:lnTo>
                      <a:lnTo>
                        <a:pt x="122" y="1020"/>
                      </a:lnTo>
                      <a:lnTo>
                        <a:pt x="121" y="1013"/>
                      </a:lnTo>
                      <a:lnTo>
                        <a:pt x="121" y="1007"/>
                      </a:lnTo>
                      <a:lnTo>
                        <a:pt x="121" y="1001"/>
                      </a:lnTo>
                      <a:lnTo>
                        <a:pt x="120" y="994"/>
                      </a:lnTo>
                      <a:lnTo>
                        <a:pt x="120" y="988"/>
                      </a:lnTo>
                      <a:lnTo>
                        <a:pt x="120" y="981"/>
                      </a:lnTo>
                      <a:lnTo>
                        <a:pt x="119" y="975"/>
                      </a:lnTo>
                      <a:lnTo>
                        <a:pt x="119" y="968"/>
                      </a:lnTo>
                      <a:lnTo>
                        <a:pt x="119" y="962"/>
                      </a:lnTo>
                      <a:lnTo>
                        <a:pt x="119" y="955"/>
                      </a:lnTo>
                      <a:lnTo>
                        <a:pt x="118" y="949"/>
                      </a:lnTo>
                      <a:lnTo>
                        <a:pt x="118" y="942"/>
                      </a:lnTo>
                      <a:lnTo>
                        <a:pt x="118" y="936"/>
                      </a:lnTo>
                      <a:lnTo>
                        <a:pt x="117" y="930"/>
                      </a:lnTo>
                      <a:lnTo>
                        <a:pt x="117" y="923"/>
                      </a:lnTo>
                      <a:lnTo>
                        <a:pt x="117" y="916"/>
                      </a:lnTo>
                      <a:lnTo>
                        <a:pt x="117" y="910"/>
                      </a:lnTo>
                      <a:lnTo>
                        <a:pt x="117" y="904"/>
                      </a:lnTo>
                      <a:lnTo>
                        <a:pt x="116" y="897"/>
                      </a:lnTo>
                      <a:lnTo>
                        <a:pt x="116" y="891"/>
                      </a:lnTo>
                      <a:lnTo>
                        <a:pt x="116" y="884"/>
                      </a:lnTo>
                      <a:lnTo>
                        <a:pt x="115" y="878"/>
                      </a:lnTo>
                      <a:lnTo>
                        <a:pt x="115" y="871"/>
                      </a:lnTo>
                      <a:lnTo>
                        <a:pt x="115" y="865"/>
                      </a:lnTo>
                      <a:lnTo>
                        <a:pt x="115" y="858"/>
                      </a:lnTo>
                      <a:lnTo>
                        <a:pt x="115" y="852"/>
                      </a:lnTo>
                      <a:lnTo>
                        <a:pt x="114" y="845"/>
                      </a:lnTo>
                      <a:lnTo>
                        <a:pt x="114" y="839"/>
                      </a:lnTo>
                      <a:lnTo>
                        <a:pt x="114" y="833"/>
                      </a:lnTo>
                      <a:lnTo>
                        <a:pt x="113" y="826"/>
                      </a:lnTo>
                      <a:lnTo>
                        <a:pt x="113" y="820"/>
                      </a:lnTo>
                      <a:lnTo>
                        <a:pt x="113" y="813"/>
                      </a:lnTo>
                      <a:lnTo>
                        <a:pt x="113" y="807"/>
                      </a:lnTo>
                      <a:lnTo>
                        <a:pt x="112" y="801"/>
                      </a:lnTo>
                      <a:lnTo>
                        <a:pt x="112" y="794"/>
                      </a:lnTo>
                      <a:lnTo>
                        <a:pt x="112" y="787"/>
                      </a:lnTo>
                      <a:lnTo>
                        <a:pt x="112" y="781"/>
                      </a:lnTo>
                      <a:lnTo>
                        <a:pt x="112" y="775"/>
                      </a:lnTo>
                      <a:lnTo>
                        <a:pt x="111" y="768"/>
                      </a:lnTo>
                      <a:lnTo>
                        <a:pt x="111" y="762"/>
                      </a:lnTo>
                      <a:lnTo>
                        <a:pt x="111" y="755"/>
                      </a:lnTo>
                      <a:lnTo>
                        <a:pt x="111" y="749"/>
                      </a:lnTo>
                      <a:lnTo>
                        <a:pt x="110" y="742"/>
                      </a:lnTo>
                      <a:lnTo>
                        <a:pt x="110" y="736"/>
                      </a:lnTo>
                      <a:lnTo>
                        <a:pt x="110" y="729"/>
                      </a:lnTo>
                      <a:lnTo>
                        <a:pt x="110" y="723"/>
                      </a:lnTo>
                      <a:lnTo>
                        <a:pt x="110" y="716"/>
                      </a:lnTo>
                      <a:lnTo>
                        <a:pt x="110" y="710"/>
                      </a:lnTo>
                      <a:lnTo>
                        <a:pt x="109" y="704"/>
                      </a:lnTo>
                      <a:lnTo>
                        <a:pt x="109" y="697"/>
                      </a:lnTo>
                      <a:lnTo>
                        <a:pt x="109" y="690"/>
                      </a:lnTo>
                      <a:lnTo>
                        <a:pt x="109" y="684"/>
                      </a:lnTo>
                      <a:lnTo>
                        <a:pt x="108" y="678"/>
                      </a:lnTo>
                      <a:lnTo>
                        <a:pt x="108" y="671"/>
                      </a:lnTo>
                      <a:lnTo>
                        <a:pt x="108" y="665"/>
                      </a:lnTo>
                      <a:lnTo>
                        <a:pt x="108" y="658"/>
                      </a:lnTo>
                      <a:lnTo>
                        <a:pt x="108" y="652"/>
                      </a:lnTo>
                      <a:lnTo>
                        <a:pt x="108" y="645"/>
                      </a:lnTo>
                      <a:lnTo>
                        <a:pt x="107" y="639"/>
                      </a:lnTo>
                      <a:lnTo>
                        <a:pt x="107" y="633"/>
                      </a:lnTo>
                      <a:lnTo>
                        <a:pt x="107" y="626"/>
                      </a:lnTo>
                      <a:lnTo>
                        <a:pt x="107" y="619"/>
                      </a:lnTo>
                      <a:lnTo>
                        <a:pt x="106" y="613"/>
                      </a:lnTo>
                      <a:lnTo>
                        <a:pt x="106" y="607"/>
                      </a:lnTo>
                      <a:lnTo>
                        <a:pt x="106" y="600"/>
                      </a:lnTo>
                      <a:lnTo>
                        <a:pt x="106" y="594"/>
                      </a:lnTo>
                      <a:lnTo>
                        <a:pt x="106" y="587"/>
                      </a:lnTo>
                      <a:lnTo>
                        <a:pt x="105" y="581"/>
                      </a:lnTo>
                      <a:lnTo>
                        <a:pt x="105" y="575"/>
                      </a:lnTo>
                      <a:lnTo>
                        <a:pt x="105" y="568"/>
                      </a:lnTo>
                      <a:lnTo>
                        <a:pt x="105" y="561"/>
                      </a:lnTo>
                      <a:lnTo>
                        <a:pt x="105" y="555"/>
                      </a:lnTo>
                      <a:lnTo>
                        <a:pt x="105" y="549"/>
                      </a:lnTo>
                      <a:lnTo>
                        <a:pt x="105" y="542"/>
                      </a:lnTo>
                      <a:lnTo>
                        <a:pt x="104" y="536"/>
                      </a:lnTo>
                      <a:lnTo>
                        <a:pt x="104" y="529"/>
                      </a:lnTo>
                      <a:lnTo>
                        <a:pt x="104" y="523"/>
                      </a:lnTo>
                      <a:lnTo>
                        <a:pt x="104" y="516"/>
                      </a:lnTo>
                      <a:lnTo>
                        <a:pt x="103" y="510"/>
                      </a:lnTo>
                      <a:lnTo>
                        <a:pt x="103" y="503"/>
                      </a:lnTo>
                      <a:lnTo>
                        <a:pt x="103" y="497"/>
                      </a:lnTo>
                      <a:lnTo>
                        <a:pt x="103" y="490"/>
                      </a:lnTo>
                      <a:lnTo>
                        <a:pt x="103" y="484"/>
                      </a:lnTo>
                      <a:lnTo>
                        <a:pt x="103" y="478"/>
                      </a:lnTo>
                      <a:lnTo>
                        <a:pt x="103" y="471"/>
                      </a:lnTo>
                      <a:lnTo>
                        <a:pt x="103" y="465"/>
                      </a:lnTo>
                      <a:lnTo>
                        <a:pt x="102" y="458"/>
                      </a:lnTo>
                      <a:lnTo>
                        <a:pt x="102" y="452"/>
                      </a:lnTo>
                      <a:lnTo>
                        <a:pt x="102" y="445"/>
                      </a:lnTo>
                      <a:lnTo>
                        <a:pt x="102" y="439"/>
                      </a:lnTo>
                      <a:lnTo>
                        <a:pt x="102" y="432"/>
                      </a:lnTo>
                      <a:lnTo>
                        <a:pt x="101" y="426"/>
                      </a:lnTo>
                      <a:lnTo>
                        <a:pt x="101" y="419"/>
                      </a:lnTo>
                      <a:lnTo>
                        <a:pt x="101" y="413"/>
                      </a:lnTo>
                      <a:lnTo>
                        <a:pt x="101" y="407"/>
                      </a:lnTo>
                      <a:lnTo>
                        <a:pt x="101" y="400"/>
                      </a:lnTo>
                      <a:lnTo>
                        <a:pt x="101" y="393"/>
                      </a:lnTo>
                      <a:lnTo>
                        <a:pt x="101" y="387"/>
                      </a:lnTo>
                      <a:lnTo>
                        <a:pt x="101" y="381"/>
                      </a:lnTo>
                      <a:lnTo>
                        <a:pt x="100" y="374"/>
                      </a:lnTo>
                      <a:lnTo>
                        <a:pt x="100" y="368"/>
                      </a:lnTo>
                      <a:lnTo>
                        <a:pt x="100" y="361"/>
                      </a:lnTo>
                      <a:lnTo>
                        <a:pt x="100" y="355"/>
                      </a:lnTo>
                      <a:lnTo>
                        <a:pt x="100" y="348"/>
                      </a:lnTo>
                      <a:lnTo>
                        <a:pt x="100" y="342"/>
                      </a:lnTo>
                      <a:lnTo>
                        <a:pt x="99" y="335"/>
                      </a:lnTo>
                      <a:lnTo>
                        <a:pt x="99" y="329"/>
                      </a:lnTo>
                      <a:lnTo>
                        <a:pt x="99" y="323"/>
                      </a:lnTo>
                      <a:lnTo>
                        <a:pt x="99" y="316"/>
                      </a:lnTo>
                      <a:lnTo>
                        <a:pt x="99" y="310"/>
                      </a:lnTo>
                      <a:lnTo>
                        <a:pt x="99" y="303"/>
                      </a:lnTo>
                      <a:lnTo>
                        <a:pt x="98" y="297"/>
                      </a:lnTo>
                      <a:lnTo>
                        <a:pt x="98" y="290"/>
                      </a:lnTo>
                      <a:lnTo>
                        <a:pt x="98" y="284"/>
                      </a:lnTo>
                      <a:lnTo>
                        <a:pt x="98" y="278"/>
                      </a:lnTo>
                      <a:lnTo>
                        <a:pt x="98" y="271"/>
                      </a:lnTo>
                      <a:lnTo>
                        <a:pt x="98" y="264"/>
                      </a:lnTo>
                      <a:lnTo>
                        <a:pt x="98" y="258"/>
                      </a:lnTo>
                      <a:lnTo>
                        <a:pt x="98" y="252"/>
                      </a:lnTo>
                      <a:lnTo>
                        <a:pt x="98" y="245"/>
                      </a:lnTo>
                      <a:lnTo>
                        <a:pt x="97" y="239"/>
                      </a:lnTo>
                      <a:lnTo>
                        <a:pt x="97" y="232"/>
                      </a:lnTo>
                      <a:lnTo>
                        <a:pt x="97" y="226"/>
                      </a:lnTo>
                      <a:lnTo>
                        <a:pt x="97" y="219"/>
                      </a:lnTo>
                      <a:lnTo>
                        <a:pt x="97" y="213"/>
                      </a:lnTo>
                      <a:lnTo>
                        <a:pt x="97" y="206"/>
                      </a:lnTo>
                      <a:lnTo>
                        <a:pt x="96" y="200"/>
                      </a:lnTo>
                      <a:lnTo>
                        <a:pt x="96" y="193"/>
                      </a:lnTo>
                      <a:lnTo>
                        <a:pt x="96" y="187"/>
                      </a:lnTo>
                      <a:lnTo>
                        <a:pt x="96" y="181"/>
                      </a:lnTo>
                      <a:lnTo>
                        <a:pt x="96" y="174"/>
                      </a:lnTo>
                      <a:lnTo>
                        <a:pt x="96" y="167"/>
                      </a:lnTo>
                      <a:lnTo>
                        <a:pt x="96" y="161"/>
                      </a:lnTo>
                      <a:lnTo>
                        <a:pt x="96" y="155"/>
                      </a:lnTo>
                      <a:lnTo>
                        <a:pt x="96" y="148"/>
                      </a:lnTo>
                      <a:lnTo>
                        <a:pt x="96" y="142"/>
                      </a:lnTo>
                      <a:lnTo>
                        <a:pt x="95" y="135"/>
                      </a:lnTo>
                      <a:lnTo>
                        <a:pt x="95" y="129"/>
                      </a:lnTo>
                      <a:lnTo>
                        <a:pt x="95" y="122"/>
                      </a:lnTo>
                      <a:lnTo>
                        <a:pt x="95" y="116"/>
                      </a:lnTo>
                      <a:lnTo>
                        <a:pt x="95" y="110"/>
                      </a:lnTo>
                      <a:lnTo>
                        <a:pt x="95" y="103"/>
                      </a:lnTo>
                      <a:lnTo>
                        <a:pt x="95" y="96"/>
                      </a:lnTo>
                      <a:lnTo>
                        <a:pt x="94" y="90"/>
                      </a:lnTo>
                      <a:lnTo>
                        <a:pt x="94" y="84"/>
                      </a:lnTo>
                      <a:lnTo>
                        <a:pt x="94" y="77"/>
                      </a:lnTo>
                      <a:lnTo>
                        <a:pt x="94" y="71"/>
                      </a:lnTo>
                      <a:lnTo>
                        <a:pt x="94" y="64"/>
                      </a:lnTo>
                      <a:lnTo>
                        <a:pt x="94" y="58"/>
                      </a:lnTo>
                      <a:lnTo>
                        <a:pt x="94" y="52"/>
                      </a:lnTo>
                      <a:lnTo>
                        <a:pt x="94" y="45"/>
                      </a:lnTo>
                      <a:lnTo>
                        <a:pt x="94" y="38"/>
                      </a:lnTo>
                      <a:lnTo>
                        <a:pt x="94" y="32"/>
                      </a:lnTo>
                      <a:lnTo>
                        <a:pt x="94" y="26"/>
                      </a:lnTo>
                      <a:lnTo>
                        <a:pt x="93" y="19"/>
                      </a:lnTo>
                      <a:lnTo>
                        <a:pt x="93" y="13"/>
                      </a:lnTo>
                      <a:lnTo>
                        <a:pt x="93" y="6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1" y="26"/>
                      </a:lnTo>
                      <a:lnTo>
                        <a:pt x="1" y="32"/>
                      </a:lnTo>
                      <a:lnTo>
                        <a:pt x="1" y="38"/>
                      </a:lnTo>
                      <a:lnTo>
                        <a:pt x="1" y="45"/>
                      </a:lnTo>
                      <a:lnTo>
                        <a:pt x="1" y="52"/>
                      </a:lnTo>
                      <a:lnTo>
                        <a:pt x="1" y="58"/>
                      </a:lnTo>
                      <a:lnTo>
                        <a:pt x="1" y="64"/>
                      </a:lnTo>
                      <a:lnTo>
                        <a:pt x="2" y="71"/>
                      </a:lnTo>
                      <a:lnTo>
                        <a:pt x="2" y="77"/>
                      </a:lnTo>
                      <a:lnTo>
                        <a:pt x="2" y="84"/>
                      </a:lnTo>
                      <a:lnTo>
                        <a:pt x="2" y="90"/>
                      </a:lnTo>
                      <a:lnTo>
                        <a:pt x="2" y="96"/>
                      </a:lnTo>
                      <a:lnTo>
                        <a:pt x="2" y="103"/>
                      </a:lnTo>
                      <a:lnTo>
                        <a:pt x="2" y="110"/>
                      </a:lnTo>
                      <a:lnTo>
                        <a:pt x="2" y="116"/>
                      </a:lnTo>
                      <a:lnTo>
                        <a:pt x="2" y="122"/>
                      </a:lnTo>
                      <a:lnTo>
                        <a:pt x="2" y="129"/>
                      </a:lnTo>
                      <a:lnTo>
                        <a:pt x="2" y="135"/>
                      </a:lnTo>
                      <a:lnTo>
                        <a:pt x="2" y="142"/>
                      </a:lnTo>
                      <a:lnTo>
                        <a:pt x="2" y="148"/>
                      </a:lnTo>
                      <a:lnTo>
                        <a:pt x="3" y="155"/>
                      </a:lnTo>
                      <a:lnTo>
                        <a:pt x="3" y="161"/>
                      </a:lnTo>
                      <a:lnTo>
                        <a:pt x="3" y="167"/>
                      </a:lnTo>
                      <a:lnTo>
                        <a:pt x="3" y="174"/>
                      </a:lnTo>
                      <a:lnTo>
                        <a:pt x="3" y="181"/>
                      </a:lnTo>
                      <a:lnTo>
                        <a:pt x="3" y="187"/>
                      </a:lnTo>
                      <a:lnTo>
                        <a:pt x="3" y="193"/>
                      </a:lnTo>
                      <a:lnTo>
                        <a:pt x="3" y="200"/>
                      </a:lnTo>
                      <a:lnTo>
                        <a:pt x="4" y="206"/>
                      </a:lnTo>
                      <a:lnTo>
                        <a:pt x="4" y="213"/>
                      </a:lnTo>
                      <a:lnTo>
                        <a:pt x="4" y="219"/>
                      </a:lnTo>
                      <a:lnTo>
                        <a:pt x="4" y="226"/>
                      </a:lnTo>
                      <a:lnTo>
                        <a:pt x="4" y="232"/>
                      </a:lnTo>
                      <a:lnTo>
                        <a:pt x="4" y="239"/>
                      </a:lnTo>
                      <a:lnTo>
                        <a:pt x="4" y="245"/>
                      </a:lnTo>
                      <a:lnTo>
                        <a:pt x="4" y="252"/>
                      </a:lnTo>
                      <a:lnTo>
                        <a:pt x="4" y="258"/>
                      </a:lnTo>
                      <a:lnTo>
                        <a:pt x="4" y="264"/>
                      </a:lnTo>
                      <a:lnTo>
                        <a:pt x="4" y="271"/>
                      </a:lnTo>
                      <a:lnTo>
                        <a:pt x="4" y="278"/>
                      </a:lnTo>
                      <a:lnTo>
                        <a:pt x="5" y="284"/>
                      </a:lnTo>
                      <a:lnTo>
                        <a:pt x="5" y="290"/>
                      </a:lnTo>
                      <a:lnTo>
                        <a:pt x="5" y="297"/>
                      </a:lnTo>
                      <a:lnTo>
                        <a:pt x="5" y="303"/>
                      </a:lnTo>
                      <a:lnTo>
                        <a:pt x="5" y="310"/>
                      </a:lnTo>
                      <a:lnTo>
                        <a:pt x="5" y="316"/>
                      </a:lnTo>
                      <a:lnTo>
                        <a:pt x="5" y="323"/>
                      </a:lnTo>
                      <a:lnTo>
                        <a:pt x="5" y="329"/>
                      </a:lnTo>
                      <a:lnTo>
                        <a:pt x="6" y="335"/>
                      </a:lnTo>
                      <a:lnTo>
                        <a:pt x="6" y="342"/>
                      </a:lnTo>
                      <a:lnTo>
                        <a:pt x="6" y="348"/>
                      </a:lnTo>
                      <a:lnTo>
                        <a:pt x="6" y="355"/>
                      </a:lnTo>
                      <a:lnTo>
                        <a:pt x="6" y="361"/>
                      </a:lnTo>
                      <a:lnTo>
                        <a:pt x="6" y="368"/>
                      </a:lnTo>
                      <a:lnTo>
                        <a:pt x="6" y="374"/>
                      </a:lnTo>
                      <a:lnTo>
                        <a:pt x="7" y="381"/>
                      </a:lnTo>
                      <a:lnTo>
                        <a:pt x="7" y="387"/>
                      </a:lnTo>
                      <a:lnTo>
                        <a:pt x="7" y="393"/>
                      </a:lnTo>
                      <a:lnTo>
                        <a:pt x="7" y="400"/>
                      </a:lnTo>
                      <a:lnTo>
                        <a:pt x="7" y="407"/>
                      </a:lnTo>
                      <a:lnTo>
                        <a:pt x="7" y="413"/>
                      </a:lnTo>
                      <a:lnTo>
                        <a:pt x="7" y="419"/>
                      </a:lnTo>
                      <a:lnTo>
                        <a:pt x="7" y="426"/>
                      </a:lnTo>
                      <a:lnTo>
                        <a:pt x="7" y="432"/>
                      </a:lnTo>
                      <a:lnTo>
                        <a:pt x="7" y="439"/>
                      </a:lnTo>
                      <a:lnTo>
                        <a:pt x="8" y="445"/>
                      </a:lnTo>
                      <a:lnTo>
                        <a:pt x="8" y="452"/>
                      </a:lnTo>
                      <a:lnTo>
                        <a:pt x="8" y="458"/>
                      </a:lnTo>
                      <a:lnTo>
                        <a:pt x="8" y="465"/>
                      </a:lnTo>
                      <a:lnTo>
                        <a:pt x="8" y="471"/>
                      </a:lnTo>
                      <a:lnTo>
                        <a:pt x="8" y="478"/>
                      </a:lnTo>
                      <a:lnTo>
                        <a:pt x="8" y="484"/>
                      </a:lnTo>
                      <a:lnTo>
                        <a:pt x="9" y="490"/>
                      </a:lnTo>
                      <a:lnTo>
                        <a:pt x="9" y="497"/>
                      </a:lnTo>
                      <a:lnTo>
                        <a:pt x="9" y="503"/>
                      </a:lnTo>
                      <a:lnTo>
                        <a:pt x="9" y="510"/>
                      </a:lnTo>
                      <a:lnTo>
                        <a:pt x="9" y="516"/>
                      </a:lnTo>
                      <a:lnTo>
                        <a:pt x="9" y="523"/>
                      </a:lnTo>
                      <a:lnTo>
                        <a:pt x="9" y="529"/>
                      </a:lnTo>
                      <a:lnTo>
                        <a:pt x="9" y="536"/>
                      </a:lnTo>
                      <a:lnTo>
                        <a:pt x="9" y="542"/>
                      </a:lnTo>
                      <a:lnTo>
                        <a:pt x="10" y="549"/>
                      </a:lnTo>
                      <a:lnTo>
                        <a:pt x="10" y="555"/>
                      </a:lnTo>
                      <a:lnTo>
                        <a:pt x="10" y="561"/>
                      </a:lnTo>
                      <a:lnTo>
                        <a:pt x="10" y="568"/>
                      </a:lnTo>
                      <a:lnTo>
                        <a:pt x="10" y="575"/>
                      </a:lnTo>
                      <a:lnTo>
                        <a:pt x="10" y="581"/>
                      </a:lnTo>
                      <a:lnTo>
                        <a:pt x="11" y="587"/>
                      </a:lnTo>
                      <a:lnTo>
                        <a:pt x="11" y="594"/>
                      </a:lnTo>
                      <a:lnTo>
                        <a:pt x="11" y="600"/>
                      </a:lnTo>
                      <a:lnTo>
                        <a:pt x="11" y="607"/>
                      </a:lnTo>
                      <a:lnTo>
                        <a:pt x="11" y="613"/>
                      </a:lnTo>
                      <a:lnTo>
                        <a:pt x="11" y="619"/>
                      </a:lnTo>
                      <a:lnTo>
                        <a:pt x="11" y="626"/>
                      </a:lnTo>
                      <a:lnTo>
                        <a:pt x="11" y="633"/>
                      </a:lnTo>
                      <a:lnTo>
                        <a:pt x="12" y="639"/>
                      </a:lnTo>
                      <a:lnTo>
                        <a:pt x="12" y="645"/>
                      </a:lnTo>
                      <a:lnTo>
                        <a:pt x="12" y="652"/>
                      </a:lnTo>
                      <a:lnTo>
                        <a:pt x="12" y="658"/>
                      </a:lnTo>
                      <a:lnTo>
                        <a:pt x="12" y="665"/>
                      </a:lnTo>
                      <a:lnTo>
                        <a:pt x="13" y="671"/>
                      </a:lnTo>
                      <a:lnTo>
                        <a:pt x="13" y="678"/>
                      </a:lnTo>
                      <a:lnTo>
                        <a:pt x="13" y="684"/>
                      </a:lnTo>
                      <a:lnTo>
                        <a:pt x="13" y="690"/>
                      </a:lnTo>
                      <a:lnTo>
                        <a:pt x="13" y="697"/>
                      </a:lnTo>
                      <a:lnTo>
                        <a:pt x="14" y="704"/>
                      </a:lnTo>
                      <a:lnTo>
                        <a:pt x="14" y="710"/>
                      </a:lnTo>
                      <a:lnTo>
                        <a:pt x="14" y="716"/>
                      </a:lnTo>
                      <a:lnTo>
                        <a:pt x="14" y="723"/>
                      </a:lnTo>
                      <a:lnTo>
                        <a:pt x="14" y="729"/>
                      </a:lnTo>
                      <a:lnTo>
                        <a:pt x="14" y="736"/>
                      </a:lnTo>
                      <a:lnTo>
                        <a:pt x="14" y="742"/>
                      </a:lnTo>
                      <a:lnTo>
                        <a:pt x="14" y="749"/>
                      </a:lnTo>
                      <a:lnTo>
                        <a:pt x="15" y="755"/>
                      </a:lnTo>
                      <a:lnTo>
                        <a:pt x="15" y="762"/>
                      </a:lnTo>
                      <a:lnTo>
                        <a:pt x="15" y="768"/>
                      </a:lnTo>
                      <a:lnTo>
                        <a:pt x="15" y="775"/>
                      </a:lnTo>
                      <a:lnTo>
                        <a:pt x="16" y="781"/>
                      </a:lnTo>
                      <a:lnTo>
                        <a:pt x="16" y="787"/>
                      </a:lnTo>
                      <a:lnTo>
                        <a:pt x="16" y="794"/>
                      </a:lnTo>
                      <a:lnTo>
                        <a:pt x="16" y="801"/>
                      </a:lnTo>
                      <a:lnTo>
                        <a:pt x="16" y="807"/>
                      </a:lnTo>
                      <a:lnTo>
                        <a:pt x="16" y="813"/>
                      </a:lnTo>
                      <a:lnTo>
                        <a:pt x="16" y="820"/>
                      </a:lnTo>
                      <a:lnTo>
                        <a:pt x="17" y="826"/>
                      </a:lnTo>
                      <a:lnTo>
                        <a:pt x="17" y="833"/>
                      </a:lnTo>
                      <a:lnTo>
                        <a:pt x="17" y="839"/>
                      </a:lnTo>
                      <a:lnTo>
                        <a:pt x="17" y="845"/>
                      </a:lnTo>
                      <a:lnTo>
                        <a:pt x="18" y="852"/>
                      </a:lnTo>
                      <a:lnTo>
                        <a:pt x="18" y="858"/>
                      </a:lnTo>
                      <a:lnTo>
                        <a:pt x="18" y="865"/>
                      </a:lnTo>
                      <a:lnTo>
                        <a:pt x="18" y="871"/>
                      </a:lnTo>
                      <a:lnTo>
                        <a:pt x="19" y="878"/>
                      </a:lnTo>
                      <a:lnTo>
                        <a:pt x="19" y="884"/>
                      </a:lnTo>
                      <a:lnTo>
                        <a:pt x="19" y="891"/>
                      </a:lnTo>
                      <a:lnTo>
                        <a:pt x="19" y="897"/>
                      </a:lnTo>
                      <a:lnTo>
                        <a:pt x="19" y="904"/>
                      </a:lnTo>
                      <a:lnTo>
                        <a:pt x="19" y="910"/>
                      </a:lnTo>
                      <a:lnTo>
                        <a:pt x="20" y="916"/>
                      </a:lnTo>
                      <a:lnTo>
                        <a:pt x="20" y="923"/>
                      </a:lnTo>
                      <a:lnTo>
                        <a:pt x="20" y="930"/>
                      </a:lnTo>
                      <a:lnTo>
                        <a:pt x="20" y="936"/>
                      </a:lnTo>
                      <a:lnTo>
                        <a:pt x="21" y="942"/>
                      </a:lnTo>
                      <a:lnTo>
                        <a:pt x="21" y="949"/>
                      </a:lnTo>
                      <a:lnTo>
                        <a:pt x="21" y="955"/>
                      </a:lnTo>
                      <a:lnTo>
                        <a:pt x="21" y="962"/>
                      </a:lnTo>
                      <a:lnTo>
                        <a:pt x="21" y="968"/>
                      </a:lnTo>
                      <a:lnTo>
                        <a:pt x="21" y="975"/>
                      </a:lnTo>
                      <a:lnTo>
                        <a:pt x="22" y="981"/>
                      </a:lnTo>
                      <a:lnTo>
                        <a:pt x="22" y="988"/>
                      </a:lnTo>
                      <a:lnTo>
                        <a:pt x="22" y="994"/>
                      </a:lnTo>
                      <a:lnTo>
                        <a:pt x="23" y="1001"/>
                      </a:lnTo>
                      <a:lnTo>
                        <a:pt x="23" y="1007"/>
                      </a:lnTo>
                      <a:lnTo>
                        <a:pt x="23" y="1013"/>
                      </a:lnTo>
                      <a:lnTo>
                        <a:pt x="23" y="1020"/>
                      </a:lnTo>
                      <a:lnTo>
                        <a:pt x="23" y="1026"/>
                      </a:lnTo>
                      <a:lnTo>
                        <a:pt x="24" y="1033"/>
                      </a:lnTo>
                      <a:lnTo>
                        <a:pt x="24" y="1039"/>
                      </a:lnTo>
                      <a:lnTo>
                        <a:pt x="24" y="1046"/>
                      </a:lnTo>
                      <a:lnTo>
                        <a:pt x="24" y="1052"/>
                      </a:lnTo>
                      <a:lnTo>
                        <a:pt x="25" y="1059"/>
                      </a:lnTo>
                      <a:lnTo>
                        <a:pt x="25" y="1065"/>
                      </a:lnTo>
                      <a:lnTo>
                        <a:pt x="25" y="1072"/>
                      </a:lnTo>
                      <a:lnTo>
                        <a:pt x="26" y="1078"/>
                      </a:lnTo>
                      <a:lnTo>
                        <a:pt x="26" y="1084"/>
                      </a:lnTo>
                      <a:lnTo>
                        <a:pt x="26" y="1091"/>
                      </a:lnTo>
                      <a:lnTo>
                        <a:pt x="26" y="1097"/>
                      </a:lnTo>
                      <a:lnTo>
                        <a:pt x="27" y="1104"/>
                      </a:lnTo>
                      <a:lnTo>
                        <a:pt x="27" y="1110"/>
                      </a:lnTo>
                      <a:lnTo>
                        <a:pt x="27" y="1117"/>
                      </a:lnTo>
                      <a:lnTo>
                        <a:pt x="28" y="1123"/>
                      </a:lnTo>
                      <a:lnTo>
                        <a:pt x="28" y="1130"/>
                      </a:lnTo>
                      <a:lnTo>
                        <a:pt x="28" y="1136"/>
                      </a:lnTo>
                      <a:lnTo>
                        <a:pt x="28" y="1142"/>
                      </a:lnTo>
                      <a:lnTo>
                        <a:pt x="29" y="1149"/>
                      </a:lnTo>
                      <a:lnTo>
                        <a:pt x="29" y="1156"/>
                      </a:lnTo>
                      <a:lnTo>
                        <a:pt x="29" y="1162"/>
                      </a:lnTo>
                      <a:lnTo>
                        <a:pt x="30" y="1168"/>
                      </a:lnTo>
                      <a:lnTo>
                        <a:pt x="30" y="1175"/>
                      </a:lnTo>
                      <a:lnTo>
                        <a:pt x="30" y="1181"/>
                      </a:lnTo>
                      <a:lnTo>
                        <a:pt x="30" y="1188"/>
                      </a:lnTo>
                      <a:lnTo>
                        <a:pt x="31" y="1194"/>
                      </a:lnTo>
                      <a:lnTo>
                        <a:pt x="31" y="1201"/>
                      </a:lnTo>
                      <a:lnTo>
                        <a:pt x="31" y="1207"/>
                      </a:lnTo>
                      <a:lnTo>
                        <a:pt x="32" y="1213"/>
                      </a:lnTo>
                      <a:lnTo>
                        <a:pt x="32" y="1220"/>
                      </a:lnTo>
                      <a:lnTo>
                        <a:pt x="33" y="1227"/>
                      </a:lnTo>
                      <a:lnTo>
                        <a:pt x="33" y="1233"/>
                      </a:lnTo>
                      <a:lnTo>
                        <a:pt x="33" y="1239"/>
                      </a:lnTo>
                      <a:lnTo>
                        <a:pt x="33" y="1246"/>
                      </a:lnTo>
                      <a:lnTo>
                        <a:pt x="34" y="1252"/>
                      </a:lnTo>
                      <a:lnTo>
                        <a:pt x="34" y="1259"/>
                      </a:lnTo>
                      <a:lnTo>
                        <a:pt x="35" y="1265"/>
                      </a:lnTo>
                      <a:lnTo>
                        <a:pt x="35" y="1272"/>
                      </a:lnTo>
                      <a:lnTo>
                        <a:pt x="35" y="1278"/>
                      </a:lnTo>
                      <a:lnTo>
                        <a:pt x="36" y="1285"/>
                      </a:lnTo>
                      <a:lnTo>
                        <a:pt x="36" y="1291"/>
                      </a:lnTo>
                      <a:lnTo>
                        <a:pt x="36" y="1298"/>
                      </a:lnTo>
                      <a:lnTo>
                        <a:pt x="37" y="1304"/>
                      </a:lnTo>
                      <a:lnTo>
                        <a:pt x="37" y="1310"/>
                      </a:lnTo>
                      <a:lnTo>
                        <a:pt x="37" y="1317"/>
                      </a:lnTo>
                      <a:lnTo>
                        <a:pt x="38" y="1324"/>
                      </a:lnTo>
                      <a:lnTo>
                        <a:pt x="38" y="1330"/>
                      </a:lnTo>
                      <a:lnTo>
                        <a:pt x="39" y="1336"/>
                      </a:lnTo>
                      <a:lnTo>
                        <a:pt x="39" y="1343"/>
                      </a:lnTo>
                      <a:lnTo>
                        <a:pt x="40" y="1349"/>
                      </a:lnTo>
                      <a:lnTo>
                        <a:pt x="40" y="1356"/>
                      </a:lnTo>
                      <a:lnTo>
                        <a:pt x="40" y="1362"/>
                      </a:lnTo>
                      <a:lnTo>
                        <a:pt x="41" y="1368"/>
                      </a:lnTo>
                      <a:lnTo>
                        <a:pt x="41" y="1375"/>
                      </a:lnTo>
                      <a:lnTo>
                        <a:pt x="42" y="1381"/>
                      </a:lnTo>
                      <a:lnTo>
                        <a:pt x="42" y="1388"/>
                      </a:lnTo>
                      <a:lnTo>
                        <a:pt x="43" y="1394"/>
                      </a:lnTo>
                      <a:lnTo>
                        <a:pt x="43" y="1401"/>
                      </a:lnTo>
                      <a:lnTo>
                        <a:pt x="44" y="1407"/>
                      </a:lnTo>
                      <a:lnTo>
                        <a:pt x="44" y="1414"/>
                      </a:lnTo>
                      <a:lnTo>
                        <a:pt x="44" y="1420"/>
                      </a:lnTo>
                      <a:lnTo>
                        <a:pt x="45" y="1427"/>
                      </a:lnTo>
                      <a:lnTo>
                        <a:pt x="46" y="1433"/>
                      </a:lnTo>
                      <a:lnTo>
                        <a:pt x="46" y="1439"/>
                      </a:lnTo>
                      <a:lnTo>
                        <a:pt x="47" y="1446"/>
                      </a:lnTo>
                      <a:lnTo>
                        <a:pt x="47" y="1453"/>
                      </a:lnTo>
                      <a:lnTo>
                        <a:pt x="48" y="1459"/>
                      </a:lnTo>
                      <a:lnTo>
                        <a:pt x="48" y="1465"/>
                      </a:lnTo>
                      <a:lnTo>
                        <a:pt x="49" y="1472"/>
                      </a:lnTo>
                      <a:lnTo>
                        <a:pt x="49" y="1478"/>
                      </a:lnTo>
                      <a:lnTo>
                        <a:pt x="50" y="1485"/>
                      </a:lnTo>
                      <a:lnTo>
                        <a:pt x="50" y="1491"/>
                      </a:lnTo>
                      <a:lnTo>
                        <a:pt x="51" y="1498"/>
                      </a:lnTo>
                      <a:lnTo>
                        <a:pt x="51" y="1504"/>
                      </a:lnTo>
                      <a:lnTo>
                        <a:pt x="52" y="1511"/>
                      </a:lnTo>
                      <a:lnTo>
                        <a:pt x="53" y="1517"/>
                      </a:lnTo>
                      <a:lnTo>
                        <a:pt x="53" y="1524"/>
                      </a:lnTo>
                      <a:lnTo>
                        <a:pt x="54" y="1530"/>
                      </a:lnTo>
                      <a:lnTo>
                        <a:pt x="54" y="1536"/>
                      </a:lnTo>
                      <a:lnTo>
                        <a:pt x="55" y="1543"/>
                      </a:lnTo>
                      <a:lnTo>
                        <a:pt x="56" y="1549"/>
                      </a:lnTo>
                      <a:lnTo>
                        <a:pt x="56" y="1556"/>
                      </a:lnTo>
                      <a:lnTo>
                        <a:pt x="57" y="1562"/>
                      </a:lnTo>
                      <a:lnTo>
                        <a:pt x="58" y="1568"/>
                      </a:lnTo>
                      <a:lnTo>
                        <a:pt x="58" y="1575"/>
                      </a:lnTo>
                      <a:lnTo>
                        <a:pt x="59" y="1582"/>
                      </a:lnTo>
                      <a:lnTo>
                        <a:pt x="60" y="1588"/>
                      </a:lnTo>
                      <a:lnTo>
                        <a:pt x="61" y="1594"/>
                      </a:lnTo>
                      <a:lnTo>
                        <a:pt x="61" y="1601"/>
                      </a:lnTo>
                      <a:lnTo>
                        <a:pt x="62" y="1607"/>
                      </a:lnTo>
                      <a:lnTo>
                        <a:pt x="63" y="1614"/>
                      </a:lnTo>
                      <a:lnTo>
                        <a:pt x="64" y="1620"/>
                      </a:lnTo>
                      <a:lnTo>
                        <a:pt x="65" y="1627"/>
                      </a:lnTo>
                      <a:lnTo>
                        <a:pt x="65" y="1633"/>
                      </a:lnTo>
                      <a:lnTo>
                        <a:pt x="66" y="1640"/>
                      </a:lnTo>
                      <a:lnTo>
                        <a:pt x="68" y="1646"/>
                      </a:lnTo>
                      <a:lnTo>
                        <a:pt x="68" y="1653"/>
                      </a:lnTo>
                      <a:lnTo>
                        <a:pt x="69" y="1659"/>
                      </a:lnTo>
                      <a:lnTo>
                        <a:pt x="70" y="1665"/>
                      </a:lnTo>
                      <a:lnTo>
                        <a:pt x="71" y="1672"/>
                      </a:lnTo>
                      <a:lnTo>
                        <a:pt x="72" y="1679"/>
                      </a:lnTo>
                      <a:lnTo>
                        <a:pt x="73" y="1685"/>
                      </a:lnTo>
                      <a:lnTo>
                        <a:pt x="74" y="1691"/>
                      </a:lnTo>
                      <a:lnTo>
                        <a:pt x="75" y="1698"/>
                      </a:lnTo>
                      <a:lnTo>
                        <a:pt x="76" y="1704"/>
                      </a:lnTo>
                      <a:lnTo>
                        <a:pt x="77" y="1711"/>
                      </a:lnTo>
                      <a:lnTo>
                        <a:pt x="79" y="1717"/>
                      </a:lnTo>
                      <a:lnTo>
                        <a:pt x="79" y="1724"/>
                      </a:lnTo>
                      <a:lnTo>
                        <a:pt x="81" y="1730"/>
                      </a:lnTo>
                      <a:lnTo>
                        <a:pt x="82" y="1736"/>
                      </a:lnTo>
                      <a:lnTo>
                        <a:pt x="83" y="1743"/>
                      </a:lnTo>
                      <a:lnTo>
                        <a:pt x="84" y="1750"/>
                      </a:lnTo>
                      <a:lnTo>
                        <a:pt x="86" y="1756"/>
                      </a:lnTo>
                      <a:lnTo>
                        <a:pt x="87" y="1762"/>
                      </a:lnTo>
                      <a:lnTo>
                        <a:pt x="88" y="1769"/>
                      </a:lnTo>
                      <a:lnTo>
                        <a:pt x="90" y="1775"/>
                      </a:lnTo>
                      <a:lnTo>
                        <a:pt x="91" y="1782"/>
                      </a:lnTo>
                      <a:lnTo>
                        <a:pt x="92" y="1788"/>
                      </a:lnTo>
                      <a:lnTo>
                        <a:pt x="94" y="1795"/>
                      </a:lnTo>
                      <a:lnTo>
                        <a:pt x="95" y="1801"/>
                      </a:lnTo>
                      <a:lnTo>
                        <a:pt x="97" y="1808"/>
                      </a:lnTo>
                      <a:lnTo>
                        <a:pt x="98" y="1814"/>
                      </a:lnTo>
                      <a:lnTo>
                        <a:pt x="100" y="1820"/>
                      </a:lnTo>
                      <a:lnTo>
                        <a:pt x="101" y="1827"/>
                      </a:lnTo>
                      <a:lnTo>
                        <a:pt x="103" y="1833"/>
                      </a:lnTo>
                      <a:lnTo>
                        <a:pt x="105" y="1840"/>
                      </a:lnTo>
                      <a:lnTo>
                        <a:pt x="106" y="1846"/>
                      </a:lnTo>
                      <a:lnTo>
                        <a:pt x="108" y="1853"/>
                      </a:lnTo>
                      <a:lnTo>
                        <a:pt x="110" y="1859"/>
                      </a:lnTo>
                      <a:lnTo>
                        <a:pt x="111" y="1866"/>
                      </a:lnTo>
                      <a:lnTo>
                        <a:pt x="113" y="1872"/>
                      </a:lnTo>
                      <a:lnTo>
                        <a:pt x="115" y="1879"/>
                      </a:lnTo>
                      <a:lnTo>
                        <a:pt x="117" y="1885"/>
                      </a:lnTo>
                      <a:lnTo>
                        <a:pt x="118" y="1891"/>
                      </a:lnTo>
                      <a:lnTo>
                        <a:pt x="120" y="1898"/>
                      </a:lnTo>
                      <a:lnTo>
                        <a:pt x="122" y="1904"/>
                      </a:lnTo>
                      <a:lnTo>
                        <a:pt x="124" y="1911"/>
                      </a:lnTo>
                      <a:lnTo>
                        <a:pt x="126" y="1917"/>
                      </a:lnTo>
                      <a:lnTo>
                        <a:pt x="128" y="1924"/>
                      </a:lnTo>
                      <a:lnTo>
                        <a:pt x="128" y="1924"/>
                      </a:lnTo>
                      <a:lnTo>
                        <a:pt x="129" y="1924"/>
                      </a:lnTo>
                      <a:lnTo>
                        <a:pt x="129" y="1925"/>
                      </a:lnTo>
                      <a:lnTo>
                        <a:pt x="129" y="1925"/>
                      </a:lnTo>
                      <a:lnTo>
                        <a:pt x="129" y="1925"/>
                      </a:lnTo>
                      <a:lnTo>
                        <a:pt x="129" y="1926"/>
                      </a:lnTo>
                      <a:lnTo>
                        <a:pt x="129" y="1926"/>
                      </a:lnTo>
                      <a:lnTo>
                        <a:pt x="129" y="1926"/>
                      </a:lnTo>
                      <a:lnTo>
                        <a:pt x="129" y="1927"/>
                      </a:lnTo>
                      <a:lnTo>
                        <a:pt x="129" y="1927"/>
                      </a:lnTo>
                      <a:lnTo>
                        <a:pt x="129" y="1927"/>
                      </a:lnTo>
                      <a:lnTo>
                        <a:pt x="129" y="1928"/>
                      </a:lnTo>
                      <a:lnTo>
                        <a:pt x="130" y="1928"/>
                      </a:lnTo>
                      <a:lnTo>
                        <a:pt x="130" y="1929"/>
                      </a:lnTo>
                      <a:lnTo>
                        <a:pt x="130" y="1929"/>
                      </a:lnTo>
                      <a:lnTo>
                        <a:pt x="130" y="1929"/>
                      </a:lnTo>
                      <a:lnTo>
                        <a:pt x="130" y="1929"/>
                      </a:lnTo>
                      <a:lnTo>
                        <a:pt x="130" y="1930"/>
                      </a:lnTo>
                      <a:lnTo>
                        <a:pt x="131" y="1930"/>
                      </a:lnTo>
                      <a:lnTo>
                        <a:pt x="131" y="1931"/>
                      </a:lnTo>
                      <a:lnTo>
                        <a:pt x="131" y="1931"/>
                      </a:lnTo>
                      <a:lnTo>
                        <a:pt x="131" y="1931"/>
                      </a:lnTo>
                      <a:lnTo>
                        <a:pt x="131" y="1931"/>
                      </a:lnTo>
                      <a:lnTo>
                        <a:pt x="131" y="1932"/>
                      </a:lnTo>
                      <a:lnTo>
                        <a:pt x="131" y="1932"/>
                      </a:lnTo>
                      <a:lnTo>
                        <a:pt x="131" y="1932"/>
                      </a:lnTo>
                      <a:lnTo>
                        <a:pt x="131" y="1933"/>
                      </a:lnTo>
                      <a:lnTo>
                        <a:pt x="131" y="1933"/>
                      </a:lnTo>
                      <a:lnTo>
                        <a:pt x="132" y="1934"/>
                      </a:lnTo>
                      <a:lnTo>
                        <a:pt x="132" y="1934"/>
                      </a:lnTo>
                      <a:lnTo>
                        <a:pt x="132" y="1934"/>
                      </a:lnTo>
                      <a:lnTo>
                        <a:pt x="132" y="1934"/>
                      </a:lnTo>
                      <a:lnTo>
                        <a:pt x="132" y="1935"/>
                      </a:lnTo>
                      <a:lnTo>
                        <a:pt x="132" y="1935"/>
                      </a:lnTo>
                      <a:lnTo>
                        <a:pt x="133" y="1936"/>
                      </a:lnTo>
                      <a:lnTo>
                        <a:pt x="133" y="1936"/>
                      </a:lnTo>
                      <a:lnTo>
                        <a:pt x="133" y="1936"/>
                      </a:lnTo>
                      <a:lnTo>
                        <a:pt x="133" y="1936"/>
                      </a:lnTo>
                      <a:lnTo>
                        <a:pt x="133" y="1937"/>
                      </a:lnTo>
                      <a:lnTo>
                        <a:pt x="133" y="1937"/>
                      </a:lnTo>
                      <a:lnTo>
                        <a:pt x="133" y="1937"/>
                      </a:lnTo>
                      <a:lnTo>
                        <a:pt x="133" y="1938"/>
                      </a:lnTo>
                      <a:lnTo>
                        <a:pt x="134" y="1938"/>
                      </a:lnTo>
                      <a:lnTo>
                        <a:pt x="134" y="1938"/>
                      </a:lnTo>
                      <a:lnTo>
                        <a:pt x="134" y="1939"/>
                      </a:lnTo>
                      <a:lnTo>
                        <a:pt x="134" y="1939"/>
                      </a:lnTo>
                      <a:lnTo>
                        <a:pt x="134" y="1939"/>
                      </a:lnTo>
                      <a:lnTo>
                        <a:pt x="134" y="1940"/>
                      </a:lnTo>
                      <a:lnTo>
                        <a:pt x="135" y="1940"/>
                      </a:lnTo>
                      <a:lnTo>
                        <a:pt x="135" y="1941"/>
                      </a:lnTo>
                      <a:lnTo>
                        <a:pt x="135" y="1941"/>
                      </a:lnTo>
                      <a:lnTo>
                        <a:pt x="135" y="1941"/>
                      </a:lnTo>
                      <a:lnTo>
                        <a:pt x="135" y="1941"/>
                      </a:lnTo>
                      <a:lnTo>
                        <a:pt x="135" y="1942"/>
                      </a:lnTo>
                      <a:lnTo>
                        <a:pt x="136" y="1942"/>
                      </a:lnTo>
                      <a:lnTo>
                        <a:pt x="136" y="1943"/>
                      </a:lnTo>
                      <a:lnTo>
                        <a:pt x="136" y="1943"/>
                      </a:lnTo>
                      <a:lnTo>
                        <a:pt x="136" y="1943"/>
                      </a:lnTo>
                      <a:lnTo>
                        <a:pt x="136" y="1943"/>
                      </a:lnTo>
                      <a:lnTo>
                        <a:pt x="136" y="1944"/>
                      </a:lnTo>
                      <a:lnTo>
                        <a:pt x="136" y="1944"/>
                      </a:lnTo>
                      <a:lnTo>
                        <a:pt x="136" y="1944"/>
                      </a:lnTo>
                      <a:lnTo>
                        <a:pt x="136" y="1945"/>
                      </a:lnTo>
                      <a:lnTo>
                        <a:pt x="137" y="1945"/>
                      </a:lnTo>
                      <a:lnTo>
                        <a:pt x="137" y="1945"/>
                      </a:lnTo>
                      <a:lnTo>
                        <a:pt x="137" y="1946"/>
                      </a:lnTo>
                      <a:lnTo>
                        <a:pt x="137" y="1946"/>
                      </a:lnTo>
                      <a:lnTo>
                        <a:pt x="137" y="1946"/>
                      </a:lnTo>
                      <a:lnTo>
                        <a:pt x="137" y="1947"/>
                      </a:lnTo>
                      <a:lnTo>
                        <a:pt x="138" y="1947"/>
                      </a:lnTo>
                      <a:lnTo>
                        <a:pt x="138" y="1948"/>
                      </a:lnTo>
                      <a:lnTo>
                        <a:pt x="138" y="1948"/>
                      </a:lnTo>
                      <a:lnTo>
                        <a:pt x="138" y="1948"/>
                      </a:lnTo>
                      <a:lnTo>
                        <a:pt x="138" y="1948"/>
                      </a:lnTo>
                      <a:lnTo>
                        <a:pt x="138" y="1949"/>
                      </a:lnTo>
                      <a:lnTo>
                        <a:pt x="138" y="1949"/>
                      </a:lnTo>
                      <a:lnTo>
                        <a:pt x="138" y="1950"/>
                      </a:lnTo>
                      <a:lnTo>
                        <a:pt x="138" y="1950"/>
                      </a:lnTo>
                      <a:lnTo>
                        <a:pt x="139" y="1950"/>
                      </a:lnTo>
                      <a:lnTo>
                        <a:pt x="139" y="1950"/>
                      </a:lnTo>
                      <a:lnTo>
                        <a:pt x="139" y="1951"/>
                      </a:lnTo>
                      <a:lnTo>
                        <a:pt x="139" y="1951"/>
                      </a:lnTo>
                      <a:lnTo>
                        <a:pt x="139" y="1951"/>
                      </a:lnTo>
                      <a:lnTo>
                        <a:pt x="139" y="1952"/>
                      </a:lnTo>
                      <a:lnTo>
                        <a:pt x="140" y="1952"/>
                      </a:lnTo>
                      <a:lnTo>
                        <a:pt x="140" y="1952"/>
                      </a:lnTo>
                      <a:lnTo>
                        <a:pt x="140" y="1953"/>
                      </a:lnTo>
                      <a:lnTo>
                        <a:pt x="140" y="1953"/>
                      </a:lnTo>
                      <a:lnTo>
                        <a:pt x="140" y="1953"/>
                      </a:lnTo>
                      <a:lnTo>
                        <a:pt x="140" y="1954"/>
                      </a:lnTo>
                      <a:lnTo>
                        <a:pt x="140" y="1954"/>
                      </a:lnTo>
                      <a:lnTo>
                        <a:pt x="140" y="1955"/>
                      </a:lnTo>
                      <a:lnTo>
                        <a:pt x="141" y="1955"/>
                      </a:lnTo>
                      <a:lnTo>
                        <a:pt x="141" y="1955"/>
                      </a:lnTo>
                      <a:lnTo>
                        <a:pt x="141" y="1955"/>
                      </a:lnTo>
                      <a:lnTo>
                        <a:pt x="141" y="1956"/>
                      </a:lnTo>
                      <a:lnTo>
                        <a:pt x="141" y="1956"/>
                      </a:lnTo>
                      <a:lnTo>
                        <a:pt x="141" y="1957"/>
                      </a:lnTo>
                      <a:lnTo>
                        <a:pt x="142" y="1957"/>
                      </a:lnTo>
                      <a:lnTo>
                        <a:pt x="142" y="1957"/>
                      </a:lnTo>
                      <a:lnTo>
                        <a:pt x="142" y="1957"/>
                      </a:lnTo>
                      <a:lnTo>
                        <a:pt x="142" y="1958"/>
                      </a:lnTo>
                      <a:lnTo>
                        <a:pt x="142" y="1958"/>
                      </a:lnTo>
                      <a:lnTo>
                        <a:pt x="143" y="1958"/>
                      </a:lnTo>
                      <a:lnTo>
                        <a:pt x="143" y="1959"/>
                      </a:lnTo>
                      <a:lnTo>
                        <a:pt x="143" y="1959"/>
                      </a:lnTo>
                      <a:lnTo>
                        <a:pt x="143" y="1959"/>
                      </a:lnTo>
                      <a:lnTo>
                        <a:pt x="143" y="1960"/>
                      </a:lnTo>
                      <a:lnTo>
                        <a:pt x="143" y="1960"/>
                      </a:lnTo>
                      <a:lnTo>
                        <a:pt x="143" y="1960"/>
                      </a:lnTo>
                      <a:lnTo>
                        <a:pt x="143" y="1961"/>
                      </a:lnTo>
                      <a:lnTo>
                        <a:pt x="144" y="1961"/>
                      </a:lnTo>
                      <a:lnTo>
                        <a:pt x="144" y="1962"/>
                      </a:lnTo>
                      <a:lnTo>
                        <a:pt x="144" y="1962"/>
                      </a:lnTo>
                      <a:lnTo>
                        <a:pt x="144" y="1962"/>
                      </a:lnTo>
                      <a:lnTo>
                        <a:pt x="144" y="1962"/>
                      </a:lnTo>
                      <a:lnTo>
                        <a:pt x="144" y="1963"/>
                      </a:lnTo>
                      <a:lnTo>
                        <a:pt x="145" y="1963"/>
                      </a:lnTo>
                      <a:lnTo>
                        <a:pt x="145" y="1963"/>
                      </a:lnTo>
                      <a:lnTo>
                        <a:pt x="145" y="1964"/>
                      </a:lnTo>
                      <a:lnTo>
                        <a:pt x="145" y="1964"/>
                      </a:lnTo>
                      <a:lnTo>
                        <a:pt x="145" y="1964"/>
                      </a:lnTo>
                      <a:lnTo>
                        <a:pt x="145" y="1965"/>
                      </a:lnTo>
                      <a:lnTo>
                        <a:pt x="145" y="1965"/>
                      </a:lnTo>
                      <a:lnTo>
                        <a:pt x="145" y="1965"/>
                      </a:lnTo>
                      <a:lnTo>
                        <a:pt x="146" y="1966"/>
                      </a:lnTo>
                      <a:lnTo>
                        <a:pt x="146" y="1966"/>
                      </a:lnTo>
                      <a:lnTo>
                        <a:pt x="146" y="1967"/>
                      </a:lnTo>
                      <a:lnTo>
                        <a:pt x="146" y="1967"/>
                      </a:lnTo>
                      <a:lnTo>
                        <a:pt x="146" y="1967"/>
                      </a:lnTo>
                      <a:lnTo>
                        <a:pt x="147" y="1967"/>
                      </a:lnTo>
                      <a:lnTo>
                        <a:pt x="147" y="1968"/>
                      </a:lnTo>
                      <a:lnTo>
                        <a:pt x="147" y="1968"/>
                      </a:lnTo>
                      <a:lnTo>
                        <a:pt x="147" y="1969"/>
                      </a:lnTo>
                      <a:lnTo>
                        <a:pt x="147" y="1969"/>
                      </a:lnTo>
                      <a:lnTo>
                        <a:pt x="147" y="1969"/>
                      </a:lnTo>
                      <a:lnTo>
                        <a:pt x="147" y="1969"/>
                      </a:lnTo>
                      <a:lnTo>
                        <a:pt x="148" y="1970"/>
                      </a:lnTo>
                      <a:lnTo>
                        <a:pt x="148" y="1970"/>
                      </a:lnTo>
                      <a:lnTo>
                        <a:pt x="148" y="1970"/>
                      </a:lnTo>
                      <a:lnTo>
                        <a:pt x="148" y="1971"/>
                      </a:lnTo>
                      <a:lnTo>
                        <a:pt x="148" y="1971"/>
                      </a:lnTo>
                      <a:lnTo>
                        <a:pt x="148" y="1971"/>
                      </a:lnTo>
                      <a:lnTo>
                        <a:pt x="149" y="1972"/>
                      </a:lnTo>
                      <a:lnTo>
                        <a:pt x="149" y="1972"/>
                      </a:lnTo>
                      <a:close/>
                    </a:path>
                  </a:pathLst>
                </a:custGeom>
                <a:solidFill>
                  <a:srgbClr val="4757F7"/>
                </a:solidFill>
                <a:ln w="12700">
                  <a:solidFill>
                    <a:srgbClr val="4757F7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2">
                  <a:extLst>
                    <a:ext uri="{FF2B5EF4-FFF2-40B4-BE49-F238E27FC236}">
                      <a16:creationId xmlns:a16="http://schemas.microsoft.com/office/drawing/2014/main" id="{C7C4F18D-9F9E-423D-A555-DBB3F6833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345" y="0"/>
                  <a:ext cx="2786840" cy="3454760"/>
                </a:xfrm>
                <a:custGeom>
                  <a:avLst/>
                  <a:gdLst>
                    <a:gd name="T0" fmla="*/ 90 w 1815"/>
                    <a:gd name="T1" fmla="*/ 1679 h 2250"/>
                    <a:gd name="T2" fmla="*/ 161 w 1815"/>
                    <a:gd name="T3" fmla="*/ 1925 h 2250"/>
                    <a:gd name="T4" fmla="*/ 168 w 1815"/>
                    <a:gd name="T5" fmla="*/ 1938 h 2250"/>
                    <a:gd name="T6" fmla="*/ 175 w 1815"/>
                    <a:gd name="T7" fmla="*/ 1952 h 2250"/>
                    <a:gd name="T8" fmla="*/ 183 w 1815"/>
                    <a:gd name="T9" fmla="*/ 1966 h 2250"/>
                    <a:gd name="T10" fmla="*/ 192 w 1815"/>
                    <a:gd name="T11" fmla="*/ 1979 h 2250"/>
                    <a:gd name="T12" fmla="*/ 201 w 1815"/>
                    <a:gd name="T13" fmla="*/ 1993 h 2250"/>
                    <a:gd name="T14" fmla="*/ 211 w 1815"/>
                    <a:gd name="T15" fmla="*/ 2007 h 2250"/>
                    <a:gd name="T16" fmla="*/ 222 w 1815"/>
                    <a:gd name="T17" fmla="*/ 2021 h 2250"/>
                    <a:gd name="T18" fmla="*/ 234 w 1815"/>
                    <a:gd name="T19" fmla="*/ 2034 h 2250"/>
                    <a:gd name="T20" fmla="*/ 248 w 1815"/>
                    <a:gd name="T21" fmla="*/ 2048 h 2250"/>
                    <a:gd name="T22" fmla="*/ 263 w 1815"/>
                    <a:gd name="T23" fmla="*/ 2061 h 2250"/>
                    <a:gd name="T24" fmla="*/ 280 w 1815"/>
                    <a:gd name="T25" fmla="*/ 2075 h 2250"/>
                    <a:gd name="T26" fmla="*/ 299 w 1815"/>
                    <a:gd name="T27" fmla="*/ 2089 h 2250"/>
                    <a:gd name="T28" fmla="*/ 320 w 1815"/>
                    <a:gd name="T29" fmla="*/ 2102 h 2250"/>
                    <a:gd name="T30" fmla="*/ 345 w 1815"/>
                    <a:gd name="T31" fmla="*/ 2115 h 2250"/>
                    <a:gd name="T32" fmla="*/ 375 w 1815"/>
                    <a:gd name="T33" fmla="*/ 2129 h 2250"/>
                    <a:gd name="T34" fmla="*/ 409 w 1815"/>
                    <a:gd name="T35" fmla="*/ 2143 h 2250"/>
                    <a:gd name="T36" fmla="*/ 451 w 1815"/>
                    <a:gd name="T37" fmla="*/ 2157 h 2250"/>
                    <a:gd name="T38" fmla="*/ 503 w 1815"/>
                    <a:gd name="T39" fmla="*/ 2170 h 2250"/>
                    <a:gd name="T40" fmla="*/ 567 w 1815"/>
                    <a:gd name="T41" fmla="*/ 2183 h 2250"/>
                    <a:gd name="T42" fmla="*/ 652 w 1815"/>
                    <a:gd name="T43" fmla="*/ 2197 h 2250"/>
                    <a:gd name="T44" fmla="*/ 770 w 1815"/>
                    <a:gd name="T45" fmla="*/ 2211 h 2250"/>
                    <a:gd name="T46" fmla="*/ 941 w 1815"/>
                    <a:gd name="T47" fmla="*/ 2224 h 2250"/>
                    <a:gd name="T48" fmla="*/ 1229 w 1815"/>
                    <a:gd name="T49" fmla="*/ 2237 h 2250"/>
                    <a:gd name="T50" fmla="*/ 1815 w 1815"/>
                    <a:gd name="T51" fmla="*/ 2250 h 2250"/>
                    <a:gd name="T52" fmla="*/ 1552 w 1815"/>
                    <a:gd name="T53" fmla="*/ 2237 h 2250"/>
                    <a:gd name="T54" fmla="*/ 1216 w 1815"/>
                    <a:gd name="T55" fmla="*/ 2223 h 2250"/>
                    <a:gd name="T56" fmla="*/ 1014 w 1815"/>
                    <a:gd name="T57" fmla="*/ 2210 h 2250"/>
                    <a:gd name="T58" fmla="*/ 874 w 1815"/>
                    <a:gd name="T59" fmla="*/ 2197 h 2250"/>
                    <a:gd name="T60" fmla="*/ 775 w 1815"/>
                    <a:gd name="T61" fmla="*/ 2183 h 2250"/>
                    <a:gd name="T62" fmla="*/ 697 w 1815"/>
                    <a:gd name="T63" fmla="*/ 2169 h 2250"/>
                    <a:gd name="T64" fmla="*/ 635 w 1815"/>
                    <a:gd name="T65" fmla="*/ 2156 h 2250"/>
                    <a:gd name="T66" fmla="*/ 584 w 1815"/>
                    <a:gd name="T67" fmla="*/ 2142 h 2250"/>
                    <a:gd name="T68" fmla="*/ 544 w 1815"/>
                    <a:gd name="T69" fmla="*/ 2129 h 2250"/>
                    <a:gd name="T70" fmla="*/ 508 w 1815"/>
                    <a:gd name="T71" fmla="*/ 2115 h 2250"/>
                    <a:gd name="T72" fmla="*/ 478 w 1815"/>
                    <a:gd name="T73" fmla="*/ 2102 h 2250"/>
                    <a:gd name="T74" fmla="*/ 452 w 1815"/>
                    <a:gd name="T75" fmla="*/ 2088 h 2250"/>
                    <a:gd name="T76" fmla="*/ 429 w 1815"/>
                    <a:gd name="T77" fmla="*/ 2074 h 2250"/>
                    <a:gd name="T78" fmla="*/ 408 w 1815"/>
                    <a:gd name="T79" fmla="*/ 2061 h 2250"/>
                    <a:gd name="T80" fmla="*/ 391 w 1815"/>
                    <a:gd name="T81" fmla="*/ 2047 h 2250"/>
                    <a:gd name="T82" fmla="*/ 374 w 1815"/>
                    <a:gd name="T83" fmla="*/ 2033 h 2250"/>
                    <a:gd name="T84" fmla="*/ 360 w 1815"/>
                    <a:gd name="T85" fmla="*/ 2020 h 2250"/>
                    <a:gd name="T86" fmla="*/ 347 w 1815"/>
                    <a:gd name="T87" fmla="*/ 2006 h 2250"/>
                    <a:gd name="T88" fmla="*/ 334 w 1815"/>
                    <a:gd name="T89" fmla="*/ 1992 h 2250"/>
                    <a:gd name="T90" fmla="*/ 323 w 1815"/>
                    <a:gd name="T91" fmla="*/ 1979 h 2250"/>
                    <a:gd name="T92" fmla="*/ 313 w 1815"/>
                    <a:gd name="T93" fmla="*/ 1965 h 2250"/>
                    <a:gd name="T94" fmla="*/ 304 w 1815"/>
                    <a:gd name="T95" fmla="*/ 1952 h 2250"/>
                    <a:gd name="T96" fmla="*/ 295 w 1815"/>
                    <a:gd name="T97" fmla="*/ 1938 h 2250"/>
                    <a:gd name="T98" fmla="*/ 287 w 1815"/>
                    <a:gd name="T99" fmla="*/ 1924 h 2250"/>
                    <a:gd name="T100" fmla="*/ 200 w 1815"/>
                    <a:gd name="T101" fmla="*/ 1672 h 2250"/>
                    <a:gd name="T102" fmla="*/ 158 w 1815"/>
                    <a:gd name="T103" fmla="*/ 1407 h 2250"/>
                    <a:gd name="T104" fmla="*/ 135 w 1815"/>
                    <a:gd name="T105" fmla="*/ 1142 h 2250"/>
                    <a:gd name="T106" fmla="*/ 120 w 1815"/>
                    <a:gd name="T107" fmla="*/ 878 h 2250"/>
                    <a:gd name="T108" fmla="*/ 109 w 1815"/>
                    <a:gd name="T109" fmla="*/ 613 h 2250"/>
                    <a:gd name="T110" fmla="*/ 101 w 1815"/>
                    <a:gd name="T111" fmla="*/ 348 h 2250"/>
                    <a:gd name="T112" fmla="*/ 94 w 1815"/>
                    <a:gd name="T113" fmla="*/ 84 h 2250"/>
                    <a:gd name="T114" fmla="*/ 3 w 1815"/>
                    <a:gd name="T115" fmla="*/ 167 h 2250"/>
                    <a:gd name="T116" fmla="*/ 9 w 1815"/>
                    <a:gd name="T117" fmla="*/ 432 h 2250"/>
                    <a:gd name="T118" fmla="*/ 16 w 1815"/>
                    <a:gd name="T119" fmla="*/ 697 h 2250"/>
                    <a:gd name="T120" fmla="*/ 26 w 1815"/>
                    <a:gd name="T121" fmla="*/ 962 h 2250"/>
                    <a:gd name="T122" fmla="*/ 40 w 1815"/>
                    <a:gd name="T123" fmla="*/ 1227 h 2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815" h="2250">
                      <a:moveTo>
                        <a:pt x="56" y="1427"/>
                      </a:moveTo>
                      <a:lnTo>
                        <a:pt x="56" y="1427"/>
                      </a:lnTo>
                      <a:lnTo>
                        <a:pt x="57" y="1433"/>
                      </a:lnTo>
                      <a:lnTo>
                        <a:pt x="57" y="1439"/>
                      </a:lnTo>
                      <a:lnTo>
                        <a:pt x="58" y="1446"/>
                      </a:lnTo>
                      <a:lnTo>
                        <a:pt x="59" y="1453"/>
                      </a:lnTo>
                      <a:lnTo>
                        <a:pt x="59" y="1459"/>
                      </a:lnTo>
                      <a:lnTo>
                        <a:pt x="60" y="1465"/>
                      </a:lnTo>
                      <a:lnTo>
                        <a:pt x="61" y="1472"/>
                      </a:lnTo>
                      <a:lnTo>
                        <a:pt x="61" y="1478"/>
                      </a:lnTo>
                      <a:lnTo>
                        <a:pt x="62" y="1485"/>
                      </a:lnTo>
                      <a:lnTo>
                        <a:pt x="63" y="1491"/>
                      </a:lnTo>
                      <a:lnTo>
                        <a:pt x="64" y="1498"/>
                      </a:lnTo>
                      <a:lnTo>
                        <a:pt x="64" y="1504"/>
                      </a:lnTo>
                      <a:lnTo>
                        <a:pt x="65" y="1511"/>
                      </a:lnTo>
                      <a:lnTo>
                        <a:pt x="66" y="1517"/>
                      </a:lnTo>
                      <a:lnTo>
                        <a:pt x="66" y="1524"/>
                      </a:lnTo>
                      <a:lnTo>
                        <a:pt x="67" y="1530"/>
                      </a:lnTo>
                      <a:lnTo>
                        <a:pt x="68" y="1536"/>
                      </a:lnTo>
                      <a:lnTo>
                        <a:pt x="69" y="1543"/>
                      </a:lnTo>
                      <a:lnTo>
                        <a:pt x="70" y="1549"/>
                      </a:lnTo>
                      <a:lnTo>
                        <a:pt x="71" y="1556"/>
                      </a:lnTo>
                      <a:lnTo>
                        <a:pt x="71" y="1562"/>
                      </a:lnTo>
                      <a:lnTo>
                        <a:pt x="72" y="1568"/>
                      </a:lnTo>
                      <a:lnTo>
                        <a:pt x="73" y="1575"/>
                      </a:lnTo>
                      <a:lnTo>
                        <a:pt x="74" y="1582"/>
                      </a:lnTo>
                      <a:lnTo>
                        <a:pt x="75" y="1588"/>
                      </a:lnTo>
                      <a:lnTo>
                        <a:pt x="76" y="1594"/>
                      </a:lnTo>
                      <a:lnTo>
                        <a:pt x="77" y="1601"/>
                      </a:lnTo>
                      <a:lnTo>
                        <a:pt x="78" y="1607"/>
                      </a:lnTo>
                      <a:lnTo>
                        <a:pt x="79" y="1614"/>
                      </a:lnTo>
                      <a:lnTo>
                        <a:pt x="80" y="1620"/>
                      </a:lnTo>
                      <a:lnTo>
                        <a:pt x="81" y="1627"/>
                      </a:lnTo>
                      <a:lnTo>
                        <a:pt x="82" y="1633"/>
                      </a:lnTo>
                      <a:lnTo>
                        <a:pt x="83" y="1640"/>
                      </a:lnTo>
                      <a:lnTo>
                        <a:pt x="84" y="1646"/>
                      </a:lnTo>
                      <a:lnTo>
                        <a:pt x="85" y="1653"/>
                      </a:lnTo>
                      <a:lnTo>
                        <a:pt x="87" y="1659"/>
                      </a:lnTo>
                      <a:lnTo>
                        <a:pt x="88" y="1665"/>
                      </a:lnTo>
                      <a:lnTo>
                        <a:pt x="89" y="1672"/>
                      </a:lnTo>
                      <a:lnTo>
                        <a:pt x="90" y="1679"/>
                      </a:lnTo>
                      <a:lnTo>
                        <a:pt x="92" y="1685"/>
                      </a:lnTo>
                      <a:lnTo>
                        <a:pt x="93" y="1691"/>
                      </a:lnTo>
                      <a:lnTo>
                        <a:pt x="94" y="1698"/>
                      </a:lnTo>
                      <a:lnTo>
                        <a:pt x="96" y="1704"/>
                      </a:lnTo>
                      <a:lnTo>
                        <a:pt x="97" y="1711"/>
                      </a:lnTo>
                      <a:lnTo>
                        <a:pt x="98" y="1717"/>
                      </a:lnTo>
                      <a:lnTo>
                        <a:pt x="100" y="1724"/>
                      </a:lnTo>
                      <a:lnTo>
                        <a:pt x="101" y="1730"/>
                      </a:lnTo>
                      <a:lnTo>
                        <a:pt x="103" y="1736"/>
                      </a:lnTo>
                      <a:lnTo>
                        <a:pt x="104" y="1743"/>
                      </a:lnTo>
                      <a:lnTo>
                        <a:pt x="106" y="1750"/>
                      </a:lnTo>
                      <a:lnTo>
                        <a:pt x="108" y="1756"/>
                      </a:lnTo>
                      <a:lnTo>
                        <a:pt x="109" y="1762"/>
                      </a:lnTo>
                      <a:lnTo>
                        <a:pt x="111" y="1769"/>
                      </a:lnTo>
                      <a:lnTo>
                        <a:pt x="113" y="1775"/>
                      </a:lnTo>
                      <a:lnTo>
                        <a:pt x="114" y="1782"/>
                      </a:lnTo>
                      <a:lnTo>
                        <a:pt x="116" y="1788"/>
                      </a:lnTo>
                      <a:lnTo>
                        <a:pt x="118" y="1795"/>
                      </a:lnTo>
                      <a:lnTo>
                        <a:pt x="120" y="1801"/>
                      </a:lnTo>
                      <a:lnTo>
                        <a:pt x="121" y="1808"/>
                      </a:lnTo>
                      <a:lnTo>
                        <a:pt x="123" y="1814"/>
                      </a:lnTo>
                      <a:lnTo>
                        <a:pt x="125" y="1820"/>
                      </a:lnTo>
                      <a:lnTo>
                        <a:pt x="127" y="1827"/>
                      </a:lnTo>
                      <a:lnTo>
                        <a:pt x="129" y="1833"/>
                      </a:lnTo>
                      <a:lnTo>
                        <a:pt x="131" y="1840"/>
                      </a:lnTo>
                      <a:lnTo>
                        <a:pt x="133" y="1846"/>
                      </a:lnTo>
                      <a:lnTo>
                        <a:pt x="135" y="1853"/>
                      </a:lnTo>
                      <a:lnTo>
                        <a:pt x="137" y="1859"/>
                      </a:lnTo>
                      <a:lnTo>
                        <a:pt x="139" y="1866"/>
                      </a:lnTo>
                      <a:lnTo>
                        <a:pt x="142" y="1872"/>
                      </a:lnTo>
                      <a:lnTo>
                        <a:pt x="144" y="1879"/>
                      </a:lnTo>
                      <a:lnTo>
                        <a:pt x="146" y="1885"/>
                      </a:lnTo>
                      <a:lnTo>
                        <a:pt x="148" y="1891"/>
                      </a:lnTo>
                      <a:lnTo>
                        <a:pt x="151" y="1898"/>
                      </a:lnTo>
                      <a:lnTo>
                        <a:pt x="153" y="1904"/>
                      </a:lnTo>
                      <a:lnTo>
                        <a:pt x="156" y="1911"/>
                      </a:lnTo>
                      <a:lnTo>
                        <a:pt x="158" y="1917"/>
                      </a:lnTo>
                      <a:lnTo>
                        <a:pt x="161" y="1924"/>
                      </a:lnTo>
                      <a:lnTo>
                        <a:pt x="161" y="1924"/>
                      </a:lnTo>
                      <a:lnTo>
                        <a:pt x="161" y="1924"/>
                      </a:lnTo>
                      <a:lnTo>
                        <a:pt x="161" y="1925"/>
                      </a:lnTo>
                      <a:lnTo>
                        <a:pt x="162" y="1925"/>
                      </a:lnTo>
                      <a:lnTo>
                        <a:pt x="162" y="1925"/>
                      </a:lnTo>
                      <a:lnTo>
                        <a:pt x="162" y="1926"/>
                      </a:lnTo>
                      <a:lnTo>
                        <a:pt x="162" y="1926"/>
                      </a:lnTo>
                      <a:lnTo>
                        <a:pt x="162" y="1926"/>
                      </a:lnTo>
                      <a:lnTo>
                        <a:pt x="162" y="1927"/>
                      </a:lnTo>
                      <a:lnTo>
                        <a:pt x="162" y="1927"/>
                      </a:lnTo>
                      <a:lnTo>
                        <a:pt x="162" y="1927"/>
                      </a:lnTo>
                      <a:lnTo>
                        <a:pt x="163" y="1928"/>
                      </a:lnTo>
                      <a:lnTo>
                        <a:pt x="163" y="1928"/>
                      </a:lnTo>
                      <a:lnTo>
                        <a:pt x="163" y="1929"/>
                      </a:lnTo>
                      <a:lnTo>
                        <a:pt x="163" y="1929"/>
                      </a:lnTo>
                      <a:lnTo>
                        <a:pt x="163" y="1929"/>
                      </a:lnTo>
                      <a:lnTo>
                        <a:pt x="163" y="1929"/>
                      </a:lnTo>
                      <a:lnTo>
                        <a:pt x="164" y="1930"/>
                      </a:lnTo>
                      <a:lnTo>
                        <a:pt x="164" y="1930"/>
                      </a:lnTo>
                      <a:lnTo>
                        <a:pt x="164" y="1931"/>
                      </a:lnTo>
                      <a:lnTo>
                        <a:pt x="164" y="1931"/>
                      </a:lnTo>
                      <a:lnTo>
                        <a:pt x="164" y="1931"/>
                      </a:lnTo>
                      <a:lnTo>
                        <a:pt x="165" y="1931"/>
                      </a:lnTo>
                      <a:lnTo>
                        <a:pt x="165" y="1932"/>
                      </a:lnTo>
                      <a:lnTo>
                        <a:pt x="165" y="1932"/>
                      </a:lnTo>
                      <a:lnTo>
                        <a:pt x="165" y="1932"/>
                      </a:lnTo>
                      <a:lnTo>
                        <a:pt x="165" y="1933"/>
                      </a:lnTo>
                      <a:lnTo>
                        <a:pt x="165" y="1933"/>
                      </a:lnTo>
                      <a:lnTo>
                        <a:pt x="165" y="1934"/>
                      </a:lnTo>
                      <a:lnTo>
                        <a:pt x="166" y="1934"/>
                      </a:lnTo>
                      <a:lnTo>
                        <a:pt x="166" y="1934"/>
                      </a:lnTo>
                      <a:lnTo>
                        <a:pt x="166" y="1934"/>
                      </a:lnTo>
                      <a:lnTo>
                        <a:pt x="166" y="1935"/>
                      </a:lnTo>
                      <a:lnTo>
                        <a:pt x="166" y="1935"/>
                      </a:lnTo>
                      <a:lnTo>
                        <a:pt x="167" y="1936"/>
                      </a:lnTo>
                      <a:lnTo>
                        <a:pt x="167" y="1936"/>
                      </a:lnTo>
                      <a:lnTo>
                        <a:pt x="167" y="1936"/>
                      </a:lnTo>
                      <a:lnTo>
                        <a:pt x="167" y="1936"/>
                      </a:lnTo>
                      <a:lnTo>
                        <a:pt x="167" y="1937"/>
                      </a:lnTo>
                      <a:lnTo>
                        <a:pt x="167" y="1937"/>
                      </a:lnTo>
                      <a:lnTo>
                        <a:pt x="167" y="1937"/>
                      </a:lnTo>
                      <a:lnTo>
                        <a:pt x="168" y="1938"/>
                      </a:lnTo>
                      <a:lnTo>
                        <a:pt x="168" y="1938"/>
                      </a:lnTo>
                      <a:lnTo>
                        <a:pt x="168" y="1938"/>
                      </a:lnTo>
                      <a:lnTo>
                        <a:pt x="168" y="1939"/>
                      </a:lnTo>
                      <a:lnTo>
                        <a:pt x="169" y="1939"/>
                      </a:lnTo>
                      <a:lnTo>
                        <a:pt x="169" y="1939"/>
                      </a:lnTo>
                      <a:lnTo>
                        <a:pt x="169" y="1940"/>
                      </a:lnTo>
                      <a:lnTo>
                        <a:pt x="169" y="1940"/>
                      </a:lnTo>
                      <a:lnTo>
                        <a:pt x="169" y="1941"/>
                      </a:lnTo>
                      <a:lnTo>
                        <a:pt x="169" y="1941"/>
                      </a:lnTo>
                      <a:lnTo>
                        <a:pt x="169" y="1941"/>
                      </a:lnTo>
                      <a:lnTo>
                        <a:pt x="170" y="1941"/>
                      </a:lnTo>
                      <a:lnTo>
                        <a:pt x="170" y="1942"/>
                      </a:lnTo>
                      <a:lnTo>
                        <a:pt x="170" y="1942"/>
                      </a:lnTo>
                      <a:lnTo>
                        <a:pt x="170" y="1943"/>
                      </a:lnTo>
                      <a:lnTo>
                        <a:pt x="170" y="1943"/>
                      </a:lnTo>
                      <a:lnTo>
                        <a:pt x="171" y="1943"/>
                      </a:lnTo>
                      <a:lnTo>
                        <a:pt x="171" y="1943"/>
                      </a:lnTo>
                      <a:lnTo>
                        <a:pt x="171" y="1944"/>
                      </a:lnTo>
                      <a:lnTo>
                        <a:pt x="171" y="1944"/>
                      </a:lnTo>
                      <a:lnTo>
                        <a:pt x="171" y="1944"/>
                      </a:lnTo>
                      <a:lnTo>
                        <a:pt x="172" y="1945"/>
                      </a:lnTo>
                      <a:lnTo>
                        <a:pt x="172" y="1945"/>
                      </a:lnTo>
                      <a:lnTo>
                        <a:pt x="172" y="1945"/>
                      </a:lnTo>
                      <a:lnTo>
                        <a:pt x="172" y="1946"/>
                      </a:lnTo>
                      <a:lnTo>
                        <a:pt x="172" y="1946"/>
                      </a:lnTo>
                      <a:lnTo>
                        <a:pt x="172" y="1946"/>
                      </a:lnTo>
                      <a:lnTo>
                        <a:pt x="172" y="1947"/>
                      </a:lnTo>
                      <a:lnTo>
                        <a:pt x="173" y="1947"/>
                      </a:lnTo>
                      <a:lnTo>
                        <a:pt x="173" y="1948"/>
                      </a:lnTo>
                      <a:lnTo>
                        <a:pt x="173" y="1948"/>
                      </a:lnTo>
                      <a:lnTo>
                        <a:pt x="173" y="1948"/>
                      </a:lnTo>
                      <a:lnTo>
                        <a:pt x="174" y="1948"/>
                      </a:lnTo>
                      <a:lnTo>
                        <a:pt x="174" y="1949"/>
                      </a:lnTo>
                      <a:lnTo>
                        <a:pt x="174" y="1949"/>
                      </a:lnTo>
                      <a:lnTo>
                        <a:pt x="174" y="1950"/>
                      </a:lnTo>
                      <a:lnTo>
                        <a:pt x="174" y="1950"/>
                      </a:lnTo>
                      <a:lnTo>
                        <a:pt x="174" y="1950"/>
                      </a:lnTo>
                      <a:lnTo>
                        <a:pt x="174" y="1950"/>
                      </a:lnTo>
                      <a:lnTo>
                        <a:pt x="175" y="1951"/>
                      </a:lnTo>
                      <a:lnTo>
                        <a:pt x="175" y="1951"/>
                      </a:lnTo>
                      <a:lnTo>
                        <a:pt x="175" y="1951"/>
                      </a:lnTo>
                      <a:lnTo>
                        <a:pt x="175" y="1952"/>
                      </a:lnTo>
                      <a:lnTo>
                        <a:pt x="175" y="1952"/>
                      </a:lnTo>
                      <a:lnTo>
                        <a:pt x="176" y="1952"/>
                      </a:lnTo>
                      <a:lnTo>
                        <a:pt x="176" y="1953"/>
                      </a:lnTo>
                      <a:lnTo>
                        <a:pt x="176" y="1953"/>
                      </a:lnTo>
                      <a:lnTo>
                        <a:pt x="176" y="1953"/>
                      </a:lnTo>
                      <a:lnTo>
                        <a:pt x="176" y="1954"/>
                      </a:lnTo>
                      <a:lnTo>
                        <a:pt x="176" y="1954"/>
                      </a:lnTo>
                      <a:lnTo>
                        <a:pt x="176" y="1955"/>
                      </a:lnTo>
                      <a:lnTo>
                        <a:pt x="177" y="1955"/>
                      </a:lnTo>
                      <a:lnTo>
                        <a:pt x="177" y="1955"/>
                      </a:lnTo>
                      <a:lnTo>
                        <a:pt x="177" y="1955"/>
                      </a:lnTo>
                      <a:lnTo>
                        <a:pt x="177" y="1956"/>
                      </a:lnTo>
                      <a:lnTo>
                        <a:pt x="178" y="1956"/>
                      </a:lnTo>
                      <a:lnTo>
                        <a:pt x="178" y="1957"/>
                      </a:lnTo>
                      <a:lnTo>
                        <a:pt x="178" y="1957"/>
                      </a:lnTo>
                      <a:lnTo>
                        <a:pt x="178" y="1957"/>
                      </a:lnTo>
                      <a:lnTo>
                        <a:pt x="179" y="1957"/>
                      </a:lnTo>
                      <a:lnTo>
                        <a:pt x="179" y="1958"/>
                      </a:lnTo>
                      <a:lnTo>
                        <a:pt x="179" y="1958"/>
                      </a:lnTo>
                      <a:lnTo>
                        <a:pt x="179" y="1958"/>
                      </a:lnTo>
                      <a:lnTo>
                        <a:pt x="179" y="1959"/>
                      </a:lnTo>
                      <a:lnTo>
                        <a:pt x="179" y="1959"/>
                      </a:lnTo>
                      <a:lnTo>
                        <a:pt x="179" y="1959"/>
                      </a:lnTo>
                      <a:lnTo>
                        <a:pt x="180" y="1960"/>
                      </a:lnTo>
                      <a:lnTo>
                        <a:pt x="180" y="1960"/>
                      </a:lnTo>
                      <a:lnTo>
                        <a:pt x="180" y="1960"/>
                      </a:lnTo>
                      <a:lnTo>
                        <a:pt x="180" y="1961"/>
                      </a:lnTo>
                      <a:lnTo>
                        <a:pt x="181" y="1961"/>
                      </a:lnTo>
                      <a:lnTo>
                        <a:pt x="181" y="1962"/>
                      </a:lnTo>
                      <a:lnTo>
                        <a:pt x="181" y="1962"/>
                      </a:lnTo>
                      <a:lnTo>
                        <a:pt x="181" y="1962"/>
                      </a:lnTo>
                      <a:lnTo>
                        <a:pt x="181" y="1962"/>
                      </a:lnTo>
                      <a:lnTo>
                        <a:pt x="181" y="1963"/>
                      </a:lnTo>
                      <a:lnTo>
                        <a:pt x="182" y="1963"/>
                      </a:lnTo>
                      <a:lnTo>
                        <a:pt x="182" y="1963"/>
                      </a:lnTo>
                      <a:lnTo>
                        <a:pt x="182" y="1964"/>
                      </a:lnTo>
                      <a:lnTo>
                        <a:pt x="182" y="1964"/>
                      </a:lnTo>
                      <a:lnTo>
                        <a:pt x="182" y="1964"/>
                      </a:lnTo>
                      <a:lnTo>
                        <a:pt x="183" y="1965"/>
                      </a:lnTo>
                      <a:lnTo>
                        <a:pt x="183" y="1965"/>
                      </a:lnTo>
                      <a:lnTo>
                        <a:pt x="183" y="1965"/>
                      </a:lnTo>
                      <a:lnTo>
                        <a:pt x="183" y="1966"/>
                      </a:lnTo>
                      <a:lnTo>
                        <a:pt x="183" y="1966"/>
                      </a:lnTo>
                      <a:lnTo>
                        <a:pt x="183" y="1967"/>
                      </a:lnTo>
                      <a:lnTo>
                        <a:pt x="184" y="1967"/>
                      </a:lnTo>
                      <a:lnTo>
                        <a:pt x="184" y="1967"/>
                      </a:lnTo>
                      <a:lnTo>
                        <a:pt x="184" y="1967"/>
                      </a:lnTo>
                      <a:lnTo>
                        <a:pt x="184" y="1968"/>
                      </a:lnTo>
                      <a:lnTo>
                        <a:pt x="185" y="1968"/>
                      </a:lnTo>
                      <a:lnTo>
                        <a:pt x="185" y="1969"/>
                      </a:lnTo>
                      <a:lnTo>
                        <a:pt x="185" y="1969"/>
                      </a:lnTo>
                      <a:lnTo>
                        <a:pt x="185" y="1969"/>
                      </a:lnTo>
                      <a:lnTo>
                        <a:pt x="186" y="1969"/>
                      </a:lnTo>
                      <a:lnTo>
                        <a:pt x="186" y="1970"/>
                      </a:lnTo>
                      <a:lnTo>
                        <a:pt x="186" y="1970"/>
                      </a:lnTo>
                      <a:lnTo>
                        <a:pt x="186" y="1970"/>
                      </a:lnTo>
                      <a:lnTo>
                        <a:pt x="186" y="1971"/>
                      </a:lnTo>
                      <a:lnTo>
                        <a:pt x="186" y="1971"/>
                      </a:lnTo>
                      <a:lnTo>
                        <a:pt x="187" y="1971"/>
                      </a:lnTo>
                      <a:lnTo>
                        <a:pt x="187" y="1972"/>
                      </a:lnTo>
                      <a:lnTo>
                        <a:pt x="187" y="1972"/>
                      </a:lnTo>
                      <a:lnTo>
                        <a:pt x="187" y="1972"/>
                      </a:lnTo>
                      <a:lnTo>
                        <a:pt x="188" y="1973"/>
                      </a:lnTo>
                      <a:lnTo>
                        <a:pt x="188" y="1973"/>
                      </a:lnTo>
                      <a:lnTo>
                        <a:pt x="188" y="1974"/>
                      </a:lnTo>
                      <a:lnTo>
                        <a:pt x="188" y="1974"/>
                      </a:lnTo>
                      <a:lnTo>
                        <a:pt x="188" y="1974"/>
                      </a:lnTo>
                      <a:lnTo>
                        <a:pt x="188" y="1974"/>
                      </a:lnTo>
                      <a:lnTo>
                        <a:pt x="189" y="1975"/>
                      </a:lnTo>
                      <a:lnTo>
                        <a:pt x="189" y="1975"/>
                      </a:lnTo>
                      <a:lnTo>
                        <a:pt x="189" y="1976"/>
                      </a:lnTo>
                      <a:lnTo>
                        <a:pt x="189" y="1976"/>
                      </a:lnTo>
                      <a:lnTo>
                        <a:pt x="190" y="1976"/>
                      </a:lnTo>
                      <a:lnTo>
                        <a:pt x="190" y="1976"/>
                      </a:lnTo>
                      <a:lnTo>
                        <a:pt x="190" y="1977"/>
                      </a:lnTo>
                      <a:lnTo>
                        <a:pt x="190" y="1977"/>
                      </a:lnTo>
                      <a:lnTo>
                        <a:pt x="190" y="1977"/>
                      </a:lnTo>
                      <a:lnTo>
                        <a:pt x="190" y="1978"/>
                      </a:lnTo>
                      <a:lnTo>
                        <a:pt x="191" y="1978"/>
                      </a:lnTo>
                      <a:lnTo>
                        <a:pt x="191" y="1978"/>
                      </a:lnTo>
                      <a:lnTo>
                        <a:pt x="191" y="1979"/>
                      </a:lnTo>
                      <a:lnTo>
                        <a:pt x="191" y="1979"/>
                      </a:lnTo>
                      <a:lnTo>
                        <a:pt x="192" y="1979"/>
                      </a:lnTo>
                      <a:lnTo>
                        <a:pt x="192" y="1980"/>
                      </a:lnTo>
                      <a:lnTo>
                        <a:pt x="192" y="1980"/>
                      </a:lnTo>
                      <a:lnTo>
                        <a:pt x="192" y="1981"/>
                      </a:lnTo>
                      <a:lnTo>
                        <a:pt x="193" y="1981"/>
                      </a:lnTo>
                      <a:lnTo>
                        <a:pt x="193" y="1981"/>
                      </a:lnTo>
                      <a:lnTo>
                        <a:pt x="193" y="1981"/>
                      </a:lnTo>
                      <a:lnTo>
                        <a:pt x="193" y="1982"/>
                      </a:lnTo>
                      <a:lnTo>
                        <a:pt x="193" y="1982"/>
                      </a:lnTo>
                      <a:lnTo>
                        <a:pt x="194" y="1982"/>
                      </a:lnTo>
                      <a:lnTo>
                        <a:pt x="194" y="1983"/>
                      </a:lnTo>
                      <a:lnTo>
                        <a:pt x="194" y="1983"/>
                      </a:lnTo>
                      <a:lnTo>
                        <a:pt x="194" y="1983"/>
                      </a:lnTo>
                      <a:lnTo>
                        <a:pt x="195" y="1984"/>
                      </a:lnTo>
                      <a:lnTo>
                        <a:pt x="195" y="1984"/>
                      </a:lnTo>
                      <a:lnTo>
                        <a:pt x="195" y="1984"/>
                      </a:lnTo>
                      <a:lnTo>
                        <a:pt x="195" y="1985"/>
                      </a:lnTo>
                      <a:lnTo>
                        <a:pt x="195" y="1985"/>
                      </a:lnTo>
                      <a:lnTo>
                        <a:pt x="195" y="1985"/>
                      </a:lnTo>
                      <a:lnTo>
                        <a:pt x="196" y="1986"/>
                      </a:lnTo>
                      <a:lnTo>
                        <a:pt x="196" y="1986"/>
                      </a:lnTo>
                      <a:lnTo>
                        <a:pt x="196" y="1986"/>
                      </a:lnTo>
                      <a:lnTo>
                        <a:pt x="197" y="1987"/>
                      </a:lnTo>
                      <a:lnTo>
                        <a:pt x="197" y="1987"/>
                      </a:lnTo>
                      <a:lnTo>
                        <a:pt x="197" y="1988"/>
                      </a:lnTo>
                      <a:lnTo>
                        <a:pt x="197" y="1988"/>
                      </a:lnTo>
                      <a:lnTo>
                        <a:pt x="197" y="1988"/>
                      </a:lnTo>
                      <a:lnTo>
                        <a:pt x="197" y="1988"/>
                      </a:lnTo>
                      <a:lnTo>
                        <a:pt x="198" y="1989"/>
                      </a:lnTo>
                      <a:lnTo>
                        <a:pt x="198" y="1989"/>
                      </a:lnTo>
                      <a:lnTo>
                        <a:pt x="198" y="1989"/>
                      </a:lnTo>
                      <a:lnTo>
                        <a:pt x="199" y="1990"/>
                      </a:lnTo>
                      <a:lnTo>
                        <a:pt x="199" y="1990"/>
                      </a:lnTo>
                      <a:lnTo>
                        <a:pt x="199" y="1990"/>
                      </a:lnTo>
                      <a:lnTo>
                        <a:pt x="199" y="1991"/>
                      </a:lnTo>
                      <a:lnTo>
                        <a:pt x="200" y="1991"/>
                      </a:lnTo>
                      <a:lnTo>
                        <a:pt x="200" y="1991"/>
                      </a:lnTo>
                      <a:lnTo>
                        <a:pt x="200" y="1992"/>
                      </a:lnTo>
                      <a:lnTo>
                        <a:pt x="200" y="1992"/>
                      </a:lnTo>
                      <a:lnTo>
                        <a:pt x="200" y="1992"/>
                      </a:lnTo>
                      <a:lnTo>
                        <a:pt x="201" y="1993"/>
                      </a:lnTo>
                      <a:lnTo>
                        <a:pt x="201" y="1993"/>
                      </a:lnTo>
                      <a:lnTo>
                        <a:pt x="201" y="1993"/>
                      </a:lnTo>
                      <a:lnTo>
                        <a:pt x="201" y="1994"/>
                      </a:lnTo>
                      <a:lnTo>
                        <a:pt x="202" y="1994"/>
                      </a:lnTo>
                      <a:lnTo>
                        <a:pt x="202" y="1995"/>
                      </a:lnTo>
                      <a:lnTo>
                        <a:pt x="202" y="1995"/>
                      </a:lnTo>
                      <a:lnTo>
                        <a:pt x="202" y="1995"/>
                      </a:lnTo>
                      <a:lnTo>
                        <a:pt x="202" y="1995"/>
                      </a:lnTo>
                      <a:lnTo>
                        <a:pt x="203" y="1996"/>
                      </a:lnTo>
                      <a:lnTo>
                        <a:pt x="203" y="1996"/>
                      </a:lnTo>
                      <a:lnTo>
                        <a:pt x="203" y="1996"/>
                      </a:lnTo>
                      <a:lnTo>
                        <a:pt x="204" y="1997"/>
                      </a:lnTo>
                      <a:lnTo>
                        <a:pt x="204" y="1997"/>
                      </a:lnTo>
                      <a:lnTo>
                        <a:pt x="204" y="1997"/>
                      </a:lnTo>
                      <a:lnTo>
                        <a:pt x="204" y="1998"/>
                      </a:lnTo>
                      <a:lnTo>
                        <a:pt x="204" y="1998"/>
                      </a:lnTo>
                      <a:lnTo>
                        <a:pt x="205" y="1998"/>
                      </a:lnTo>
                      <a:lnTo>
                        <a:pt x="205" y="1999"/>
                      </a:lnTo>
                      <a:lnTo>
                        <a:pt x="205" y="1999"/>
                      </a:lnTo>
                      <a:lnTo>
                        <a:pt x="205" y="1999"/>
                      </a:lnTo>
                      <a:lnTo>
                        <a:pt x="206" y="1999"/>
                      </a:lnTo>
                      <a:lnTo>
                        <a:pt x="206" y="2000"/>
                      </a:lnTo>
                      <a:lnTo>
                        <a:pt x="206" y="2000"/>
                      </a:lnTo>
                      <a:lnTo>
                        <a:pt x="207" y="2001"/>
                      </a:lnTo>
                      <a:lnTo>
                        <a:pt x="207" y="2001"/>
                      </a:lnTo>
                      <a:lnTo>
                        <a:pt x="207" y="2002"/>
                      </a:lnTo>
                      <a:lnTo>
                        <a:pt x="207" y="2002"/>
                      </a:lnTo>
                      <a:lnTo>
                        <a:pt x="207" y="2002"/>
                      </a:lnTo>
                      <a:lnTo>
                        <a:pt x="208" y="2002"/>
                      </a:lnTo>
                      <a:lnTo>
                        <a:pt x="208" y="2003"/>
                      </a:lnTo>
                      <a:lnTo>
                        <a:pt x="208" y="2003"/>
                      </a:lnTo>
                      <a:lnTo>
                        <a:pt x="209" y="2003"/>
                      </a:lnTo>
                      <a:lnTo>
                        <a:pt x="209" y="2004"/>
                      </a:lnTo>
                      <a:lnTo>
                        <a:pt x="209" y="2004"/>
                      </a:lnTo>
                      <a:lnTo>
                        <a:pt x="209" y="2004"/>
                      </a:lnTo>
                      <a:lnTo>
                        <a:pt x="209" y="2005"/>
                      </a:lnTo>
                      <a:lnTo>
                        <a:pt x="210" y="2005"/>
                      </a:lnTo>
                      <a:lnTo>
                        <a:pt x="210" y="2005"/>
                      </a:lnTo>
                      <a:lnTo>
                        <a:pt x="210" y="2006"/>
                      </a:lnTo>
                      <a:lnTo>
                        <a:pt x="210" y="2006"/>
                      </a:lnTo>
                      <a:lnTo>
                        <a:pt x="211" y="2007"/>
                      </a:lnTo>
                      <a:lnTo>
                        <a:pt x="211" y="2007"/>
                      </a:lnTo>
                      <a:lnTo>
                        <a:pt x="211" y="2007"/>
                      </a:lnTo>
                      <a:lnTo>
                        <a:pt x="212" y="2007"/>
                      </a:lnTo>
                      <a:lnTo>
                        <a:pt x="212" y="2008"/>
                      </a:lnTo>
                      <a:lnTo>
                        <a:pt x="212" y="2008"/>
                      </a:lnTo>
                      <a:lnTo>
                        <a:pt x="212" y="2008"/>
                      </a:lnTo>
                      <a:lnTo>
                        <a:pt x="212" y="2009"/>
                      </a:lnTo>
                      <a:lnTo>
                        <a:pt x="213" y="2009"/>
                      </a:lnTo>
                      <a:lnTo>
                        <a:pt x="213" y="2009"/>
                      </a:lnTo>
                      <a:lnTo>
                        <a:pt x="213" y="2010"/>
                      </a:lnTo>
                      <a:lnTo>
                        <a:pt x="214" y="2010"/>
                      </a:lnTo>
                      <a:lnTo>
                        <a:pt x="214" y="2010"/>
                      </a:lnTo>
                      <a:lnTo>
                        <a:pt x="214" y="2011"/>
                      </a:lnTo>
                      <a:lnTo>
                        <a:pt x="214" y="2011"/>
                      </a:lnTo>
                      <a:lnTo>
                        <a:pt x="215" y="2011"/>
                      </a:lnTo>
                      <a:lnTo>
                        <a:pt x="215" y="2012"/>
                      </a:lnTo>
                      <a:lnTo>
                        <a:pt x="215" y="2012"/>
                      </a:lnTo>
                      <a:lnTo>
                        <a:pt x="215" y="2012"/>
                      </a:lnTo>
                      <a:lnTo>
                        <a:pt x="216" y="2013"/>
                      </a:lnTo>
                      <a:lnTo>
                        <a:pt x="216" y="2013"/>
                      </a:lnTo>
                      <a:lnTo>
                        <a:pt x="216" y="2014"/>
                      </a:lnTo>
                      <a:lnTo>
                        <a:pt x="216" y="2014"/>
                      </a:lnTo>
                      <a:lnTo>
                        <a:pt x="217" y="2014"/>
                      </a:lnTo>
                      <a:lnTo>
                        <a:pt x="217" y="2014"/>
                      </a:lnTo>
                      <a:lnTo>
                        <a:pt x="217" y="2015"/>
                      </a:lnTo>
                      <a:lnTo>
                        <a:pt x="218" y="2015"/>
                      </a:lnTo>
                      <a:lnTo>
                        <a:pt x="218" y="2015"/>
                      </a:lnTo>
                      <a:lnTo>
                        <a:pt x="218" y="2016"/>
                      </a:lnTo>
                      <a:lnTo>
                        <a:pt x="219" y="2016"/>
                      </a:lnTo>
                      <a:lnTo>
                        <a:pt x="219" y="2016"/>
                      </a:lnTo>
                      <a:lnTo>
                        <a:pt x="219" y="2017"/>
                      </a:lnTo>
                      <a:lnTo>
                        <a:pt x="219" y="2017"/>
                      </a:lnTo>
                      <a:lnTo>
                        <a:pt x="219" y="2017"/>
                      </a:lnTo>
                      <a:lnTo>
                        <a:pt x="220" y="2018"/>
                      </a:lnTo>
                      <a:lnTo>
                        <a:pt x="220" y="2018"/>
                      </a:lnTo>
                      <a:lnTo>
                        <a:pt x="220" y="2018"/>
                      </a:lnTo>
                      <a:lnTo>
                        <a:pt x="221" y="2019"/>
                      </a:lnTo>
                      <a:lnTo>
                        <a:pt x="221" y="2019"/>
                      </a:lnTo>
                      <a:lnTo>
                        <a:pt x="221" y="2019"/>
                      </a:lnTo>
                      <a:lnTo>
                        <a:pt x="221" y="2020"/>
                      </a:lnTo>
                      <a:lnTo>
                        <a:pt x="222" y="2020"/>
                      </a:lnTo>
                      <a:lnTo>
                        <a:pt x="222" y="2021"/>
                      </a:lnTo>
                      <a:lnTo>
                        <a:pt x="222" y="2021"/>
                      </a:lnTo>
                      <a:lnTo>
                        <a:pt x="223" y="2021"/>
                      </a:lnTo>
                      <a:lnTo>
                        <a:pt x="223" y="2021"/>
                      </a:lnTo>
                      <a:lnTo>
                        <a:pt x="223" y="2022"/>
                      </a:lnTo>
                      <a:lnTo>
                        <a:pt x="223" y="2022"/>
                      </a:lnTo>
                      <a:lnTo>
                        <a:pt x="224" y="2022"/>
                      </a:lnTo>
                      <a:lnTo>
                        <a:pt x="224" y="2023"/>
                      </a:lnTo>
                      <a:lnTo>
                        <a:pt x="224" y="2023"/>
                      </a:lnTo>
                      <a:lnTo>
                        <a:pt x="225" y="2023"/>
                      </a:lnTo>
                      <a:lnTo>
                        <a:pt x="225" y="2024"/>
                      </a:lnTo>
                      <a:lnTo>
                        <a:pt x="225" y="2024"/>
                      </a:lnTo>
                      <a:lnTo>
                        <a:pt x="226" y="2024"/>
                      </a:lnTo>
                      <a:lnTo>
                        <a:pt x="226" y="2025"/>
                      </a:lnTo>
                      <a:lnTo>
                        <a:pt x="226" y="2025"/>
                      </a:lnTo>
                      <a:lnTo>
                        <a:pt x="226" y="2025"/>
                      </a:lnTo>
                      <a:lnTo>
                        <a:pt x="227" y="2025"/>
                      </a:lnTo>
                      <a:lnTo>
                        <a:pt x="227" y="2026"/>
                      </a:lnTo>
                      <a:lnTo>
                        <a:pt x="227" y="2026"/>
                      </a:lnTo>
                      <a:lnTo>
                        <a:pt x="228" y="2027"/>
                      </a:lnTo>
                      <a:lnTo>
                        <a:pt x="228" y="2027"/>
                      </a:lnTo>
                      <a:lnTo>
                        <a:pt x="228" y="2028"/>
                      </a:lnTo>
                      <a:lnTo>
                        <a:pt x="228" y="2028"/>
                      </a:lnTo>
                      <a:lnTo>
                        <a:pt x="229" y="2028"/>
                      </a:lnTo>
                      <a:lnTo>
                        <a:pt x="229" y="2028"/>
                      </a:lnTo>
                      <a:lnTo>
                        <a:pt x="229" y="2029"/>
                      </a:lnTo>
                      <a:lnTo>
                        <a:pt x="230" y="2029"/>
                      </a:lnTo>
                      <a:lnTo>
                        <a:pt x="230" y="2029"/>
                      </a:lnTo>
                      <a:lnTo>
                        <a:pt x="230" y="2030"/>
                      </a:lnTo>
                      <a:lnTo>
                        <a:pt x="230" y="2030"/>
                      </a:lnTo>
                      <a:lnTo>
                        <a:pt x="231" y="2030"/>
                      </a:lnTo>
                      <a:lnTo>
                        <a:pt x="231" y="2031"/>
                      </a:lnTo>
                      <a:lnTo>
                        <a:pt x="231" y="2031"/>
                      </a:lnTo>
                      <a:lnTo>
                        <a:pt x="232" y="2031"/>
                      </a:lnTo>
                      <a:lnTo>
                        <a:pt x="232" y="2032"/>
                      </a:lnTo>
                      <a:lnTo>
                        <a:pt x="232" y="2032"/>
                      </a:lnTo>
                      <a:lnTo>
                        <a:pt x="233" y="2032"/>
                      </a:lnTo>
                      <a:lnTo>
                        <a:pt x="233" y="2032"/>
                      </a:lnTo>
                      <a:lnTo>
                        <a:pt x="233" y="2033"/>
                      </a:lnTo>
                      <a:lnTo>
                        <a:pt x="233" y="2033"/>
                      </a:lnTo>
                      <a:lnTo>
                        <a:pt x="234" y="2034"/>
                      </a:lnTo>
                      <a:lnTo>
                        <a:pt x="234" y="2034"/>
                      </a:lnTo>
                      <a:lnTo>
                        <a:pt x="235" y="2034"/>
                      </a:lnTo>
                      <a:lnTo>
                        <a:pt x="235" y="2035"/>
                      </a:lnTo>
                      <a:lnTo>
                        <a:pt x="235" y="2035"/>
                      </a:lnTo>
                      <a:lnTo>
                        <a:pt x="235" y="2035"/>
                      </a:lnTo>
                      <a:lnTo>
                        <a:pt x="236" y="2036"/>
                      </a:lnTo>
                      <a:lnTo>
                        <a:pt x="236" y="2036"/>
                      </a:lnTo>
                      <a:lnTo>
                        <a:pt x="236" y="2036"/>
                      </a:lnTo>
                      <a:lnTo>
                        <a:pt x="237" y="2037"/>
                      </a:lnTo>
                      <a:lnTo>
                        <a:pt x="237" y="2037"/>
                      </a:lnTo>
                      <a:lnTo>
                        <a:pt x="237" y="2037"/>
                      </a:lnTo>
                      <a:lnTo>
                        <a:pt x="237" y="2038"/>
                      </a:lnTo>
                      <a:lnTo>
                        <a:pt x="238" y="2038"/>
                      </a:lnTo>
                      <a:lnTo>
                        <a:pt x="238" y="2038"/>
                      </a:lnTo>
                      <a:lnTo>
                        <a:pt x="239" y="2039"/>
                      </a:lnTo>
                      <a:lnTo>
                        <a:pt x="239" y="2039"/>
                      </a:lnTo>
                      <a:lnTo>
                        <a:pt x="239" y="2040"/>
                      </a:lnTo>
                      <a:lnTo>
                        <a:pt x="240" y="2040"/>
                      </a:lnTo>
                      <a:lnTo>
                        <a:pt x="240" y="2040"/>
                      </a:lnTo>
                      <a:lnTo>
                        <a:pt x="240" y="2040"/>
                      </a:lnTo>
                      <a:lnTo>
                        <a:pt x="241" y="2041"/>
                      </a:lnTo>
                      <a:lnTo>
                        <a:pt x="241" y="2041"/>
                      </a:lnTo>
                      <a:lnTo>
                        <a:pt x="241" y="2041"/>
                      </a:lnTo>
                      <a:lnTo>
                        <a:pt x="242" y="2042"/>
                      </a:lnTo>
                      <a:lnTo>
                        <a:pt x="242" y="2042"/>
                      </a:lnTo>
                      <a:lnTo>
                        <a:pt x="242" y="2042"/>
                      </a:lnTo>
                      <a:lnTo>
                        <a:pt x="242" y="2043"/>
                      </a:lnTo>
                      <a:lnTo>
                        <a:pt x="243" y="2043"/>
                      </a:lnTo>
                      <a:lnTo>
                        <a:pt x="243" y="2043"/>
                      </a:lnTo>
                      <a:lnTo>
                        <a:pt x="244" y="2044"/>
                      </a:lnTo>
                      <a:lnTo>
                        <a:pt x="244" y="2044"/>
                      </a:lnTo>
                      <a:lnTo>
                        <a:pt x="244" y="2044"/>
                      </a:lnTo>
                      <a:lnTo>
                        <a:pt x="244" y="2044"/>
                      </a:lnTo>
                      <a:lnTo>
                        <a:pt x="245" y="2045"/>
                      </a:lnTo>
                      <a:lnTo>
                        <a:pt x="245" y="2045"/>
                      </a:lnTo>
                      <a:lnTo>
                        <a:pt x="246" y="2046"/>
                      </a:lnTo>
                      <a:lnTo>
                        <a:pt x="246" y="2046"/>
                      </a:lnTo>
                      <a:lnTo>
                        <a:pt x="246" y="2047"/>
                      </a:lnTo>
                      <a:lnTo>
                        <a:pt x="247" y="2047"/>
                      </a:lnTo>
                      <a:lnTo>
                        <a:pt x="247" y="2047"/>
                      </a:lnTo>
                      <a:lnTo>
                        <a:pt x="247" y="2047"/>
                      </a:lnTo>
                      <a:lnTo>
                        <a:pt x="248" y="2048"/>
                      </a:lnTo>
                      <a:lnTo>
                        <a:pt x="248" y="2048"/>
                      </a:lnTo>
                      <a:lnTo>
                        <a:pt x="248" y="2048"/>
                      </a:lnTo>
                      <a:lnTo>
                        <a:pt x="249" y="2049"/>
                      </a:lnTo>
                      <a:lnTo>
                        <a:pt x="249" y="2049"/>
                      </a:lnTo>
                      <a:lnTo>
                        <a:pt x="249" y="2049"/>
                      </a:lnTo>
                      <a:lnTo>
                        <a:pt x="250" y="2050"/>
                      </a:lnTo>
                      <a:lnTo>
                        <a:pt x="250" y="2050"/>
                      </a:lnTo>
                      <a:lnTo>
                        <a:pt x="251" y="2050"/>
                      </a:lnTo>
                      <a:lnTo>
                        <a:pt x="251" y="2051"/>
                      </a:lnTo>
                      <a:lnTo>
                        <a:pt x="251" y="2051"/>
                      </a:lnTo>
                      <a:lnTo>
                        <a:pt x="251" y="2051"/>
                      </a:lnTo>
                      <a:lnTo>
                        <a:pt x="252" y="2051"/>
                      </a:lnTo>
                      <a:lnTo>
                        <a:pt x="252" y="2052"/>
                      </a:lnTo>
                      <a:lnTo>
                        <a:pt x="253" y="2052"/>
                      </a:lnTo>
                      <a:lnTo>
                        <a:pt x="253" y="2053"/>
                      </a:lnTo>
                      <a:lnTo>
                        <a:pt x="253" y="2053"/>
                      </a:lnTo>
                      <a:lnTo>
                        <a:pt x="254" y="2053"/>
                      </a:lnTo>
                      <a:lnTo>
                        <a:pt x="254" y="2054"/>
                      </a:lnTo>
                      <a:lnTo>
                        <a:pt x="254" y="2054"/>
                      </a:lnTo>
                      <a:lnTo>
                        <a:pt x="255" y="2054"/>
                      </a:lnTo>
                      <a:lnTo>
                        <a:pt x="255" y="2055"/>
                      </a:lnTo>
                      <a:lnTo>
                        <a:pt x="256" y="2055"/>
                      </a:lnTo>
                      <a:lnTo>
                        <a:pt x="256" y="2055"/>
                      </a:lnTo>
                      <a:lnTo>
                        <a:pt x="256" y="2056"/>
                      </a:lnTo>
                      <a:lnTo>
                        <a:pt x="257" y="2056"/>
                      </a:lnTo>
                      <a:lnTo>
                        <a:pt x="257" y="2056"/>
                      </a:lnTo>
                      <a:lnTo>
                        <a:pt x="257" y="2057"/>
                      </a:lnTo>
                      <a:lnTo>
                        <a:pt x="258" y="2057"/>
                      </a:lnTo>
                      <a:lnTo>
                        <a:pt x="258" y="2057"/>
                      </a:lnTo>
                      <a:lnTo>
                        <a:pt x="258" y="2058"/>
                      </a:lnTo>
                      <a:lnTo>
                        <a:pt x="259" y="2058"/>
                      </a:lnTo>
                      <a:lnTo>
                        <a:pt x="259" y="2058"/>
                      </a:lnTo>
                      <a:lnTo>
                        <a:pt x="260" y="2058"/>
                      </a:lnTo>
                      <a:lnTo>
                        <a:pt x="260" y="2059"/>
                      </a:lnTo>
                      <a:lnTo>
                        <a:pt x="261" y="2059"/>
                      </a:lnTo>
                      <a:lnTo>
                        <a:pt x="261" y="2060"/>
                      </a:lnTo>
                      <a:lnTo>
                        <a:pt x="261" y="2060"/>
                      </a:lnTo>
                      <a:lnTo>
                        <a:pt x="261" y="2060"/>
                      </a:lnTo>
                      <a:lnTo>
                        <a:pt x="262" y="2061"/>
                      </a:lnTo>
                      <a:lnTo>
                        <a:pt x="262" y="2061"/>
                      </a:lnTo>
                      <a:lnTo>
                        <a:pt x="263" y="2061"/>
                      </a:lnTo>
                      <a:lnTo>
                        <a:pt x="263" y="2062"/>
                      </a:lnTo>
                      <a:lnTo>
                        <a:pt x="263" y="2062"/>
                      </a:lnTo>
                      <a:lnTo>
                        <a:pt x="264" y="2062"/>
                      </a:lnTo>
                      <a:lnTo>
                        <a:pt x="264" y="2063"/>
                      </a:lnTo>
                      <a:lnTo>
                        <a:pt x="265" y="2063"/>
                      </a:lnTo>
                      <a:lnTo>
                        <a:pt x="265" y="2063"/>
                      </a:lnTo>
                      <a:lnTo>
                        <a:pt x="265" y="2064"/>
                      </a:lnTo>
                      <a:lnTo>
                        <a:pt x="266" y="2064"/>
                      </a:lnTo>
                      <a:lnTo>
                        <a:pt x="266" y="2064"/>
                      </a:lnTo>
                      <a:lnTo>
                        <a:pt x="267" y="2065"/>
                      </a:lnTo>
                      <a:lnTo>
                        <a:pt x="267" y="2065"/>
                      </a:lnTo>
                      <a:lnTo>
                        <a:pt x="268" y="2065"/>
                      </a:lnTo>
                      <a:lnTo>
                        <a:pt x="268" y="2065"/>
                      </a:lnTo>
                      <a:lnTo>
                        <a:pt x="268" y="2066"/>
                      </a:lnTo>
                      <a:lnTo>
                        <a:pt x="269" y="2066"/>
                      </a:lnTo>
                      <a:lnTo>
                        <a:pt x="269" y="2067"/>
                      </a:lnTo>
                      <a:lnTo>
                        <a:pt x="270" y="2067"/>
                      </a:lnTo>
                      <a:lnTo>
                        <a:pt x="270" y="2067"/>
                      </a:lnTo>
                      <a:lnTo>
                        <a:pt x="270" y="2068"/>
                      </a:lnTo>
                      <a:lnTo>
                        <a:pt x="271" y="2068"/>
                      </a:lnTo>
                      <a:lnTo>
                        <a:pt x="271" y="2068"/>
                      </a:lnTo>
                      <a:lnTo>
                        <a:pt x="272" y="2069"/>
                      </a:lnTo>
                      <a:lnTo>
                        <a:pt x="272" y="2069"/>
                      </a:lnTo>
                      <a:lnTo>
                        <a:pt x="272" y="2069"/>
                      </a:lnTo>
                      <a:lnTo>
                        <a:pt x="273" y="2070"/>
                      </a:lnTo>
                      <a:lnTo>
                        <a:pt x="273" y="2070"/>
                      </a:lnTo>
                      <a:lnTo>
                        <a:pt x="274" y="2070"/>
                      </a:lnTo>
                      <a:lnTo>
                        <a:pt x="274" y="2070"/>
                      </a:lnTo>
                      <a:lnTo>
                        <a:pt x="275" y="2071"/>
                      </a:lnTo>
                      <a:lnTo>
                        <a:pt x="275" y="2071"/>
                      </a:lnTo>
                      <a:lnTo>
                        <a:pt x="275" y="2072"/>
                      </a:lnTo>
                      <a:lnTo>
                        <a:pt x="276" y="2072"/>
                      </a:lnTo>
                      <a:lnTo>
                        <a:pt x="276" y="2072"/>
                      </a:lnTo>
                      <a:lnTo>
                        <a:pt x="277" y="2072"/>
                      </a:lnTo>
                      <a:lnTo>
                        <a:pt x="277" y="2073"/>
                      </a:lnTo>
                      <a:lnTo>
                        <a:pt x="277" y="2073"/>
                      </a:lnTo>
                      <a:lnTo>
                        <a:pt x="278" y="2074"/>
                      </a:lnTo>
                      <a:lnTo>
                        <a:pt x="278" y="2074"/>
                      </a:lnTo>
                      <a:lnTo>
                        <a:pt x="279" y="2074"/>
                      </a:lnTo>
                      <a:lnTo>
                        <a:pt x="279" y="2075"/>
                      </a:lnTo>
                      <a:lnTo>
                        <a:pt x="280" y="2075"/>
                      </a:lnTo>
                      <a:lnTo>
                        <a:pt x="280" y="2075"/>
                      </a:lnTo>
                      <a:lnTo>
                        <a:pt x="280" y="2076"/>
                      </a:lnTo>
                      <a:lnTo>
                        <a:pt x="281" y="2076"/>
                      </a:lnTo>
                      <a:lnTo>
                        <a:pt x="282" y="2076"/>
                      </a:lnTo>
                      <a:lnTo>
                        <a:pt x="282" y="2077"/>
                      </a:lnTo>
                      <a:lnTo>
                        <a:pt x="282" y="2077"/>
                      </a:lnTo>
                      <a:lnTo>
                        <a:pt x="283" y="2077"/>
                      </a:lnTo>
                      <a:lnTo>
                        <a:pt x="283" y="2077"/>
                      </a:lnTo>
                      <a:lnTo>
                        <a:pt x="284" y="2078"/>
                      </a:lnTo>
                      <a:lnTo>
                        <a:pt x="284" y="2078"/>
                      </a:lnTo>
                      <a:lnTo>
                        <a:pt x="284" y="2079"/>
                      </a:lnTo>
                      <a:lnTo>
                        <a:pt x="285" y="2079"/>
                      </a:lnTo>
                      <a:lnTo>
                        <a:pt x="285" y="2079"/>
                      </a:lnTo>
                      <a:lnTo>
                        <a:pt x="286" y="2080"/>
                      </a:lnTo>
                      <a:lnTo>
                        <a:pt x="287" y="2080"/>
                      </a:lnTo>
                      <a:lnTo>
                        <a:pt x="287" y="2080"/>
                      </a:lnTo>
                      <a:lnTo>
                        <a:pt x="287" y="2081"/>
                      </a:lnTo>
                      <a:lnTo>
                        <a:pt x="288" y="2081"/>
                      </a:lnTo>
                      <a:lnTo>
                        <a:pt x="288" y="2081"/>
                      </a:lnTo>
                      <a:lnTo>
                        <a:pt x="289" y="2082"/>
                      </a:lnTo>
                      <a:lnTo>
                        <a:pt x="289" y="2082"/>
                      </a:lnTo>
                      <a:lnTo>
                        <a:pt x="289" y="2082"/>
                      </a:lnTo>
                      <a:lnTo>
                        <a:pt x="290" y="2083"/>
                      </a:lnTo>
                      <a:lnTo>
                        <a:pt x="291" y="2083"/>
                      </a:lnTo>
                      <a:lnTo>
                        <a:pt x="291" y="2083"/>
                      </a:lnTo>
                      <a:lnTo>
                        <a:pt x="291" y="2084"/>
                      </a:lnTo>
                      <a:lnTo>
                        <a:pt x="292" y="2084"/>
                      </a:lnTo>
                      <a:lnTo>
                        <a:pt x="292" y="2084"/>
                      </a:lnTo>
                      <a:lnTo>
                        <a:pt x="293" y="2084"/>
                      </a:lnTo>
                      <a:lnTo>
                        <a:pt x="294" y="2085"/>
                      </a:lnTo>
                      <a:lnTo>
                        <a:pt x="294" y="2085"/>
                      </a:lnTo>
                      <a:lnTo>
                        <a:pt x="294" y="2086"/>
                      </a:lnTo>
                      <a:lnTo>
                        <a:pt x="295" y="2086"/>
                      </a:lnTo>
                      <a:lnTo>
                        <a:pt x="295" y="2086"/>
                      </a:lnTo>
                      <a:lnTo>
                        <a:pt x="296" y="2087"/>
                      </a:lnTo>
                      <a:lnTo>
                        <a:pt x="296" y="2087"/>
                      </a:lnTo>
                      <a:lnTo>
                        <a:pt x="297" y="2087"/>
                      </a:lnTo>
                      <a:lnTo>
                        <a:pt x="297" y="2088"/>
                      </a:lnTo>
                      <a:lnTo>
                        <a:pt x="298" y="2088"/>
                      </a:lnTo>
                      <a:lnTo>
                        <a:pt x="298" y="2088"/>
                      </a:lnTo>
                      <a:lnTo>
                        <a:pt x="299" y="2089"/>
                      </a:lnTo>
                      <a:lnTo>
                        <a:pt x="299" y="2089"/>
                      </a:lnTo>
                      <a:lnTo>
                        <a:pt x="300" y="2089"/>
                      </a:lnTo>
                      <a:lnTo>
                        <a:pt x="300" y="2089"/>
                      </a:lnTo>
                      <a:lnTo>
                        <a:pt x="301" y="2090"/>
                      </a:lnTo>
                      <a:lnTo>
                        <a:pt x="301" y="2090"/>
                      </a:lnTo>
                      <a:lnTo>
                        <a:pt x="302" y="2091"/>
                      </a:lnTo>
                      <a:lnTo>
                        <a:pt x="302" y="2091"/>
                      </a:lnTo>
                      <a:lnTo>
                        <a:pt x="303" y="2091"/>
                      </a:lnTo>
                      <a:lnTo>
                        <a:pt x="303" y="2091"/>
                      </a:lnTo>
                      <a:lnTo>
                        <a:pt x="304" y="2092"/>
                      </a:lnTo>
                      <a:lnTo>
                        <a:pt x="304" y="2092"/>
                      </a:lnTo>
                      <a:lnTo>
                        <a:pt x="305" y="2093"/>
                      </a:lnTo>
                      <a:lnTo>
                        <a:pt x="305" y="2093"/>
                      </a:lnTo>
                      <a:lnTo>
                        <a:pt x="306" y="2093"/>
                      </a:lnTo>
                      <a:lnTo>
                        <a:pt x="306" y="2094"/>
                      </a:lnTo>
                      <a:lnTo>
                        <a:pt x="307" y="2094"/>
                      </a:lnTo>
                      <a:lnTo>
                        <a:pt x="308" y="2094"/>
                      </a:lnTo>
                      <a:lnTo>
                        <a:pt x="308" y="2094"/>
                      </a:lnTo>
                      <a:lnTo>
                        <a:pt x="308" y="2095"/>
                      </a:lnTo>
                      <a:lnTo>
                        <a:pt x="308" y="2095"/>
                      </a:lnTo>
                      <a:lnTo>
                        <a:pt x="309" y="2095"/>
                      </a:lnTo>
                      <a:lnTo>
                        <a:pt x="310" y="2096"/>
                      </a:lnTo>
                      <a:lnTo>
                        <a:pt x="310" y="2096"/>
                      </a:lnTo>
                      <a:lnTo>
                        <a:pt x="311" y="2096"/>
                      </a:lnTo>
                      <a:lnTo>
                        <a:pt x="311" y="2096"/>
                      </a:lnTo>
                      <a:lnTo>
                        <a:pt x="312" y="2097"/>
                      </a:lnTo>
                      <a:lnTo>
                        <a:pt x="312" y="2097"/>
                      </a:lnTo>
                      <a:lnTo>
                        <a:pt x="313" y="2098"/>
                      </a:lnTo>
                      <a:lnTo>
                        <a:pt x="313" y="2098"/>
                      </a:lnTo>
                      <a:lnTo>
                        <a:pt x="314" y="2098"/>
                      </a:lnTo>
                      <a:lnTo>
                        <a:pt x="315" y="2098"/>
                      </a:lnTo>
                      <a:lnTo>
                        <a:pt x="315" y="2099"/>
                      </a:lnTo>
                      <a:lnTo>
                        <a:pt x="316" y="2099"/>
                      </a:lnTo>
                      <a:lnTo>
                        <a:pt x="316" y="2100"/>
                      </a:lnTo>
                      <a:lnTo>
                        <a:pt x="317" y="2100"/>
                      </a:lnTo>
                      <a:lnTo>
                        <a:pt x="317" y="2100"/>
                      </a:lnTo>
                      <a:lnTo>
                        <a:pt x="318" y="2101"/>
                      </a:lnTo>
                      <a:lnTo>
                        <a:pt x="318" y="2101"/>
                      </a:lnTo>
                      <a:lnTo>
                        <a:pt x="319" y="2101"/>
                      </a:lnTo>
                      <a:lnTo>
                        <a:pt x="319" y="2102"/>
                      </a:lnTo>
                      <a:lnTo>
                        <a:pt x="320" y="2102"/>
                      </a:lnTo>
                      <a:lnTo>
                        <a:pt x="321" y="2102"/>
                      </a:lnTo>
                      <a:lnTo>
                        <a:pt x="321" y="2103"/>
                      </a:lnTo>
                      <a:lnTo>
                        <a:pt x="322" y="2103"/>
                      </a:lnTo>
                      <a:lnTo>
                        <a:pt x="322" y="2103"/>
                      </a:lnTo>
                      <a:lnTo>
                        <a:pt x="323" y="2103"/>
                      </a:lnTo>
                      <a:lnTo>
                        <a:pt x="324" y="2104"/>
                      </a:lnTo>
                      <a:lnTo>
                        <a:pt x="324" y="2104"/>
                      </a:lnTo>
                      <a:lnTo>
                        <a:pt x="325" y="2105"/>
                      </a:lnTo>
                      <a:lnTo>
                        <a:pt x="325" y="2105"/>
                      </a:lnTo>
                      <a:lnTo>
                        <a:pt x="326" y="2105"/>
                      </a:lnTo>
                      <a:lnTo>
                        <a:pt x="326" y="2105"/>
                      </a:lnTo>
                      <a:lnTo>
                        <a:pt x="327" y="2106"/>
                      </a:lnTo>
                      <a:lnTo>
                        <a:pt x="328" y="2106"/>
                      </a:lnTo>
                      <a:lnTo>
                        <a:pt x="328" y="2107"/>
                      </a:lnTo>
                      <a:lnTo>
                        <a:pt x="329" y="2107"/>
                      </a:lnTo>
                      <a:lnTo>
                        <a:pt x="329" y="2107"/>
                      </a:lnTo>
                      <a:lnTo>
                        <a:pt x="330" y="2108"/>
                      </a:lnTo>
                      <a:lnTo>
                        <a:pt x="331" y="2108"/>
                      </a:lnTo>
                      <a:lnTo>
                        <a:pt x="331" y="2108"/>
                      </a:lnTo>
                      <a:lnTo>
                        <a:pt x="332" y="2109"/>
                      </a:lnTo>
                      <a:lnTo>
                        <a:pt x="333" y="2109"/>
                      </a:lnTo>
                      <a:lnTo>
                        <a:pt x="333" y="2109"/>
                      </a:lnTo>
                      <a:lnTo>
                        <a:pt x="334" y="2110"/>
                      </a:lnTo>
                      <a:lnTo>
                        <a:pt x="334" y="2110"/>
                      </a:lnTo>
                      <a:lnTo>
                        <a:pt x="335" y="2110"/>
                      </a:lnTo>
                      <a:lnTo>
                        <a:pt x="336" y="2110"/>
                      </a:lnTo>
                      <a:lnTo>
                        <a:pt x="336" y="2111"/>
                      </a:lnTo>
                      <a:lnTo>
                        <a:pt x="337" y="2111"/>
                      </a:lnTo>
                      <a:lnTo>
                        <a:pt x="338" y="2112"/>
                      </a:lnTo>
                      <a:lnTo>
                        <a:pt x="338" y="2112"/>
                      </a:lnTo>
                      <a:lnTo>
                        <a:pt x="339" y="2112"/>
                      </a:lnTo>
                      <a:lnTo>
                        <a:pt x="339" y="2113"/>
                      </a:lnTo>
                      <a:lnTo>
                        <a:pt x="340" y="2113"/>
                      </a:lnTo>
                      <a:lnTo>
                        <a:pt x="340" y="2113"/>
                      </a:lnTo>
                      <a:lnTo>
                        <a:pt x="341" y="2114"/>
                      </a:lnTo>
                      <a:lnTo>
                        <a:pt x="342" y="2114"/>
                      </a:lnTo>
                      <a:lnTo>
                        <a:pt x="343" y="2114"/>
                      </a:lnTo>
                      <a:lnTo>
                        <a:pt x="343" y="2115"/>
                      </a:lnTo>
                      <a:lnTo>
                        <a:pt x="344" y="2115"/>
                      </a:lnTo>
                      <a:lnTo>
                        <a:pt x="345" y="2115"/>
                      </a:lnTo>
                      <a:lnTo>
                        <a:pt x="345" y="2115"/>
                      </a:lnTo>
                      <a:lnTo>
                        <a:pt x="346" y="2116"/>
                      </a:lnTo>
                      <a:lnTo>
                        <a:pt x="347" y="2116"/>
                      </a:lnTo>
                      <a:lnTo>
                        <a:pt x="347" y="2117"/>
                      </a:lnTo>
                      <a:lnTo>
                        <a:pt x="348" y="2117"/>
                      </a:lnTo>
                      <a:lnTo>
                        <a:pt x="349" y="2117"/>
                      </a:lnTo>
                      <a:lnTo>
                        <a:pt x="349" y="2117"/>
                      </a:lnTo>
                      <a:lnTo>
                        <a:pt x="350" y="2118"/>
                      </a:lnTo>
                      <a:lnTo>
                        <a:pt x="351" y="2118"/>
                      </a:lnTo>
                      <a:lnTo>
                        <a:pt x="351" y="2119"/>
                      </a:lnTo>
                      <a:lnTo>
                        <a:pt x="352" y="2119"/>
                      </a:lnTo>
                      <a:lnTo>
                        <a:pt x="353" y="2119"/>
                      </a:lnTo>
                      <a:lnTo>
                        <a:pt x="353" y="2120"/>
                      </a:lnTo>
                      <a:lnTo>
                        <a:pt x="354" y="2120"/>
                      </a:lnTo>
                      <a:lnTo>
                        <a:pt x="355" y="2120"/>
                      </a:lnTo>
                      <a:lnTo>
                        <a:pt x="355" y="2121"/>
                      </a:lnTo>
                      <a:lnTo>
                        <a:pt x="356" y="2121"/>
                      </a:lnTo>
                      <a:lnTo>
                        <a:pt x="357" y="2121"/>
                      </a:lnTo>
                      <a:lnTo>
                        <a:pt x="357" y="2122"/>
                      </a:lnTo>
                      <a:lnTo>
                        <a:pt x="358" y="2122"/>
                      </a:lnTo>
                      <a:lnTo>
                        <a:pt x="359" y="2122"/>
                      </a:lnTo>
                      <a:lnTo>
                        <a:pt x="360" y="2122"/>
                      </a:lnTo>
                      <a:lnTo>
                        <a:pt x="360" y="2123"/>
                      </a:lnTo>
                      <a:lnTo>
                        <a:pt x="361" y="2123"/>
                      </a:lnTo>
                      <a:lnTo>
                        <a:pt x="362" y="2124"/>
                      </a:lnTo>
                      <a:lnTo>
                        <a:pt x="363" y="2124"/>
                      </a:lnTo>
                      <a:lnTo>
                        <a:pt x="363" y="2124"/>
                      </a:lnTo>
                      <a:lnTo>
                        <a:pt x="364" y="2124"/>
                      </a:lnTo>
                      <a:lnTo>
                        <a:pt x="365" y="2125"/>
                      </a:lnTo>
                      <a:lnTo>
                        <a:pt x="366" y="2125"/>
                      </a:lnTo>
                      <a:lnTo>
                        <a:pt x="366" y="2126"/>
                      </a:lnTo>
                      <a:lnTo>
                        <a:pt x="367" y="2126"/>
                      </a:lnTo>
                      <a:lnTo>
                        <a:pt x="368" y="2126"/>
                      </a:lnTo>
                      <a:lnTo>
                        <a:pt x="369" y="2127"/>
                      </a:lnTo>
                      <a:lnTo>
                        <a:pt x="369" y="2127"/>
                      </a:lnTo>
                      <a:lnTo>
                        <a:pt x="370" y="2127"/>
                      </a:lnTo>
                      <a:lnTo>
                        <a:pt x="371" y="2128"/>
                      </a:lnTo>
                      <a:lnTo>
                        <a:pt x="371" y="2128"/>
                      </a:lnTo>
                      <a:lnTo>
                        <a:pt x="372" y="2128"/>
                      </a:lnTo>
                      <a:lnTo>
                        <a:pt x="373" y="2129"/>
                      </a:lnTo>
                      <a:lnTo>
                        <a:pt x="374" y="2129"/>
                      </a:lnTo>
                      <a:lnTo>
                        <a:pt x="375" y="2129"/>
                      </a:lnTo>
                      <a:lnTo>
                        <a:pt x="376" y="2129"/>
                      </a:lnTo>
                      <a:lnTo>
                        <a:pt x="376" y="2130"/>
                      </a:lnTo>
                      <a:lnTo>
                        <a:pt x="377" y="2130"/>
                      </a:lnTo>
                      <a:lnTo>
                        <a:pt x="378" y="2131"/>
                      </a:lnTo>
                      <a:lnTo>
                        <a:pt x="378" y="2131"/>
                      </a:lnTo>
                      <a:lnTo>
                        <a:pt x="379" y="2131"/>
                      </a:lnTo>
                      <a:lnTo>
                        <a:pt x="380" y="2131"/>
                      </a:lnTo>
                      <a:lnTo>
                        <a:pt x="381" y="2132"/>
                      </a:lnTo>
                      <a:lnTo>
                        <a:pt x="382" y="2132"/>
                      </a:lnTo>
                      <a:lnTo>
                        <a:pt x="383" y="2133"/>
                      </a:lnTo>
                      <a:lnTo>
                        <a:pt x="383" y="2133"/>
                      </a:lnTo>
                      <a:lnTo>
                        <a:pt x="384" y="2133"/>
                      </a:lnTo>
                      <a:lnTo>
                        <a:pt x="385" y="2134"/>
                      </a:lnTo>
                      <a:lnTo>
                        <a:pt x="386" y="2134"/>
                      </a:lnTo>
                      <a:lnTo>
                        <a:pt x="387" y="2134"/>
                      </a:lnTo>
                      <a:lnTo>
                        <a:pt x="387" y="2134"/>
                      </a:lnTo>
                      <a:lnTo>
                        <a:pt x="388" y="2135"/>
                      </a:lnTo>
                      <a:lnTo>
                        <a:pt x="389" y="2135"/>
                      </a:lnTo>
                      <a:lnTo>
                        <a:pt x="390" y="2136"/>
                      </a:lnTo>
                      <a:lnTo>
                        <a:pt x="391" y="2136"/>
                      </a:lnTo>
                      <a:lnTo>
                        <a:pt x="392" y="2136"/>
                      </a:lnTo>
                      <a:lnTo>
                        <a:pt x="392" y="2136"/>
                      </a:lnTo>
                      <a:lnTo>
                        <a:pt x="393" y="2137"/>
                      </a:lnTo>
                      <a:lnTo>
                        <a:pt x="394" y="2137"/>
                      </a:lnTo>
                      <a:lnTo>
                        <a:pt x="395" y="2138"/>
                      </a:lnTo>
                      <a:lnTo>
                        <a:pt x="396" y="2138"/>
                      </a:lnTo>
                      <a:lnTo>
                        <a:pt x="397" y="2138"/>
                      </a:lnTo>
                      <a:lnTo>
                        <a:pt x="398" y="2138"/>
                      </a:lnTo>
                      <a:lnTo>
                        <a:pt x="399" y="2139"/>
                      </a:lnTo>
                      <a:lnTo>
                        <a:pt x="399" y="2139"/>
                      </a:lnTo>
                      <a:lnTo>
                        <a:pt x="400" y="2140"/>
                      </a:lnTo>
                      <a:lnTo>
                        <a:pt x="401" y="2140"/>
                      </a:lnTo>
                      <a:lnTo>
                        <a:pt x="402" y="2140"/>
                      </a:lnTo>
                      <a:lnTo>
                        <a:pt x="403" y="2141"/>
                      </a:lnTo>
                      <a:lnTo>
                        <a:pt x="404" y="2141"/>
                      </a:lnTo>
                      <a:lnTo>
                        <a:pt x="405" y="2141"/>
                      </a:lnTo>
                      <a:lnTo>
                        <a:pt x="406" y="2141"/>
                      </a:lnTo>
                      <a:lnTo>
                        <a:pt x="407" y="2142"/>
                      </a:lnTo>
                      <a:lnTo>
                        <a:pt x="408" y="2142"/>
                      </a:lnTo>
                      <a:lnTo>
                        <a:pt x="408" y="2143"/>
                      </a:lnTo>
                      <a:lnTo>
                        <a:pt x="409" y="2143"/>
                      </a:lnTo>
                      <a:lnTo>
                        <a:pt x="411" y="2143"/>
                      </a:lnTo>
                      <a:lnTo>
                        <a:pt x="411" y="2143"/>
                      </a:lnTo>
                      <a:lnTo>
                        <a:pt x="412" y="2144"/>
                      </a:lnTo>
                      <a:lnTo>
                        <a:pt x="413" y="2144"/>
                      </a:lnTo>
                      <a:lnTo>
                        <a:pt x="414" y="2145"/>
                      </a:lnTo>
                      <a:lnTo>
                        <a:pt x="415" y="2145"/>
                      </a:lnTo>
                      <a:lnTo>
                        <a:pt x="416" y="2145"/>
                      </a:lnTo>
                      <a:lnTo>
                        <a:pt x="417" y="2146"/>
                      </a:lnTo>
                      <a:lnTo>
                        <a:pt x="418" y="2146"/>
                      </a:lnTo>
                      <a:lnTo>
                        <a:pt x="419" y="2146"/>
                      </a:lnTo>
                      <a:lnTo>
                        <a:pt x="420" y="2147"/>
                      </a:lnTo>
                      <a:lnTo>
                        <a:pt x="421" y="2147"/>
                      </a:lnTo>
                      <a:lnTo>
                        <a:pt x="422" y="2147"/>
                      </a:lnTo>
                      <a:lnTo>
                        <a:pt x="423" y="2148"/>
                      </a:lnTo>
                      <a:lnTo>
                        <a:pt x="424" y="2148"/>
                      </a:lnTo>
                      <a:lnTo>
                        <a:pt x="425" y="2148"/>
                      </a:lnTo>
                      <a:lnTo>
                        <a:pt x="426" y="2148"/>
                      </a:lnTo>
                      <a:lnTo>
                        <a:pt x="427" y="2149"/>
                      </a:lnTo>
                      <a:lnTo>
                        <a:pt x="428" y="2149"/>
                      </a:lnTo>
                      <a:lnTo>
                        <a:pt x="429" y="2150"/>
                      </a:lnTo>
                      <a:lnTo>
                        <a:pt x="430" y="2150"/>
                      </a:lnTo>
                      <a:lnTo>
                        <a:pt x="431" y="2150"/>
                      </a:lnTo>
                      <a:lnTo>
                        <a:pt x="432" y="2150"/>
                      </a:lnTo>
                      <a:lnTo>
                        <a:pt x="433" y="2151"/>
                      </a:lnTo>
                      <a:lnTo>
                        <a:pt x="434" y="2151"/>
                      </a:lnTo>
                      <a:lnTo>
                        <a:pt x="435" y="2152"/>
                      </a:lnTo>
                      <a:lnTo>
                        <a:pt x="436" y="2152"/>
                      </a:lnTo>
                      <a:lnTo>
                        <a:pt x="437" y="2152"/>
                      </a:lnTo>
                      <a:lnTo>
                        <a:pt x="438" y="2153"/>
                      </a:lnTo>
                      <a:lnTo>
                        <a:pt x="439" y="2153"/>
                      </a:lnTo>
                      <a:lnTo>
                        <a:pt x="441" y="2153"/>
                      </a:lnTo>
                      <a:lnTo>
                        <a:pt x="441" y="2154"/>
                      </a:lnTo>
                      <a:lnTo>
                        <a:pt x="443" y="2154"/>
                      </a:lnTo>
                      <a:lnTo>
                        <a:pt x="444" y="2154"/>
                      </a:lnTo>
                      <a:lnTo>
                        <a:pt x="445" y="2155"/>
                      </a:lnTo>
                      <a:lnTo>
                        <a:pt x="446" y="2155"/>
                      </a:lnTo>
                      <a:lnTo>
                        <a:pt x="447" y="2155"/>
                      </a:lnTo>
                      <a:lnTo>
                        <a:pt x="448" y="2155"/>
                      </a:lnTo>
                      <a:lnTo>
                        <a:pt x="449" y="2156"/>
                      </a:lnTo>
                      <a:lnTo>
                        <a:pt x="451" y="2156"/>
                      </a:lnTo>
                      <a:lnTo>
                        <a:pt x="451" y="2157"/>
                      </a:lnTo>
                      <a:lnTo>
                        <a:pt x="453" y="2157"/>
                      </a:lnTo>
                      <a:lnTo>
                        <a:pt x="454" y="2157"/>
                      </a:lnTo>
                      <a:lnTo>
                        <a:pt x="455" y="2157"/>
                      </a:lnTo>
                      <a:lnTo>
                        <a:pt x="456" y="2158"/>
                      </a:lnTo>
                      <a:lnTo>
                        <a:pt x="457" y="2158"/>
                      </a:lnTo>
                      <a:lnTo>
                        <a:pt x="458" y="2159"/>
                      </a:lnTo>
                      <a:lnTo>
                        <a:pt x="460" y="2159"/>
                      </a:lnTo>
                      <a:lnTo>
                        <a:pt x="461" y="2159"/>
                      </a:lnTo>
                      <a:lnTo>
                        <a:pt x="462" y="2160"/>
                      </a:lnTo>
                      <a:lnTo>
                        <a:pt x="463" y="2160"/>
                      </a:lnTo>
                      <a:lnTo>
                        <a:pt x="465" y="2160"/>
                      </a:lnTo>
                      <a:lnTo>
                        <a:pt x="465" y="2160"/>
                      </a:lnTo>
                      <a:lnTo>
                        <a:pt x="467" y="2161"/>
                      </a:lnTo>
                      <a:lnTo>
                        <a:pt x="468" y="2161"/>
                      </a:lnTo>
                      <a:lnTo>
                        <a:pt x="469" y="2162"/>
                      </a:lnTo>
                      <a:lnTo>
                        <a:pt x="470" y="2162"/>
                      </a:lnTo>
                      <a:lnTo>
                        <a:pt x="472" y="2162"/>
                      </a:lnTo>
                      <a:lnTo>
                        <a:pt x="473" y="2162"/>
                      </a:lnTo>
                      <a:lnTo>
                        <a:pt x="474" y="2163"/>
                      </a:lnTo>
                      <a:lnTo>
                        <a:pt x="475" y="2163"/>
                      </a:lnTo>
                      <a:lnTo>
                        <a:pt x="476" y="2164"/>
                      </a:lnTo>
                      <a:lnTo>
                        <a:pt x="478" y="2164"/>
                      </a:lnTo>
                      <a:lnTo>
                        <a:pt x="479" y="2164"/>
                      </a:lnTo>
                      <a:lnTo>
                        <a:pt x="481" y="2164"/>
                      </a:lnTo>
                      <a:lnTo>
                        <a:pt x="482" y="2165"/>
                      </a:lnTo>
                      <a:lnTo>
                        <a:pt x="483" y="2165"/>
                      </a:lnTo>
                      <a:lnTo>
                        <a:pt x="484" y="2166"/>
                      </a:lnTo>
                      <a:lnTo>
                        <a:pt x="486" y="2166"/>
                      </a:lnTo>
                      <a:lnTo>
                        <a:pt x="487" y="2166"/>
                      </a:lnTo>
                      <a:lnTo>
                        <a:pt x="488" y="2167"/>
                      </a:lnTo>
                      <a:lnTo>
                        <a:pt x="490" y="2167"/>
                      </a:lnTo>
                      <a:lnTo>
                        <a:pt x="491" y="2167"/>
                      </a:lnTo>
                      <a:lnTo>
                        <a:pt x="492" y="2167"/>
                      </a:lnTo>
                      <a:lnTo>
                        <a:pt x="494" y="2168"/>
                      </a:lnTo>
                      <a:lnTo>
                        <a:pt x="495" y="2168"/>
                      </a:lnTo>
                      <a:lnTo>
                        <a:pt x="496" y="2169"/>
                      </a:lnTo>
                      <a:lnTo>
                        <a:pt x="498" y="2169"/>
                      </a:lnTo>
                      <a:lnTo>
                        <a:pt x="499" y="2169"/>
                      </a:lnTo>
                      <a:lnTo>
                        <a:pt x="500" y="2169"/>
                      </a:lnTo>
                      <a:lnTo>
                        <a:pt x="502" y="2170"/>
                      </a:lnTo>
                      <a:lnTo>
                        <a:pt x="503" y="2170"/>
                      </a:lnTo>
                      <a:lnTo>
                        <a:pt x="505" y="2171"/>
                      </a:lnTo>
                      <a:lnTo>
                        <a:pt x="506" y="2171"/>
                      </a:lnTo>
                      <a:lnTo>
                        <a:pt x="507" y="2171"/>
                      </a:lnTo>
                      <a:lnTo>
                        <a:pt x="509" y="2171"/>
                      </a:lnTo>
                      <a:lnTo>
                        <a:pt x="510" y="2172"/>
                      </a:lnTo>
                      <a:lnTo>
                        <a:pt x="512" y="2172"/>
                      </a:lnTo>
                      <a:lnTo>
                        <a:pt x="514" y="2173"/>
                      </a:lnTo>
                      <a:lnTo>
                        <a:pt x="515" y="2173"/>
                      </a:lnTo>
                      <a:lnTo>
                        <a:pt x="516" y="2173"/>
                      </a:lnTo>
                      <a:lnTo>
                        <a:pt x="518" y="2174"/>
                      </a:lnTo>
                      <a:lnTo>
                        <a:pt x="519" y="2174"/>
                      </a:lnTo>
                      <a:lnTo>
                        <a:pt x="521" y="2174"/>
                      </a:lnTo>
                      <a:lnTo>
                        <a:pt x="522" y="2174"/>
                      </a:lnTo>
                      <a:lnTo>
                        <a:pt x="524" y="2175"/>
                      </a:lnTo>
                      <a:lnTo>
                        <a:pt x="526" y="2175"/>
                      </a:lnTo>
                      <a:lnTo>
                        <a:pt x="527" y="2176"/>
                      </a:lnTo>
                      <a:lnTo>
                        <a:pt x="528" y="2176"/>
                      </a:lnTo>
                      <a:lnTo>
                        <a:pt x="530" y="2176"/>
                      </a:lnTo>
                      <a:lnTo>
                        <a:pt x="532" y="2176"/>
                      </a:lnTo>
                      <a:lnTo>
                        <a:pt x="533" y="2177"/>
                      </a:lnTo>
                      <a:lnTo>
                        <a:pt x="535" y="2177"/>
                      </a:lnTo>
                      <a:lnTo>
                        <a:pt x="536" y="2178"/>
                      </a:lnTo>
                      <a:lnTo>
                        <a:pt x="538" y="2178"/>
                      </a:lnTo>
                      <a:lnTo>
                        <a:pt x="540" y="2178"/>
                      </a:lnTo>
                      <a:lnTo>
                        <a:pt x="541" y="2178"/>
                      </a:lnTo>
                      <a:lnTo>
                        <a:pt x="543" y="2179"/>
                      </a:lnTo>
                      <a:lnTo>
                        <a:pt x="544" y="2179"/>
                      </a:lnTo>
                      <a:lnTo>
                        <a:pt x="546" y="2179"/>
                      </a:lnTo>
                      <a:lnTo>
                        <a:pt x="548" y="2180"/>
                      </a:lnTo>
                      <a:lnTo>
                        <a:pt x="549" y="2180"/>
                      </a:lnTo>
                      <a:lnTo>
                        <a:pt x="551" y="2181"/>
                      </a:lnTo>
                      <a:lnTo>
                        <a:pt x="553" y="2181"/>
                      </a:lnTo>
                      <a:lnTo>
                        <a:pt x="555" y="2181"/>
                      </a:lnTo>
                      <a:lnTo>
                        <a:pt x="556" y="2181"/>
                      </a:lnTo>
                      <a:lnTo>
                        <a:pt x="558" y="2182"/>
                      </a:lnTo>
                      <a:lnTo>
                        <a:pt x="559" y="2182"/>
                      </a:lnTo>
                      <a:lnTo>
                        <a:pt x="560" y="2182"/>
                      </a:lnTo>
                      <a:lnTo>
                        <a:pt x="562" y="2183"/>
                      </a:lnTo>
                      <a:lnTo>
                        <a:pt x="563" y="2183"/>
                      </a:lnTo>
                      <a:lnTo>
                        <a:pt x="565" y="2183"/>
                      </a:lnTo>
                      <a:lnTo>
                        <a:pt x="567" y="2183"/>
                      </a:lnTo>
                      <a:lnTo>
                        <a:pt x="569" y="2184"/>
                      </a:lnTo>
                      <a:lnTo>
                        <a:pt x="571" y="2184"/>
                      </a:lnTo>
                      <a:lnTo>
                        <a:pt x="573" y="2185"/>
                      </a:lnTo>
                      <a:lnTo>
                        <a:pt x="575" y="2185"/>
                      </a:lnTo>
                      <a:lnTo>
                        <a:pt x="576" y="2185"/>
                      </a:lnTo>
                      <a:lnTo>
                        <a:pt x="578" y="2186"/>
                      </a:lnTo>
                      <a:lnTo>
                        <a:pt x="580" y="2186"/>
                      </a:lnTo>
                      <a:lnTo>
                        <a:pt x="582" y="2186"/>
                      </a:lnTo>
                      <a:lnTo>
                        <a:pt x="584" y="2186"/>
                      </a:lnTo>
                      <a:lnTo>
                        <a:pt x="586" y="2187"/>
                      </a:lnTo>
                      <a:lnTo>
                        <a:pt x="588" y="2187"/>
                      </a:lnTo>
                      <a:lnTo>
                        <a:pt x="589" y="2188"/>
                      </a:lnTo>
                      <a:lnTo>
                        <a:pt x="591" y="2188"/>
                      </a:lnTo>
                      <a:lnTo>
                        <a:pt x="594" y="2188"/>
                      </a:lnTo>
                      <a:lnTo>
                        <a:pt x="596" y="2188"/>
                      </a:lnTo>
                      <a:lnTo>
                        <a:pt x="598" y="2189"/>
                      </a:lnTo>
                      <a:lnTo>
                        <a:pt x="600" y="2189"/>
                      </a:lnTo>
                      <a:lnTo>
                        <a:pt x="602" y="2190"/>
                      </a:lnTo>
                      <a:lnTo>
                        <a:pt x="603" y="2190"/>
                      </a:lnTo>
                      <a:lnTo>
                        <a:pt x="605" y="2190"/>
                      </a:lnTo>
                      <a:lnTo>
                        <a:pt x="608" y="2190"/>
                      </a:lnTo>
                      <a:lnTo>
                        <a:pt x="610" y="2191"/>
                      </a:lnTo>
                      <a:lnTo>
                        <a:pt x="612" y="2191"/>
                      </a:lnTo>
                      <a:lnTo>
                        <a:pt x="614" y="2192"/>
                      </a:lnTo>
                      <a:lnTo>
                        <a:pt x="616" y="2192"/>
                      </a:lnTo>
                      <a:lnTo>
                        <a:pt x="618" y="2192"/>
                      </a:lnTo>
                      <a:lnTo>
                        <a:pt x="620" y="2193"/>
                      </a:lnTo>
                      <a:lnTo>
                        <a:pt x="623" y="2193"/>
                      </a:lnTo>
                      <a:lnTo>
                        <a:pt x="625" y="2193"/>
                      </a:lnTo>
                      <a:lnTo>
                        <a:pt x="627" y="2193"/>
                      </a:lnTo>
                      <a:lnTo>
                        <a:pt x="629" y="2194"/>
                      </a:lnTo>
                      <a:lnTo>
                        <a:pt x="631" y="2194"/>
                      </a:lnTo>
                      <a:lnTo>
                        <a:pt x="634" y="2195"/>
                      </a:lnTo>
                      <a:lnTo>
                        <a:pt x="636" y="2195"/>
                      </a:lnTo>
                      <a:lnTo>
                        <a:pt x="638" y="2195"/>
                      </a:lnTo>
                      <a:lnTo>
                        <a:pt x="641" y="2195"/>
                      </a:lnTo>
                      <a:lnTo>
                        <a:pt x="643" y="2196"/>
                      </a:lnTo>
                      <a:lnTo>
                        <a:pt x="645" y="2196"/>
                      </a:lnTo>
                      <a:lnTo>
                        <a:pt x="648" y="2197"/>
                      </a:lnTo>
                      <a:lnTo>
                        <a:pt x="650" y="2197"/>
                      </a:lnTo>
                      <a:lnTo>
                        <a:pt x="652" y="2197"/>
                      </a:lnTo>
                      <a:lnTo>
                        <a:pt x="655" y="2197"/>
                      </a:lnTo>
                      <a:lnTo>
                        <a:pt x="657" y="2198"/>
                      </a:lnTo>
                      <a:lnTo>
                        <a:pt x="660" y="2198"/>
                      </a:lnTo>
                      <a:lnTo>
                        <a:pt x="662" y="2199"/>
                      </a:lnTo>
                      <a:lnTo>
                        <a:pt x="665" y="2199"/>
                      </a:lnTo>
                      <a:lnTo>
                        <a:pt x="667" y="2199"/>
                      </a:lnTo>
                      <a:lnTo>
                        <a:pt x="670" y="2200"/>
                      </a:lnTo>
                      <a:lnTo>
                        <a:pt x="672" y="2200"/>
                      </a:lnTo>
                      <a:lnTo>
                        <a:pt x="675" y="2200"/>
                      </a:lnTo>
                      <a:lnTo>
                        <a:pt x="678" y="2200"/>
                      </a:lnTo>
                      <a:lnTo>
                        <a:pt x="680" y="2201"/>
                      </a:lnTo>
                      <a:lnTo>
                        <a:pt x="683" y="2201"/>
                      </a:lnTo>
                      <a:lnTo>
                        <a:pt x="685" y="2202"/>
                      </a:lnTo>
                      <a:lnTo>
                        <a:pt x="688" y="2202"/>
                      </a:lnTo>
                      <a:lnTo>
                        <a:pt x="691" y="2202"/>
                      </a:lnTo>
                      <a:lnTo>
                        <a:pt x="694" y="2202"/>
                      </a:lnTo>
                      <a:lnTo>
                        <a:pt x="697" y="2203"/>
                      </a:lnTo>
                      <a:lnTo>
                        <a:pt x="699" y="2203"/>
                      </a:lnTo>
                      <a:lnTo>
                        <a:pt x="702" y="2204"/>
                      </a:lnTo>
                      <a:lnTo>
                        <a:pt x="705" y="2204"/>
                      </a:lnTo>
                      <a:lnTo>
                        <a:pt x="708" y="2204"/>
                      </a:lnTo>
                      <a:lnTo>
                        <a:pt x="711" y="2204"/>
                      </a:lnTo>
                      <a:lnTo>
                        <a:pt x="713" y="2205"/>
                      </a:lnTo>
                      <a:lnTo>
                        <a:pt x="716" y="2205"/>
                      </a:lnTo>
                      <a:lnTo>
                        <a:pt x="719" y="2205"/>
                      </a:lnTo>
                      <a:lnTo>
                        <a:pt x="723" y="2206"/>
                      </a:lnTo>
                      <a:lnTo>
                        <a:pt x="725" y="2206"/>
                      </a:lnTo>
                      <a:lnTo>
                        <a:pt x="728" y="2207"/>
                      </a:lnTo>
                      <a:lnTo>
                        <a:pt x="732" y="2207"/>
                      </a:lnTo>
                      <a:lnTo>
                        <a:pt x="734" y="2207"/>
                      </a:lnTo>
                      <a:lnTo>
                        <a:pt x="738" y="2207"/>
                      </a:lnTo>
                      <a:lnTo>
                        <a:pt x="741" y="2208"/>
                      </a:lnTo>
                      <a:lnTo>
                        <a:pt x="744" y="2208"/>
                      </a:lnTo>
                      <a:lnTo>
                        <a:pt x="747" y="2209"/>
                      </a:lnTo>
                      <a:lnTo>
                        <a:pt x="750" y="2209"/>
                      </a:lnTo>
                      <a:lnTo>
                        <a:pt x="753" y="2209"/>
                      </a:lnTo>
                      <a:lnTo>
                        <a:pt x="757" y="2209"/>
                      </a:lnTo>
                      <a:lnTo>
                        <a:pt x="760" y="2210"/>
                      </a:lnTo>
                      <a:lnTo>
                        <a:pt x="763" y="2210"/>
                      </a:lnTo>
                      <a:lnTo>
                        <a:pt x="767" y="2211"/>
                      </a:lnTo>
                      <a:lnTo>
                        <a:pt x="770" y="2211"/>
                      </a:lnTo>
                      <a:lnTo>
                        <a:pt x="774" y="2211"/>
                      </a:lnTo>
                      <a:lnTo>
                        <a:pt x="777" y="2211"/>
                      </a:lnTo>
                      <a:lnTo>
                        <a:pt x="781" y="2212"/>
                      </a:lnTo>
                      <a:lnTo>
                        <a:pt x="784" y="2212"/>
                      </a:lnTo>
                      <a:lnTo>
                        <a:pt x="788" y="2212"/>
                      </a:lnTo>
                      <a:lnTo>
                        <a:pt x="791" y="2213"/>
                      </a:lnTo>
                      <a:lnTo>
                        <a:pt x="795" y="2213"/>
                      </a:lnTo>
                      <a:lnTo>
                        <a:pt x="799" y="2214"/>
                      </a:lnTo>
                      <a:lnTo>
                        <a:pt x="802" y="2214"/>
                      </a:lnTo>
                      <a:lnTo>
                        <a:pt x="806" y="2214"/>
                      </a:lnTo>
                      <a:lnTo>
                        <a:pt x="810" y="2214"/>
                      </a:lnTo>
                      <a:lnTo>
                        <a:pt x="810" y="2214"/>
                      </a:lnTo>
                      <a:lnTo>
                        <a:pt x="814" y="2215"/>
                      </a:lnTo>
                      <a:lnTo>
                        <a:pt x="818" y="2215"/>
                      </a:lnTo>
                      <a:lnTo>
                        <a:pt x="821" y="2216"/>
                      </a:lnTo>
                      <a:lnTo>
                        <a:pt x="826" y="2216"/>
                      </a:lnTo>
                      <a:lnTo>
                        <a:pt x="830" y="2216"/>
                      </a:lnTo>
                      <a:lnTo>
                        <a:pt x="834" y="2216"/>
                      </a:lnTo>
                      <a:lnTo>
                        <a:pt x="838" y="2217"/>
                      </a:lnTo>
                      <a:lnTo>
                        <a:pt x="842" y="2217"/>
                      </a:lnTo>
                      <a:lnTo>
                        <a:pt x="846" y="2218"/>
                      </a:lnTo>
                      <a:lnTo>
                        <a:pt x="850" y="2218"/>
                      </a:lnTo>
                      <a:lnTo>
                        <a:pt x="855" y="2218"/>
                      </a:lnTo>
                      <a:lnTo>
                        <a:pt x="859" y="2219"/>
                      </a:lnTo>
                      <a:lnTo>
                        <a:pt x="863" y="2219"/>
                      </a:lnTo>
                      <a:lnTo>
                        <a:pt x="868" y="2219"/>
                      </a:lnTo>
                      <a:lnTo>
                        <a:pt x="873" y="2219"/>
                      </a:lnTo>
                      <a:lnTo>
                        <a:pt x="877" y="2220"/>
                      </a:lnTo>
                      <a:lnTo>
                        <a:pt x="882" y="2220"/>
                      </a:lnTo>
                      <a:lnTo>
                        <a:pt x="886" y="2221"/>
                      </a:lnTo>
                      <a:lnTo>
                        <a:pt x="891" y="2221"/>
                      </a:lnTo>
                      <a:lnTo>
                        <a:pt x="896" y="2221"/>
                      </a:lnTo>
                      <a:lnTo>
                        <a:pt x="901" y="2221"/>
                      </a:lnTo>
                      <a:lnTo>
                        <a:pt x="906" y="2222"/>
                      </a:lnTo>
                      <a:lnTo>
                        <a:pt x="910" y="2222"/>
                      </a:lnTo>
                      <a:lnTo>
                        <a:pt x="915" y="2223"/>
                      </a:lnTo>
                      <a:lnTo>
                        <a:pt x="920" y="2223"/>
                      </a:lnTo>
                      <a:lnTo>
                        <a:pt x="926" y="2223"/>
                      </a:lnTo>
                      <a:lnTo>
                        <a:pt x="931" y="2223"/>
                      </a:lnTo>
                      <a:lnTo>
                        <a:pt x="936" y="2224"/>
                      </a:lnTo>
                      <a:lnTo>
                        <a:pt x="941" y="2224"/>
                      </a:lnTo>
                      <a:lnTo>
                        <a:pt x="946" y="2224"/>
                      </a:lnTo>
                      <a:lnTo>
                        <a:pt x="952" y="2225"/>
                      </a:lnTo>
                      <a:lnTo>
                        <a:pt x="957" y="2225"/>
                      </a:lnTo>
                      <a:lnTo>
                        <a:pt x="963" y="2226"/>
                      </a:lnTo>
                      <a:lnTo>
                        <a:pt x="968" y="2226"/>
                      </a:lnTo>
                      <a:lnTo>
                        <a:pt x="974" y="2226"/>
                      </a:lnTo>
                      <a:lnTo>
                        <a:pt x="979" y="2226"/>
                      </a:lnTo>
                      <a:lnTo>
                        <a:pt x="985" y="2227"/>
                      </a:lnTo>
                      <a:lnTo>
                        <a:pt x="991" y="2227"/>
                      </a:lnTo>
                      <a:lnTo>
                        <a:pt x="997" y="2228"/>
                      </a:lnTo>
                      <a:lnTo>
                        <a:pt x="1003" y="2228"/>
                      </a:lnTo>
                      <a:lnTo>
                        <a:pt x="1009" y="2228"/>
                      </a:lnTo>
                      <a:lnTo>
                        <a:pt x="1015" y="2228"/>
                      </a:lnTo>
                      <a:lnTo>
                        <a:pt x="1021" y="2229"/>
                      </a:lnTo>
                      <a:lnTo>
                        <a:pt x="1028" y="2229"/>
                      </a:lnTo>
                      <a:lnTo>
                        <a:pt x="1034" y="2230"/>
                      </a:lnTo>
                      <a:lnTo>
                        <a:pt x="1041" y="2230"/>
                      </a:lnTo>
                      <a:lnTo>
                        <a:pt x="1047" y="2230"/>
                      </a:lnTo>
                      <a:lnTo>
                        <a:pt x="1054" y="2230"/>
                      </a:lnTo>
                      <a:lnTo>
                        <a:pt x="1061" y="2231"/>
                      </a:lnTo>
                      <a:lnTo>
                        <a:pt x="1061" y="2231"/>
                      </a:lnTo>
                      <a:lnTo>
                        <a:pt x="1068" y="2231"/>
                      </a:lnTo>
                      <a:lnTo>
                        <a:pt x="1075" y="2231"/>
                      </a:lnTo>
                      <a:lnTo>
                        <a:pt x="1082" y="2232"/>
                      </a:lnTo>
                      <a:lnTo>
                        <a:pt x="1090" y="2232"/>
                      </a:lnTo>
                      <a:lnTo>
                        <a:pt x="1097" y="2233"/>
                      </a:lnTo>
                      <a:lnTo>
                        <a:pt x="1105" y="2233"/>
                      </a:lnTo>
                      <a:lnTo>
                        <a:pt x="1113" y="2233"/>
                      </a:lnTo>
                      <a:lnTo>
                        <a:pt x="1121" y="2233"/>
                      </a:lnTo>
                      <a:lnTo>
                        <a:pt x="1128" y="2234"/>
                      </a:lnTo>
                      <a:lnTo>
                        <a:pt x="1137" y="2234"/>
                      </a:lnTo>
                      <a:lnTo>
                        <a:pt x="1145" y="2235"/>
                      </a:lnTo>
                      <a:lnTo>
                        <a:pt x="1154" y="2235"/>
                      </a:lnTo>
                      <a:lnTo>
                        <a:pt x="1163" y="2235"/>
                      </a:lnTo>
                      <a:lnTo>
                        <a:pt x="1171" y="2235"/>
                      </a:lnTo>
                      <a:lnTo>
                        <a:pt x="1181" y="2236"/>
                      </a:lnTo>
                      <a:lnTo>
                        <a:pt x="1190" y="2236"/>
                      </a:lnTo>
                      <a:lnTo>
                        <a:pt x="1199" y="2237"/>
                      </a:lnTo>
                      <a:lnTo>
                        <a:pt x="1209" y="2237"/>
                      </a:lnTo>
                      <a:lnTo>
                        <a:pt x="1219" y="2237"/>
                      </a:lnTo>
                      <a:lnTo>
                        <a:pt x="1229" y="2237"/>
                      </a:lnTo>
                      <a:lnTo>
                        <a:pt x="1240" y="2238"/>
                      </a:lnTo>
                      <a:lnTo>
                        <a:pt x="1250" y="2238"/>
                      </a:lnTo>
                      <a:lnTo>
                        <a:pt x="1261" y="2238"/>
                      </a:lnTo>
                      <a:lnTo>
                        <a:pt x="1272" y="2239"/>
                      </a:lnTo>
                      <a:lnTo>
                        <a:pt x="1283" y="2239"/>
                      </a:lnTo>
                      <a:lnTo>
                        <a:pt x="1295" y="2240"/>
                      </a:lnTo>
                      <a:lnTo>
                        <a:pt x="1306" y="2240"/>
                      </a:lnTo>
                      <a:lnTo>
                        <a:pt x="1313" y="2240"/>
                      </a:lnTo>
                      <a:lnTo>
                        <a:pt x="1318" y="2240"/>
                      </a:lnTo>
                      <a:lnTo>
                        <a:pt x="1330" y="2240"/>
                      </a:lnTo>
                      <a:lnTo>
                        <a:pt x="1342" y="2241"/>
                      </a:lnTo>
                      <a:lnTo>
                        <a:pt x="1354" y="2241"/>
                      </a:lnTo>
                      <a:lnTo>
                        <a:pt x="1366" y="2242"/>
                      </a:lnTo>
                      <a:lnTo>
                        <a:pt x="1378" y="2242"/>
                      </a:lnTo>
                      <a:lnTo>
                        <a:pt x="1391" y="2242"/>
                      </a:lnTo>
                      <a:lnTo>
                        <a:pt x="1404" y="2242"/>
                      </a:lnTo>
                      <a:lnTo>
                        <a:pt x="1417" y="2243"/>
                      </a:lnTo>
                      <a:lnTo>
                        <a:pt x="1430" y="2243"/>
                      </a:lnTo>
                      <a:lnTo>
                        <a:pt x="1443" y="2244"/>
                      </a:lnTo>
                      <a:lnTo>
                        <a:pt x="1457" y="2244"/>
                      </a:lnTo>
                      <a:lnTo>
                        <a:pt x="1471" y="2244"/>
                      </a:lnTo>
                      <a:lnTo>
                        <a:pt x="1486" y="2244"/>
                      </a:lnTo>
                      <a:lnTo>
                        <a:pt x="1501" y="2245"/>
                      </a:lnTo>
                      <a:lnTo>
                        <a:pt x="1516" y="2245"/>
                      </a:lnTo>
                      <a:lnTo>
                        <a:pt x="1532" y="2245"/>
                      </a:lnTo>
                      <a:lnTo>
                        <a:pt x="1548" y="2246"/>
                      </a:lnTo>
                      <a:lnTo>
                        <a:pt x="1564" y="2246"/>
                      </a:lnTo>
                      <a:lnTo>
                        <a:pt x="1564" y="2246"/>
                      </a:lnTo>
                      <a:lnTo>
                        <a:pt x="1582" y="2247"/>
                      </a:lnTo>
                      <a:lnTo>
                        <a:pt x="1600" y="2247"/>
                      </a:lnTo>
                      <a:lnTo>
                        <a:pt x="1618" y="2247"/>
                      </a:lnTo>
                      <a:lnTo>
                        <a:pt x="1637" y="2247"/>
                      </a:lnTo>
                      <a:lnTo>
                        <a:pt x="1657" y="2248"/>
                      </a:lnTo>
                      <a:lnTo>
                        <a:pt x="1678" y="2248"/>
                      </a:lnTo>
                      <a:lnTo>
                        <a:pt x="1699" y="2249"/>
                      </a:lnTo>
                      <a:lnTo>
                        <a:pt x="1721" y="2249"/>
                      </a:lnTo>
                      <a:lnTo>
                        <a:pt x="1745" y="2249"/>
                      </a:lnTo>
                      <a:lnTo>
                        <a:pt x="1769" y="2249"/>
                      </a:lnTo>
                      <a:lnTo>
                        <a:pt x="1794" y="2250"/>
                      </a:lnTo>
                      <a:lnTo>
                        <a:pt x="1815" y="2250"/>
                      </a:lnTo>
                      <a:lnTo>
                        <a:pt x="1815" y="2250"/>
                      </a:lnTo>
                      <a:lnTo>
                        <a:pt x="1815" y="2249"/>
                      </a:lnTo>
                      <a:lnTo>
                        <a:pt x="1815" y="2249"/>
                      </a:lnTo>
                      <a:lnTo>
                        <a:pt x="1815" y="2249"/>
                      </a:lnTo>
                      <a:lnTo>
                        <a:pt x="1815" y="2249"/>
                      </a:lnTo>
                      <a:lnTo>
                        <a:pt x="1815" y="2248"/>
                      </a:lnTo>
                      <a:lnTo>
                        <a:pt x="1815" y="2248"/>
                      </a:lnTo>
                      <a:lnTo>
                        <a:pt x="1815" y="2247"/>
                      </a:lnTo>
                      <a:lnTo>
                        <a:pt x="1815" y="2247"/>
                      </a:lnTo>
                      <a:lnTo>
                        <a:pt x="1815" y="2247"/>
                      </a:lnTo>
                      <a:lnTo>
                        <a:pt x="1815" y="2247"/>
                      </a:lnTo>
                      <a:lnTo>
                        <a:pt x="1815" y="2246"/>
                      </a:lnTo>
                      <a:lnTo>
                        <a:pt x="1815" y="2246"/>
                      </a:lnTo>
                      <a:lnTo>
                        <a:pt x="1815" y="2245"/>
                      </a:lnTo>
                      <a:lnTo>
                        <a:pt x="1815" y="2245"/>
                      </a:lnTo>
                      <a:lnTo>
                        <a:pt x="1815" y="2245"/>
                      </a:lnTo>
                      <a:lnTo>
                        <a:pt x="1815" y="2244"/>
                      </a:lnTo>
                      <a:lnTo>
                        <a:pt x="1815" y="2244"/>
                      </a:lnTo>
                      <a:lnTo>
                        <a:pt x="1815" y="2244"/>
                      </a:lnTo>
                      <a:lnTo>
                        <a:pt x="1815" y="2244"/>
                      </a:lnTo>
                      <a:lnTo>
                        <a:pt x="1815" y="2243"/>
                      </a:lnTo>
                      <a:lnTo>
                        <a:pt x="1815" y="2243"/>
                      </a:lnTo>
                      <a:lnTo>
                        <a:pt x="1803" y="2243"/>
                      </a:lnTo>
                      <a:lnTo>
                        <a:pt x="1787" y="2242"/>
                      </a:lnTo>
                      <a:lnTo>
                        <a:pt x="1771" y="2242"/>
                      </a:lnTo>
                      <a:lnTo>
                        <a:pt x="1757" y="2242"/>
                      </a:lnTo>
                      <a:lnTo>
                        <a:pt x="1741" y="2242"/>
                      </a:lnTo>
                      <a:lnTo>
                        <a:pt x="1727" y="2241"/>
                      </a:lnTo>
                      <a:lnTo>
                        <a:pt x="1712" y="2241"/>
                      </a:lnTo>
                      <a:lnTo>
                        <a:pt x="1698" y="2240"/>
                      </a:lnTo>
                      <a:lnTo>
                        <a:pt x="1684" y="2240"/>
                      </a:lnTo>
                      <a:lnTo>
                        <a:pt x="1670" y="2240"/>
                      </a:lnTo>
                      <a:lnTo>
                        <a:pt x="1656" y="2240"/>
                      </a:lnTo>
                      <a:lnTo>
                        <a:pt x="1642" y="2239"/>
                      </a:lnTo>
                      <a:lnTo>
                        <a:pt x="1628" y="2239"/>
                      </a:lnTo>
                      <a:lnTo>
                        <a:pt x="1615" y="2238"/>
                      </a:lnTo>
                      <a:lnTo>
                        <a:pt x="1602" y="2238"/>
                      </a:lnTo>
                      <a:lnTo>
                        <a:pt x="1589" y="2238"/>
                      </a:lnTo>
                      <a:lnTo>
                        <a:pt x="1576" y="2237"/>
                      </a:lnTo>
                      <a:lnTo>
                        <a:pt x="1564" y="2237"/>
                      </a:lnTo>
                      <a:lnTo>
                        <a:pt x="1564" y="2237"/>
                      </a:lnTo>
                      <a:lnTo>
                        <a:pt x="1552" y="2237"/>
                      </a:lnTo>
                      <a:lnTo>
                        <a:pt x="1540" y="2237"/>
                      </a:lnTo>
                      <a:lnTo>
                        <a:pt x="1529" y="2236"/>
                      </a:lnTo>
                      <a:lnTo>
                        <a:pt x="1517" y="2236"/>
                      </a:lnTo>
                      <a:lnTo>
                        <a:pt x="1507" y="2235"/>
                      </a:lnTo>
                      <a:lnTo>
                        <a:pt x="1496" y="2235"/>
                      </a:lnTo>
                      <a:lnTo>
                        <a:pt x="1485" y="2235"/>
                      </a:lnTo>
                      <a:lnTo>
                        <a:pt x="1475" y="2235"/>
                      </a:lnTo>
                      <a:lnTo>
                        <a:pt x="1465" y="2234"/>
                      </a:lnTo>
                      <a:lnTo>
                        <a:pt x="1455" y="2234"/>
                      </a:lnTo>
                      <a:lnTo>
                        <a:pt x="1445" y="2233"/>
                      </a:lnTo>
                      <a:lnTo>
                        <a:pt x="1435" y="2233"/>
                      </a:lnTo>
                      <a:lnTo>
                        <a:pt x="1426" y="2233"/>
                      </a:lnTo>
                      <a:lnTo>
                        <a:pt x="1417" y="2233"/>
                      </a:lnTo>
                      <a:lnTo>
                        <a:pt x="1408" y="2232"/>
                      </a:lnTo>
                      <a:lnTo>
                        <a:pt x="1399" y="2232"/>
                      </a:lnTo>
                      <a:lnTo>
                        <a:pt x="1390" y="2231"/>
                      </a:lnTo>
                      <a:lnTo>
                        <a:pt x="1382" y="2231"/>
                      </a:lnTo>
                      <a:lnTo>
                        <a:pt x="1373" y="2231"/>
                      </a:lnTo>
                      <a:lnTo>
                        <a:pt x="1365" y="2230"/>
                      </a:lnTo>
                      <a:lnTo>
                        <a:pt x="1357" y="2230"/>
                      </a:lnTo>
                      <a:lnTo>
                        <a:pt x="1349" y="2230"/>
                      </a:lnTo>
                      <a:lnTo>
                        <a:pt x="1341" y="2230"/>
                      </a:lnTo>
                      <a:lnTo>
                        <a:pt x="1333" y="2229"/>
                      </a:lnTo>
                      <a:lnTo>
                        <a:pt x="1325" y="2229"/>
                      </a:lnTo>
                      <a:lnTo>
                        <a:pt x="1318" y="2228"/>
                      </a:lnTo>
                      <a:lnTo>
                        <a:pt x="1313" y="2228"/>
                      </a:lnTo>
                      <a:lnTo>
                        <a:pt x="1311" y="2228"/>
                      </a:lnTo>
                      <a:lnTo>
                        <a:pt x="1303" y="2228"/>
                      </a:lnTo>
                      <a:lnTo>
                        <a:pt x="1296" y="2228"/>
                      </a:lnTo>
                      <a:lnTo>
                        <a:pt x="1289" y="2227"/>
                      </a:lnTo>
                      <a:lnTo>
                        <a:pt x="1282" y="2227"/>
                      </a:lnTo>
                      <a:lnTo>
                        <a:pt x="1275" y="2226"/>
                      </a:lnTo>
                      <a:lnTo>
                        <a:pt x="1268" y="2226"/>
                      </a:lnTo>
                      <a:lnTo>
                        <a:pt x="1261" y="2226"/>
                      </a:lnTo>
                      <a:lnTo>
                        <a:pt x="1255" y="2226"/>
                      </a:lnTo>
                      <a:lnTo>
                        <a:pt x="1248" y="2225"/>
                      </a:lnTo>
                      <a:lnTo>
                        <a:pt x="1241" y="2225"/>
                      </a:lnTo>
                      <a:lnTo>
                        <a:pt x="1235" y="2224"/>
                      </a:lnTo>
                      <a:lnTo>
                        <a:pt x="1229" y="2224"/>
                      </a:lnTo>
                      <a:lnTo>
                        <a:pt x="1222" y="2224"/>
                      </a:lnTo>
                      <a:lnTo>
                        <a:pt x="1216" y="2223"/>
                      </a:lnTo>
                      <a:lnTo>
                        <a:pt x="1210" y="2223"/>
                      </a:lnTo>
                      <a:lnTo>
                        <a:pt x="1203" y="2223"/>
                      </a:lnTo>
                      <a:lnTo>
                        <a:pt x="1198" y="2223"/>
                      </a:lnTo>
                      <a:lnTo>
                        <a:pt x="1192" y="2222"/>
                      </a:lnTo>
                      <a:lnTo>
                        <a:pt x="1185" y="2222"/>
                      </a:lnTo>
                      <a:lnTo>
                        <a:pt x="1180" y="2221"/>
                      </a:lnTo>
                      <a:lnTo>
                        <a:pt x="1174" y="2221"/>
                      </a:lnTo>
                      <a:lnTo>
                        <a:pt x="1168" y="2221"/>
                      </a:lnTo>
                      <a:lnTo>
                        <a:pt x="1162" y="2221"/>
                      </a:lnTo>
                      <a:lnTo>
                        <a:pt x="1156" y="2220"/>
                      </a:lnTo>
                      <a:lnTo>
                        <a:pt x="1151" y="2220"/>
                      </a:lnTo>
                      <a:lnTo>
                        <a:pt x="1145" y="2219"/>
                      </a:lnTo>
                      <a:lnTo>
                        <a:pt x="1140" y="2219"/>
                      </a:lnTo>
                      <a:lnTo>
                        <a:pt x="1135" y="2219"/>
                      </a:lnTo>
                      <a:lnTo>
                        <a:pt x="1129" y="2219"/>
                      </a:lnTo>
                      <a:lnTo>
                        <a:pt x="1124" y="2218"/>
                      </a:lnTo>
                      <a:lnTo>
                        <a:pt x="1119" y="2218"/>
                      </a:lnTo>
                      <a:lnTo>
                        <a:pt x="1114" y="2218"/>
                      </a:lnTo>
                      <a:lnTo>
                        <a:pt x="1109" y="2217"/>
                      </a:lnTo>
                      <a:lnTo>
                        <a:pt x="1104" y="2217"/>
                      </a:lnTo>
                      <a:lnTo>
                        <a:pt x="1099" y="2216"/>
                      </a:lnTo>
                      <a:lnTo>
                        <a:pt x="1094" y="2216"/>
                      </a:lnTo>
                      <a:lnTo>
                        <a:pt x="1089" y="2216"/>
                      </a:lnTo>
                      <a:lnTo>
                        <a:pt x="1084" y="2216"/>
                      </a:lnTo>
                      <a:lnTo>
                        <a:pt x="1079" y="2215"/>
                      </a:lnTo>
                      <a:lnTo>
                        <a:pt x="1075" y="2215"/>
                      </a:lnTo>
                      <a:lnTo>
                        <a:pt x="1070" y="2214"/>
                      </a:lnTo>
                      <a:lnTo>
                        <a:pt x="1066" y="2214"/>
                      </a:lnTo>
                      <a:lnTo>
                        <a:pt x="1061" y="2214"/>
                      </a:lnTo>
                      <a:lnTo>
                        <a:pt x="1061" y="2214"/>
                      </a:lnTo>
                      <a:lnTo>
                        <a:pt x="1057" y="2214"/>
                      </a:lnTo>
                      <a:lnTo>
                        <a:pt x="1052" y="2213"/>
                      </a:lnTo>
                      <a:lnTo>
                        <a:pt x="1048" y="2213"/>
                      </a:lnTo>
                      <a:lnTo>
                        <a:pt x="1044" y="2212"/>
                      </a:lnTo>
                      <a:lnTo>
                        <a:pt x="1039" y="2212"/>
                      </a:lnTo>
                      <a:lnTo>
                        <a:pt x="1035" y="2212"/>
                      </a:lnTo>
                      <a:lnTo>
                        <a:pt x="1031" y="2211"/>
                      </a:lnTo>
                      <a:lnTo>
                        <a:pt x="1026" y="2211"/>
                      </a:lnTo>
                      <a:lnTo>
                        <a:pt x="1022" y="2211"/>
                      </a:lnTo>
                      <a:lnTo>
                        <a:pt x="1018" y="2211"/>
                      </a:lnTo>
                      <a:lnTo>
                        <a:pt x="1014" y="2210"/>
                      </a:lnTo>
                      <a:lnTo>
                        <a:pt x="1010" y="2210"/>
                      </a:lnTo>
                      <a:lnTo>
                        <a:pt x="1006" y="2209"/>
                      </a:lnTo>
                      <a:lnTo>
                        <a:pt x="1002" y="2209"/>
                      </a:lnTo>
                      <a:lnTo>
                        <a:pt x="998" y="2209"/>
                      </a:lnTo>
                      <a:lnTo>
                        <a:pt x="995" y="2209"/>
                      </a:lnTo>
                      <a:lnTo>
                        <a:pt x="990" y="2208"/>
                      </a:lnTo>
                      <a:lnTo>
                        <a:pt x="987" y="2208"/>
                      </a:lnTo>
                      <a:lnTo>
                        <a:pt x="983" y="2207"/>
                      </a:lnTo>
                      <a:lnTo>
                        <a:pt x="979" y="2207"/>
                      </a:lnTo>
                      <a:lnTo>
                        <a:pt x="976" y="2207"/>
                      </a:lnTo>
                      <a:lnTo>
                        <a:pt x="972" y="2207"/>
                      </a:lnTo>
                      <a:lnTo>
                        <a:pt x="968" y="2206"/>
                      </a:lnTo>
                      <a:lnTo>
                        <a:pt x="964" y="2206"/>
                      </a:lnTo>
                      <a:lnTo>
                        <a:pt x="961" y="2205"/>
                      </a:lnTo>
                      <a:lnTo>
                        <a:pt x="957" y="2205"/>
                      </a:lnTo>
                      <a:lnTo>
                        <a:pt x="954" y="2205"/>
                      </a:lnTo>
                      <a:lnTo>
                        <a:pt x="950" y="2204"/>
                      </a:lnTo>
                      <a:lnTo>
                        <a:pt x="947" y="2204"/>
                      </a:lnTo>
                      <a:lnTo>
                        <a:pt x="943" y="2204"/>
                      </a:lnTo>
                      <a:lnTo>
                        <a:pt x="940" y="2204"/>
                      </a:lnTo>
                      <a:lnTo>
                        <a:pt x="936" y="2203"/>
                      </a:lnTo>
                      <a:lnTo>
                        <a:pt x="933" y="2203"/>
                      </a:lnTo>
                      <a:lnTo>
                        <a:pt x="930" y="2202"/>
                      </a:lnTo>
                      <a:lnTo>
                        <a:pt x="927" y="2202"/>
                      </a:lnTo>
                      <a:lnTo>
                        <a:pt x="923" y="2202"/>
                      </a:lnTo>
                      <a:lnTo>
                        <a:pt x="920" y="2202"/>
                      </a:lnTo>
                      <a:lnTo>
                        <a:pt x="917" y="2201"/>
                      </a:lnTo>
                      <a:lnTo>
                        <a:pt x="914" y="2201"/>
                      </a:lnTo>
                      <a:lnTo>
                        <a:pt x="910" y="2200"/>
                      </a:lnTo>
                      <a:lnTo>
                        <a:pt x="907" y="2200"/>
                      </a:lnTo>
                      <a:lnTo>
                        <a:pt x="904" y="2200"/>
                      </a:lnTo>
                      <a:lnTo>
                        <a:pt x="901" y="2200"/>
                      </a:lnTo>
                      <a:lnTo>
                        <a:pt x="898" y="2199"/>
                      </a:lnTo>
                      <a:lnTo>
                        <a:pt x="895" y="2199"/>
                      </a:lnTo>
                      <a:lnTo>
                        <a:pt x="892" y="2199"/>
                      </a:lnTo>
                      <a:lnTo>
                        <a:pt x="889" y="2198"/>
                      </a:lnTo>
                      <a:lnTo>
                        <a:pt x="886" y="2198"/>
                      </a:lnTo>
                      <a:lnTo>
                        <a:pt x="883" y="2197"/>
                      </a:lnTo>
                      <a:lnTo>
                        <a:pt x="880" y="2197"/>
                      </a:lnTo>
                      <a:lnTo>
                        <a:pt x="877" y="2197"/>
                      </a:lnTo>
                      <a:lnTo>
                        <a:pt x="874" y="2197"/>
                      </a:lnTo>
                      <a:lnTo>
                        <a:pt x="871" y="2196"/>
                      </a:lnTo>
                      <a:lnTo>
                        <a:pt x="869" y="2196"/>
                      </a:lnTo>
                      <a:lnTo>
                        <a:pt x="866" y="2195"/>
                      </a:lnTo>
                      <a:lnTo>
                        <a:pt x="863" y="2195"/>
                      </a:lnTo>
                      <a:lnTo>
                        <a:pt x="860" y="2195"/>
                      </a:lnTo>
                      <a:lnTo>
                        <a:pt x="858" y="2195"/>
                      </a:lnTo>
                      <a:lnTo>
                        <a:pt x="855" y="2194"/>
                      </a:lnTo>
                      <a:lnTo>
                        <a:pt x="852" y="2194"/>
                      </a:lnTo>
                      <a:lnTo>
                        <a:pt x="849" y="2193"/>
                      </a:lnTo>
                      <a:lnTo>
                        <a:pt x="847" y="2193"/>
                      </a:lnTo>
                      <a:lnTo>
                        <a:pt x="844" y="2193"/>
                      </a:lnTo>
                      <a:lnTo>
                        <a:pt x="842" y="2193"/>
                      </a:lnTo>
                      <a:lnTo>
                        <a:pt x="839" y="2192"/>
                      </a:lnTo>
                      <a:lnTo>
                        <a:pt x="836" y="2192"/>
                      </a:lnTo>
                      <a:lnTo>
                        <a:pt x="834" y="2192"/>
                      </a:lnTo>
                      <a:lnTo>
                        <a:pt x="831" y="2191"/>
                      </a:lnTo>
                      <a:lnTo>
                        <a:pt x="828" y="2191"/>
                      </a:lnTo>
                      <a:lnTo>
                        <a:pt x="826" y="2190"/>
                      </a:lnTo>
                      <a:lnTo>
                        <a:pt x="823" y="2190"/>
                      </a:lnTo>
                      <a:lnTo>
                        <a:pt x="821" y="2190"/>
                      </a:lnTo>
                      <a:lnTo>
                        <a:pt x="819" y="2190"/>
                      </a:lnTo>
                      <a:lnTo>
                        <a:pt x="816" y="2189"/>
                      </a:lnTo>
                      <a:lnTo>
                        <a:pt x="814" y="2189"/>
                      </a:lnTo>
                      <a:lnTo>
                        <a:pt x="812" y="2188"/>
                      </a:lnTo>
                      <a:lnTo>
                        <a:pt x="810" y="2188"/>
                      </a:lnTo>
                      <a:lnTo>
                        <a:pt x="809" y="2188"/>
                      </a:lnTo>
                      <a:lnTo>
                        <a:pt x="807" y="2188"/>
                      </a:lnTo>
                      <a:lnTo>
                        <a:pt x="804" y="2188"/>
                      </a:lnTo>
                      <a:lnTo>
                        <a:pt x="802" y="2187"/>
                      </a:lnTo>
                      <a:lnTo>
                        <a:pt x="800" y="2187"/>
                      </a:lnTo>
                      <a:lnTo>
                        <a:pt x="797" y="2186"/>
                      </a:lnTo>
                      <a:lnTo>
                        <a:pt x="795" y="2186"/>
                      </a:lnTo>
                      <a:lnTo>
                        <a:pt x="793" y="2186"/>
                      </a:lnTo>
                      <a:lnTo>
                        <a:pt x="791" y="2186"/>
                      </a:lnTo>
                      <a:lnTo>
                        <a:pt x="788" y="2185"/>
                      </a:lnTo>
                      <a:lnTo>
                        <a:pt x="786" y="2185"/>
                      </a:lnTo>
                      <a:lnTo>
                        <a:pt x="784" y="2185"/>
                      </a:lnTo>
                      <a:lnTo>
                        <a:pt x="781" y="2184"/>
                      </a:lnTo>
                      <a:lnTo>
                        <a:pt x="779" y="2184"/>
                      </a:lnTo>
                      <a:lnTo>
                        <a:pt x="777" y="2183"/>
                      </a:lnTo>
                      <a:lnTo>
                        <a:pt x="775" y="2183"/>
                      </a:lnTo>
                      <a:lnTo>
                        <a:pt x="773" y="2183"/>
                      </a:lnTo>
                      <a:lnTo>
                        <a:pt x="771" y="2183"/>
                      </a:lnTo>
                      <a:lnTo>
                        <a:pt x="768" y="2182"/>
                      </a:lnTo>
                      <a:lnTo>
                        <a:pt x="766" y="2182"/>
                      </a:lnTo>
                      <a:lnTo>
                        <a:pt x="764" y="2181"/>
                      </a:lnTo>
                      <a:lnTo>
                        <a:pt x="762" y="2181"/>
                      </a:lnTo>
                      <a:lnTo>
                        <a:pt x="760" y="2181"/>
                      </a:lnTo>
                      <a:lnTo>
                        <a:pt x="758" y="2181"/>
                      </a:lnTo>
                      <a:lnTo>
                        <a:pt x="756" y="2180"/>
                      </a:lnTo>
                      <a:lnTo>
                        <a:pt x="754" y="2180"/>
                      </a:lnTo>
                      <a:lnTo>
                        <a:pt x="752" y="2179"/>
                      </a:lnTo>
                      <a:lnTo>
                        <a:pt x="750" y="2179"/>
                      </a:lnTo>
                      <a:lnTo>
                        <a:pt x="748" y="2179"/>
                      </a:lnTo>
                      <a:lnTo>
                        <a:pt x="746" y="2178"/>
                      </a:lnTo>
                      <a:lnTo>
                        <a:pt x="744" y="2178"/>
                      </a:lnTo>
                      <a:lnTo>
                        <a:pt x="742" y="2178"/>
                      </a:lnTo>
                      <a:lnTo>
                        <a:pt x="740" y="2178"/>
                      </a:lnTo>
                      <a:lnTo>
                        <a:pt x="738" y="2177"/>
                      </a:lnTo>
                      <a:lnTo>
                        <a:pt x="736" y="2177"/>
                      </a:lnTo>
                      <a:lnTo>
                        <a:pt x="734" y="2176"/>
                      </a:lnTo>
                      <a:lnTo>
                        <a:pt x="732" y="2176"/>
                      </a:lnTo>
                      <a:lnTo>
                        <a:pt x="730" y="2176"/>
                      </a:lnTo>
                      <a:lnTo>
                        <a:pt x="729" y="2176"/>
                      </a:lnTo>
                      <a:lnTo>
                        <a:pt x="727" y="2175"/>
                      </a:lnTo>
                      <a:lnTo>
                        <a:pt x="725" y="2175"/>
                      </a:lnTo>
                      <a:lnTo>
                        <a:pt x="723" y="2174"/>
                      </a:lnTo>
                      <a:lnTo>
                        <a:pt x="721" y="2174"/>
                      </a:lnTo>
                      <a:lnTo>
                        <a:pt x="719" y="2174"/>
                      </a:lnTo>
                      <a:lnTo>
                        <a:pt x="718" y="2174"/>
                      </a:lnTo>
                      <a:lnTo>
                        <a:pt x="716" y="2173"/>
                      </a:lnTo>
                      <a:lnTo>
                        <a:pt x="714" y="2173"/>
                      </a:lnTo>
                      <a:lnTo>
                        <a:pt x="712" y="2173"/>
                      </a:lnTo>
                      <a:lnTo>
                        <a:pt x="711" y="2172"/>
                      </a:lnTo>
                      <a:lnTo>
                        <a:pt x="709" y="2172"/>
                      </a:lnTo>
                      <a:lnTo>
                        <a:pt x="707" y="2171"/>
                      </a:lnTo>
                      <a:lnTo>
                        <a:pt x="705" y="2171"/>
                      </a:lnTo>
                      <a:lnTo>
                        <a:pt x="704" y="2171"/>
                      </a:lnTo>
                      <a:lnTo>
                        <a:pt x="702" y="2171"/>
                      </a:lnTo>
                      <a:lnTo>
                        <a:pt x="700" y="2170"/>
                      </a:lnTo>
                      <a:lnTo>
                        <a:pt x="698" y="2170"/>
                      </a:lnTo>
                      <a:lnTo>
                        <a:pt x="697" y="2169"/>
                      </a:lnTo>
                      <a:lnTo>
                        <a:pt x="695" y="2169"/>
                      </a:lnTo>
                      <a:lnTo>
                        <a:pt x="693" y="2169"/>
                      </a:lnTo>
                      <a:lnTo>
                        <a:pt x="692" y="2169"/>
                      </a:lnTo>
                      <a:lnTo>
                        <a:pt x="690" y="2168"/>
                      </a:lnTo>
                      <a:lnTo>
                        <a:pt x="688" y="2168"/>
                      </a:lnTo>
                      <a:lnTo>
                        <a:pt x="687" y="2167"/>
                      </a:lnTo>
                      <a:lnTo>
                        <a:pt x="685" y="2167"/>
                      </a:lnTo>
                      <a:lnTo>
                        <a:pt x="683" y="2167"/>
                      </a:lnTo>
                      <a:lnTo>
                        <a:pt x="682" y="2167"/>
                      </a:lnTo>
                      <a:lnTo>
                        <a:pt x="680" y="2166"/>
                      </a:lnTo>
                      <a:lnTo>
                        <a:pt x="679" y="2166"/>
                      </a:lnTo>
                      <a:lnTo>
                        <a:pt x="677" y="2166"/>
                      </a:lnTo>
                      <a:lnTo>
                        <a:pt x="676" y="2165"/>
                      </a:lnTo>
                      <a:lnTo>
                        <a:pt x="674" y="2165"/>
                      </a:lnTo>
                      <a:lnTo>
                        <a:pt x="672" y="2164"/>
                      </a:lnTo>
                      <a:lnTo>
                        <a:pt x="671" y="2164"/>
                      </a:lnTo>
                      <a:lnTo>
                        <a:pt x="669" y="2164"/>
                      </a:lnTo>
                      <a:lnTo>
                        <a:pt x="668" y="2164"/>
                      </a:lnTo>
                      <a:lnTo>
                        <a:pt x="666" y="2163"/>
                      </a:lnTo>
                      <a:lnTo>
                        <a:pt x="665" y="2163"/>
                      </a:lnTo>
                      <a:lnTo>
                        <a:pt x="663" y="2162"/>
                      </a:lnTo>
                      <a:lnTo>
                        <a:pt x="662" y="2162"/>
                      </a:lnTo>
                      <a:lnTo>
                        <a:pt x="660" y="2162"/>
                      </a:lnTo>
                      <a:lnTo>
                        <a:pt x="659" y="2162"/>
                      </a:lnTo>
                      <a:lnTo>
                        <a:pt x="657" y="2161"/>
                      </a:lnTo>
                      <a:lnTo>
                        <a:pt x="656" y="2161"/>
                      </a:lnTo>
                      <a:lnTo>
                        <a:pt x="655" y="2160"/>
                      </a:lnTo>
                      <a:lnTo>
                        <a:pt x="653" y="2160"/>
                      </a:lnTo>
                      <a:lnTo>
                        <a:pt x="652" y="2160"/>
                      </a:lnTo>
                      <a:lnTo>
                        <a:pt x="650" y="2160"/>
                      </a:lnTo>
                      <a:lnTo>
                        <a:pt x="649" y="2159"/>
                      </a:lnTo>
                      <a:lnTo>
                        <a:pt x="647" y="2159"/>
                      </a:lnTo>
                      <a:lnTo>
                        <a:pt x="646" y="2159"/>
                      </a:lnTo>
                      <a:lnTo>
                        <a:pt x="645" y="2158"/>
                      </a:lnTo>
                      <a:lnTo>
                        <a:pt x="643" y="2158"/>
                      </a:lnTo>
                      <a:lnTo>
                        <a:pt x="642" y="2157"/>
                      </a:lnTo>
                      <a:lnTo>
                        <a:pt x="640" y="2157"/>
                      </a:lnTo>
                      <a:lnTo>
                        <a:pt x="639" y="2157"/>
                      </a:lnTo>
                      <a:lnTo>
                        <a:pt x="638" y="2157"/>
                      </a:lnTo>
                      <a:lnTo>
                        <a:pt x="636" y="2156"/>
                      </a:lnTo>
                      <a:lnTo>
                        <a:pt x="635" y="2156"/>
                      </a:lnTo>
                      <a:lnTo>
                        <a:pt x="634" y="2155"/>
                      </a:lnTo>
                      <a:lnTo>
                        <a:pt x="632" y="2155"/>
                      </a:lnTo>
                      <a:lnTo>
                        <a:pt x="631" y="2155"/>
                      </a:lnTo>
                      <a:lnTo>
                        <a:pt x="629" y="2155"/>
                      </a:lnTo>
                      <a:lnTo>
                        <a:pt x="628" y="2154"/>
                      </a:lnTo>
                      <a:lnTo>
                        <a:pt x="627" y="2154"/>
                      </a:lnTo>
                      <a:lnTo>
                        <a:pt x="626" y="2154"/>
                      </a:lnTo>
                      <a:lnTo>
                        <a:pt x="624" y="2153"/>
                      </a:lnTo>
                      <a:lnTo>
                        <a:pt x="623" y="2153"/>
                      </a:lnTo>
                      <a:lnTo>
                        <a:pt x="622" y="2153"/>
                      </a:lnTo>
                      <a:lnTo>
                        <a:pt x="620" y="2152"/>
                      </a:lnTo>
                      <a:lnTo>
                        <a:pt x="619" y="2152"/>
                      </a:lnTo>
                      <a:lnTo>
                        <a:pt x="618" y="2152"/>
                      </a:lnTo>
                      <a:lnTo>
                        <a:pt x="617" y="2151"/>
                      </a:lnTo>
                      <a:lnTo>
                        <a:pt x="615" y="2151"/>
                      </a:lnTo>
                      <a:lnTo>
                        <a:pt x="614" y="2150"/>
                      </a:lnTo>
                      <a:lnTo>
                        <a:pt x="613" y="2150"/>
                      </a:lnTo>
                      <a:lnTo>
                        <a:pt x="612" y="2150"/>
                      </a:lnTo>
                      <a:lnTo>
                        <a:pt x="610" y="2150"/>
                      </a:lnTo>
                      <a:lnTo>
                        <a:pt x="609" y="2149"/>
                      </a:lnTo>
                      <a:lnTo>
                        <a:pt x="608" y="2149"/>
                      </a:lnTo>
                      <a:lnTo>
                        <a:pt x="607" y="2148"/>
                      </a:lnTo>
                      <a:lnTo>
                        <a:pt x="605" y="2148"/>
                      </a:lnTo>
                      <a:lnTo>
                        <a:pt x="604" y="2148"/>
                      </a:lnTo>
                      <a:lnTo>
                        <a:pt x="603" y="2148"/>
                      </a:lnTo>
                      <a:lnTo>
                        <a:pt x="602" y="2147"/>
                      </a:lnTo>
                      <a:lnTo>
                        <a:pt x="601" y="2147"/>
                      </a:lnTo>
                      <a:lnTo>
                        <a:pt x="599" y="2147"/>
                      </a:lnTo>
                      <a:lnTo>
                        <a:pt x="598" y="2146"/>
                      </a:lnTo>
                      <a:lnTo>
                        <a:pt x="597" y="2146"/>
                      </a:lnTo>
                      <a:lnTo>
                        <a:pt x="596" y="2146"/>
                      </a:lnTo>
                      <a:lnTo>
                        <a:pt x="595" y="2145"/>
                      </a:lnTo>
                      <a:lnTo>
                        <a:pt x="594" y="2145"/>
                      </a:lnTo>
                      <a:lnTo>
                        <a:pt x="592" y="2145"/>
                      </a:lnTo>
                      <a:lnTo>
                        <a:pt x="591" y="2144"/>
                      </a:lnTo>
                      <a:lnTo>
                        <a:pt x="590" y="2144"/>
                      </a:lnTo>
                      <a:lnTo>
                        <a:pt x="589" y="2143"/>
                      </a:lnTo>
                      <a:lnTo>
                        <a:pt x="588" y="2143"/>
                      </a:lnTo>
                      <a:lnTo>
                        <a:pt x="587" y="2143"/>
                      </a:lnTo>
                      <a:lnTo>
                        <a:pt x="586" y="2143"/>
                      </a:lnTo>
                      <a:lnTo>
                        <a:pt x="584" y="2142"/>
                      </a:lnTo>
                      <a:lnTo>
                        <a:pt x="584" y="2142"/>
                      </a:lnTo>
                      <a:lnTo>
                        <a:pt x="582" y="2141"/>
                      </a:lnTo>
                      <a:lnTo>
                        <a:pt x="581" y="2141"/>
                      </a:lnTo>
                      <a:lnTo>
                        <a:pt x="580" y="2141"/>
                      </a:lnTo>
                      <a:lnTo>
                        <a:pt x="579" y="2141"/>
                      </a:lnTo>
                      <a:lnTo>
                        <a:pt x="578" y="2140"/>
                      </a:lnTo>
                      <a:lnTo>
                        <a:pt x="577" y="2140"/>
                      </a:lnTo>
                      <a:lnTo>
                        <a:pt x="576" y="2140"/>
                      </a:lnTo>
                      <a:lnTo>
                        <a:pt x="575" y="2139"/>
                      </a:lnTo>
                      <a:lnTo>
                        <a:pt x="574" y="2139"/>
                      </a:lnTo>
                      <a:lnTo>
                        <a:pt x="573" y="2138"/>
                      </a:lnTo>
                      <a:lnTo>
                        <a:pt x="572" y="2138"/>
                      </a:lnTo>
                      <a:lnTo>
                        <a:pt x="570" y="2138"/>
                      </a:lnTo>
                      <a:lnTo>
                        <a:pt x="570" y="2138"/>
                      </a:lnTo>
                      <a:lnTo>
                        <a:pt x="568" y="2137"/>
                      </a:lnTo>
                      <a:lnTo>
                        <a:pt x="568" y="2137"/>
                      </a:lnTo>
                      <a:lnTo>
                        <a:pt x="566" y="2136"/>
                      </a:lnTo>
                      <a:lnTo>
                        <a:pt x="566" y="2136"/>
                      </a:lnTo>
                      <a:lnTo>
                        <a:pt x="564" y="2136"/>
                      </a:lnTo>
                      <a:lnTo>
                        <a:pt x="563" y="2136"/>
                      </a:lnTo>
                      <a:lnTo>
                        <a:pt x="562" y="2135"/>
                      </a:lnTo>
                      <a:lnTo>
                        <a:pt x="561" y="2135"/>
                      </a:lnTo>
                      <a:lnTo>
                        <a:pt x="560" y="2134"/>
                      </a:lnTo>
                      <a:lnTo>
                        <a:pt x="559" y="2134"/>
                      </a:lnTo>
                      <a:lnTo>
                        <a:pt x="559" y="2134"/>
                      </a:lnTo>
                      <a:lnTo>
                        <a:pt x="558" y="2134"/>
                      </a:lnTo>
                      <a:lnTo>
                        <a:pt x="557" y="2134"/>
                      </a:lnTo>
                      <a:lnTo>
                        <a:pt x="556" y="2133"/>
                      </a:lnTo>
                      <a:lnTo>
                        <a:pt x="555" y="2133"/>
                      </a:lnTo>
                      <a:lnTo>
                        <a:pt x="554" y="2133"/>
                      </a:lnTo>
                      <a:lnTo>
                        <a:pt x="553" y="2132"/>
                      </a:lnTo>
                      <a:lnTo>
                        <a:pt x="552" y="2132"/>
                      </a:lnTo>
                      <a:lnTo>
                        <a:pt x="551" y="2131"/>
                      </a:lnTo>
                      <a:lnTo>
                        <a:pt x="550" y="2131"/>
                      </a:lnTo>
                      <a:lnTo>
                        <a:pt x="549" y="2131"/>
                      </a:lnTo>
                      <a:lnTo>
                        <a:pt x="549" y="2131"/>
                      </a:lnTo>
                      <a:lnTo>
                        <a:pt x="547" y="2130"/>
                      </a:lnTo>
                      <a:lnTo>
                        <a:pt x="547" y="2130"/>
                      </a:lnTo>
                      <a:lnTo>
                        <a:pt x="546" y="2129"/>
                      </a:lnTo>
                      <a:lnTo>
                        <a:pt x="545" y="2129"/>
                      </a:lnTo>
                      <a:lnTo>
                        <a:pt x="544" y="2129"/>
                      </a:lnTo>
                      <a:lnTo>
                        <a:pt x="543" y="2129"/>
                      </a:lnTo>
                      <a:lnTo>
                        <a:pt x="542" y="2128"/>
                      </a:lnTo>
                      <a:lnTo>
                        <a:pt x="541" y="2128"/>
                      </a:lnTo>
                      <a:lnTo>
                        <a:pt x="540" y="2128"/>
                      </a:lnTo>
                      <a:lnTo>
                        <a:pt x="539" y="2127"/>
                      </a:lnTo>
                      <a:lnTo>
                        <a:pt x="538" y="2127"/>
                      </a:lnTo>
                      <a:lnTo>
                        <a:pt x="537" y="2127"/>
                      </a:lnTo>
                      <a:lnTo>
                        <a:pt x="536" y="2126"/>
                      </a:lnTo>
                      <a:lnTo>
                        <a:pt x="535" y="2126"/>
                      </a:lnTo>
                      <a:lnTo>
                        <a:pt x="535" y="2126"/>
                      </a:lnTo>
                      <a:lnTo>
                        <a:pt x="534" y="2125"/>
                      </a:lnTo>
                      <a:lnTo>
                        <a:pt x="533" y="2125"/>
                      </a:lnTo>
                      <a:lnTo>
                        <a:pt x="532" y="2124"/>
                      </a:lnTo>
                      <a:lnTo>
                        <a:pt x="531" y="2124"/>
                      </a:lnTo>
                      <a:lnTo>
                        <a:pt x="530" y="2124"/>
                      </a:lnTo>
                      <a:lnTo>
                        <a:pt x="529" y="2124"/>
                      </a:lnTo>
                      <a:lnTo>
                        <a:pt x="528" y="2123"/>
                      </a:lnTo>
                      <a:lnTo>
                        <a:pt x="528" y="2123"/>
                      </a:lnTo>
                      <a:lnTo>
                        <a:pt x="527" y="2122"/>
                      </a:lnTo>
                      <a:lnTo>
                        <a:pt x="526" y="2122"/>
                      </a:lnTo>
                      <a:lnTo>
                        <a:pt x="525" y="2122"/>
                      </a:lnTo>
                      <a:lnTo>
                        <a:pt x="524" y="2122"/>
                      </a:lnTo>
                      <a:lnTo>
                        <a:pt x="523" y="2121"/>
                      </a:lnTo>
                      <a:lnTo>
                        <a:pt x="522" y="2121"/>
                      </a:lnTo>
                      <a:lnTo>
                        <a:pt x="521" y="2121"/>
                      </a:lnTo>
                      <a:lnTo>
                        <a:pt x="521" y="2120"/>
                      </a:lnTo>
                      <a:lnTo>
                        <a:pt x="520" y="2120"/>
                      </a:lnTo>
                      <a:lnTo>
                        <a:pt x="519" y="2120"/>
                      </a:lnTo>
                      <a:lnTo>
                        <a:pt x="518" y="2119"/>
                      </a:lnTo>
                      <a:lnTo>
                        <a:pt x="517" y="2119"/>
                      </a:lnTo>
                      <a:lnTo>
                        <a:pt x="516" y="2119"/>
                      </a:lnTo>
                      <a:lnTo>
                        <a:pt x="516" y="2118"/>
                      </a:lnTo>
                      <a:lnTo>
                        <a:pt x="515" y="2118"/>
                      </a:lnTo>
                      <a:lnTo>
                        <a:pt x="514" y="2117"/>
                      </a:lnTo>
                      <a:lnTo>
                        <a:pt x="513" y="2117"/>
                      </a:lnTo>
                      <a:lnTo>
                        <a:pt x="512" y="2117"/>
                      </a:lnTo>
                      <a:lnTo>
                        <a:pt x="512" y="2117"/>
                      </a:lnTo>
                      <a:lnTo>
                        <a:pt x="511" y="2116"/>
                      </a:lnTo>
                      <a:lnTo>
                        <a:pt x="510" y="2116"/>
                      </a:lnTo>
                      <a:lnTo>
                        <a:pt x="509" y="2115"/>
                      </a:lnTo>
                      <a:lnTo>
                        <a:pt x="508" y="2115"/>
                      </a:lnTo>
                      <a:lnTo>
                        <a:pt x="508" y="2115"/>
                      </a:lnTo>
                      <a:lnTo>
                        <a:pt x="507" y="2115"/>
                      </a:lnTo>
                      <a:lnTo>
                        <a:pt x="506" y="2114"/>
                      </a:lnTo>
                      <a:lnTo>
                        <a:pt x="505" y="2114"/>
                      </a:lnTo>
                      <a:lnTo>
                        <a:pt x="505" y="2114"/>
                      </a:lnTo>
                      <a:lnTo>
                        <a:pt x="504" y="2113"/>
                      </a:lnTo>
                      <a:lnTo>
                        <a:pt x="503" y="2113"/>
                      </a:lnTo>
                      <a:lnTo>
                        <a:pt x="502" y="2113"/>
                      </a:lnTo>
                      <a:lnTo>
                        <a:pt x="501" y="2112"/>
                      </a:lnTo>
                      <a:lnTo>
                        <a:pt x="501" y="2112"/>
                      </a:lnTo>
                      <a:lnTo>
                        <a:pt x="500" y="2112"/>
                      </a:lnTo>
                      <a:lnTo>
                        <a:pt x="499" y="2111"/>
                      </a:lnTo>
                      <a:lnTo>
                        <a:pt x="498" y="2111"/>
                      </a:lnTo>
                      <a:lnTo>
                        <a:pt x="498" y="2110"/>
                      </a:lnTo>
                      <a:lnTo>
                        <a:pt x="497" y="2110"/>
                      </a:lnTo>
                      <a:lnTo>
                        <a:pt x="496" y="2110"/>
                      </a:lnTo>
                      <a:lnTo>
                        <a:pt x="495" y="2110"/>
                      </a:lnTo>
                      <a:lnTo>
                        <a:pt x="495" y="2109"/>
                      </a:lnTo>
                      <a:lnTo>
                        <a:pt x="494" y="2109"/>
                      </a:lnTo>
                      <a:lnTo>
                        <a:pt x="493" y="2109"/>
                      </a:lnTo>
                      <a:lnTo>
                        <a:pt x="492" y="2108"/>
                      </a:lnTo>
                      <a:lnTo>
                        <a:pt x="492" y="2108"/>
                      </a:lnTo>
                      <a:lnTo>
                        <a:pt x="491" y="2108"/>
                      </a:lnTo>
                      <a:lnTo>
                        <a:pt x="490" y="2107"/>
                      </a:lnTo>
                      <a:lnTo>
                        <a:pt x="489" y="2107"/>
                      </a:lnTo>
                      <a:lnTo>
                        <a:pt x="489" y="2107"/>
                      </a:lnTo>
                      <a:lnTo>
                        <a:pt x="488" y="2106"/>
                      </a:lnTo>
                      <a:lnTo>
                        <a:pt x="487" y="2106"/>
                      </a:lnTo>
                      <a:lnTo>
                        <a:pt x="486" y="2105"/>
                      </a:lnTo>
                      <a:lnTo>
                        <a:pt x="486" y="2105"/>
                      </a:lnTo>
                      <a:lnTo>
                        <a:pt x="485" y="2105"/>
                      </a:lnTo>
                      <a:lnTo>
                        <a:pt x="484" y="2105"/>
                      </a:lnTo>
                      <a:lnTo>
                        <a:pt x="484" y="2104"/>
                      </a:lnTo>
                      <a:lnTo>
                        <a:pt x="483" y="2104"/>
                      </a:lnTo>
                      <a:lnTo>
                        <a:pt x="482" y="2103"/>
                      </a:lnTo>
                      <a:lnTo>
                        <a:pt x="481" y="2103"/>
                      </a:lnTo>
                      <a:lnTo>
                        <a:pt x="481" y="2103"/>
                      </a:lnTo>
                      <a:lnTo>
                        <a:pt x="480" y="2103"/>
                      </a:lnTo>
                      <a:lnTo>
                        <a:pt x="479" y="2102"/>
                      </a:lnTo>
                      <a:lnTo>
                        <a:pt x="479" y="2102"/>
                      </a:lnTo>
                      <a:lnTo>
                        <a:pt x="478" y="2102"/>
                      </a:lnTo>
                      <a:lnTo>
                        <a:pt x="477" y="2101"/>
                      </a:lnTo>
                      <a:lnTo>
                        <a:pt x="477" y="2101"/>
                      </a:lnTo>
                      <a:lnTo>
                        <a:pt x="476" y="2101"/>
                      </a:lnTo>
                      <a:lnTo>
                        <a:pt x="475" y="2100"/>
                      </a:lnTo>
                      <a:lnTo>
                        <a:pt x="475" y="2100"/>
                      </a:lnTo>
                      <a:lnTo>
                        <a:pt x="474" y="2100"/>
                      </a:lnTo>
                      <a:lnTo>
                        <a:pt x="474" y="2099"/>
                      </a:lnTo>
                      <a:lnTo>
                        <a:pt x="473" y="2099"/>
                      </a:lnTo>
                      <a:lnTo>
                        <a:pt x="472" y="2098"/>
                      </a:lnTo>
                      <a:lnTo>
                        <a:pt x="472" y="2098"/>
                      </a:lnTo>
                      <a:lnTo>
                        <a:pt x="471" y="2098"/>
                      </a:lnTo>
                      <a:lnTo>
                        <a:pt x="470" y="2098"/>
                      </a:lnTo>
                      <a:lnTo>
                        <a:pt x="469" y="2097"/>
                      </a:lnTo>
                      <a:lnTo>
                        <a:pt x="469" y="2097"/>
                      </a:lnTo>
                      <a:lnTo>
                        <a:pt x="468" y="2096"/>
                      </a:lnTo>
                      <a:lnTo>
                        <a:pt x="467" y="2096"/>
                      </a:lnTo>
                      <a:lnTo>
                        <a:pt x="467" y="2096"/>
                      </a:lnTo>
                      <a:lnTo>
                        <a:pt x="466" y="2096"/>
                      </a:lnTo>
                      <a:lnTo>
                        <a:pt x="465" y="2095"/>
                      </a:lnTo>
                      <a:lnTo>
                        <a:pt x="465" y="2095"/>
                      </a:lnTo>
                      <a:lnTo>
                        <a:pt x="464" y="2095"/>
                      </a:lnTo>
                      <a:lnTo>
                        <a:pt x="464" y="2094"/>
                      </a:lnTo>
                      <a:lnTo>
                        <a:pt x="463" y="2094"/>
                      </a:lnTo>
                      <a:lnTo>
                        <a:pt x="462" y="2094"/>
                      </a:lnTo>
                      <a:lnTo>
                        <a:pt x="462" y="2093"/>
                      </a:lnTo>
                      <a:lnTo>
                        <a:pt x="461" y="2093"/>
                      </a:lnTo>
                      <a:lnTo>
                        <a:pt x="460" y="2093"/>
                      </a:lnTo>
                      <a:lnTo>
                        <a:pt x="460" y="2092"/>
                      </a:lnTo>
                      <a:lnTo>
                        <a:pt x="459" y="2092"/>
                      </a:lnTo>
                      <a:lnTo>
                        <a:pt x="459" y="2091"/>
                      </a:lnTo>
                      <a:lnTo>
                        <a:pt x="458" y="2091"/>
                      </a:lnTo>
                      <a:lnTo>
                        <a:pt x="458" y="2091"/>
                      </a:lnTo>
                      <a:lnTo>
                        <a:pt x="457" y="2091"/>
                      </a:lnTo>
                      <a:lnTo>
                        <a:pt x="456" y="2090"/>
                      </a:lnTo>
                      <a:lnTo>
                        <a:pt x="455" y="2090"/>
                      </a:lnTo>
                      <a:lnTo>
                        <a:pt x="455" y="2089"/>
                      </a:lnTo>
                      <a:lnTo>
                        <a:pt x="454" y="2089"/>
                      </a:lnTo>
                      <a:lnTo>
                        <a:pt x="454" y="2089"/>
                      </a:lnTo>
                      <a:lnTo>
                        <a:pt x="453" y="2089"/>
                      </a:lnTo>
                      <a:lnTo>
                        <a:pt x="453" y="2088"/>
                      </a:lnTo>
                      <a:lnTo>
                        <a:pt x="452" y="2088"/>
                      </a:lnTo>
                      <a:lnTo>
                        <a:pt x="451" y="2088"/>
                      </a:lnTo>
                      <a:lnTo>
                        <a:pt x="451" y="2087"/>
                      </a:lnTo>
                      <a:lnTo>
                        <a:pt x="450" y="2087"/>
                      </a:lnTo>
                      <a:lnTo>
                        <a:pt x="450" y="2087"/>
                      </a:lnTo>
                      <a:lnTo>
                        <a:pt x="449" y="2086"/>
                      </a:lnTo>
                      <a:lnTo>
                        <a:pt x="448" y="2086"/>
                      </a:lnTo>
                      <a:lnTo>
                        <a:pt x="448" y="2086"/>
                      </a:lnTo>
                      <a:lnTo>
                        <a:pt x="447" y="2085"/>
                      </a:lnTo>
                      <a:lnTo>
                        <a:pt x="447" y="2085"/>
                      </a:lnTo>
                      <a:lnTo>
                        <a:pt x="446" y="2084"/>
                      </a:lnTo>
                      <a:lnTo>
                        <a:pt x="446" y="2084"/>
                      </a:lnTo>
                      <a:lnTo>
                        <a:pt x="445" y="2084"/>
                      </a:lnTo>
                      <a:lnTo>
                        <a:pt x="444" y="2084"/>
                      </a:lnTo>
                      <a:lnTo>
                        <a:pt x="444" y="2083"/>
                      </a:lnTo>
                      <a:lnTo>
                        <a:pt x="443" y="2083"/>
                      </a:lnTo>
                      <a:lnTo>
                        <a:pt x="443" y="2083"/>
                      </a:lnTo>
                      <a:lnTo>
                        <a:pt x="442" y="2082"/>
                      </a:lnTo>
                      <a:lnTo>
                        <a:pt x="441" y="2082"/>
                      </a:lnTo>
                      <a:lnTo>
                        <a:pt x="441" y="2082"/>
                      </a:lnTo>
                      <a:lnTo>
                        <a:pt x="440" y="2081"/>
                      </a:lnTo>
                      <a:lnTo>
                        <a:pt x="440" y="2081"/>
                      </a:lnTo>
                      <a:lnTo>
                        <a:pt x="439" y="2081"/>
                      </a:lnTo>
                      <a:lnTo>
                        <a:pt x="439" y="2080"/>
                      </a:lnTo>
                      <a:lnTo>
                        <a:pt x="438" y="2080"/>
                      </a:lnTo>
                      <a:lnTo>
                        <a:pt x="438" y="2080"/>
                      </a:lnTo>
                      <a:lnTo>
                        <a:pt x="437" y="2079"/>
                      </a:lnTo>
                      <a:lnTo>
                        <a:pt x="437" y="2079"/>
                      </a:lnTo>
                      <a:lnTo>
                        <a:pt x="436" y="2079"/>
                      </a:lnTo>
                      <a:lnTo>
                        <a:pt x="435" y="2078"/>
                      </a:lnTo>
                      <a:lnTo>
                        <a:pt x="435" y="2078"/>
                      </a:lnTo>
                      <a:lnTo>
                        <a:pt x="434" y="2077"/>
                      </a:lnTo>
                      <a:lnTo>
                        <a:pt x="434" y="2077"/>
                      </a:lnTo>
                      <a:lnTo>
                        <a:pt x="433" y="2077"/>
                      </a:lnTo>
                      <a:lnTo>
                        <a:pt x="433" y="2077"/>
                      </a:lnTo>
                      <a:lnTo>
                        <a:pt x="432" y="2076"/>
                      </a:lnTo>
                      <a:lnTo>
                        <a:pt x="432" y="2076"/>
                      </a:lnTo>
                      <a:lnTo>
                        <a:pt x="431" y="2076"/>
                      </a:lnTo>
                      <a:lnTo>
                        <a:pt x="430" y="2075"/>
                      </a:lnTo>
                      <a:lnTo>
                        <a:pt x="430" y="2075"/>
                      </a:lnTo>
                      <a:lnTo>
                        <a:pt x="430" y="2075"/>
                      </a:lnTo>
                      <a:lnTo>
                        <a:pt x="429" y="2074"/>
                      </a:lnTo>
                      <a:lnTo>
                        <a:pt x="428" y="2074"/>
                      </a:lnTo>
                      <a:lnTo>
                        <a:pt x="428" y="2074"/>
                      </a:lnTo>
                      <a:lnTo>
                        <a:pt x="427" y="2073"/>
                      </a:lnTo>
                      <a:lnTo>
                        <a:pt x="427" y="2073"/>
                      </a:lnTo>
                      <a:lnTo>
                        <a:pt x="426" y="2072"/>
                      </a:lnTo>
                      <a:lnTo>
                        <a:pt x="426" y="2072"/>
                      </a:lnTo>
                      <a:lnTo>
                        <a:pt x="425" y="2072"/>
                      </a:lnTo>
                      <a:lnTo>
                        <a:pt x="425" y="2072"/>
                      </a:lnTo>
                      <a:lnTo>
                        <a:pt x="424" y="2071"/>
                      </a:lnTo>
                      <a:lnTo>
                        <a:pt x="424" y="2071"/>
                      </a:lnTo>
                      <a:lnTo>
                        <a:pt x="423" y="2070"/>
                      </a:lnTo>
                      <a:lnTo>
                        <a:pt x="423" y="2070"/>
                      </a:lnTo>
                      <a:lnTo>
                        <a:pt x="422" y="2070"/>
                      </a:lnTo>
                      <a:lnTo>
                        <a:pt x="422" y="2070"/>
                      </a:lnTo>
                      <a:lnTo>
                        <a:pt x="421" y="2069"/>
                      </a:lnTo>
                      <a:lnTo>
                        <a:pt x="421" y="2069"/>
                      </a:lnTo>
                      <a:lnTo>
                        <a:pt x="420" y="2069"/>
                      </a:lnTo>
                      <a:lnTo>
                        <a:pt x="420" y="2068"/>
                      </a:lnTo>
                      <a:lnTo>
                        <a:pt x="419" y="2068"/>
                      </a:lnTo>
                      <a:lnTo>
                        <a:pt x="419" y="2068"/>
                      </a:lnTo>
                      <a:lnTo>
                        <a:pt x="418" y="2067"/>
                      </a:lnTo>
                      <a:lnTo>
                        <a:pt x="418" y="2067"/>
                      </a:lnTo>
                      <a:lnTo>
                        <a:pt x="417" y="2067"/>
                      </a:lnTo>
                      <a:lnTo>
                        <a:pt x="417" y="2066"/>
                      </a:lnTo>
                      <a:lnTo>
                        <a:pt x="416" y="2066"/>
                      </a:lnTo>
                      <a:lnTo>
                        <a:pt x="416" y="2065"/>
                      </a:lnTo>
                      <a:lnTo>
                        <a:pt x="416" y="2065"/>
                      </a:lnTo>
                      <a:lnTo>
                        <a:pt x="415" y="2065"/>
                      </a:lnTo>
                      <a:lnTo>
                        <a:pt x="414" y="2065"/>
                      </a:lnTo>
                      <a:lnTo>
                        <a:pt x="414" y="2064"/>
                      </a:lnTo>
                      <a:lnTo>
                        <a:pt x="413" y="2064"/>
                      </a:lnTo>
                      <a:lnTo>
                        <a:pt x="413" y="2064"/>
                      </a:lnTo>
                      <a:lnTo>
                        <a:pt x="413" y="2063"/>
                      </a:lnTo>
                      <a:lnTo>
                        <a:pt x="412" y="2063"/>
                      </a:lnTo>
                      <a:lnTo>
                        <a:pt x="411" y="2063"/>
                      </a:lnTo>
                      <a:lnTo>
                        <a:pt x="411" y="2062"/>
                      </a:lnTo>
                      <a:lnTo>
                        <a:pt x="411" y="2062"/>
                      </a:lnTo>
                      <a:lnTo>
                        <a:pt x="410" y="2062"/>
                      </a:lnTo>
                      <a:lnTo>
                        <a:pt x="410" y="2061"/>
                      </a:lnTo>
                      <a:lnTo>
                        <a:pt x="409" y="2061"/>
                      </a:lnTo>
                      <a:lnTo>
                        <a:pt x="408" y="2061"/>
                      </a:lnTo>
                      <a:lnTo>
                        <a:pt x="408" y="2060"/>
                      </a:lnTo>
                      <a:lnTo>
                        <a:pt x="408" y="2060"/>
                      </a:lnTo>
                      <a:lnTo>
                        <a:pt x="407" y="2060"/>
                      </a:lnTo>
                      <a:lnTo>
                        <a:pt x="407" y="2059"/>
                      </a:lnTo>
                      <a:lnTo>
                        <a:pt x="406" y="2059"/>
                      </a:lnTo>
                      <a:lnTo>
                        <a:pt x="406" y="2058"/>
                      </a:lnTo>
                      <a:lnTo>
                        <a:pt x="406" y="2058"/>
                      </a:lnTo>
                      <a:lnTo>
                        <a:pt x="405" y="2058"/>
                      </a:lnTo>
                      <a:lnTo>
                        <a:pt x="404" y="2058"/>
                      </a:lnTo>
                      <a:lnTo>
                        <a:pt x="404" y="2057"/>
                      </a:lnTo>
                      <a:lnTo>
                        <a:pt x="404" y="2057"/>
                      </a:lnTo>
                      <a:lnTo>
                        <a:pt x="403" y="2057"/>
                      </a:lnTo>
                      <a:lnTo>
                        <a:pt x="403" y="2056"/>
                      </a:lnTo>
                      <a:lnTo>
                        <a:pt x="402" y="2056"/>
                      </a:lnTo>
                      <a:lnTo>
                        <a:pt x="402" y="2056"/>
                      </a:lnTo>
                      <a:lnTo>
                        <a:pt x="401" y="2055"/>
                      </a:lnTo>
                      <a:lnTo>
                        <a:pt x="401" y="2055"/>
                      </a:lnTo>
                      <a:lnTo>
                        <a:pt x="401" y="2055"/>
                      </a:lnTo>
                      <a:lnTo>
                        <a:pt x="400" y="2054"/>
                      </a:lnTo>
                      <a:lnTo>
                        <a:pt x="399" y="2054"/>
                      </a:lnTo>
                      <a:lnTo>
                        <a:pt x="399" y="2054"/>
                      </a:lnTo>
                      <a:lnTo>
                        <a:pt x="399" y="2053"/>
                      </a:lnTo>
                      <a:lnTo>
                        <a:pt x="398" y="2053"/>
                      </a:lnTo>
                      <a:lnTo>
                        <a:pt x="398" y="2053"/>
                      </a:lnTo>
                      <a:lnTo>
                        <a:pt x="397" y="2052"/>
                      </a:lnTo>
                      <a:lnTo>
                        <a:pt x="397" y="2052"/>
                      </a:lnTo>
                      <a:lnTo>
                        <a:pt x="397" y="2051"/>
                      </a:lnTo>
                      <a:lnTo>
                        <a:pt x="396" y="2051"/>
                      </a:lnTo>
                      <a:lnTo>
                        <a:pt x="396" y="2051"/>
                      </a:lnTo>
                      <a:lnTo>
                        <a:pt x="395" y="2051"/>
                      </a:lnTo>
                      <a:lnTo>
                        <a:pt x="395" y="2050"/>
                      </a:lnTo>
                      <a:lnTo>
                        <a:pt x="394" y="2050"/>
                      </a:lnTo>
                      <a:lnTo>
                        <a:pt x="394" y="2050"/>
                      </a:lnTo>
                      <a:lnTo>
                        <a:pt x="394" y="2049"/>
                      </a:lnTo>
                      <a:lnTo>
                        <a:pt x="393" y="2049"/>
                      </a:lnTo>
                      <a:lnTo>
                        <a:pt x="393" y="2049"/>
                      </a:lnTo>
                      <a:lnTo>
                        <a:pt x="392" y="2048"/>
                      </a:lnTo>
                      <a:lnTo>
                        <a:pt x="392" y="2048"/>
                      </a:lnTo>
                      <a:lnTo>
                        <a:pt x="392" y="2048"/>
                      </a:lnTo>
                      <a:lnTo>
                        <a:pt x="391" y="2047"/>
                      </a:lnTo>
                      <a:lnTo>
                        <a:pt x="391" y="2047"/>
                      </a:lnTo>
                      <a:lnTo>
                        <a:pt x="390" y="2047"/>
                      </a:lnTo>
                      <a:lnTo>
                        <a:pt x="390" y="2047"/>
                      </a:lnTo>
                      <a:lnTo>
                        <a:pt x="390" y="2046"/>
                      </a:lnTo>
                      <a:lnTo>
                        <a:pt x="389" y="2046"/>
                      </a:lnTo>
                      <a:lnTo>
                        <a:pt x="389" y="2045"/>
                      </a:lnTo>
                      <a:lnTo>
                        <a:pt x="388" y="2045"/>
                      </a:lnTo>
                      <a:lnTo>
                        <a:pt x="388" y="2044"/>
                      </a:lnTo>
                      <a:lnTo>
                        <a:pt x="387" y="2044"/>
                      </a:lnTo>
                      <a:lnTo>
                        <a:pt x="387" y="2044"/>
                      </a:lnTo>
                      <a:lnTo>
                        <a:pt x="387" y="2044"/>
                      </a:lnTo>
                      <a:lnTo>
                        <a:pt x="386" y="2043"/>
                      </a:lnTo>
                      <a:lnTo>
                        <a:pt x="386" y="2043"/>
                      </a:lnTo>
                      <a:lnTo>
                        <a:pt x="385" y="2043"/>
                      </a:lnTo>
                      <a:lnTo>
                        <a:pt x="385" y="2042"/>
                      </a:lnTo>
                      <a:lnTo>
                        <a:pt x="385" y="2042"/>
                      </a:lnTo>
                      <a:lnTo>
                        <a:pt x="384" y="2042"/>
                      </a:lnTo>
                      <a:lnTo>
                        <a:pt x="384" y="2041"/>
                      </a:lnTo>
                      <a:lnTo>
                        <a:pt x="383" y="2041"/>
                      </a:lnTo>
                      <a:lnTo>
                        <a:pt x="383" y="2041"/>
                      </a:lnTo>
                      <a:lnTo>
                        <a:pt x="383" y="2040"/>
                      </a:lnTo>
                      <a:lnTo>
                        <a:pt x="382" y="2040"/>
                      </a:lnTo>
                      <a:lnTo>
                        <a:pt x="382" y="2040"/>
                      </a:lnTo>
                      <a:lnTo>
                        <a:pt x="381" y="2040"/>
                      </a:lnTo>
                      <a:lnTo>
                        <a:pt x="381" y="2039"/>
                      </a:lnTo>
                      <a:lnTo>
                        <a:pt x="380" y="2039"/>
                      </a:lnTo>
                      <a:lnTo>
                        <a:pt x="380" y="2038"/>
                      </a:lnTo>
                      <a:lnTo>
                        <a:pt x="380" y="2038"/>
                      </a:lnTo>
                      <a:lnTo>
                        <a:pt x="379" y="2038"/>
                      </a:lnTo>
                      <a:lnTo>
                        <a:pt x="379" y="2037"/>
                      </a:lnTo>
                      <a:lnTo>
                        <a:pt x="378" y="2037"/>
                      </a:lnTo>
                      <a:lnTo>
                        <a:pt x="378" y="2037"/>
                      </a:lnTo>
                      <a:lnTo>
                        <a:pt x="378" y="2036"/>
                      </a:lnTo>
                      <a:lnTo>
                        <a:pt x="378" y="2036"/>
                      </a:lnTo>
                      <a:lnTo>
                        <a:pt x="377" y="2036"/>
                      </a:lnTo>
                      <a:lnTo>
                        <a:pt x="377" y="2035"/>
                      </a:lnTo>
                      <a:lnTo>
                        <a:pt x="376" y="2035"/>
                      </a:lnTo>
                      <a:lnTo>
                        <a:pt x="376" y="2035"/>
                      </a:lnTo>
                      <a:lnTo>
                        <a:pt x="376" y="2034"/>
                      </a:lnTo>
                      <a:lnTo>
                        <a:pt x="375" y="2034"/>
                      </a:lnTo>
                      <a:lnTo>
                        <a:pt x="375" y="2034"/>
                      </a:lnTo>
                      <a:lnTo>
                        <a:pt x="374" y="2033"/>
                      </a:lnTo>
                      <a:lnTo>
                        <a:pt x="374" y="2033"/>
                      </a:lnTo>
                      <a:lnTo>
                        <a:pt x="373" y="2032"/>
                      </a:lnTo>
                      <a:lnTo>
                        <a:pt x="373" y="2032"/>
                      </a:lnTo>
                      <a:lnTo>
                        <a:pt x="373" y="2032"/>
                      </a:lnTo>
                      <a:lnTo>
                        <a:pt x="373" y="2032"/>
                      </a:lnTo>
                      <a:lnTo>
                        <a:pt x="372" y="2031"/>
                      </a:lnTo>
                      <a:lnTo>
                        <a:pt x="372" y="2031"/>
                      </a:lnTo>
                      <a:lnTo>
                        <a:pt x="371" y="2031"/>
                      </a:lnTo>
                      <a:lnTo>
                        <a:pt x="371" y="2030"/>
                      </a:lnTo>
                      <a:lnTo>
                        <a:pt x="371" y="2030"/>
                      </a:lnTo>
                      <a:lnTo>
                        <a:pt x="370" y="2030"/>
                      </a:lnTo>
                      <a:lnTo>
                        <a:pt x="370" y="2029"/>
                      </a:lnTo>
                      <a:lnTo>
                        <a:pt x="370" y="2029"/>
                      </a:lnTo>
                      <a:lnTo>
                        <a:pt x="369" y="2029"/>
                      </a:lnTo>
                      <a:lnTo>
                        <a:pt x="369" y="2028"/>
                      </a:lnTo>
                      <a:lnTo>
                        <a:pt x="369" y="2028"/>
                      </a:lnTo>
                      <a:lnTo>
                        <a:pt x="368" y="2028"/>
                      </a:lnTo>
                      <a:lnTo>
                        <a:pt x="368" y="2028"/>
                      </a:lnTo>
                      <a:lnTo>
                        <a:pt x="367" y="2027"/>
                      </a:lnTo>
                      <a:lnTo>
                        <a:pt x="367" y="2027"/>
                      </a:lnTo>
                      <a:lnTo>
                        <a:pt x="367" y="2026"/>
                      </a:lnTo>
                      <a:lnTo>
                        <a:pt x="366" y="2026"/>
                      </a:lnTo>
                      <a:lnTo>
                        <a:pt x="366" y="2025"/>
                      </a:lnTo>
                      <a:lnTo>
                        <a:pt x="366" y="2025"/>
                      </a:lnTo>
                      <a:lnTo>
                        <a:pt x="365" y="2025"/>
                      </a:lnTo>
                      <a:lnTo>
                        <a:pt x="365" y="2025"/>
                      </a:lnTo>
                      <a:lnTo>
                        <a:pt x="364" y="2024"/>
                      </a:lnTo>
                      <a:lnTo>
                        <a:pt x="364" y="2024"/>
                      </a:lnTo>
                      <a:lnTo>
                        <a:pt x="364" y="2024"/>
                      </a:lnTo>
                      <a:lnTo>
                        <a:pt x="364" y="2023"/>
                      </a:lnTo>
                      <a:lnTo>
                        <a:pt x="363" y="2023"/>
                      </a:lnTo>
                      <a:lnTo>
                        <a:pt x="363" y="2023"/>
                      </a:lnTo>
                      <a:lnTo>
                        <a:pt x="362" y="2022"/>
                      </a:lnTo>
                      <a:lnTo>
                        <a:pt x="362" y="2022"/>
                      </a:lnTo>
                      <a:lnTo>
                        <a:pt x="362" y="2022"/>
                      </a:lnTo>
                      <a:lnTo>
                        <a:pt x="362" y="2021"/>
                      </a:lnTo>
                      <a:lnTo>
                        <a:pt x="361" y="2021"/>
                      </a:lnTo>
                      <a:lnTo>
                        <a:pt x="361" y="2021"/>
                      </a:lnTo>
                      <a:lnTo>
                        <a:pt x="360" y="2021"/>
                      </a:lnTo>
                      <a:lnTo>
                        <a:pt x="360" y="2020"/>
                      </a:lnTo>
                      <a:lnTo>
                        <a:pt x="360" y="2020"/>
                      </a:lnTo>
                      <a:lnTo>
                        <a:pt x="359" y="2019"/>
                      </a:lnTo>
                      <a:lnTo>
                        <a:pt x="359" y="2019"/>
                      </a:lnTo>
                      <a:lnTo>
                        <a:pt x="359" y="2019"/>
                      </a:lnTo>
                      <a:lnTo>
                        <a:pt x="358" y="2018"/>
                      </a:lnTo>
                      <a:lnTo>
                        <a:pt x="358" y="2018"/>
                      </a:lnTo>
                      <a:lnTo>
                        <a:pt x="358" y="2018"/>
                      </a:lnTo>
                      <a:lnTo>
                        <a:pt x="357" y="2017"/>
                      </a:lnTo>
                      <a:lnTo>
                        <a:pt x="357" y="2017"/>
                      </a:lnTo>
                      <a:lnTo>
                        <a:pt x="357" y="2017"/>
                      </a:lnTo>
                      <a:lnTo>
                        <a:pt x="357" y="2016"/>
                      </a:lnTo>
                      <a:lnTo>
                        <a:pt x="356" y="2016"/>
                      </a:lnTo>
                      <a:lnTo>
                        <a:pt x="356" y="2016"/>
                      </a:lnTo>
                      <a:lnTo>
                        <a:pt x="355" y="2015"/>
                      </a:lnTo>
                      <a:lnTo>
                        <a:pt x="355" y="2015"/>
                      </a:lnTo>
                      <a:lnTo>
                        <a:pt x="355" y="2015"/>
                      </a:lnTo>
                      <a:lnTo>
                        <a:pt x="355" y="2014"/>
                      </a:lnTo>
                      <a:lnTo>
                        <a:pt x="354" y="2014"/>
                      </a:lnTo>
                      <a:lnTo>
                        <a:pt x="354" y="2014"/>
                      </a:lnTo>
                      <a:lnTo>
                        <a:pt x="353" y="2014"/>
                      </a:lnTo>
                      <a:lnTo>
                        <a:pt x="353" y="2013"/>
                      </a:lnTo>
                      <a:lnTo>
                        <a:pt x="353" y="2013"/>
                      </a:lnTo>
                      <a:lnTo>
                        <a:pt x="352" y="2012"/>
                      </a:lnTo>
                      <a:lnTo>
                        <a:pt x="352" y="2012"/>
                      </a:lnTo>
                      <a:lnTo>
                        <a:pt x="352" y="2012"/>
                      </a:lnTo>
                      <a:lnTo>
                        <a:pt x="352" y="2011"/>
                      </a:lnTo>
                      <a:lnTo>
                        <a:pt x="351" y="2011"/>
                      </a:lnTo>
                      <a:lnTo>
                        <a:pt x="351" y="2011"/>
                      </a:lnTo>
                      <a:lnTo>
                        <a:pt x="350" y="2010"/>
                      </a:lnTo>
                      <a:lnTo>
                        <a:pt x="350" y="2010"/>
                      </a:lnTo>
                      <a:lnTo>
                        <a:pt x="350" y="2010"/>
                      </a:lnTo>
                      <a:lnTo>
                        <a:pt x="350" y="2009"/>
                      </a:lnTo>
                      <a:lnTo>
                        <a:pt x="349" y="2009"/>
                      </a:lnTo>
                      <a:lnTo>
                        <a:pt x="349" y="2009"/>
                      </a:lnTo>
                      <a:lnTo>
                        <a:pt x="349" y="2008"/>
                      </a:lnTo>
                      <a:lnTo>
                        <a:pt x="348" y="2008"/>
                      </a:lnTo>
                      <a:lnTo>
                        <a:pt x="348" y="2008"/>
                      </a:lnTo>
                      <a:lnTo>
                        <a:pt x="348" y="2007"/>
                      </a:lnTo>
                      <a:lnTo>
                        <a:pt x="348" y="2007"/>
                      </a:lnTo>
                      <a:lnTo>
                        <a:pt x="347" y="2007"/>
                      </a:lnTo>
                      <a:lnTo>
                        <a:pt x="347" y="2007"/>
                      </a:lnTo>
                      <a:lnTo>
                        <a:pt x="347" y="2006"/>
                      </a:lnTo>
                      <a:lnTo>
                        <a:pt x="346" y="2006"/>
                      </a:lnTo>
                      <a:lnTo>
                        <a:pt x="346" y="2005"/>
                      </a:lnTo>
                      <a:lnTo>
                        <a:pt x="345" y="2005"/>
                      </a:lnTo>
                      <a:lnTo>
                        <a:pt x="345" y="2005"/>
                      </a:lnTo>
                      <a:lnTo>
                        <a:pt x="345" y="2004"/>
                      </a:lnTo>
                      <a:lnTo>
                        <a:pt x="345" y="2004"/>
                      </a:lnTo>
                      <a:lnTo>
                        <a:pt x="344" y="2004"/>
                      </a:lnTo>
                      <a:lnTo>
                        <a:pt x="344" y="2003"/>
                      </a:lnTo>
                      <a:lnTo>
                        <a:pt x="344" y="2003"/>
                      </a:lnTo>
                      <a:lnTo>
                        <a:pt x="343" y="2003"/>
                      </a:lnTo>
                      <a:lnTo>
                        <a:pt x="343" y="2002"/>
                      </a:lnTo>
                      <a:lnTo>
                        <a:pt x="343" y="2002"/>
                      </a:lnTo>
                      <a:lnTo>
                        <a:pt x="343" y="2002"/>
                      </a:lnTo>
                      <a:lnTo>
                        <a:pt x="342" y="2002"/>
                      </a:lnTo>
                      <a:lnTo>
                        <a:pt x="342" y="2001"/>
                      </a:lnTo>
                      <a:lnTo>
                        <a:pt x="342" y="2001"/>
                      </a:lnTo>
                      <a:lnTo>
                        <a:pt x="341" y="2000"/>
                      </a:lnTo>
                      <a:lnTo>
                        <a:pt x="341" y="2000"/>
                      </a:lnTo>
                      <a:lnTo>
                        <a:pt x="341" y="1999"/>
                      </a:lnTo>
                      <a:lnTo>
                        <a:pt x="340" y="1999"/>
                      </a:lnTo>
                      <a:lnTo>
                        <a:pt x="340" y="1999"/>
                      </a:lnTo>
                      <a:lnTo>
                        <a:pt x="340" y="1999"/>
                      </a:lnTo>
                      <a:lnTo>
                        <a:pt x="340" y="1998"/>
                      </a:lnTo>
                      <a:lnTo>
                        <a:pt x="339" y="1998"/>
                      </a:lnTo>
                      <a:lnTo>
                        <a:pt x="339" y="1998"/>
                      </a:lnTo>
                      <a:lnTo>
                        <a:pt x="339" y="1997"/>
                      </a:lnTo>
                      <a:lnTo>
                        <a:pt x="338" y="1997"/>
                      </a:lnTo>
                      <a:lnTo>
                        <a:pt x="338" y="1997"/>
                      </a:lnTo>
                      <a:lnTo>
                        <a:pt x="338" y="1996"/>
                      </a:lnTo>
                      <a:lnTo>
                        <a:pt x="338" y="1996"/>
                      </a:lnTo>
                      <a:lnTo>
                        <a:pt x="337" y="1996"/>
                      </a:lnTo>
                      <a:lnTo>
                        <a:pt x="337" y="1995"/>
                      </a:lnTo>
                      <a:lnTo>
                        <a:pt x="337" y="1995"/>
                      </a:lnTo>
                      <a:lnTo>
                        <a:pt x="336" y="1995"/>
                      </a:lnTo>
                      <a:lnTo>
                        <a:pt x="336" y="1995"/>
                      </a:lnTo>
                      <a:lnTo>
                        <a:pt x="336" y="1994"/>
                      </a:lnTo>
                      <a:lnTo>
                        <a:pt x="336" y="1994"/>
                      </a:lnTo>
                      <a:lnTo>
                        <a:pt x="335" y="1993"/>
                      </a:lnTo>
                      <a:lnTo>
                        <a:pt x="335" y="1993"/>
                      </a:lnTo>
                      <a:lnTo>
                        <a:pt x="335" y="1993"/>
                      </a:lnTo>
                      <a:lnTo>
                        <a:pt x="334" y="1992"/>
                      </a:lnTo>
                      <a:lnTo>
                        <a:pt x="334" y="1992"/>
                      </a:lnTo>
                      <a:lnTo>
                        <a:pt x="334" y="1992"/>
                      </a:lnTo>
                      <a:lnTo>
                        <a:pt x="333" y="1991"/>
                      </a:lnTo>
                      <a:lnTo>
                        <a:pt x="333" y="1991"/>
                      </a:lnTo>
                      <a:lnTo>
                        <a:pt x="333" y="1991"/>
                      </a:lnTo>
                      <a:lnTo>
                        <a:pt x="333" y="1990"/>
                      </a:lnTo>
                      <a:lnTo>
                        <a:pt x="332" y="1990"/>
                      </a:lnTo>
                      <a:lnTo>
                        <a:pt x="332" y="1990"/>
                      </a:lnTo>
                      <a:lnTo>
                        <a:pt x="332" y="1989"/>
                      </a:lnTo>
                      <a:lnTo>
                        <a:pt x="331" y="1989"/>
                      </a:lnTo>
                      <a:lnTo>
                        <a:pt x="331" y="1989"/>
                      </a:lnTo>
                      <a:lnTo>
                        <a:pt x="331" y="1988"/>
                      </a:lnTo>
                      <a:lnTo>
                        <a:pt x="331" y="1988"/>
                      </a:lnTo>
                      <a:lnTo>
                        <a:pt x="331" y="1988"/>
                      </a:lnTo>
                      <a:lnTo>
                        <a:pt x="330" y="1988"/>
                      </a:lnTo>
                      <a:lnTo>
                        <a:pt x="330" y="1987"/>
                      </a:lnTo>
                      <a:lnTo>
                        <a:pt x="330" y="1987"/>
                      </a:lnTo>
                      <a:lnTo>
                        <a:pt x="329" y="1986"/>
                      </a:lnTo>
                      <a:lnTo>
                        <a:pt x="329" y="1986"/>
                      </a:lnTo>
                      <a:lnTo>
                        <a:pt x="329" y="1986"/>
                      </a:lnTo>
                      <a:lnTo>
                        <a:pt x="329" y="1985"/>
                      </a:lnTo>
                      <a:lnTo>
                        <a:pt x="329" y="1985"/>
                      </a:lnTo>
                      <a:lnTo>
                        <a:pt x="328" y="1985"/>
                      </a:lnTo>
                      <a:lnTo>
                        <a:pt x="328" y="1984"/>
                      </a:lnTo>
                      <a:lnTo>
                        <a:pt x="328" y="1984"/>
                      </a:lnTo>
                      <a:lnTo>
                        <a:pt x="327" y="1984"/>
                      </a:lnTo>
                      <a:lnTo>
                        <a:pt x="327" y="1983"/>
                      </a:lnTo>
                      <a:lnTo>
                        <a:pt x="327" y="1983"/>
                      </a:lnTo>
                      <a:lnTo>
                        <a:pt x="326" y="1983"/>
                      </a:lnTo>
                      <a:lnTo>
                        <a:pt x="326" y="1982"/>
                      </a:lnTo>
                      <a:lnTo>
                        <a:pt x="326" y="1982"/>
                      </a:lnTo>
                      <a:lnTo>
                        <a:pt x="326" y="1982"/>
                      </a:lnTo>
                      <a:lnTo>
                        <a:pt x="325" y="1981"/>
                      </a:lnTo>
                      <a:lnTo>
                        <a:pt x="325" y="1981"/>
                      </a:lnTo>
                      <a:lnTo>
                        <a:pt x="325" y="1981"/>
                      </a:lnTo>
                      <a:lnTo>
                        <a:pt x="325" y="1981"/>
                      </a:lnTo>
                      <a:lnTo>
                        <a:pt x="324" y="1980"/>
                      </a:lnTo>
                      <a:lnTo>
                        <a:pt x="324" y="1980"/>
                      </a:lnTo>
                      <a:lnTo>
                        <a:pt x="324" y="1979"/>
                      </a:lnTo>
                      <a:lnTo>
                        <a:pt x="324" y="1979"/>
                      </a:lnTo>
                      <a:lnTo>
                        <a:pt x="323" y="1979"/>
                      </a:lnTo>
                      <a:lnTo>
                        <a:pt x="323" y="1978"/>
                      </a:lnTo>
                      <a:lnTo>
                        <a:pt x="323" y="1978"/>
                      </a:lnTo>
                      <a:lnTo>
                        <a:pt x="322" y="1978"/>
                      </a:lnTo>
                      <a:lnTo>
                        <a:pt x="322" y="1977"/>
                      </a:lnTo>
                      <a:lnTo>
                        <a:pt x="322" y="1977"/>
                      </a:lnTo>
                      <a:lnTo>
                        <a:pt x="322" y="1977"/>
                      </a:lnTo>
                      <a:lnTo>
                        <a:pt x="322" y="1976"/>
                      </a:lnTo>
                      <a:lnTo>
                        <a:pt x="321" y="1976"/>
                      </a:lnTo>
                      <a:lnTo>
                        <a:pt x="321" y="1976"/>
                      </a:lnTo>
                      <a:lnTo>
                        <a:pt x="321" y="1976"/>
                      </a:lnTo>
                      <a:lnTo>
                        <a:pt x="321" y="1975"/>
                      </a:lnTo>
                      <a:lnTo>
                        <a:pt x="320" y="1975"/>
                      </a:lnTo>
                      <a:lnTo>
                        <a:pt x="320" y="1974"/>
                      </a:lnTo>
                      <a:lnTo>
                        <a:pt x="320" y="1974"/>
                      </a:lnTo>
                      <a:lnTo>
                        <a:pt x="319" y="1974"/>
                      </a:lnTo>
                      <a:lnTo>
                        <a:pt x="319" y="1974"/>
                      </a:lnTo>
                      <a:lnTo>
                        <a:pt x="319" y="1973"/>
                      </a:lnTo>
                      <a:lnTo>
                        <a:pt x="319" y="1973"/>
                      </a:lnTo>
                      <a:lnTo>
                        <a:pt x="319" y="1972"/>
                      </a:lnTo>
                      <a:lnTo>
                        <a:pt x="318" y="1972"/>
                      </a:lnTo>
                      <a:lnTo>
                        <a:pt x="318" y="1972"/>
                      </a:lnTo>
                      <a:lnTo>
                        <a:pt x="318" y="1971"/>
                      </a:lnTo>
                      <a:lnTo>
                        <a:pt x="317" y="1971"/>
                      </a:lnTo>
                      <a:lnTo>
                        <a:pt x="317" y="1971"/>
                      </a:lnTo>
                      <a:lnTo>
                        <a:pt x="317" y="1970"/>
                      </a:lnTo>
                      <a:lnTo>
                        <a:pt x="317" y="1970"/>
                      </a:lnTo>
                      <a:lnTo>
                        <a:pt x="317" y="1970"/>
                      </a:lnTo>
                      <a:lnTo>
                        <a:pt x="316" y="1969"/>
                      </a:lnTo>
                      <a:lnTo>
                        <a:pt x="316" y="1969"/>
                      </a:lnTo>
                      <a:lnTo>
                        <a:pt x="316" y="1969"/>
                      </a:lnTo>
                      <a:lnTo>
                        <a:pt x="315" y="1969"/>
                      </a:lnTo>
                      <a:lnTo>
                        <a:pt x="315" y="1968"/>
                      </a:lnTo>
                      <a:lnTo>
                        <a:pt x="315" y="1968"/>
                      </a:lnTo>
                      <a:lnTo>
                        <a:pt x="315" y="1967"/>
                      </a:lnTo>
                      <a:lnTo>
                        <a:pt x="315" y="1967"/>
                      </a:lnTo>
                      <a:lnTo>
                        <a:pt x="315" y="1967"/>
                      </a:lnTo>
                      <a:lnTo>
                        <a:pt x="314" y="1967"/>
                      </a:lnTo>
                      <a:lnTo>
                        <a:pt x="314" y="1966"/>
                      </a:lnTo>
                      <a:lnTo>
                        <a:pt x="314" y="1966"/>
                      </a:lnTo>
                      <a:lnTo>
                        <a:pt x="313" y="1965"/>
                      </a:lnTo>
                      <a:lnTo>
                        <a:pt x="313" y="1965"/>
                      </a:lnTo>
                      <a:lnTo>
                        <a:pt x="313" y="1965"/>
                      </a:lnTo>
                      <a:lnTo>
                        <a:pt x="312" y="1964"/>
                      </a:lnTo>
                      <a:lnTo>
                        <a:pt x="312" y="1964"/>
                      </a:lnTo>
                      <a:lnTo>
                        <a:pt x="312" y="1964"/>
                      </a:lnTo>
                      <a:lnTo>
                        <a:pt x="312" y="1963"/>
                      </a:lnTo>
                      <a:lnTo>
                        <a:pt x="312" y="1963"/>
                      </a:lnTo>
                      <a:lnTo>
                        <a:pt x="312" y="1963"/>
                      </a:lnTo>
                      <a:lnTo>
                        <a:pt x="311" y="1962"/>
                      </a:lnTo>
                      <a:lnTo>
                        <a:pt x="311" y="1962"/>
                      </a:lnTo>
                      <a:lnTo>
                        <a:pt x="311" y="1962"/>
                      </a:lnTo>
                      <a:lnTo>
                        <a:pt x="310" y="1962"/>
                      </a:lnTo>
                      <a:lnTo>
                        <a:pt x="310" y="1961"/>
                      </a:lnTo>
                      <a:lnTo>
                        <a:pt x="310" y="1961"/>
                      </a:lnTo>
                      <a:lnTo>
                        <a:pt x="310" y="1960"/>
                      </a:lnTo>
                      <a:lnTo>
                        <a:pt x="310" y="1960"/>
                      </a:lnTo>
                      <a:lnTo>
                        <a:pt x="310" y="1960"/>
                      </a:lnTo>
                      <a:lnTo>
                        <a:pt x="309" y="1959"/>
                      </a:lnTo>
                      <a:lnTo>
                        <a:pt x="309" y="1959"/>
                      </a:lnTo>
                      <a:lnTo>
                        <a:pt x="309" y="1959"/>
                      </a:lnTo>
                      <a:lnTo>
                        <a:pt x="308" y="1958"/>
                      </a:lnTo>
                      <a:lnTo>
                        <a:pt x="308" y="1958"/>
                      </a:lnTo>
                      <a:lnTo>
                        <a:pt x="308" y="1958"/>
                      </a:lnTo>
                      <a:lnTo>
                        <a:pt x="308" y="1957"/>
                      </a:lnTo>
                      <a:lnTo>
                        <a:pt x="308" y="1957"/>
                      </a:lnTo>
                      <a:lnTo>
                        <a:pt x="308" y="1957"/>
                      </a:lnTo>
                      <a:lnTo>
                        <a:pt x="308" y="1957"/>
                      </a:lnTo>
                      <a:lnTo>
                        <a:pt x="307" y="1957"/>
                      </a:lnTo>
                      <a:lnTo>
                        <a:pt x="307" y="1956"/>
                      </a:lnTo>
                      <a:lnTo>
                        <a:pt x="307" y="1956"/>
                      </a:lnTo>
                      <a:lnTo>
                        <a:pt x="306" y="1955"/>
                      </a:lnTo>
                      <a:lnTo>
                        <a:pt x="306" y="1955"/>
                      </a:lnTo>
                      <a:lnTo>
                        <a:pt x="306" y="1955"/>
                      </a:lnTo>
                      <a:lnTo>
                        <a:pt x="306" y="1955"/>
                      </a:lnTo>
                      <a:lnTo>
                        <a:pt x="305" y="1954"/>
                      </a:lnTo>
                      <a:lnTo>
                        <a:pt x="305" y="1954"/>
                      </a:lnTo>
                      <a:lnTo>
                        <a:pt x="305" y="1953"/>
                      </a:lnTo>
                      <a:lnTo>
                        <a:pt x="305" y="1953"/>
                      </a:lnTo>
                      <a:lnTo>
                        <a:pt x="305" y="1953"/>
                      </a:lnTo>
                      <a:lnTo>
                        <a:pt x="304" y="1952"/>
                      </a:lnTo>
                      <a:lnTo>
                        <a:pt x="304" y="1952"/>
                      </a:lnTo>
                      <a:lnTo>
                        <a:pt x="304" y="1952"/>
                      </a:lnTo>
                      <a:lnTo>
                        <a:pt x="304" y="1951"/>
                      </a:lnTo>
                      <a:lnTo>
                        <a:pt x="303" y="1951"/>
                      </a:lnTo>
                      <a:lnTo>
                        <a:pt x="303" y="1951"/>
                      </a:lnTo>
                      <a:lnTo>
                        <a:pt x="303" y="1950"/>
                      </a:lnTo>
                      <a:lnTo>
                        <a:pt x="303" y="1950"/>
                      </a:lnTo>
                      <a:lnTo>
                        <a:pt x="303" y="1950"/>
                      </a:lnTo>
                      <a:lnTo>
                        <a:pt x="303" y="1950"/>
                      </a:lnTo>
                      <a:lnTo>
                        <a:pt x="302" y="1949"/>
                      </a:lnTo>
                      <a:lnTo>
                        <a:pt x="302" y="1949"/>
                      </a:lnTo>
                      <a:lnTo>
                        <a:pt x="302" y="1948"/>
                      </a:lnTo>
                      <a:lnTo>
                        <a:pt x="302" y="1948"/>
                      </a:lnTo>
                      <a:lnTo>
                        <a:pt x="301" y="1948"/>
                      </a:lnTo>
                      <a:lnTo>
                        <a:pt x="301" y="1948"/>
                      </a:lnTo>
                      <a:lnTo>
                        <a:pt x="301" y="1947"/>
                      </a:lnTo>
                      <a:lnTo>
                        <a:pt x="301" y="1947"/>
                      </a:lnTo>
                      <a:lnTo>
                        <a:pt x="301" y="1946"/>
                      </a:lnTo>
                      <a:lnTo>
                        <a:pt x="300" y="1946"/>
                      </a:lnTo>
                      <a:lnTo>
                        <a:pt x="300" y="1946"/>
                      </a:lnTo>
                      <a:lnTo>
                        <a:pt x="300" y="1945"/>
                      </a:lnTo>
                      <a:lnTo>
                        <a:pt x="300" y="1945"/>
                      </a:lnTo>
                      <a:lnTo>
                        <a:pt x="299" y="1945"/>
                      </a:lnTo>
                      <a:lnTo>
                        <a:pt x="299" y="1944"/>
                      </a:lnTo>
                      <a:lnTo>
                        <a:pt x="299" y="1944"/>
                      </a:lnTo>
                      <a:lnTo>
                        <a:pt x="299" y="1944"/>
                      </a:lnTo>
                      <a:lnTo>
                        <a:pt x="298" y="1943"/>
                      </a:lnTo>
                      <a:lnTo>
                        <a:pt x="298" y="1943"/>
                      </a:lnTo>
                      <a:lnTo>
                        <a:pt x="298" y="1943"/>
                      </a:lnTo>
                      <a:lnTo>
                        <a:pt x="298" y="1943"/>
                      </a:lnTo>
                      <a:lnTo>
                        <a:pt x="298" y="1942"/>
                      </a:lnTo>
                      <a:lnTo>
                        <a:pt x="298" y="1942"/>
                      </a:lnTo>
                      <a:lnTo>
                        <a:pt x="297" y="1941"/>
                      </a:lnTo>
                      <a:lnTo>
                        <a:pt x="297" y="1941"/>
                      </a:lnTo>
                      <a:lnTo>
                        <a:pt x="297" y="1941"/>
                      </a:lnTo>
                      <a:lnTo>
                        <a:pt x="297" y="1941"/>
                      </a:lnTo>
                      <a:lnTo>
                        <a:pt x="296" y="1940"/>
                      </a:lnTo>
                      <a:lnTo>
                        <a:pt x="296" y="1940"/>
                      </a:lnTo>
                      <a:lnTo>
                        <a:pt x="296" y="1939"/>
                      </a:lnTo>
                      <a:lnTo>
                        <a:pt x="296" y="1939"/>
                      </a:lnTo>
                      <a:lnTo>
                        <a:pt x="296" y="1939"/>
                      </a:lnTo>
                      <a:lnTo>
                        <a:pt x="296" y="1938"/>
                      </a:lnTo>
                      <a:lnTo>
                        <a:pt x="295" y="1938"/>
                      </a:lnTo>
                      <a:lnTo>
                        <a:pt x="295" y="1938"/>
                      </a:lnTo>
                      <a:lnTo>
                        <a:pt x="295" y="1937"/>
                      </a:lnTo>
                      <a:lnTo>
                        <a:pt x="295" y="1937"/>
                      </a:lnTo>
                      <a:lnTo>
                        <a:pt x="294" y="1937"/>
                      </a:lnTo>
                      <a:lnTo>
                        <a:pt x="294" y="1936"/>
                      </a:lnTo>
                      <a:lnTo>
                        <a:pt x="294" y="1936"/>
                      </a:lnTo>
                      <a:lnTo>
                        <a:pt x="294" y="1936"/>
                      </a:lnTo>
                      <a:lnTo>
                        <a:pt x="294" y="1936"/>
                      </a:lnTo>
                      <a:lnTo>
                        <a:pt x="293" y="1935"/>
                      </a:lnTo>
                      <a:lnTo>
                        <a:pt x="293" y="1935"/>
                      </a:lnTo>
                      <a:lnTo>
                        <a:pt x="293" y="1934"/>
                      </a:lnTo>
                      <a:lnTo>
                        <a:pt x="293" y="1934"/>
                      </a:lnTo>
                      <a:lnTo>
                        <a:pt x="292" y="1934"/>
                      </a:lnTo>
                      <a:lnTo>
                        <a:pt x="292" y="1934"/>
                      </a:lnTo>
                      <a:lnTo>
                        <a:pt x="292" y="1933"/>
                      </a:lnTo>
                      <a:lnTo>
                        <a:pt x="292" y="1933"/>
                      </a:lnTo>
                      <a:lnTo>
                        <a:pt x="291" y="1932"/>
                      </a:lnTo>
                      <a:lnTo>
                        <a:pt x="291" y="1932"/>
                      </a:lnTo>
                      <a:lnTo>
                        <a:pt x="291" y="1932"/>
                      </a:lnTo>
                      <a:lnTo>
                        <a:pt x="291" y="1931"/>
                      </a:lnTo>
                      <a:lnTo>
                        <a:pt x="291" y="1931"/>
                      </a:lnTo>
                      <a:lnTo>
                        <a:pt x="291" y="1931"/>
                      </a:lnTo>
                      <a:lnTo>
                        <a:pt x="290" y="1931"/>
                      </a:lnTo>
                      <a:lnTo>
                        <a:pt x="290" y="1930"/>
                      </a:lnTo>
                      <a:lnTo>
                        <a:pt x="290" y="1930"/>
                      </a:lnTo>
                      <a:lnTo>
                        <a:pt x="290" y="1929"/>
                      </a:lnTo>
                      <a:lnTo>
                        <a:pt x="290" y="1929"/>
                      </a:lnTo>
                      <a:lnTo>
                        <a:pt x="289" y="1929"/>
                      </a:lnTo>
                      <a:lnTo>
                        <a:pt x="289" y="1929"/>
                      </a:lnTo>
                      <a:lnTo>
                        <a:pt x="289" y="1928"/>
                      </a:lnTo>
                      <a:lnTo>
                        <a:pt x="289" y="1928"/>
                      </a:lnTo>
                      <a:lnTo>
                        <a:pt x="289" y="1927"/>
                      </a:lnTo>
                      <a:lnTo>
                        <a:pt x="289" y="1927"/>
                      </a:lnTo>
                      <a:lnTo>
                        <a:pt x="288" y="1927"/>
                      </a:lnTo>
                      <a:lnTo>
                        <a:pt x="288" y="1926"/>
                      </a:lnTo>
                      <a:lnTo>
                        <a:pt x="288" y="1926"/>
                      </a:lnTo>
                      <a:lnTo>
                        <a:pt x="288" y="1926"/>
                      </a:lnTo>
                      <a:lnTo>
                        <a:pt x="288" y="1925"/>
                      </a:lnTo>
                      <a:lnTo>
                        <a:pt x="287" y="1925"/>
                      </a:lnTo>
                      <a:lnTo>
                        <a:pt x="287" y="1925"/>
                      </a:lnTo>
                      <a:lnTo>
                        <a:pt x="287" y="1924"/>
                      </a:lnTo>
                      <a:lnTo>
                        <a:pt x="287" y="1924"/>
                      </a:lnTo>
                      <a:lnTo>
                        <a:pt x="287" y="1924"/>
                      </a:lnTo>
                      <a:lnTo>
                        <a:pt x="284" y="1917"/>
                      </a:lnTo>
                      <a:lnTo>
                        <a:pt x="281" y="1911"/>
                      </a:lnTo>
                      <a:lnTo>
                        <a:pt x="278" y="1904"/>
                      </a:lnTo>
                      <a:lnTo>
                        <a:pt x="275" y="1898"/>
                      </a:lnTo>
                      <a:lnTo>
                        <a:pt x="272" y="1891"/>
                      </a:lnTo>
                      <a:lnTo>
                        <a:pt x="269" y="1885"/>
                      </a:lnTo>
                      <a:lnTo>
                        <a:pt x="266" y="1879"/>
                      </a:lnTo>
                      <a:lnTo>
                        <a:pt x="263" y="1872"/>
                      </a:lnTo>
                      <a:lnTo>
                        <a:pt x="261" y="1866"/>
                      </a:lnTo>
                      <a:lnTo>
                        <a:pt x="258" y="1859"/>
                      </a:lnTo>
                      <a:lnTo>
                        <a:pt x="256" y="1853"/>
                      </a:lnTo>
                      <a:lnTo>
                        <a:pt x="253" y="1846"/>
                      </a:lnTo>
                      <a:lnTo>
                        <a:pt x="251" y="1840"/>
                      </a:lnTo>
                      <a:lnTo>
                        <a:pt x="248" y="1833"/>
                      </a:lnTo>
                      <a:lnTo>
                        <a:pt x="246" y="1827"/>
                      </a:lnTo>
                      <a:lnTo>
                        <a:pt x="244" y="1820"/>
                      </a:lnTo>
                      <a:lnTo>
                        <a:pt x="241" y="1814"/>
                      </a:lnTo>
                      <a:lnTo>
                        <a:pt x="239" y="1808"/>
                      </a:lnTo>
                      <a:lnTo>
                        <a:pt x="237" y="1801"/>
                      </a:lnTo>
                      <a:lnTo>
                        <a:pt x="235" y="1795"/>
                      </a:lnTo>
                      <a:lnTo>
                        <a:pt x="233" y="1788"/>
                      </a:lnTo>
                      <a:lnTo>
                        <a:pt x="230" y="1782"/>
                      </a:lnTo>
                      <a:lnTo>
                        <a:pt x="228" y="1775"/>
                      </a:lnTo>
                      <a:lnTo>
                        <a:pt x="226" y="1769"/>
                      </a:lnTo>
                      <a:lnTo>
                        <a:pt x="224" y="1762"/>
                      </a:lnTo>
                      <a:lnTo>
                        <a:pt x="222" y="1756"/>
                      </a:lnTo>
                      <a:lnTo>
                        <a:pt x="220" y="1750"/>
                      </a:lnTo>
                      <a:lnTo>
                        <a:pt x="219" y="1743"/>
                      </a:lnTo>
                      <a:lnTo>
                        <a:pt x="216" y="1736"/>
                      </a:lnTo>
                      <a:lnTo>
                        <a:pt x="215" y="1730"/>
                      </a:lnTo>
                      <a:lnTo>
                        <a:pt x="213" y="1724"/>
                      </a:lnTo>
                      <a:lnTo>
                        <a:pt x="211" y="1717"/>
                      </a:lnTo>
                      <a:lnTo>
                        <a:pt x="209" y="1711"/>
                      </a:lnTo>
                      <a:lnTo>
                        <a:pt x="208" y="1704"/>
                      </a:lnTo>
                      <a:lnTo>
                        <a:pt x="206" y="1698"/>
                      </a:lnTo>
                      <a:lnTo>
                        <a:pt x="204" y="1691"/>
                      </a:lnTo>
                      <a:lnTo>
                        <a:pt x="203" y="1685"/>
                      </a:lnTo>
                      <a:lnTo>
                        <a:pt x="202" y="1679"/>
                      </a:lnTo>
                      <a:lnTo>
                        <a:pt x="200" y="1672"/>
                      </a:lnTo>
                      <a:lnTo>
                        <a:pt x="198" y="1665"/>
                      </a:lnTo>
                      <a:lnTo>
                        <a:pt x="197" y="1659"/>
                      </a:lnTo>
                      <a:lnTo>
                        <a:pt x="195" y="1653"/>
                      </a:lnTo>
                      <a:lnTo>
                        <a:pt x="194" y="1646"/>
                      </a:lnTo>
                      <a:lnTo>
                        <a:pt x="193" y="1640"/>
                      </a:lnTo>
                      <a:lnTo>
                        <a:pt x="191" y="1633"/>
                      </a:lnTo>
                      <a:lnTo>
                        <a:pt x="190" y="1627"/>
                      </a:lnTo>
                      <a:lnTo>
                        <a:pt x="189" y="1620"/>
                      </a:lnTo>
                      <a:lnTo>
                        <a:pt x="188" y="1614"/>
                      </a:lnTo>
                      <a:lnTo>
                        <a:pt x="186" y="1607"/>
                      </a:lnTo>
                      <a:lnTo>
                        <a:pt x="185" y="1601"/>
                      </a:lnTo>
                      <a:lnTo>
                        <a:pt x="184" y="1594"/>
                      </a:lnTo>
                      <a:lnTo>
                        <a:pt x="183" y="1588"/>
                      </a:lnTo>
                      <a:lnTo>
                        <a:pt x="182" y="1582"/>
                      </a:lnTo>
                      <a:lnTo>
                        <a:pt x="181" y="1575"/>
                      </a:lnTo>
                      <a:lnTo>
                        <a:pt x="180" y="1568"/>
                      </a:lnTo>
                      <a:lnTo>
                        <a:pt x="179" y="1562"/>
                      </a:lnTo>
                      <a:lnTo>
                        <a:pt x="178" y="1556"/>
                      </a:lnTo>
                      <a:lnTo>
                        <a:pt x="176" y="1549"/>
                      </a:lnTo>
                      <a:lnTo>
                        <a:pt x="176" y="1543"/>
                      </a:lnTo>
                      <a:lnTo>
                        <a:pt x="175" y="1536"/>
                      </a:lnTo>
                      <a:lnTo>
                        <a:pt x="174" y="1530"/>
                      </a:lnTo>
                      <a:lnTo>
                        <a:pt x="173" y="1524"/>
                      </a:lnTo>
                      <a:lnTo>
                        <a:pt x="172" y="1517"/>
                      </a:lnTo>
                      <a:lnTo>
                        <a:pt x="171" y="1511"/>
                      </a:lnTo>
                      <a:lnTo>
                        <a:pt x="170" y="1504"/>
                      </a:lnTo>
                      <a:lnTo>
                        <a:pt x="169" y="1498"/>
                      </a:lnTo>
                      <a:lnTo>
                        <a:pt x="168" y="1491"/>
                      </a:lnTo>
                      <a:lnTo>
                        <a:pt x="167" y="1485"/>
                      </a:lnTo>
                      <a:lnTo>
                        <a:pt x="167" y="1478"/>
                      </a:lnTo>
                      <a:lnTo>
                        <a:pt x="166" y="1472"/>
                      </a:lnTo>
                      <a:lnTo>
                        <a:pt x="165" y="1465"/>
                      </a:lnTo>
                      <a:lnTo>
                        <a:pt x="164" y="1459"/>
                      </a:lnTo>
                      <a:lnTo>
                        <a:pt x="163" y="1453"/>
                      </a:lnTo>
                      <a:lnTo>
                        <a:pt x="162" y="1446"/>
                      </a:lnTo>
                      <a:lnTo>
                        <a:pt x="162" y="1439"/>
                      </a:lnTo>
                      <a:lnTo>
                        <a:pt x="161" y="1433"/>
                      </a:lnTo>
                      <a:lnTo>
                        <a:pt x="160" y="1427"/>
                      </a:lnTo>
                      <a:lnTo>
                        <a:pt x="160" y="1420"/>
                      </a:lnTo>
                      <a:lnTo>
                        <a:pt x="159" y="1414"/>
                      </a:lnTo>
                      <a:lnTo>
                        <a:pt x="158" y="1407"/>
                      </a:lnTo>
                      <a:lnTo>
                        <a:pt x="157" y="1401"/>
                      </a:lnTo>
                      <a:lnTo>
                        <a:pt x="157" y="1394"/>
                      </a:lnTo>
                      <a:lnTo>
                        <a:pt x="156" y="1388"/>
                      </a:lnTo>
                      <a:lnTo>
                        <a:pt x="155" y="1381"/>
                      </a:lnTo>
                      <a:lnTo>
                        <a:pt x="155" y="1375"/>
                      </a:lnTo>
                      <a:lnTo>
                        <a:pt x="154" y="1368"/>
                      </a:lnTo>
                      <a:lnTo>
                        <a:pt x="153" y="1362"/>
                      </a:lnTo>
                      <a:lnTo>
                        <a:pt x="153" y="1356"/>
                      </a:lnTo>
                      <a:lnTo>
                        <a:pt x="152" y="1349"/>
                      </a:lnTo>
                      <a:lnTo>
                        <a:pt x="151" y="1343"/>
                      </a:lnTo>
                      <a:lnTo>
                        <a:pt x="151" y="1336"/>
                      </a:lnTo>
                      <a:lnTo>
                        <a:pt x="150" y="1330"/>
                      </a:lnTo>
                      <a:lnTo>
                        <a:pt x="149" y="1324"/>
                      </a:lnTo>
                      <a:lnTo>
                        <a:pt x="149" y="1317"/>
                      </a:lnTo>
                      <a:lnTo>
                        <a:pt x="148" y="1310"/>
                      </a:lnTo>
                      <a:lnTo>
                        <a:pt x="148" y="1304"/>
                      </a:lnTo>
                      <a:lnTo>
                        <a:pt x="147" y="1298"/>
                      </a:lnTo>
                      <a:lnTo>
                        <a:pt x="146" y="1291"/>
                      </a:lnTo>
                      <a:lnTo>
                        <a:pt x="146" y="1285"/>
                      </a:lnTo>
                      <a:lnTo>
                        <a:pt x="145" y="1278"/>
                      </a:lnTo>
                      <a:lnTo>
                        <a:pt x="145" y="1272"/>
                      </a:lnTo>
                      <a:lnTo>
                        <a:pt x="144" y="1265"/>
                      </a:lnTo>
                      <a:lnTo>
                        <a:pt x="144" y="1259"/>
                      </a:lnTo>
                      <a:lnTo>
                        <a:pt x="143" y="1252"/>
                      </a:lnTo>
                      <a:lnTo>
                        <a:pt x="143" y="1246"/>
                      </a:lnTo>
                      <a:lnTo>
                        <a:pt x="142" y="1239"/>
                      </a:lnTo>
                      <a:lnTo>
                        <a:pt x="141" y="1233"/>
                      </a:lnTo>
                      <a:lnTo>
                        <a:pt x="141" y="1227"/>
                      </a:lnTo>
                      <a:lnTo>
                        <a:pt x="141" y="1220"/>
                      </a:lnTo>
                      <a:lnTo>
                        <a:pt x="140" y="1213"/>
                      </a:lnTo>
                      <a:lnTo>
                        <a:pt x="139" y="1207"/>
                      </a:lnTo>
                      <a:lnTo>
                        <a:pt x="139" y="1201"/>
                      </a:lnTo>
                      <a:lnTo>
                        <a:pt x="139" y="1194"/>
                      </a:lnTo>
                      <a:lnTo>
                        <a:pt x="138" y="1188"/>
                      </a:lnTo>
                      <a:lnTo>
                        <a:pt x="138" y="1181"/>
                      </a:lnTo>
                      <a:lnTo>
                        <a:pt x="137" y="1175"/>
                      </a:lnTo>
                      <a:lnTo>
                        <a:pt x="137" y="1168"/>
                      </a:lnTo>
                      <a:lnTo>
                        <a:pt x="136" y="1162"/>
                      </a:lnTo>
                      <a:lnTo>
                        <a:pt x="136" y="1156"/>
                      </a:lnTo>
                      <a:lnTo>
                        <a:pt x="135" y="1149"/>
                      </a:lnTo>
                      <a:lnTo>
                        <a:pt x="135" y="1142"/>
                      </a:lnTo>
                      <a:lnTo>
                        <a:pt x="134" y="1136"/>
                      </a:lnTo>
                      <a:lnTo>
                        <a:pt x="134" y="1130"/>
                      </a:lnTo>
                      <a:lnTo>
                        <a:pt x="134" y="1123"/>
                      </a:lnTo>
                      <a:lnTo>
                        <a:pt x="133" y="1117"/>
                      </a:lnTo>
                      <a:lnTo>
                        <a:pt x="132" y="1110"/>
                      </a:lnTo>
                      <a:lnTo>
                        <a:pt x="132" y="1104"/>
                      </a:lnTo>
                      <a:lnTo>
                        <a:pt x="132" y="1097"/>
                      </a:lnTo>
                      <a:lnTo>
                        <a:pt x="131" y="1091"/>
                      </a:lnTo>
                      <a:lnTo>
                        <a:pt x="131" y="1084"/>
                      </a:lnTo>
                      <a:lnTo>
                        <a:pt x="130" y="1078"/>
                      </a:lnTo>
                      <a:lnTo>
                        <a:pt x="130" y="1072"/>
                      </a:lnTo>
                      <a:lnTo>
                        <a:pt x="129" y="1065"/>
                      </a:lnTo>
                      <a:lnTo>
                        <a:pt x="129" y="1059"/>
                      </a:lnTo>
                      <a:lnTo>
                        <a:pt x="129" y="1052"/>
                      </a:lnTo>
                      <a:lnTo>
                        <a:pt x="129" y="1046"/>
                      </a:lnTo>
                      <a:lnTo>
                        <a:pt x="128" y="1039"/>
                      </a:lnTo>
                      <a:lnTo>
                        <a:pt x="128" y="1033"/>
                      </a:lnTo>
                      <a:lnTo>
                        <a:pt x="127" y="1026"/>
                      </a:lnTo>
                      <a:lnTo>
                        <a:pt x="127" y="1020"/>
                      </a:lnTo>
                      <a:lnTo>
                        <a:pt x="127" y="1013"/>
                      </a:lnTo>
                      <a:lnTo>
                        <a:pt x="126" y="1007"/>
                      </a:lnTo>
                      <a:lnTo>
                        <a:pt x="126" y="1001"/>
                      </a:lnTo>
                      <a:lnTo>
                        <a:pt x="125" y="994"/>
                      </a:lnTo>
                      <a:lnTo>
                        <a:pt x="125" y="988"/>
                      </a:lnTo>
                      <a:lnTo>
                        <a:pt x="125" y="981"/>
                      </a:lnTo>
                      <a:lnTo>
                        <a:pt x="125" y="975"/>
                      </a:lnTo>
                      <a:lnTo>
                        <a:pt x="124" y="968"/>
                      </a:lnTo>
                      <a:lnTo>
                        <a:pt x="124" y="962"/>
                      </a:lnTo>
                      <a:lnTo>
                        <a:pt x="123" y="955"/>
                      </a:lnTo>
                      <a:lnTo>
                        <a:pt x="123" y="949"/>
                      </a:lnTo>
                      <a:lnTo>
                        <a:pt x="123" y="942"/>
                      </a:lnTo>
                      <a:lnTo>
                        <a:pt x="122" y="936"/>
                      </a:lnTo>
                      <a:lnTo>
                        <a:pt x="122" y="930"/>
                      </a:lnTo>
                      <a:lnTo>
                        <a:pt x="122" y="923"/>
                      </a:lnTo>
                      <a:lnTo>
                        <a:pt x="121" y="916"/>
                      </a:lnTo>
                      <a:lnTo>
                        <a:pt x="121" y="910"/>
                      </a:lnTo>
                      <a:lnTo>
                        <a:pt x="121" y="904"/>
                      </a:lnTo>
                      <a:lnTo>
                        <a:pt x="120" y="897"/>
                      </a:lnTo>
                      <a:lnTo>
                        <a:pt x="120" y="891"/>
                      </a:lnTo>
                      <a:lnTo>
                        <a:pt x="120" y="884"/>
                      </a:lnTo>
                      <a:lnTo>
                        <a:pt x="120" y="878"/>
                      </a:lnTo>
                      <a:lnTo>
                        <a:pt x="119" y="871"/>
                      </a:lnTo>
                      <a:lnTo>
                        <a:pt x="119" y="865"/>
                      </a:lnTo>
                      <a:lnTo>
                        <a:pt x="119" y="858"/>
                      </a:lnTo>
                      <a:lnTo>
                        <a:pt x="118" y="852"/>
                      </a:lnTo>
                      <a:lnTo>
                        <a:pt x="118" y="845"/>
                      </a:lnTo>
                      <a:lnTo>
                        <a:pt x="118" y="839"/>
                      </a:lnTo>
                      <a:lnTo>
                        <a:pt x="118" y="833"/>
                      </a:lnTo>
                      <a:lnTo>
                        <a:pt x="117" y="826"/>
                      </a:lnTo>
                      <a:lnTo>
                        <a:pt x="117" y="820"/>
                      </a:lnTo>
                      <a:lnTo>
                        <a:pt x="117" y="813"/>
                      </a:lnTo>
                      <a:lnTo>
                        <a:pt x="116" y="807"/>
                      </a:lnTo>
                      <a:lnTo>
                        <a:pt x="116" y="801"/>
                      </a:lnTo>
                      <a:lnTo>
                        <a:pt x="116" y="794"/>
                      </a:lnTo>
                      <a:lnTo>
                        <a:pt x="115" y="787"/>
                      </a:lnTo>
                      <a:lnTo>
                        <a:pt x="115" y="781"/>
                      </a:lnTo>
                      <a:lnTo>
                        <a:pt x="115" y="775"/>
                      </a:lnTo>
                      <a:lnTo>
                        <a:pt x="115" y="768"/>
                      </a:lnTo>
                      <a:lnTo>
                        <a:pt x="114" y="762"/>
                      </a:lnTo>
                      <a:lnTo>
                        <a:pt x="114" y="755"/>
                      </a:lnTo>
                      <a:lnTo>
                        <a:pt x="114" y="749"/>
                      </a:lnTo>
                      <a:lnTo>
                        <a:pt x="113" y="742"/>
                      </a:lnTo>
                      <a:lnTo>
                        <a:pt x="113" y="736"/>
                      </a:lnTo>
                      <a:lnTo>
                        <a:pt x="113" y="729"/>
                      </a:lnTo>
                      <a:lnTo>
                        <a:pt x="113" y="723"/>
                      </a:lnTo>
                      <a:lnTo>
                        <a:pt x="113" y="716"/>
                      </a:lnTo>
                      <a:lnTo>
                        <a:pt x="112" y="710"/>
                      </a:lnTo>
                      <a:lnTo>
                        <a:pt x="112" y="704"/>
                      </a:lnTo>
                      <a:lnTo>
                        <a:pt x="112" y="697"/>
                      </a:lnTo>
                      <a:lnTo>
                        <a:pt x="111" y="690"/>
                      </a:lnTo>
                      <a:lnTo>
                        <a:pt x="111" y="684"/>
                      </a:lnTo>
                      <a:lnTo>
                        <a:pt x="111" y="678"/>
                      </a:lnTo>
                      <a:lnTo>
                        <a:pt x="111" y="671"/>
                      </a:lnTo>
                      <a:lnTo>
                        <a:pt x="111" y="665"/>
                      </a:lnTo>
                      <a:lnTo>
                        <a:pt x="110" y="658"/>
                      </a:lnTo>
                      <a:lnTo>
                        <a:pt x="110" y="652"/>
                      </a:lnTo>
                      <a:lnTo>
                        <a:pt x="110" y="645"/>
                      </a:lnTo>
                      <a:lnTo>
                        <a:pt x="110" y="639"/>
                      </a:lnTo>
                      <a:lnTo>
                        <a:pt x="109" y="633"/>
                      </a:lnTo>
                      <a:lnTo>
                        <a:pt x="109" y="626"/>
                      </a:lnTo>
                      <a:lnTo>
                        <a:pt x="109" y="619"/>
                      </a:lnTo>
                      <a:lnTo>
                        <a:pt x="109" y="613"/>
                      </a:lnTo>
                      <a:lnTo>
                        <a:pt x="108" y="607"/>
                      </a:lnTo>
                      <a:lnTo>
                        <a:pt x="108" y="600"/>
                      </a:lnTo>
                      <a:lnTo>
                        <a:pt x="108" y="594"/>
                      </a:lnTo>
                      <a:lnTo>
                        <a:pt x="108" y="587"/>
                      </a:lnTo>
                      <a:lnTo>
                        <a:pt x="108" y="581"/>
                      </a:lnTo>
                      <a:lnTo>
                        <a:pt x="107" y="575"/>
                      </a:lnTo>
                      <a:lnTo>
                        <a:pt x="107" y="568"/>
                      </a:lnTo>
                      <a:lnTo>
                        <a:pt x="107" y="561"/>
                      </a:lnTo>
                      <a:lnTo>
                        <a:pt x="107" y="555"/>
                      </a:lnTo>
                      <a:lnTo>
                        <a:pt x="106" y="549"/>
                      </a:lnTo>
                      <a:lnTo>
                        <a:pt x="106" y="542"/>
                      </a:lnTo>
                      <a:lnTo>
                        <a:pt x="106" y="536"/>
                      </a:lnTo>
                      <a:lnTo>
                        <a:pt x="106" y="529"/>
                      </a:lnTo>
                      <a:lnTo>
                        <a:pt x="106" y="523"/>
                      </a:lnTo>
                      <a:lnTo>
                        <a:pt x="106" y="516"/>
                      </a:lnTo>
                      <a:lnTo>
                        <a:pt x="105" y="510"/>
                      </a:lnTo>
                      <a:lnTo>
                        <a:pt x="105" y="503"/>
                      </a:lnTo>
                      <a:lnTo>
                        <a:pt x="105" y="497"/>
                      </a:lnTo>
                      <a:lnTo>
                        <a:pt x="105" y="490"/>
                      </a:lnTo>
                      <a:lnTo>
                        <a:pt x="104" y="484"/>
                      </a:lnTo>
                      <a:lnTo>
                        <a:pt x="104" y="478"/>
                      </a:lnTo>
                      <a:lnTo>
                        <a:pt x="104" y="471"/>
                      </a:lnTo>
                      <a:lnTo>
                        <a:pt x="104" y="465"/>
                      </a:lnTo>
                      <a:lnTo>
                        <a:pt x="104" y="458"/>
                      </a:lnTo>
                      <a:lnTo>
                        <a:pt x="104" y="452"/>
                      </a:lnTo>
                      <a:lnTo>
                        <a:pt x="103" y="445"/>
                      </a:lnTo>
                      <a:lnTo>
                        <a:pt x="103" y="439"/>
                      </a:lnTo>
                      <a:lnTo>
                        <a:pt x="103" y="432"/>
                      </a:lnTo>
                      <a:lnTo>
                        <a:pt x="103" y="426"/>
                      </a:lnTo>
                      <a:lnTo>
                        <a:pt x="103" y="419"/>
                      </a:lnTo>
                      <a:lnTo>
                        <a:pt x="102" y="413"/>
                      </a:lnTo>
                      <a:lnTo>
                        <a:pt x="102" y="407"/>
                      </a:lnTo>
                      <a:lnTo>
                        <a:pt x="102" y="400"/>
                      </a:lnTo>
                      <a:lnTo>
                        <a:pt x="102" y="393"/>
                      </a:lnTo>
                      <a:lnTo>
                        <a:pt x="101" y="387"/>
                      </a:lnTo>
                      <a:lnTo>
                        <a:pt x="101" y="381"/>
                      </a:lnTo>
                      <a:lnTo>
                        <a:pt x="101" y="374"/>
                      </a:lnTo>
                      <a:lnTo>
                        <a:pt x="101" y="368"/>
                      </a:lnTo>
                      <a:lnTo>
                        <a:pt x="101" y="361"/>
                      </a:lnTo>
                      <a:lnTo>
                        <a:pt x="101" y="355"/>
                      </a:lnTo>
                      <a:lnTo>
                        <a:pt x="101" y="348"/>
                      </a:lnTo>
                      <a:lnTo>
                        <a:pt x="100" y="342"/>
                      </a:lnTo>
                      <a:lnTo>
                        <a:pt x="100" y="335"/>
                      </a:lnTo>
                      <a:lnTo>
                        <a:pt x="100" y="329"/>
                      </a:lnTo>
                      <a:lnTo>
                        <a:pt x="100" y="323"/>
                      </a:lnTo>
                      <a:lnTo>
                        <a:pt x="100" y="316"/>
                      </a:lnTo>
                      <a:lnTo>
                        <a:pt x="99" y="310"/>
                      </a:lnTo>
                      <a:lnTo>
                        <a:pt x="99" y="303"/>
                      </a:lnTo>
                      <a:lnTo>
                        <a:pt x="99" y="297"/>
                      </a:lnTo>
                      <a:lnTo>
                        <a:pt x="99" y="290"/>
                      </a:lnTo>
                      <a:lnTo>
                        <a:pt x="99" y="284"/>
                      </a:lnTo>
                      <a:lnTo>
                        <a:pt x="99" y="278"/>
                      </a:lnTo>
                      <a:lnTo>
                        <a:pt x="99" y="271"/>
                      </a:lnTo>
                      <a:lnTo>
                        <a:pt x="98" y="264"/>
                      </a:lnTo>
                      <a:lnTo>
                        <a:pt x="98" y="258"/>
                      </a:lnTo>
                      <a:lnTo>
                        <a:pt x="98" y="252"/>
                      </a:lnTo>
                      <a:lnTo>
                        <a:pt x="98" y="245"/>
                      </a:lnTo>
                      <a:lnTo>
                        <a:pt x="98" y="239"/>
                      </a:lnTo>
                      <a:lnTo>
                        <a:pt x="98" y="232"/>
                      </a:lnTo>
                      <a:lnTo>
                        <a:pt x="97" y="226"/>
                      </a:lnTo>
                      <a:lnTo>
                        <a:pt x="97" y="219"/>
                      </a:lnTo>
                      <a:lnTo>
                        <a:pt x="97" y="213"/>
                      </a:lnTo>
                      <a:lnTo>
                        <a:pt x="97" y="206"/>
                      </a:lnTo>
                      <a:lnTo>
                        <a:pt x="97" y="200"/>
                      </a:lnTo>
                      <a:lnTo>
                        <a:pt x="97" y="193"/>
                      </a:lnTo>
                      <a:lnTo>
                        <a:pt x="97" y="187"/>
                      </a:lnTo>
                      <a:lnTo>
                        <a:pt x="97" y="181"/>
                      </a:lnTo>
                      <a:lnTo>
                        <a:pt x="96" y="174"/>
                      </a:lnTo>
                      <a:lnTo>
                        <a:pt x="96" y="167"/>
                      </a:lnTo>
                      <a:lnTo>
                        <a:pt x="96" y="161"/>
                      </a:lnTo>
                      <a:lnTo>
                        <a:pt x="96" y="155"/>
                      </a:lnTo>
                      <a:lnTo>
                        <a:pt x="96" y="148"/>
                      </a:lnTo>
                      <a:lnTo>
                        <a:pt x="95" y="142"/>
                      </a:lnTo>
                      <a:lnTo>
                        <a:pt x="95" y="135"/>
                      </a:lnTo>
                      <a:lnTo>
                        <a:pt x="95" y="129"/>
                      </a:lnTo>
                      <a:lnTo>
                        <a:pt x="95" y="122"/>
                      </a:lnTo>
                      <a:lnTo>
                        <a:pt x="95" y="116"/>
                      </a:lnTo>
                      <a:lnTo>
                        <a:pt x="95" y="110"/>
                      </a:lnTo>
                      <a:lnTo>
                        <a:pt x="94" y="103"/>
                      </a:lnTo>
                      <a:lnTo>
                        <a:pt x="94" y="96"/>
                      </a:lnTo>
                      <a:lnTo>
                        <a:pt x="94" y="90"/>
                      </a:lnTo>
                      <a:lnTo>
                        <a:pt x="94" y="84"/>
                      </a:lnTo>
                      <a:lnTo>
                        <a:pt x="94" y="77"/>
                      </a:lnTo>
                      <a:lnTo>
                        <a:pt x="94" y="71"/>
                      </a:lnTo>
                      <a:lnTo>
                        <a:pt x="94" y="64"/>
                      </a:lnTo>
                      <a:lnTo>
                        <a:pt x="94" y="58"/>
                      </a:lnTo>
                      <a:lnTo>
                        <a:pt x="94" y="52"/>
                      </a:lnTo>
                      <a:lnTo>
                        <a:pt x="93" y="45"/>
                      </a:lnTo>
                      <a:lnTo>
                        <a:pt x="93" y="38"/>
                      </a:lnTo>
                      <a:lnTo>
                        <a:pt x="93" y="32"/>
                      </a:lnTo>
                      <a:lnTo>
                        <a:pt x="93" y="26"/>
                      </a:lnTo>
                      <a:lnTo>
                        <a:pt x="93" y="19"/>
                      </a:lnTo>
                      <a:lnTo>
                        <a:pt x="93" y="13"/>
                      </a:lnTo>
                      <a:lnTo>
                        <a:pt x="92" y="6"/>
                      </a:lnTo>
                      <a:lnTo>
                        <a:pt x="92" y="0"/>
                      </a:ln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1" y="26"/>
                      </a:lnTo>
                      <a:lnTo>
                        <a:pt x="1" y="32"/>
                      </a:lnTo>
                      <a:lnTo>
                        <a:pt x="1" y="38"/>
                      </a:lnTo>
                      <a:lnTo>
                        <a:pt x="1" y="45"/>
                      </a:lnTo>
                      <a:lnTo>
                        <a:pt x="1" y="52"/>
                      </a:lnTo>
                      <a:lnTo>
                        <a:pt x="1" y="58"/>
                      </a:lnTo>
                      <a:lnTo>
                        <a:pt x="1" y="64"/>
                      </a:lnTo>
                      <a:lnTo>
                        <a:pt x="1" y="71"/>
                      </a:lnTo>
                      <a:lnTo>
                        <a:pt x="1" y="77"/>
                      </a:lnTo>
                      <a:lnTo>
                        <a:pt x="1" y="84"/>
                      </a:lnTo>
                      <a:lnTo>
                        <a:pt x="1" y="90"/>
                      </a:lnTo>
                      <a:lnTo>
                        <a:pt x="2" y="96"/>
                      </a:lnTo>
                      <a:lnTo>
                        <a:pt x="2" y="103"/>
                      </a:lnTo>
                      <a:lnTo>
                        <a:pt x="2" y="110"/>
                      </a:lnTo>
                      <a:lnTo>
                        <a:pt x="2" y="116"/>
                      </a:lnTo>
                      <a:lnTo>
                        <a:pt x="2" y="122"/>
                      </a:lnTo>
                      <a:lnTo>
                        <a:pt x="2" y="129"/>
                      </a:lnTo>
                      <a:lnTo>
                        <a:pt x="2" y="135"/>
                      </a:lnTo>
                      <a:lnTo>
                        <a:pt x="3" y="142"/>
                      </a:lnTo>
                      <a:lnTo>
                        <a:pt x="3" y="148"/>
                      </a:lnTo>
                      <a:lnTo>
                        <a:pt x="3" y="155"/>
                      </a:lnTo>
                      <a:lnTo>
                        <a:pt x="3" y="161"/>
                      </a:lnTo>
                      <a:lnTo>
                        <a:pt x="3" y="167"/>
                      </a:lnTo>
                      <a:lnTo>
                        <a:pt x="3" y="174"/>
                      </a:lnTo>
                      <a:lnTo>
                        <a:pt x="3" y="181"/>
                      </a:lnTo>
                      <a:lnTo>
                        <a:pt x="3" y="187"/>
                      </a:lnTo>
                      <a:lnTo>
                        <a:pt x="3" y="193"/>
                      </a:lnTo>
                      <a:lnTo>
                        <a:pt x="3" y="200"/>
                      </a:lnTo>
                      <a:lnTo>
                        <a:pt x="4" y="206"/>
                      </a:lnTo>
                      <a:lnTo>
                        <a:pt x="4" y="213"/>
                      </a:lnTo>
                      <a:lnTo>
                        <a:pt x="4" y="219"/>
                      </a:lnTo>
                      <a:lnTo>
                        <a:pt x="4" y="226"/>
                      </a:lnTo>
                      <a:lnTo>
                        <a:pt x="4" y="232"/>
                      </a:lnTo>
                      <a:lnTo>
                        <a:pt x="4" y="239"/>
                      </a:lnTo>
                      <a:lnTo>
                        <a:pt x="5" y="245"/>
                      </a:lnTo>
                      <a:lnTo>
                        <a:pt x="5" y="252"/>
                      </a:lnTo>
                      <a:lnTo>
                        <a:pt x="5" y="258"/>
                      </a:lnTo>
                      <a:lnTo>
                        <a:pt x="5" y="264"/>
                      </a:lnTo>
                      <a:lnTo>
                        <a:pt x="5" y="271"/>
                      </a:lnTo>
                      <a:lnTo>
                        <a:pt x="5" y="278"/>
                      </a:lnTo>
                      <a:lnTo>
                        <a:pt x="5" y="284"/>
                      </a:lnTo>
                      <a:lnTo>
                        <a:pt x="5" y="290"/>
                      </a:lnTo>
                      <a:lnTo>
                        <a:pt x="5" y="297"/>
                      </a:lnTo>
                      <a:lnTo>
                        <a:pt x="6" y="303"/>
                      </a:lnTo>
                      <a:lnTo>
                        <a:pt x="6" y="310"/>
                      </a:lnTo>
                      <a:lnTo>
                        <a:pt x="6" y="316"/>
                      </a:lnTo>
                      <a:lnTo>
                        <a:pt x="6" y="323"/>
                      </a:lnTo>
                      <a:lnTo>
                        <a:pt x="6" y="329"/>
                      </a:lnTo>
                      <a:lnTo>
                        <a:pt x="6" y="335"/>
                      </a:lnTo>
                      <a:lnTo>
                        <a:pt x="7" y="342"/>
                      </a:lnTo>
                      <a:lnTo>
                        <a:pt x="7" y="348"/>
                      </a:lnTo>
                      <a:lnTo>
                        <a:pt x="7" y="355"/>
                      </a:lnTo>
                      <a:lnTo>
                        <a:pt x="7" y="361"/>
                      </a:lnTo>
                      <a:lnTo>
                        <a:pt x="7" y="368"/>
                      </a:lnTo>
                      <a:lnTo>
                        <a:pt x="7" y="374"/>
                      </a:lnTo>
                      <a:lnTo>
                        <a:pt x="8" y="381"/>
                      </a:lnTo>
                      <a:lnTo>
                        <a:pt x="8" y="387"/>
                      </a:lnTo>
                      <a:lnTo>
                        <a:pt x="8" y="393"/>
                      </a:lnTo>
                      <a:lnTo>
                        <a:pt x="8" y="400"/>
                      </a:lnTo>
                      <a:lnTo>
                        <a:pt x="8" y="407"/>
                      </a:lnTo>
                      <a:lnTo>
                        <a:pt x="8" y="413"/>
                      </a:lnTo>
                      <a:lnTo>
                        <a:pt x="8" y="419"/>
                      </a:lnTo>
                      <a:lnTo>
                        <a:pt x="8" y="426"/>
                      </a:lnTo>
                      <a:lnTo>
                        <a:pt x="9" y="432"/>
                      </a:lnTo>
                      <a:lnTo>
                        <a:pt x="9" y="439"/>
                      </a:lnTo>
                      <a:lnTo>
                        <a:pt x="9" y="445"/>
                      </a:lnTo>
                      <a:lnTo>
                        <a:pt x="9" y="452"/>
                      </a:lnTo>
                      <a:lnTo>
                        <a:pt x="9" y="458"/>
                      </a:lnTo>
                      <a:lnTo>
                        <a:pt x="10" y="465"/>
                      </a:lnTo>
                      <a:lnTo>
                        <a:pt x="10" y="471"/>
                      </a:lnTo>
                      <a:lnTo>
                        <a:pt x="10" y="478"/>
                      </a:lnTo>
                      <a:lnTo>
                        <a:pt x="10" y="484"/>
                      </a:lnTo>
                      <a:lnTo>
                        <a:pt x="10" y="490"/>
                      </a:lnTo>
                      <a:lnTo>
                        <a:pt x="10" y="497"/>
                      </a:lnTo>
                      <a:lnTo>
                        <a:pt x="10" y="503"/>
                      </a:lnTo>
                      <a:lnTo>
                        <a:pt x="10" y="510"/>
                      </a:lnTo>
                      <a:lnTo>
                        <a:pt x="11" y="516"/>
                      </a:lnTo>
                      <a:lnTo>
                        <a:pt x="11" y="523"/>
                      </a:lnTo>
                      <a:lnTo>
                        <a:pt x="11" y="529"/>
                      </a:lnTo>
                      <a:lnTo>
                        <a:pt x="11" y="536"/>
                      </a:lnTo>
                      <a:lnTo>
                        <a:pt x="12" y="542"/>
                      </a:lnTo>
                      <a:lnTo>
                        <a:pt x="12" y="549"/>
                      </a:lnTo>
                      <a:lnTo>
                        <a:pt x="12" y="555"/>
                      </a:lnTo>
                      <a:lnTo>
                        <a:pt x="12" y="561"/>
                      </a:lnTo>
                      <a:lnTo>
                        <a:pt x="12" y="568"/>
                      </a:lnTo>
                      <a:lnTo>
                        <a:pt x="12" y="575"/>
                      </a:lnTo>
                      <a:lnTo>
                        <a:pt x="12" y="581"/>
                      </a:lnTo>
                      <a:lnTo>
                        <a:pt x="13" y="587"/>
                      </a:lnTo>
                      <a:lnTo>
                        <a:pt x="13" y="594"/>
                      </a:lnTo>
                      <a:lnTo>
                        <a:pt x="13" y="600"/>
                      </a:lnTo>
                      <a:lnTo>
                        <a:pt x="13" y="607"/>
                      </a:lnTo>
                      <a:lnTo>
                        <a:pt x="13" y="613"/>
                      </a:lnTo>
                      <a:lnTo>
                        <a:pt x="14" y="619"/>
                      </a:lnTo>
                      <a:lnTo>
                        <a:pt x="14" y="626"/>
                      </a:lnTo>
                      <a:lnTo>
                        <a:pt x="14" y="633"/>
                      </a:lnTo>
                      <a:lnTo>
                        <a:pt x="14" y="639"/>
                      </a:lnTo>
                      <a:lnTo>
                        <a:pt x="15" y="645"/>
                      </a:lnTo>
                      <a:lnTo>
                        <a:pt x="15" y="652"/>
                      </a:lnTo>
                      <a:lnTo>
                        <a:pt x="15" y="658"/>
                      </a:lnTo>
                      <a:lnTo>
                        <a:pt x="15" y="665"/>
                      </a:lnTo>
                      <a:lnTo>
                        <a:pt x="15" y="671"/>
                      </a:lnTo>
                      <a:lnTo>
                        <a:pt x="15" y="678"/>
                      </a:lnTo>
                      <a:lnTo>
                        <a:pt x="16" y="684"/>
                      </a:lnTo>
                      <a:lnTo>
                        <a:pt x="16" y="690"/>
                      </a:lnTo>
                      <a:lnTo>
                        <a:pt x="16" y="697"/>
                      </a:lnTo>
                      <a:lnTo>
                        <a:pt x="16" y="704"/>
                      </a:lnTo>
                      <a:lnTo>
                        <a:pt x="17" y="710"/>
                      </a:lnTo>
                      <a:lnTo>
                        <a:pt x="17" y="716"/>
                      </a:lnTo>
                      <a:lnTo>
                        <a:pt x="17" y="723"/>
                      </a:lnTo>
                      <a:lnTo>
                        <a:pt x="17" y="729"/>
                      </a:lnTo>
                      <a:lnTo>
                        <a:pt x="17" y="736"/>
                      </a:lnTo>
                      <a:lnTo>
                        <a:pt x="17" y="742"/>
                      </a:lnTo>
                      <a:lnTo>
                        <a:pt x="18" y="749"/>
                      </a:lnTo>
                      <a:lnTo>
                        <a:pt x="18" y="755"/>
                      </a:lnTo>
                      <a:lnTo>
                        <a:pt x="18" y="762"/>
                      </a:lnTo>
                      <a:lnTo>
                        <a:pt x="18" y="768"/>
                      </a:lnTo>
                      <a:lnTo>
                        <a:pt x="19" y="775"/>
                      </a:lnTo>
                      <a:lnTo>
                        <a:pt x="19" y="781"/>
                      </a:lnTo>
                      <a:lnTo>
                        <a:pt x="19" y="787"/>
                      </a:lnTo>
                      <a:lnTo>
                        <a:pt x="19" y="794"/>
                      </a:lnTo>
                      <a:lnTo>
                        <a:pt x="19" y="801"/>
                      </a:lnTo>
                      <a:lnTo>
                        <a:pt x="20" y="807"/>
                      </a:lnTo>
                      <a:lnTo>
                        <a:pt x="20" y="813"/>
                      </a:lnTo>
                      <a:lnTo>
                        <a:pt x="20" y="820"/>
                      </a:lnTo>
                      <a:lnTo>
                        <a:pt x="20" y="826"/>
                      </a:lnTo>
                      <a:lnTo>
                        <a:pt x="21" y="833"/>
                      </a:lnTo>
                      <a:lnTo>
                        <a:pt x="21" y="839"/>
                      </a:lnTo>
                      <a:lnTo>
                        <a:pt x="21" y="845"/>
                      </a:lnTo>
                      <a:lnTo>
                        <a:pt x="22" y="852"/>
                      </a:lnTo>
                      <a:lnTo>
                        <a:pt x="22" y="858"/>
                      </a:lnTo>
                      <a:lnTo>
                        <a:pt x="22" y="865"/>
                      </a:lnTo>
                      <a:lnTo>
                        <a:pt x="22" y="871"/>
                      </a:lnTo>
                      <a:lnTo>
                        <a:pt x="22" y="878"/>
                      </a:lnTo>
                      <a:lnTo>
                        <a:pt x="23" y="884"/>
                      </a:lnTo>
                      <a:lnTo>
                        <a:pt x="23" y="891"/>
                      </a:lnTo>
                      <a:lnTo>
                        <a:pt x="23" y="897"/>
                      </a:lnTo>
                      <a:lnTo>
                        <a:pt x="24" y="904"/>
                      </a:lnTo>
                      <a:lnTo>
                        <a:pt x="24" y="910"/>
                      </a:lnTo>
                      <a:lnTo>
                        <a:pt x="24" y="916"/>
                      </a:lnTo>
                      <a:lnTo>
                        <a:pt x="24" y="923"/>
                      </a:lnTo>
                      <a:lnTo>
                        <a:pt x="24" y="930"/>
                      </a:lnTo>
                      <a:lnTo>
                        <a:pt x="25" y="936"/>
                      </a:lnTo>
                      <a:lnTo>
                        <a:pt x="25" y="942"/>
                      </a:lnTo>
                      <a:lnTo>
                        <a:pt x="25" y="949"/>
                      </a:lnTo>
                      <a:lnTo>
                        <a:pt x="26" y="955"/>
                      </a:lnTo>
                      <a:lnTo>
                        <a:pt x="26" y="962"/>
                      </a:lnTo>
                      <a:lnTo>
                        <a:pt x="26" y="968"/>
                      </a:lnTo>
                      <a:lnTo>
                        <a:pt x="26" y="975"/>
                      </a:lnTo>
                      <a:lnTo>
                        <a:pt x="27" y="981"/>
                      </a:lnTo>
                      <a:lnTo>
                        <a:pt x="27" y="988"/>
                      </a:lnTo>
                      <a:lnTo>
                        <a:pt x="27" y="994"/>
                      </a:lnTo>
                      <a:lnTo>
                        <a:pt x="28" y="1001"/>
                      </a:lnTo>
                      <a:lnTo>
                        <a:pt x="28" y="1007"/>
                      </a:lnTo>
                      <a:lnTo>
                        <a:pt x="28" y="1013"/>
                      </a:lnTo>
                      <a:lnTo>
                        <a:pt x="29" y="1020"/>
                      </a:lnTo>
                      <a:lnTo>
                        <a:pt x="29" y="1026"/>
                      </a:lnTo>
                      <a:lnTo>
                        <a:pt x="29" y="1033"/>
                      </a:lnTo>
                      <a:lnTo>
                        <a:pt x="29" y="1039"/>
                      </a:lnTo>
                      <a:lnTo>
                        <a:pt x="30" y="1046"/>
                      </a:lnTo>
                      <a:lnTo>
                        <a:pt x="30" y="1052"/>
                      </a:lnTo>
                      <a:lnTo>
                        <a:pt x="31" y="1059"/>
                      </a:lnTo>
                      <a:lnTo>
                        <a:pt x="31" y="1065"/>
                      </a:lnTo>
                      <a:lnTo>
                        <a:pt x="31" y="1072"/>
                      </a:lnTo>
                      <a:lnTo>
                        <a:pt x="31" y="1078"/>
                      </a:lnTo>
                      <a:lnTo>
                        <a:pt x="32" y="1084"/>
                      </a:lnTo>
                      <a:lnTo>
                        <a:pt x="32" y="1091"/>
                      </a:lnTo>
                      <a:lnTo>
                        <a:pt x="33" y="1097"/>
                      </a:lnTo>
                      <a:lnTo>
                        <a:pt x="33" y="1104"/>
                      </a:lnTo>
                      <a:lnTo>
                        <a:pt x="33" y="1110"/>
                      </a:lnTo>
                      <a:lnTo>
                        <a:pt x="33" y="1117"/>
                      </a:lnTo>
                      <a:lnTo>
                        <a:pt x="34" y="1123"/>
                      </a:lnTo>
                      <a:lnTo>
                        <a:pt x="34" y="1130"/>
                      </a:lnTo>
                      <a:lnTo>
                        <a:pt x="35" y="1136"/>
                      </a:lnTo>
                      <a:lnTo>
                        <a:pt x="35" y="1142"/>
                      </a:lnTo>
                      <a:lnTo>
                        <a:pt x="36" y="1149"/>
                      </a:lnTo>
                      <a:lnTo>
                        <a:pt x="36" y="1156"/>
                      </a:lnTo>
                      <a:lnTo>
                        <a:pt x="36" y="1162"/>
                      </a:lnTo>
                      <a:lnTo>
                        <a:pt x="37" y="1168"/>
                      </a:lnTo>
                      <a:lnTo>
                        <a:pt x="37" y="1175"/>
                      </a:lnTo>
                      <a:lnTo>
                        <a:pt x="37" y="1181"/>
                      </a:lnTo>
                      <a:lnTo>
                        <a:pt x="38" y="1188"/>
                      </a:lnTo>
                      <a:lnTo>
                        <a:pt x="38" y="1194"/>
                      </a:lnTo>
                      <a:lnTo>
                        <a:pt x="38" y="1201"/>
                      </a:lnTo>
                      <a:lnTo>
                        <a:pt x="39" y="1207"/>
                      </a:lnTo>
                      <a:lnTo>
                        <a:pt x="39" y="1213"/>
                      </a:lnTo>
                      <a:lnTo>
                        <a:pt x="40" y="1220"/>
                      </a:lnTo>
                      <a:lnTo>
                        <a:pt x="40" y="1227"/>
                      </a:lnTo>
                      <a:lnTo>
                        <a:pt x="40" y="1233"/>
                      </a:lnTo>
                      <a:lnTo>
                        <a:pt x="41" y="1239"/>
                      </a:lnTo>
                      <a:lnTo>
                        <a:pt x="42" y="1246"/>
                      </a:lnTo>
                      <a:lnTo>
                        <a:pt x="42" y="1252"/>
                      </a:lnTo>
                      <a:lnTo>
                        <a:pt x="43" y="1259"/>
                      </a:lnTo>
                      <a:lnTo>
                        <a:pt x="43" y="1265"/>
                      </a:lnTo>
                      <a:lnTo>
                        <a:pt x="43" y="1272"/>
                      </a:lnTo>
                      <a:lnTo>
                        <a:pt x="44" y="1278"/>
                      </a:lnTo>
                      <a:lnTo>
                        <a:pt x="44" y="1285"/>
                      </a:lnTo>
                      <a:lnTo>
                        <a:pt x="45" y="1291"/>
                      </a:lnTo>
                      <a:lnTo>
                        <a:pt x="45" y="1298"/>
                      </a:lnTo>
                      <a:lnTo>
                        <a:pt x="46" y="1304"/>
                      </a:lnTo>
                      <a:lnTo>
                        <a:pt x="46" y="1310"/>
                      </a:lnTo>
                      <a:lnTo>
                        <a:pt x="47" y="1317"/>
                      </a:lnTo>
                      <a:lnTo>
                        <a:pt x="47" y="1324"/>
                      </a:lnTo>
                      <a:lnTo>
                        <a:pt x="48" y="1330"/>
                      </a:lnTo>
                      <a:lnTo>
                        <a:pt x="48" y="1336"/>
                      </a:lnTo>
                      <a:lnTo>
                        <a:pt x="49" y="1343"/>
                      </a:lnTo>
                      <a:lnTo>
                        <a:pt x="49" y="1349"/>
                      </a:lnTo>
                      <a:lnTo>
                        <a:pt x="50" y="1356"/>
                      </a:lnTo>
                      <a:lnTo>
                        <a:pt x="50" y="1362"/>
                      </a:lnTo>
                      <a:lnTo>
                        <a:pt x="51" y="1368"/>
                      </a:lnTo>
                      <a:lnTo>
                        <a:pt x="52" y="1375"/>
                      </a:lnTo>
                      <a:lnTo>
                        <a:pt x="52" y="1381"/>
                      </a:lnTo>
                      <a:lnTo>
                        <a:pt x="52" y="1388"/>
                      </a:lnTo>
                      <a:lnTo>
                        <a:pt x="53" y="1394"/>
                      </a:lnTo>
                      <a:lnTo>
                        <a:pt x="54" y="1401"/>
                      </a:lnTo>
                      <a:lnTo>
                        <a:pt x="54" y="1407"/>
                      </a:lnTo>
                      <a:lnTo>
                        <a:pt x="55" y="1414"/>
                      </a:lnTo>
                      <a:lnTo>
                        <a:pt x="55" y="1420"/>
                      </a:lnTo>
                      <a:lnTo>
                        <a:pt x="56" y="1427"/>
                      </a:lnTo>
                      <a:close/>
                    </a:path>
                  </a:pathLst>
                </a:custGeom>
                <a:solidFill>
                  <a:srgbClr val="4463FC"/>
                </a:solidFill>
                <a:ln w="12700">
                  <a:solidFill>
                    <a:srgbClr val="4463F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3">
                  <a:extLst>
                    <a:ext uri="{FF2B5EF4-FFF2-40B4-BE49-F238E27FC236}">
                      <a16:creationId xmlns:a16="http://schemas.microsoft.com/office/drawing/2014/main" id="{F2B66872-1F62-4310-9B40-C1FAF7C04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606" y="0"/>
                  <a:ext cx="2645579" cy="3444011"/>
                </a:xfrm>
                <a:custGeom>
                  <a:avLst/>
                  <a:gdLst>
                    <a:gd name="T0" fmla="*/ 224 w 1723"/>
                    <a:gd name="T1" fmla="*/ 1969 h 2243"/>
                    <a:gd name="T2" fmla="*/ 234 w 1723"/>
                    <a:gd name="T3" fmla="*/ 1983 h 2243"/>
                    <a:gd name="T4" fmla="*/ 246 w 1723"/>
                    <a:gd name="T5" fmla="*/ 1996 h 2243"/>
                    <a:gd name="T6" fmla="*/ 258 w 1723"/>
                    <a:gd name="T7" fmla="*/ 2009 h 2243"/>
                    <a:gd name="T8" fmla="*/ 271 w 1723"/>
                    <a:gd name="T9" fmla="*/ 2023 h 2243"/>
                    <a:gd name="T10" fmla="*/ 286 w 1723"/>
                    <a:gd name="T11" fmla="*/ 2036 h 2243"/>
                    <a:gd name="T12" fmla="*/ 302 w 1723"/>
                    <a:gd name="T13" fmla="*/ 2049 h 2243"/>
                    <a:gd name="T14" fmla="*/ 319 w 1723"/>
                    <a:gd name="T15" fmla="*/ 2063 h 2243"/>
                    <a:gd name="T16" fmla="*/ 340 w 1723"/>
                    <a:gd name="T17" fmla="*/ 2076 h 2243"/>
                    <a:gd name="T18" fmla="*/ 362 w 1723"/>
                    <a:gd name="T19" fmla="*/ 2089 h 2243"/>
                    <a:gd name="T20" fmla="*/ 388 w 1723"/>
                    <a:gd name="T21" fmla="*/ 2103 h 2243"/>
                    <a:gd name="T22" fmla="*/ 418 w 1723"/>
                    <a:gd name="T23" fmla="*/ 2116 h 2243"/>
                    <a:gd name="T24" fmla="*/ 453 w 1723"/>
                    <a:gd name="T25" fmla="*/ 2129 h 2243"/>
                    <a:gd name="T26" fmla="*/ 492 w 1723"/>
                    <a:gd name="T27" fmla="*/ 2142 h 2243"/>
                    <a:gd name="T28" fmla="*/ 542 w 1723"/>
                    <a:gd name="T29" fmla="*/ 2155 h 2243"/>
                    <a:gd name="T30" fmla="*/ 601 w 1723"/>
                    <a:gd name="T31" fmla="*/ 2169 h 2243"/>
                    <a:gd name="T32" fmla="*/ 676 w 1723"/>
                    <a:gd name="T33" fmla="*/ 2182 h 2243"/>
                    <a:gd name="T34" fmla="*/ 771 w 1723"/>
                    <a:gd name="T35" fmla="*/ 2195 h 2243"/>
                    <a:gd name="T36" fmla="*/ 903 w 1723"/>
                    <a:gd name="T37" fmla="*/ 2209 h 2243"/>
                    <a:gd name="T38" fmla="*/ 1088 w 1723"/>
                    <a:gd name="T39" fmla="*/ 2221 h 2243"/>
                    <a:gd name="T40" fmla="*/ 1383 w 1723"/>
                    <a:gd name="T41" fmla="*/ 2235 h 2243"/>
                    <a:gd name="T42" fmla="*/ 1723 w 1723"/>
                    <a:gd name="T43" fmla="*/ 2239 h 2243"/>
                    <a:gd name="T44" fmla="*/ 1470 w 1723"/>
                    <a:gd name="T45" fmla="*/ 2226 h 2243"/>
                    <a:gd name="T46" fmla="*/ 1217 w 1723"/>
                    <a:gd name="T47" fmla="*/ 2213 h 2243"/>
                    <a:gd name="T48" fmla="*/ 1044 w 1723"/>
                    <a:gd name="T49" fmla="*/ 2200 h 2243"/>
                    <a:gd name="T50" fmla="*/ 921 w 1723"/>
                    <a:gd name="T51" fmla="*/ 2187 h 2243"/>
                    <a:gd name="T52" fmla="*/ 825 w 1723"/>
                    <a:gd name="T53" fmla="*/ 2174 h 2243"/>
                    <a:gd name="T54" fmla="*/ 750 w 1723"/>
                    <a:gd name="T55" fmla="*/ 2160 h 2243"/>
                    <a:gd name="T56" fmla="*/ 690 w 1723"/>
                    <a:gd name="T57" fmla="*/ 2147 h 2243"/>
                    <a:gd name="T58" fmla="*/ 639 w 1723"/>
                    <a:gd name="T59" fmla="*/ 2134 h 2243"/>
                    <a:gd name="T60" fmla="*/ 595 w 1723"/>
                    <a:gd name="T61" fmla="*/ 2121 h 2243"/>
                    <a:gd name="T62" fmla="*/ 559 w 1723"/>
                    <a:gd name="T63" fmla="*/ 2107 h 2243"/>
                    <a:gd name="T64" fmla="*/ 527 w 1723"/>
                    <a:gd name="T65" fmla="*/ 2094 h 2243"/>
                    <a:gd name="T66" fmla="*/ 499 w 1723"/>
                    <a:gd name="T67" fmla="*/ 2081 h 2243"/>
                    <a:gd name="T68" fmla="*/ 475 w 1723"/>
                    <a:gd name="T69" fmla="*/ 2067 h 2243"/>
                    <a:gd name="T70" fmla="*/ 453 w 1723"/>
                    <a:gd name="T71" fmla="*/ 2054 h 2243"/>
                    <a:gd name="T72" fmla="*/ 434 w 1723"/>
                    <a:gd name="T73" fmla="*/ 2041 h 2243"/>
                    <a:gd name="T74" fmla="*/ 416 w 1723"/>
                    <a:gd name="T75" fmla="*/ 2028 h 2243"/>
                    <a:gd name="T76" fmla="*/ 400 w 1723"/>
                    <a:gd name="T77" fmla="*/ 2014 h 2243"/>
                    <a:gd name="T78" fmla="*/ 385 w 1723"/>
                    <a:gd name="T79" fmla="*/ 2001 h 2243"/>
                    <a:gd name="T80" fmla="*/ 372 w 1723"/>
                    <a:gd name="T81" fmla="*/ 1988 h 2243"/>
                    <a:gd name="T82" fmla="*/ 359 w 1723"/>
                    <a:gd name="T83" fmla="*/ 1974 h 2243"/>
                    <a:gd name="T84" fmla="*/ 348 w 1723"/>
                    <a:gd name="T85" fmla="*/ 1961 h 2243"/>
                    <a:gd name="T86" fmla="*/ 338 w 1723"/>
                    <a:gd name="T87" fmla="*/ 1948 h 2243"/>
                    <a:gd name="T88" fmla="*/ 328 w 1723"/>
                    <a:gd name="T89" fmla="*/ 1934 h 2243"/>
                    <a:gd name="T90" fmla="*/ 293 w 1723"/>
                    <a:gd name="T91" fmla="*/ 1872 h 2243"/>
                    <a:gd name="T92" fmla="*/ 206 w 1723"/>
                    <a:gd name="T93" fmla="*/ 1620 h 2243"/>
                    <a:gd name="T94" fmla="*/ 164 w 1723"/>
                    <a:gd name="T95" fmla="*/ 1362 h 2243"/>
                    <a:gd name="T96" fmla="*/ 139 w 1723"/>
                    <a:gd name="T97" fmla="*/ 1104 h 2243"/>
                    <a:gd name="T98" fmla="*/ 123 w 1723"/>
                    <a:gd name="T99" fmla="*/ 845 h 2243"/>
                    <a:gd name="T100" fmla="*/ 111 w 1723"/>
                    <a:gd name="T101" fmla="*/ 587 h 2243"/>
                    <a:gd name="T102" fmla="*/ 102 w 1723"/>
                    <a:gd name="T103" fmla="*/ 329 h 2243"/>
                    <a:gd name="T104" fmla="*/ 94 w 1723"/>
                    <a:gd name="T105" fmla="*/ 71 h 2243"/>
                    <a:gd name="T106" fmla="*/ 5 w 1723"/>
                    <a:gd name="T107" fmla="*/ 181 h 2243"/>
                    <a:gd name="T108" fmla="*/ 11 w 1723"/>
                    <a:gd name="T109" fmla="*/ 439 h 2243"/>
                    <a:gd name="T110" fmla="*/ 20 w 1723"/>
                    <a:gd name="T111" fmla="*/ 697 h 2243"/>
                    <a:gd name="T112" fmla="*/ 31 w 1723"/>
                    <a:gd name="T113" fmla="*/ 955 h 2243"/>
                    <a:gd name="T114" fmla="*/ 48 w 1723"/>
                    <a:gd name="T115" fmla="*/ 1213 h 2243"/>
                    <a:gd name="T116" fmla="*/ 74 w 1723"/>
                    <a:gd name="T117" fmla="*/ 1472 h 2243"/>
                    <a:gd name="T118" fmla="*/ 123 w 1723"/>
                    <a:gd name="T119" fmla="*/ 1730 h 2243"/>
                    <a:gd name="T120" fmla="*/ 197 w 1723"/>
                    <a:gd name="T121" fmla="*/ 1927 h 2243"/>
                    <a:gd name="T122" fmla="*/ 205 w 1723"/>
                    <a:gd name="T123" fmla="*/ 1941 h 2243"/>
                    <a:gd name="T124" fmla="*/ 213 w 1723"/>
                    <a:gd name="T125" fmla="*/ 1954 h 2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723" h="2243">
                      <a:moveTo>
                        <a:pt x="216" y="1957"/>
                      </a:moveTo>
                      <a:lnTo>
                        <a:pt x="216" y="1957"/>
                      </a:lnTo>
                      <a:lnTo>
                        <a:pt x="216" y="1957"/>
                      </a:lnTo>
                      <a:lnTo>
                        <a:pt x="216" y="1957"/>
                      </a:lnTo>
                      <a:lnTo>
                        <a:pt x="216" y="1958"/>
                      </a:lnTo>
                      <a:lnTo>
                        <a:pt x="216" y="1958"/>
                      </a:lnTo>
                      <a:lnTo>
                        <a:pt x="216" y="1958"/>
                      </a:lnTo>
                      <a:lnTo>
                        <a:pt x="217" y="1959"/>
                      </a:lnTo>
                      <a:lnTo>
                        <a:pt x="217" y="1959"/>
                      </a:lnTo>
                      <a:lnTo>
                        <a:pt x="217" y="1959"/>
                      </a:lnTo>
                      <a:lnTo>
                        <a:pt x="218" y="1960"/>
                      </a:lnTo>
                      <a:lnTo>
                        <a:pt x="218" y="1960"/>
                      </a:lnTo>
                      <a:lnTo>
                        <a:pt x="218" y="1960"/>
                      </a:lnTo>
                      <a:lnTo>
                        <a:pt x="218" y="1961"/>
                      </a:lnTo>
                      <a:lnTo>
                        <a:pt x="218" y="1961"/>
                      </a:lnTo>
                      <a:lnTo>
                        <a:pt x="218" y="1962"/>
                      </a:lnTo>
                      <a:lnTo>
                        <a:pt x="219" y="1962"/>
                      </a:lnTo>
                      <a:lnTo>
                        <a:pt x="219" y="1962"/>
                      </a:lnTo>
                      <a:lnTo>
                        <a:pt x="219" y="1962"/>
                      </a:lnTo>
                      <a:lnTo>
                        <a:pt x="220" y="1963"/>
                      </a:lnTo>
                      <a:lnTo>
                        <a:pt x="220" y="1963"/>
                      </a:lnTo>
                      <a:lnTo>
                        <a:pt x="220" y="1963"/>
                      </a:lnTo>
                      <a:lnTo>
                        <a:pt x="220" y="1964"/>
                      </a:lnTo>
                      <a:lnTo>
                        <a:pt x="220" y="1964"/>
                      </a:lnTo>
                      <a:lnTo>
                        <a:pt x="220" y="1964"/>
                      </a:lnTo>
                      <a:lnTo>
                        <a:pt x="221" y="1965"/>
                      </a:lnTo>
                      <a:lnTo>
                        <a:pt x="221" y="1965"/>
                      </a:lnTo>
                      <a:lnTo>
                        <a:pt x="221" y="1965"/>
                      </a:lnTo>
                      <a:lnTo>
                        <a:pt x="222" y="1966"/>
                      </a:lnTo>
                      <a:lnTo>
                        <a:pt x="222" y="1966"/>
                      </a:lnTo>
                      <a:lnTo>
                        <a:pt x="222" y="1967"/>
                      </a:lnTo>
                      <a:lnTo>
                        <a:pt x="223" y="1967"/>
                      </a:lnTo>
                      <a:lnTo>
                        <a:pt x="223" y="1967"/>
                      </a:lnTo>
                      <a:lnTo>
                        <a:pt x="223" y="1967"/>
                      </a:lnTo>
                      <a:lnTo>
                        <a:pt x="223" y="1968"/>
                      </a:lnTo>
                      <a:lnTo>
                        <a:pt x="223" y="1968"/>
                      </a:lnTo>
                      <a:lnTo>
                        <a:pt x="223" y="1969"/>
                      </a:lnTo>
                      <a:lnTo>
                        <a:pt x="224" y="1969"/>
                      </a:lnTo>
                      <a:lnTo>
                        <a:pt x="224" y="1969"/>
                      </a:lnTo>
                      <a:lnTo>
                        <a:pt x="224" y="1969"/>
                      </a:lnTo>
                      <a:lnTo>
                        <a:pt x="225" y="1970"/>
                      </a:lnTo>
                      <a:lnTo>
                        <a:pt x="225" y="1970"/>
                      </a:lnTo>
                      <a:lnTo>
                        <a:pt x="225" y="1970"/>
                      </a:lnTo>
                      <a:lnTo>
                        <a:pt x="225" y="1971"/>
                      </a:lnTo>
                      <a:lnTo>
                        <a:pt x="225" y="1971"/>
                      </a:lnTo>
                      <a:lnTo>
                        <a:pt x="226" y="1971"/>
                      </a:lnTo>
                      <a:lnTo>
                        <a:pt x="226" y="1972"/>
                      </a:lnTo>
                      <a:lnTo>
                        <a:pt x="226" y="1972"/>
                      </a:lnTo>
                      <a:lnTo>
                        <a:pt x="227" y="1972"/>
                      </a:lnTo>
                      <a:lnTo>
                        <a:pt x="227" y="1973"/>
                      </a:lnTo>
                      <a:lnTo>
                        <a:pt x="227" y="1973"/>
                      </a:lnTo>
                      <a:lnTo>
                        <a:pt x="227" y="1974"/>
                      </a:lnTo>
                      <a:lnTo>
                        <a:pt x="227" y="1974"/>
                      </a:lnTo>
                      <a:lnTo>
                        <a:pt x="228" y="1974"/>
                      </a:lnTo>
                      <a:lnTo>
                        <a:pt x="228" y="1974"/>
                      </a:lnTo>
                      <a:lnTo>
                        <a:pt x="228" y="1975"/>
                      </a:lnTo>
                      <a:lnTo>
                        <a:pt x="229" y="1975"/>
                      </a:lnTo>
                      <a:lnTo>
                        <a:pt x="229" y="1976"/>
                      </a:lnTo>
                      <a:lnTo>
                        <a:pt x="229" y="1976"/>
                      </a:lnTo>
                      <a:lnTo>
                        <a:pt x="229" y="1976"/>
                      </a:lnTo>
                      <a:lnTo>
                        <a:pt x="230" y="1976"/>
                      </a:lnTo>
                      <a:lnTo>
                        <a:pt x="230" y="1977"/>
                      </a:lnTo>
                      <a:lnTo>
                        <a:pt x="230" y="1977"/>
                      </a:lnTo>
                      <a:lnTo>
                        <a:pt x="230" y="1977"/>
                      </a:lnTo>
                      <a:lnTo>
                        <a:pt x="230" y="1978"/>
                      </a:lnTo>
                      <a:lnTo>
                        <a:pt x="231" y="1978"/>
                      </a:lnTo>
                      <a:lnTo>
                        <a:pt x="231" y="1978"/>
                      </a:lnTo>
                      <a:lnTo>
                        <a:pt x="231" y="1979"/>
                      </a:lnTo>
                      <a:lnTo>
                        <a:pt x="232" y="1979"/>
                      </a:lnTo>
                      <a:lnTo>
                        <a:pt x="232" y="1979"/>
                      </a:lnTo>
                      <a:lnTo>
                        <a:pt x="232" y="1980"/>
                      </a:lnTo>
                      <a:lnTo>
                        <a:pt x="232" y="1980"/>
                      </a:lnTo>
                      <a:lnTo>
                        <a:pt x="233" y="1981"/>
                      </a:lnTo>
                      <a:lnTo>
                        <a:pt x="233" y="1981"/>
                      </a:lnTo>
                      <a:lnTo>
                        <a:pt x="233" y="1981"/>
                      </a:lnTo>
                      <a:lnTo>
                        <a:pt x="233" y="1981"/>
                      </a:lnTo>
                      <a:lnTo>
                        <a:pt x="234" y="1982"/>
                      </a:lnTo>
                      <a:lnTo>
                        <a:pt x="234" y="1982"/>
                      </a:lnTo>
                      <a:lnTo>
                        <a:pt x="234" y="1982"/>
                      </a:lnTo>
                      <a:lnTo>
                        <a:pt x="234" y="1983"/>
                      </a:lnTo>
                      <a:lnTo>
                        <a:pt x="235" y="1983"/>
                      </a:lnTo>
                      <a:lnTo>
                        <a:pt x="235" y="1983"/>
                      </a:lnTo>
                      <a:lnTo>
                        <a:pt x="235" y="1984"/>
                      </a:lnTo>
                      <a:lnTo>
                        <a:pt x="236" y="1984"/>
                      </a:lnTo>
                      <a:lnTo>
                        <a:pt x="236" y="1984"/>
                      </a:lnTo>
                      <a:lnTo>
                        <a:pt x="236" y="1985"/>
                      </a:lnTo>
                      <a:lnTo>
                        <a:pt x="237" y="1985"/>
                      </a:lnTo>
                      <a:lnTo>
                        <a:pt x="237" y="1985"/>
                      </a:lnTo>
                      <a:lnTo>
                        <a:pt x="237" y="1986"/>
                      </a:lnTo>
                      <a:lnTo>
                        <a:pt x="237" y="1986"/>
                      </a:lnTo>
                      <a:lnTo>
                        <a:pt x="237" y="1986"/>
                      </a:lnTo>
                      <a:lnTo>
                        <a:pt x="238" y="1987"/>
                      </a:lnTo>
                      <a:lnTo>
                        <a:pt x="238" y="1987"/>
                      </a:lnTo>
                      <a:lnTo>
                        <a:pt x="238" y="1988"/>
                      </a:lnTo>
                      <a:lnTo>
                        <a:pt x="239" y="1988"/>
                      </a:lnTo>
                      <a:lnTo>
                        <a:pt x="239" y="1988"/>
                      </a:lnTo>
                      <a:lnTo>
                        <a:pt x="239" y="1988"/>
                      </a:lnTo>
                      <a:lnTo>
                        <a:pt x="239" y="1989"/>
                      </a:lnTo>
                      <a:lnTo>
                        <a:pt x="239" y="1989"/>
                      </a:lnTo>
                      <a:lnTo>
                        <a:pt x="240" y="1989"/>
                      </a:lnTo>
                      <a:lnTo>
                        <a:pt x="240" y="1990"/>
                      </a:lnTo>
                      <a:lnTo>
                        <a:pt x="240" y="1990"/>
                      </a:lnTo>
                      <a:lnTo>
                        <a:pt x="241" y="1990"/>
                      </a:lnTo>
                      <a:lnTo>
                        <a:pt x="241" y="1991"/>
                      </a:lnTo>
                      <a:lnTo>
                        <a:pt x="241" y="1991"/>
                      </a:lnTo>
                      <a:lnTo>
                        <a:pt x="241" y="1991"/>
                      </a:lnTo>
                      <a:lnTo>
                        <a:pt x="242" y="1992"/>
                      </a:lnTo>
                      <a:lnTo>
                        <a:pt x="242" y="1992"/>
                      </a:lnTo>
                      <a:lnTo>
                        <a:pt x="242" y="1992"/>
                      </a:lnTo>
                      <a:lnTo>
                        <a:pt x="243" y="1993"/>
                      </a:lnTo>
                      <a:lnTo>
                        <a:pt x="243" y="1993"/>
                      </a:lnTo>
                      <a:lnTo>
                        <a:pt x="243" y="1993"/>
                      </a:lnTo>
                      <a:lnTo>
                        <a:pt x="244" y="1994"/>
                      </a:lnTo>
                      <a:lnTo>
                        <a:pt x="244" y="1994"/>
                      </a:lnTo>
                      <a:lnTo>
                        <a:pt x="244" y="1995"/>
                      </a:lnTo>
                      <a:lnTo>
                        <a:pt x="244" y="1995"/>
                      </a:lnTo>
                      <a:lnTo>
                        <a:pt x="245" y="1995"/>
                      </a:lnTo>
                      <a:lnTo>
                        <a:pt x="245" y="1995"/>
                      </a:lnTo>
                      <a:lnTo>
                        <a:pt x="245" y="1996"/>
                      </a:lnTo>
                      <a:lnTo>
                        <a:pt x="246" y="1996"/>
                      </a:lnTo>
                      <a:lnTo>
                        <a:pt x="246" y="1996"/>
                      </a:lnTo>
                      <a:lnTo>
                        <a:pt x="246" y="1997"/>
                      </a:lnTo>
                      <a:lnTo>
                        <a:pt x="246" y="1997"/>
                      </a:lnTo>
                      <a:lnTo>
                        <a:pt x="247" y="1997"/>
                      </a:lnTo>
                      <a:lnTo>
                        <a:pt x="247" y="1998"/>
                      </a:lnTo>
                      <a:lnTo>
                        <a:pt x="247" y="1998"/>
                      </a:lnTo>
                      <a:lnTo>
                        <a:pt x="248" y="1998"/>
                      </a:lnTo>
                      <a:lnTo>
                        <a:pt x="248" y="1999"/>
                      </a:lnTo>
                      <a:lnTo>
                        <a:pt x="248" y="1999"/>
                      </a:lnTo>
                      <a:lnTo>
                        <a:pt x="248" y="1999"/>
                      </a:lnTo>
                      <a:lnTo>
                        <a:pt x="249" y="1999"/>
                      </a:lnTo>
                      <a:lnTo>
                        <a:pt x="249" y="2000"/>
                      </a:lnTo>
                      <a:lnTo>
                        <a:pt x="249" y="2000"/>
                      </a:lnTo>
                      <a:lnTo>
                        <a:pt x="250" y="2001"/>
                      </a:lnTo>
                      <a:lnTo>
                        <a:pt x="250" y="2001"/>
                      </a:lnTo>
                      <a:lnTo>
                        <a:pt x="250" y="2002"/>
                      </a:lnTo>
                      <a:lnTo>
                        <a:pt x="251" y="2002"/>
                      </a:lnTo>
                      <a:lnTo>
                        <a:pt x="251" y="2002"/>
                      </a:lnTo>
                      <a:lnTo>
                        <a:pt x="251" y="2002"/>
                      </a:lnTo>
                      <a:lnTo>
                        <a:pt x="251" y="2003"/>
                      </a:lnTo>
                      <a:lnTo>
                        <a:pt x="252" y="2003"/>
                      </a:lnTo>
                      <a:lnTo>
                        <a:pt x="252" y="2003"/>
                      </a:lnTo>
                      <a:lnTo>
                        <a:pt x="252" y="2004"/>
                      </a:lnTo>
                      <a:lnTo>
                        <a:pt x="253" y="2004"/>
                      </a:lnTo>
                      <a:lnTo>
                        <a:pt x="253" y="2004"/>
                      </a:lnTo>
                      <a:lnTo>
                        <a:pt x="253" y="2005"/>
                      </a:lnTo>
                      <a:lnTo>
                        <a:pt x="253" y="2005"/>
                      </a:lnTo>
                      <a:lnTo>
                        <a:pt x="254" y="2005"/>
                      </a:lnTo>
                      <a:lnTo>
                        <a:pt x="254" y="2006"/>
                      </a:lnTo>
                      <a:lnTo>
                        <a:pt x="255" y="2006"/>
                      </a:lnTo>
                      <a:lnTo>
                        <a:pt x="255" y="2007"/>
                      </a:lnTo>
                      <a:lnTo>
                        <a:pt x="255" y="2007"/>
                      </a:lnTo>
                      <a:lnTo>
                        <a:pt x="256" y="2007"/>
                      </a:lnTo>
                      <a:lnTo>
                        <a:pt x="256" y="2007"/>
                      </a:lnTo>
                      <a:lnTo>
                        <a:pt x="256" y="2008"/>
                      </a:lnTo>
                      <a:lnTo>
                        <a:pt x="256" y="2008"/>
                      </a:lnTo>
                      <a:lnTo>
                        <a:pt x="257" y="2008"/>
                      </a:lnTo>
                      <a:lnTo>
                        <a:pt x="257" y="2009"/>
                      </a:lnTo>
                      <a:lnTo>
                        <a:pt x="257" y="2009"/>
                      </a:lnTo>
                      <a:lnTo>
                        <a:pt x="258" y="2009"/>
                      </a:lnTo>
                      <a:lnTo>
                        <a:pt x="258" y="2010"/>
                      </a:lnTo>
                      <a:lnTo>
                        <a:pt x="258" y="2010"/>
                      </a:lnTo>
                      <a:lnTo>
                        <a:pt x="258" y="2010"/>
                      </a:lnTo>
                      <a:lnTo>
                        <a:pt x="259" y="2011"/>
                      </a:lnTo>
                      <a:lnTo>
                        <a:pt x="259" y="2011"/>
                      </a:lnTo>
                      <a:lnTo>
                        <a:pt x="260" y="2011"/>
                      </a:lnTo>
                      <a:lnTo>
                        <a:pt x="260" y="2012"/>
                      </a:lnTo>
                      <a:lnTo>
                        <a:pt x="260" y="2012"/>
                      </a:lnTo>
                      <a:lnTo>
                        <a:pt x="260" y="2012"/>
                      </a:lnTo>
                      <a:lnTo>
                        <a:pt x="261" y="2013"/>
                      </a:lnTo>
                      <a:lnTo>
                        <a:pt x="261" y="2013"/>
                      </a:lnTo>
                      <a:lnTo>
                        <a:pt x="261" y="2014"/>
                      </a:lnTo>
                      <a:lnTo>
                        <a:pt x="262" y="2014"/>
                      </a:lnTo>
                      <a:lnTo>
                        <a:pt x="262" y="2014"/>
                      </a:lnTo>
                      <a:lnTo>
                        <a:pt x="263" y="2014"/>
                      </a:lnTo>
                      <a:lnTo>
                        <a:pt x="263" y="2015"/>
                      </a:lnTo>
                      <a:lnTo>
                        <a:pt x="263" y="2015"/>
                      </a:lnTo>
                      <a:lnTo>
                        <a:pt x="263" y="2015"/>
                      </a:lnTo>
                      <a:lnTo>
                        <a:pt x="264" y="2016"/>
                      </a:lnTo>
                      <a:lnTo>
                        <a:pt x="264" y="2016"/>
                      </a:lnTo>
                      <a:lnTo>
                        <a:pt x="265" y="2016"/>
                      </a:lnTo>
                      <a:lnTo>
                        <a:pt x="265" y="2017"/>
                      </a:lnTo>
                      <a:lnTo>
                        <a:pt x="265" y="2017"/>
                      </a:lnTo>
                      <a:lnTo>
                        <a:pt x="265" y="2017"/>
                      </a:lnTo>
                      <a:lnTo>
                        <a:pt x="266" y="2018"/>
                      </a:lnTo>
                      <a:lnTo>
                        <a:pt x="266" y="2018"/>
                      </a:lnTo>
                      <a:lnTo>
                        <a:pt x="266" y="2018"/>
                      </a:lnTo>
                      <a:lnTo>
                        <a:pt x="267" y="2019"/>
                      </a:lnTo>
                      <a:lnTo>
                        <a:pt x="267" y="2019"/>
                      </a:lnTo>
                      <a:lnTo>
                        <a:pt x="267" y="2019"/>
                      </a:lnTo>
                      <a:lnTo>
                        <a:pt x="268" y="2020"/>
                      </a:lnTo>
                      <a:lnTo>
                        <a:pt x="268" y="2020"/>
                      </a:lnTo>
                      <a:lnTo>
                        <a:pt x="268" y="2021"/>
                      </a:lnTo>
                      <a:lnTo>
                        <a:pt x="269" y="2021"/>
                      </a:lnTo>
                      <a:lnTo>
                        <a:pt x="269" y="2021"/>
                      </a:lnTo>
                      <a:lnTo>
                        <a:pt x="270" y="2021"/>
                      </a:lnTo>
                      <a:lnTo>
                        <a:pt x="270" y="2022"/>
                      </a:lnTo>
                      <a:lnTo>
                        <a:pt x="270" y="2022"/>
                      </a:lnTo>
                      <a:lnTo>
                        <a:pt x="270" y="2022"/>
                      </a:lnTo>
                      <a:lnTo>
                        <a:pt x="271" y="2023"/>
                      </a:lnTo>
                      <a:lnTo>
                        <a:pt x="271" y="2023"/>
                      </a:lnTo>
                      <a:lnTo>
                        <a:pt x="272" y="2023"/>
                      </a:lnTo>
                      <a:lnTo>
                        <a:pt x="272" y="2024"/>
                      </a:lnTo>
                      <a:lnTo>
                        <a:pt x="272" y="2024"/>
                      </a:lnTo>
                      <a:lnTo>
                        <a:pt x="272" y="2024"/>
                      </a:lnTo>
                      <a:lnTo>
                        <a:pt x="273" y="2025"/>
                      </a:lnTo>
                      <a:lnTo>
                        <a:pt x="273" y="2025"/>
                      </a:lnTo>
                      <a:lnTo>
                        <a:pt x="274" y="2025"/>
                      </a:lnTo>
                      <a:lnTo>
                        <a:pt x="274" y="2025"/>
                      </a:lnTo>
                      <a:lnTo>
                        <a:pt x="274" y="2026"/>
                      </a:lnTo>
                      <a:lnTo>
                        <a:pt x="275" y="2026"/>
                      </a:lnTo>
                      <a:lnTo>
                        <a:pt x="275" y="2027"/>
                      </a:lnTo>
                      <a:lnTo>
                        <a:pt x="275" y="2027"/>
                      </a:lnTo>
                      <a:lnTo>
                        <a:pt x="276" y="2028"/>
                      </a:lnTo>
                      <a:lnTo>
                        <a:pt x="276" y="2028"/>
                      </a:lnTo>
                      <a:lnTo>
                        <a:pt x="277" y="2028"/>
                      </a:lnTo>
                      <a:lnTo>
                        <a:pt x="277" y="2028"/>
                      </a:lnTo>
                      <a:lnTo>
                        <a:pt x="277" y="2029"/>
                      </a:lnTo>
                      <a:lnTo>
                        <a:pt x="278" y="2029"/>
                      </a:lnTo>
                      <a:lnTo>
                        <a:pt x="278" y="2029"/>
                      </a:lnTo>
                      <a:lnTo>
                        <a:pt x="278" y="2030"/>
                      </a:lnTo>
                      <a:lnTo>
                        <a:pt x="279" y="2030"/>
                      </a:lnTo>
                      <a:lnTo>
                        <a:pt x="279" y="2030"/>
                      </a:lnTo>
                      <a:lnTo>
                        <a:pt x="279" y="2031"/>
                      </a:lnTo>
                      <a:lnTo>
                        <a:pt x="280" y="2031"/>
                      </a:lnTo>
                      <a:lnTo>
                        <a:pt x="280" y="2031"/>
                      </a:lnTo>
                      <a:lnTo>
                        <a:pt x="281" y="2032"/>
                      </a:lnTo>
                      <a:lnTo>
                        <a:pt x="281" y="2032"/>
                      </a:lnTo>
                      <a:lnTo>
                        <a:pt x="281" y="2032"/>
                      </a:lnTo>
                      <a:lnTo>
                        <a:pt x="281" y="2032"/>
                      </a:lnTo>
                      <a:lnTo>
                        <a:pt x="282" y="2033"/>
                      </a:lnTo>
                      <a:lnTo>
                        <a:pt x="282" y="2033"/>
                      </a:lnTo>
                      <a:lnTo>
                        <a:pt x="283" y="2034"/>
                      </a:lnTo>
                      <a:lnTo>
                        <a:pt x="283" y="2034"/>
                      </a:lnTo>
                      <a:lnTo>
                        <a:pt x="284" y="2034"/>
                      </a:lnTo>
                      <a:lnTo>
                        <a:pt x="284" y="2035"/>
                      </a:lnTo>
                      <a:lnTo>
                        <a:pt x="284" y="2035"/>
                      </a:lnTo>
                      <a:lnTo>
                        <a:pt x="285" y="2035"/>
                      </a:lnTo>
                      <a:lnTo>
                        <a:pt x="285" y="2036"/>
                      </a:lnTo>
                      <a:lnTo>
                        <a:pt x="286" y="2036"/>
                      </a:lnTo>
                      <a:lnTo>
                        <a:pt x="286" y="2036"/>
                      </a:lnTo>
                      <a:lnTo>
                        <a:pt x="286" y="2037"/>
                      </a:lnTo>
                      <a:lnTo>
                        <a:pt x="286" y="2037"/>
                      </a:lnTo>
                      <a:lnTo>
                        <a:pt x="287" y="2037"/>
                      </a:lnTo>
                      <a:lnTo>
                        <a:pt x="287" y="2038"/>
                      </a:lnTo>
                      <a:lnTo>
                        <a:pt x="288" y="2038"/>
                      </a:lnTo>
                      <a:lnTo>
                        <a:pt x="288" y="2038"/>
                      </a:lnTo>
                      <a:lnTo>
                        <a:pt x="288" y="2039"/>
                      </a:lnTo>
                      <a:lnTo>
                        <a:pt x="289" y="2039"/>
                      </a:lnTo>
                      <a:lnTo>
                        <a:pt x="289" y="2040"/>
                      </a:lnTo>
                      <a:lnTo>
                        <a:pt x="290" y="2040"/>
                      </a:lnTo>
                      <a:lnTo>
                        <a:pt x="290" y="2040"/>
                      </a:lnTo>
                      <a:lnTo>
                        <a:pt x="291" y="2040"/>
                      </a:lnTo>
                      <a:lnTo>
                        <a:pt x="291" y="2041"/>
                      </a:lnTo>
                      <a:lnTo>
                        <a:pt x="291" y="2041"/>
                      </a:lnTo>
                      <a:lnTo>
                        <a:pt x="292" y="2041"/>
                      </a:lnTo>
                      <a:lnTo>
                        <a:pt x="292" y="2042"/>
                      </a:lnTo>
                      <a:lnTo>
                        <a:pt x="293" y="2042"/>
                      </a:lnTo>
                      <a:lnTo>
                        <a:pt x="293" y="2042"/>
                      </a:lnTo>
                      <a:lnTo>
                        <a:pt x="293" y="2043"/>
                      </a:lnTo>
                      <a:lnTo>
                        <a:pt x="294" y="2043"/>
                      </a:lnTo>
                      <a:lnTo>
                        <a:pt x="294" y="2043"/>
                      </a:lnTo>
                      <a:lnTo>
                        <a:pt x="295" y="2044"/>
                      </a:lnTo>
                      <a:lnTo>
                        <a:pt x="295" y="2044"/>
                      </a:lnTo>
                      <a:lnTo>
                        <a:pt x="295" y="2044"/>
                      </a:lnTo>
                      <a:lnTo>
                        <a:pt x="296" y="2044"/>
                      </a:lnTo>
                      <a:lnTo>
                        <a:pt x="296" y="2045"/>
                      </a:lnTo>
                      <a:lnTo>
                        <a:pt x="297" y="2045"/>
                      </a:lnTo>
                      <a:lnTo>
                        <a:pt x="297" y="2046"/>
                      </a:lnTo>
                      <a:lnTo>
                        <a:pt x="298" y="2046"/>
                      </a:lnTo>
                      <a:lnTo>
                        <a:pt x="298" y="2047"/>
                      </a:lnTo>
                      <a:lnTo>
                        <a:pt x="298" y="2047"/>
                      </a:lnTo>
                      <a:lnTo>
                        <a:pt x="299" y="2047"/>
                      </a:lnTo>
                      <a:lnTo>
                        <a:pt x="299" y="2047"/>
                      </a:lnTo>
                      <a:lnTo>
                        <a:pt x="300" y="2048"/>
                      </a:lnTo>
                      <a:lnTo>
                        <a:pt x="300" y="2048"/>
                      </a:lnTo>
                      <a:lnTo>
                        <a:pt x="300" y="2048"/>
                      </a:lnTo>
                      <a:lnTo>
                        <a:pt x="301" y="2049"/>
                      </a:lnTo>
                      <a:lnTo>
                        <a:pt x="301" y="2049"/>
                      </a:lnTo>
                      <a:lnTo>
                        <a:pt x="302" y="2049"/>
                      </a:lnTo>
                      <a:lnTo>
                        <a:pt x="302" y="2050"/>
                      </a:lnTo>
                      <a:lnTo>
                        <a:pt x="302" y="2050"/>
                      </a:lnTo>
                      <a:lnTo>
                        <a:pt x="303" y="2050"/>
                      </a:lnTo>
                      <a:lnTo>
                        <a:pt x="303" y="2051"/>
                      </a:lnTo>
                      <a:lnTo>
                        <a:pt x="304" y="2051"/>
                      </a:lnTo>
                      <a:lnTo>
                        <a:pt x="304" y="2051"/>
                      </a:lnTo>
                      <a:lnTo>
                        <a:pt x="305" y="2051"/>
                      </a:lnTo>
                      <a:lnTo>
                        <a:pt x="305" y="2052"/>
                      </a:lnTo>
                      <a:lnTo>
                        <a:pt x="305" y="2052"/>
                      </a:lnTo>
                      <a:lnTo>
                        <a:pt x="306" y="2053"/>
                      </a:lnTo>
                      <a:lnTo>
                        <a:pt x="306" y="2053"/>
                      </a:lnTo>
                      <a:lnTo>
                        <a:pt x="307" y="2053"/>
                      </a:lnTo>
                      <a:lnTo>
                        <a:pt x="307" y="2054"/>
                      </a:lnTo>
                      <a:lnTo>
                        <a:pt x="307" y="2054"/>
                      </a:lnTo>
                      <a:lnTo>
                        <a:pt x="308" y="2054"/>
                      </a:lnTo>
                      <a:lnTo>
                        <a:pt x="309" y="2055"/>
                      </a:lnTo>
                      <a:lnTo>
                        <a:pt x="309" y="2055"/>
                      </a:lnTo>
                      <a:lnTo>
                        <a:pt x="309" y="2055"/>
                      </a:lnTo>
                      <a:lnTo>
                        <a:pt x="310" y="2056"/>
                      </a:lnTo>
                      <a:lnTo>
                        <a:pt x="310" y="2056"/>
                      </a:lnTo>
                      <a:lnTo>
                        <a:pt x="311" y="2056"/>
                      </a:lnTo>
                      <a:lnTo>
                        <a:pt x="311" y="2057"/>
                      </a:lnTo>
                      <a:lnTo>
                        <a:pt x="312" y="2057"/>
                      </a:lnTo>
                      <a:lnTo>
                        <a:pt x="312" y="2057"/>
                      </a:lnTo>
                      <a:lnTo>
                        <a:pt x="312" y="2058"/>
                      </a:lnTo>
                      <a:lnTo>
                        <a:pt x="313" y="2058"/>
                      </a:lnTo>
                      <a:lnTo>
                        <a:pt x="314" y="2058"/>
                      </a:lnTo>
                      <a:lnTo>
                        <a:pt x="314" y="2058"/>
                      </a:lnTo>
                      <a:lnTo>
                        <a:pt x="314" y="2059"/>
                      </a:lnTo>
                      <a:lnTo>
                        <a:pt x="315" y="2059"/>
                      </a:lnTo>
                      <a:lnTo>
                        <a:pt x="315" y="2060"/>
                      </a:lnTo>
                      <a:lnTo>
                        <a:pt x="316" y="2060"/>
                      </a:lnTo>
                      <a:lnTo>
                        <a:pt x="316" y="2060"/>
                      </a:lnTo>
                      <a:lnTo>
                        <a:pt x="316" y="2061"/>
                      </a:lnTo>
                      <a:lnTo>
                        <a:pt x="317" y="2061"/>
                      </a:lnTo>
                      <a:lnTo>
                        <a:pt x="318" y="2061"/>
                      </a:lnTo>
                      <a:lnTo>
                        <a:pt x="318" y="2062"/>
                      </a:lnTo>
                      <a:lnTo>
                        <a:pt x="319" y="2062"/>
                      </a:lnTo>
                      <a:lnTo>
                        <a:pt x="319" y="2062"/>
                      </a:lnTo>
                      <a:lnTo>
                        <a:pt x="319" y="2063"/>
                      </a:lnTo>
                      <a:lnTo>
                        <a:pt x="320" y="2063"/>
                      </a:lnTo>
                      <a:lnTo>
                        <a:pt x="321" y="2063"/>
                      </a:lnTo>
                      <a:lnTo>
                        <a:pt x="321" y="2064"/>
                      </a:lnTo>
                      <a:lnTo>
                        <a:pt x="321" y="2064"/>
                      </a:lnTo>
                      <a:lnTo>
                        <a:pt x="322" y="2064"/>
                      </a:lnTo>
                      <a:lnTo>
                        <a:pt x="322" y="2065"/>
                      </a:lnTo>
                      <a:lnTo>
                        <a:pt x="323" y="2065"/>
                      </a:lnTo>
                      <a:lnTo>
                        <a:pt x="324" y="2065"/>
                      </a:lnTo>
                      <a:lnTo>
                        <a:pt x="324" y="2065"/>
                      </a:lnTo>
                      <a:lnTo>
                        <a:pt x="324" y="2066"/>
                      </a:lnTo>
                      <a:lnTo>
                        <a:pt x="325" y="2066"/>
                      </a:lnTo>
                      <a:lnTo>
                        <a:pt x="325" y="2067"/>
                      </a:lnTo>
                      <a:lnTo>
                        <a:pt x="326" y="2067"/>
                      </a:lnTo>
                      <a:lnTo>
                        <a:pt x="326" y="2067"/>
                      </a:lnTo>
                      <a:lnTo>
                        <a:pt x="327" y="2068"/>
                      </a:lnTo>
                      <a:lnTo>
                        <a:pt x="327" y="2068"/>
                      </a:lnTo>
                      <a:lnTo>
                        <a:pt x="328" y="2068"/>
                      </a:lnTo>
                      <a:lnTo>
                        <a:pt x="328" y="2069"/>
                      </a:lnTo>
                      <a:lnTo>
                        <a:pt x="329" y="2069"/>
                      </a:lnTo>
                      <a:lnTo>
                        <a:pt x="329" y="2069"/>
                      </a:lnTo>
                      <a:lnTo>
                        <a:pt x="330" y="2070"/>
                      </a:lnTo>
                      <a:lnTo>
                        <a:pt x="330" y="2070"/>
                      </a:lnTo>
                      <a:lnTo>
                        <a:pt x="331" y="2070"/>
                      </a:lnTo>
                      <a:lnTo>
                        <a:pt x="331" y="2070"/>
                      </a:lnTo>
                      <a:lnTo>
                        <a:pt x="332" y="2071"/>
                      </a:lnTo>
                      <a:lnTo>
                        <a:pt x="332" y="2071"/>
                      </a:lnTo>
                      <a:lnTo>
                        <a:pt x="333" y="2072"/>
                      </a:lnTo>
                      <a:lnTo>
                        <a:pt x="333" y="2072"/>
                      </a:lnTo>
                      <a:lnTo>
                        <a:pt x="334" y="2072"/>
                      </a:lnTo>
                      <a:lnTo>
                        <a:pt x="334" y="2072"/>
                      </a:lnTo>
                      <a:lnTo>
                        <a:pt x="335" y="2073"/>
                      </a:lnTo>
                      <a:lnTo>
                        <a:pt x="335" y="2073"/>
                      </a:lnTo>
                      <a:lnTo>
                        <a:pt x="336" y="2074"/>
                      </a:lnTo>
                      <a:lnTo>
                        <a:pt x="336" y="2074"/>
                      </a:lnTo>
                      <a:lnTo>
                        <a:pt x="337" y="2074"/>
                      </a:lnTo>
                      <a:lnTo>
                        <a:pt x="338" y="2075"/>
                      </a:lnTo>
                      <a:lnTo>
                        <a:pt x="338" y="2075"/>
                      </a:lnTo>
                      <a:lnTo>
                        <a:pt x="338" y="2075"/>
                      </a:lnTo>
                      <a:lnTo>
                        <a:pt x="339" y="2076"/>
                      </a:lnTo>
                      <a:lnTo>
                        <a:pt x="340" y="2076"/>
                      </a:lnTo>
                      <a:lnTo>
                        <a:pt x="340" y="2076"/>
                      </a:lnTo>
                      <a:lnTo>
                        <a:pt x="341" y="2077"/>
                      </a:lnTo>
                      <a:lnTo>
                        <a:pt x="341" y="2077"/>
                      </a:lnTo>
                      <a:lnTo>
                        <a:pt x="342" y="2077"/>
                      </a:lnTo>
                      <a:lnTo>
                        <a:pt x="342" y="2077"/>
                      </a:lnTo>
                      <a:lnTo>
                        <a:pt x="343" y="2078"/>
                      </a:lnTo>
                      <a:lnTo>
                        <a:pt x="343" y="2078"/>
                      </a:lnTo>
                      <a:lnTo>
                        <a:pt x="344" y="2079"/>
                      </a:lnTo>
                      <a:lnTo>
                        <a:pt x="345" y="2079"/>
                      </a:lnTo>
                      <a:lnTo>
                        <a:pt x="345" y="2079"/>
                      </a:lnTo>
                      <a:lnTo>
                        <a:pt x="346" y="2080"/>
                      </a:lnTo>
                      <a:lnTo>
                        <a:pt x="346" y="2080"/>
                      </a:lnTo>
                      <a:lnTo>
                        <a:pt x="347" y="2080"/>
                      </a:lnTo>
                      <a:lnTo>
                        <a:pt x="347" y="2081"/>
                      </a:lnTo>
                      <a:lnTo>
                        <a:pt x="348" y="2081"/>
                      </a:lnTo>
                      <a:lnTo>
                        <a:pt x="348" y="2081"/>
                      </a:lnTo>
                      <a:lnTo>
                        <a:pt x="349" y="2082"/>
                      </a:lnTo>
                      <a:lnTo>
                        <a:pt x="349" y="2082"/>
                      </a:lnTo>
                      <a:lnTo>
                        <a:pt x="350" y="2082"/>
                      </a:lnTo>
                      <a:lnTo>
                        <a:pt x="351" y="2083"/>
                      </a:lnTo>
                      <a:lnTo>
                        <a:pt x="351" y="2083"/>
                      </a:lnTo>
                      <a:lnTo>
                        <a:pt x="352" y="2083"/>
                      </a:lnTo>
                      <a:lnTo>
                        <a:pt x="352" y="2084"/>
                      </a:lnTo>
                      <a:lnTo>
                        <a:pt x="353" y="2084"/>
                      </a:lnTo>
                      <a:lnTo>
                        <a:pt x="354" y="2084"/>
                      </a:lnTo>
                      <a:lnTo>
                        <a:pt x="354" y="2084"/>
                      </a:lnTo>
                      <a:lnTo>
                        <a:pt x="355" y="2085"/>
                      </a:lnTo>
                      <a:lnTo>
                        <a:pt x="355" y="2085"/>
                      </a:lnTo>
                      <a:lnTo>
                        <a:pt x="356" y="2086"/>
                      </a:lnTo>
                      <a:lnTo>
                        <a:pt x="356" y="2086"/>
                      </a:lnTo>
                      <a:lnTo>
                        <a:pt x="357" y="2086"/>
                      </a:lnTo>
                      <a:lnTo>
                        <a:pt x="358" y="2087"/>
                      </a:lnTo>
                      <a:lnTo>
                        <a:pt x="358" y="2087"/>
                      </a:lnTo>
                      <a:lnTo>
                        <a:pt x="359" y="2087"/>
                      </a:lnTo>
                      <a:lnTo>
                        <a:pt x="359" y="2088"/>
                      </a:lnTo>
                      <a:lnTo>
                        <a:pt x="360" y="2088"/>
                      </a:lnTo>
                      <a:lnTo>
                        <a:pt x="361" y="2088"/>
                      </a:lnTo>
                      <a:lnTo>
                        <a:pt x="361" y="2089"/>
                      </a:lnTo>
                      <a:lnTo>
                        <a:pt x="362" y="2089"/>
                      </a:lnTo>
                      <a:lnTo>
                        <a:pt x="362" y="2089"/>
                      </a:lnTo>
                      <a:lnTo>
                        <a:pt x="363" y="2089"/>
                      </a:lnTo>
                      <a:lnTo>
                        <a:pt x="363" y="2090"/>
                      </a:lnTo>
                      <a:lnTo>
                        <a:pt x="364" y="2090"/>
                      </a:lnTo>
                      <a:lnTo>
                        <a:pt x="365" y="2091"/>
                      </a:lnTo>
                      <a:lnTo>
                        <a:pt x="366" y="2091"/>
                      </a:lnTo>
                      <a:lnTo>
                        <a:pt x="366" y="2091"/>
                      </a:lnTo>
                      <a:lnTo>
                        <a:pt x="367" y="2091"/>
                      </a:lnTo>
                      <a:lnTo>
                        <a:pt x="367" y="2092"/>
                      </a:lnTo>
                      <a:lnTo>
                        <a:pt x="368" y="2092"/>
                      </a:lnTo>
                      <a:lnTo>
                        <a:pt x="368" y="2093"/>
                      </a:lnTo>
                      <a:lnTo>
                        <a:pt x="369" y="2093"/>
                      </a:lnTo>
                      <a:lnTo>
                        <a:pt x="370" y="2093"/>
                      </a:lnTo>
                      <a:lnTo>
                        <a:pt x="370" y="2094"/>
                      </a:lnTo>
                      <a:lnTo>
                        <a:pt x="371" y="2094"/>
                      </a:lnTo>
                      <a:lnTo>
                        <a:pt x="372" y="2094"/>
                      </a:lnTo>
                      <a:lnTo>
                        <a:pt x="372" y="2095"/>
                      </a:lnTo>
                      <a:lnTo>
                        <a:pt x="373" y="2095"/>
                      </a:lnTo>
                      <a:lnTo>
                        <a:pt x="373" y="2095"/>
                      </a:lnTo>
                      <a:lnTo>
                        <a:pt x="374" y="2096"/>
                      </a:lnTo>
                      <a:lnTo>
                        <a:pt x="375" y="2096"/>
                      </a:lnTo>
                      <a:lnTo>
                        <a:pt x="375" y="2096"/>
                      </a:lnTo>
                      <a:lnTo>
                        <a:pt x="376" y="2096"/>
                      </a:lnTo>
                      <a:lnTo>
                        <a:pt x="377" y="2097"/>
                      </a:lnTo>
                      <a:lnTo>
                        <a:pt x="377" y="2097"/>
                      </a:lnTo>
                      <a:lnTo>
                        <a:pt x="378" y="2098"/>
                      </a:lnTo>
                      <a:lnTo>
                        <a:pt x="379" y="2098"/>
                      </a:lnTo>
                      <a:lnTo>
                        <a:pt x="380" y="2098"/>
                      </a:lnTo>
                      <a:lnTo>
                        <a:pt x="380" y="2098"/>
                      </a:lnTo>
                      <a:lnTo>
                        <a:pt x="381" y="2099"/>
                      </a:lnTo>
                      <a:lnTo>
                        <a:pt x="382" y="2099"/>
                      </a:lnTo>
                      <a:lnTo>
                        <a:pt x="382" y="2100"/>
                      </a:lnTo>
                      <a:lnTo>
                        <a:pt x="383" y="2100"/>
                      </a:lnTo>
                      <a:lnTo>
                        <a:pt x="383" y="2100"/>
                      </a:lnTo>
                      <a:lnTo>
                        <a:pt x="384" y="2101"/>
                      </a:lnTo>
                      <a:lnTo>
                        <a:pt x="385" y="2101"/>
                      </a:lnTo>
                      <a:lnTo>
                        <a:pt x="385" y="2101"/>
                      </a:lnTo>
                      <a:lnTo>
                        <a:pt x="386" y="2102"/>
                      </a:lnTo>
                      <a:lnTo>
                        <a:pt x="387" y="2102"/>
                      </a:lnTo>
                      <a:lnTo>
                        <a:pt x="387" y="2102"/>
                      </a:lnTo>
                      <a:lnTo>
                        <a:pt x="388" y="2103"/>
                      </a:lnTo>
                      <a:lnTo>
                        <a:pt x="389" y="2103"/>
                      </a:lnTo>
                      <a:lnTo>
                        <a:pt x="389" y="2103"/>
                      </a:lnTo>
                      <a:lnTo>
                        <a:pt x="390" y="2103"/>
                      </a:lnTo>
                      <a:lnTo>
                        <a:pt x="391" y="2104"/>
                      </a:lnTo>
                      <a:lnTo>
                        <a:pt x="392" y="2104"/>
                      </a:lnTo>
                      <a:lnTo>
                        <a:pt x="392" y="2105"/>
                      </a:lnTo>
                      <a:lnTo>
                        <a:pt x="393" y="2105"/>
                      </a:lnTo>
                      <a:lnTo>
                        <a:pt x="394" y="2105"/>
                      </a:lnTo>
                      <a:lnTo>
                        <a:pt x="394" y="2105"/>
                      </a:lnTo>
                      <a:lnTo>
                        <a:pt x="395" y="2106"/>
                      </a:lnTo>
                      <a:lnTo>
                        <a:pt x="396" y="2106"/>
                      </a:lnTo>
                      <a:lnTo>
                        <a:pt x="397" y="2107"/>
                      </a:lnTo>
                      <a:lnTo>
                        <a:pt x="397" y="2107"/>
                      </a:lnTo>
                      <a:lnTo>
                        <a:pt x="398" y="2107"/>
                      </a:lnTo>
                      <a:lnTo>
                        <a:pt x="399" y="2108"/>
                      </a:lnTo>
                      <a:lnTo>
                        <a:pt x="400" y="2108"/>
                      </a:lnTo>
                      <a:lnTo>
                        <a:pt x="400" y="2108"/>
                      </a:lnTo>
                      <a:lnTo>
                        <a:pt x="401" y="2109"/>
                      </a:lnTo>
                      <a:lnTo>
                        <a:pt x="402" y="2109"/>
                      </a:lnTo>
                      <a:lnTo>
                        <a:pt x="403" y="2109"/>
                      </a:lnTo>
                      <a:lnTo>
                        <a:pt x="403" y="2110"/>
                      </a:lnTo>
                      <a:lnTo>
                        <a:pt x="404" y="2110"/>
                      </a:lnTo>
                      <a:lnTo>
                        <a:pt x="405" y="2110"/>
                      </a:lnTo>
                      <a:lnTo>
                        <a:pt x="406" y="2110"/>
                      </a:lnTo>
                      <a:lnTo>
                        <a:pt x="406" y="2111"/>
                      </a:lnTo>
                      <a:lnTo>
                        <a:pt x="407" y="2111"/>
                      </a:lnTo>
                      <a:lnTo>
                        <a:pt x="408" y="2112"/>
                      </a:lnTo>
                      <a:lnTo>
                        <a:pt x="409" y="2112"/>
                      </a:lnTo>
                      <a:lnTo>
                        <a:pt x="409" y="2112"/>
                      </a:lnTo>
                      <a:lnTo>
                        <a:pt x="410" y="2113"/>
                      </a:lnTo>
                      <a:lnTo>
                        <a:pt x="411" y="2113"/>
                      </a:lnTo>
                      <a:lnTo>
                        <a:pt x="412" y="2113"/>
                      </a:lnTo>
                      <a:lnTo>
                        <a:pt x="413" y="2114"/>
                      </a:lnTo>
                      <a:lnTo>
                        <a:pt x="413" y="2114"/>
                      </a:lnTo>
                      <a:lnTo>
                        <a:pt x="414" y="2114"/>
                      </a:lnTo>
                      <a:lnTo>
                        <a:pt x="415" y="2115"/>
                      </a:lnTo>
                      <a:lnTo>
                        <a:pt x="416" y="2115"/>
                      </a:lnTo>
                      <a:lnTo>
                        <a:pt x="416" y="2115"/>
                      </a:lnTo>
                      <a:lnTo>
                        <a:pt x="417" y="2115"/>
                      </a:lnTo>
                      <a:lnTo>
                        <a:pt x="418" y="2116"/>
                      </a:lnTo>
                      <a:lnTo>
                        <a:pt x="419" y="2116"/>
                      </a:lnTo>
                      <a:lnTo>
                        <a:pt x="420" y="2117"/>
                      </a:lnTo>
                      <a:lnTo>
                        <a:pt x="420" y="2117"/>
                      </a:lnTo>
                      <a:lnTo>
                        <a:pt x="421" y="2117"/>
                      </a:lnTo>
                      <a:lnTo>
                        <a:pt x="422" y="2117"/>
                      </a:lnTo>
                      <a:lnTo>
                        <a:pt x="423" y="2118"/>
                      </a:lnTo>
                      <a:lnTo>
                        <a:pt x="424" y="2118"/>
                      </a:lnTo>
                      <a:lnTo>
                        <a:pt x="424" y="2119"/>
                      </a:lnTo>
                      <a:lnTo>
                        <a:pt x="425" y="2119"/>
                      </a:lnTo>
                      <a:lnTo>
                        <a:pt x="426" y="2119"/>
                      </a:lnTo>
                      <a:lnTo>
                        <a:pt x="427" y="2120"/>
                      </a:lnTo>
                      <a:lnTo>
                        <a:pt x="428" y="2120"/>
                      </a:lnTo>
                      <a:lnTo>
                        <a:pt x="429" y="2120"/>
                      </a:lnTo>
                      <a:lnTo>
                        <a:pt x="429" y="2121"/>
                      </a:lnTo>
                      <a:lnTo>
                        <a:pt x="430" y="2121"/>
                      </a:lnTo>
                      <a:lnTo>
                        <a:pt x="431" y="2121"/>
                      </a:lnTo>
                      <a:lnTo>
                        <a:pt x="432" y="2122"/>
                      </a:lnTo>
                      <a:lnTo>
                        <a:pt x="433" y="2122"/>
                      </a:lnTo>
                      <a:lnTo>
                        <a:pt x="434" y="2122"/>
                      </a:lnTo>
                      <a:lnTo>
                        <a:pt x="435" y="2122"/>
                      </a:lnTo>
                      <a:lnTo>
                        <a:pt x="436" y="2123"/>
                      </a:lnTo>
                      <a:lnTo>
                        <a:pt x="436" y="2123"/>
                      </a:lnTo>
                      <a:lnTo>
                        <a:pt x="437" y="2124"/>
                      </a:lnTo>
                      <a:lnTo>
                        <a:pt x="438" y="2124"/>
                      </a:lnTo>
                      <a:lnTo>
                        <a:pt x="439" y="2124"/>
                      </a:lnTo>
                      <a:lnTo>
                        <a:pt x="440" y="2124"/>
                      </a:lnTo>
                      <a:lnTo>
                        <a:pt x="441" y="2125"/>
                      </a:lnTo>
                      <a:lnTo>
                        <a:pt x="442" y="2125"/>
                      </a:lnTo>
                      <a:lnTo>
                        <a:pt x="443" y="2126"/>
                      </a:lnTo>
                      <a:lnTo>
                        <a:pt x="443" y="2126"/>
                      </a:lnTo>
                      <a:lnTo>
                        <a:pt x="444" y="2126"/>
                      </a:lnTo>
                      <a:lnTo>
                        <a:pt x="445" y="2127"/>
                      </a:lnTo>
                      <a:lnTo>
                        <a:pt x="446" y="2127"/>
                      </a:lnTo>
                      <a:lnTo>
                        <a:pt x="447" y="2127"/>
                      </a:lnTo>
                      <a:lnTo>
                        <a:pt x="448" y="2128"/>
                      </a:lnTo>
                      <a:lnTo>
                        <a:pt x="449" y="2128"/>
                      </a:lnTo>
                      <a:lnTo>
                        <a:pt x="450" y="2128"/>
                      </a:lnTo>
                      <a:lnTo>
                        <a:pt x="451" y="2129"/>
                      </a:lnTo>
                      <a:lnTo>
                        <a:pt x="452" y="2129"/>
                      </a:lnTo>
                      <a:lnTo>
                        <a:pt x="453" y="2129"/>
                      </a:lnTo>
                      <a:lnTo>
                        <a:pt x="454" y="2129"/>
                      </a:lnTo>
                      <a:lnTo>
                        <a:pt x="455" y="2130"/>
                      </a:lnTo>
                      <a:lnTo>
                        <a:pt x="455" y="2130"/>
                      </a:lnTo>
                      <a:lnTo>
                        <a:pt x="457" y="2131"/>
                      </a:lnTo>
                      <a:lnTo>
                        <a:pt x="457" y="2131"/>
                      </a:lnTo>
                      <a:lnTo>
                        <a:pt x="458" y="2131"/>
                      </a:lnTo>
                      <a:lnTo>
                        <a:pt x="459" y="2131"/>
                      </a:lnTo>
                      <a:lnTo>
                        <a:pt x="460" y="2132"/>
                      </a:lnTo>
                      <a:lnTo>
                        <a:pt x="461" y="2132"/>
                      </a:lnTo>
                      <a:lnTo>
                        <a:pt x="462" y="2133"/>
                      </a:lnTo>
                      <a:lnTo>
                        <a:pt x="463" y="2133"/>
                      </a:lnTo>
                      <a:lnTo>
                        <a:pt x="464" y="2133"/>
                      </a:lnTo>
                      <a:lnTo>
                        <a:pt x="465" y="2134"/>
                      </a:lnTo>
                      <a:lnTo>
                        <a:pt x="466" y="2134"/>
                      </a:lnTo>
                      <a:lnTo>
                        <a:pt x="467" y="2134"/>
                      </a:lnTo>
                      <a:lnTo>
                        <a:pt x="467" y="2134"/>
                      </a:lnTo>
                      <a:lnTo>
                        <a:pt x="468" y="2134"/>
                      </a:lnTo>
                      <a:lnTo>
                        <a:pt x="469" y="2135"/>
                      </a:lnTo>
                      <a:lnTo>
                        <a:pt x="470" y="2135"/>
                      </a:lnTo>
                      <a:lnTo>
                        <a:pt x="471" y="2136"/>
                      </a:lnTo>
                      <a:lnTo>
                        <a:pt x="472" y="2136"/>
                      </a:lnTo>
                      <a:lnTo>
                        <a:pt x="474" y="2136"/>
                      </a:lnTo>
                      <a:lnTo>
                        <a:pt x="474" y="2136"/>
                      </a:lnTo>
                      <a:lnTo>
                        <a:pt x="476" y="2137"/>
                      </a:lnTo>
                      <a:lnTo>
                        <a:pt x="476" y="2137"/>
                      </a:lnTo>
                      <a:lnTo>
                        <a:pt x="478" y="2138"/>
                      </a:lnTo>
                      <a:lnTo>
                        <a:pt x="478" y="2138"/>
                      </a:lnTo>
                      <a:lnTo>
                        <a:pt x="480" y="2138"/>
                      </a:lnTo>
                      <a:lnTo>
                        <a:pt x="481" y="2138"/>
                      </a:lnTo>
                      <a:lnTo>
                        <a:pt x="482" y="2139"/>
                      </a:lnTo>
                      <a:lnTo>
                        <a:pt x="483" y="2139"/>
                      </a:lnTo>
                      <a:lnTo>
                        <a:pt x="484" y="2140"/>
                      </a:lnTo>
                      <a:lnTo>
                        <a:pt x="485" y="2140"/>
                      </a:lnTo>
                      <a:lnTo>
                        <a:pt x="486" y="2140"/>
                      </a:lnTo>
                      <a:lnTo>
                        <a:pt x="487" y="2141"/>
                      </a:lnTo>
                      <a:lnTo>
                        <a:pt x="488" y="2141"/>
                      </a:lnTo>
                      <a:lnTo>
                        <a:pt x="489" y="2141"/>
                      </a:lnTo>
                      <a:lnTo>
                        <a:pt x="490" y="2141"/>
                      </a:lnTo>
                      <a:lnTo>
                        <a:pt x="492" y="2142"/>
                      </a:lnTo>
                      <a:lnTo>
                        <a:pt x="492" y="2142"/>
                      </a:lnTo>
                      <a:lnTo>
                        <a:pt x="494" y="2143"/>
                      </a:lnTo>
                      <a:lnTo>
                        <a:pt x="495" y="2143"/>
                      </a:lnTo>
                      <a:lnTo>
                        <a:pt x="496" y="2143"/>
                      </a:lnTo>
                      <a:lnTo>
                        <a:pt x="497" y="2143"/>
                      </a:lnTo>
                      <a:lnTo>
                        <a:pt x="498" y="2144"/>
                      </a:lnTo>
                      <a:lnTo>
                        <a:pt x="499" y="2144"/>
                      </a:lnTo>
                      <a:lnTo>
                        <a:pt x="500" y="2145"/>
                      </a:lnTo>
                      <a:lnTo>
                        <a:pt x="502" y="2145"/>
                      </a:lnTo>
                      <a:lnTo>
                        <a:pt x="503" y="2145"/>
                      </a:lnTo>
                      <a:lnTo>
                        <a:pt x="504" y="2146"/>
                      </a:lnTo>
                      <a:lnTo>
                        <a:pt x="505" y="2146"/>
                      </a:lnTo>
                      <a:lnTo>
                        <a:pt x="506" y="2146"/>
                      </a:lnTo>
                      <a:lnTo>
                        <a:pt x="507" y="2147"/>
                      </a:lnTo>
                      <a:lnTo>
                        <a:pt x="509" y="2147"/>
                      </a:lnTo>
                      <a:lnTo>
                        <a:pt x="510" y="2147"/>
                      </a:lnTo>
                      <a:lnTo>
                        <a:pt x="511" y="2148"/>
                      </a:lnTo>
                      <a:lnTo>
                        <a:pt x="512" y="2148"/>
                      </a:lnTo>
                      <a:lnTo>
                        <a:pt x="513" y="2148"/>
                      </a:lnTo>
                      <a:lnTo>
                        <a:pt x="515" y="2148"/>
                      </a:lnTo>
                      <a:lnTo>
                        <a:pt x="516" y="2149"/>
                      </a:lnTo>
                      <a:lnTo>
                        <a:pt x="517" y="2149"/>
                      </a:lnTo>
                      <a:lnTo>
                        <a:pt x="518" y="2150"/>
                      </a:lnTo>
                      <a:lnTo>
                        <a:pt x="520" y="2150"/>
                      </a:lnTo>
                      <a:lnTo>
                        <a:pt x="521" y="2150"/>
                      </a:lnTo>
                      <a:lnTo>
                        <a:pt x="522" y="2150"/>
                      </a:lnTo>
                      <a:lnTo>
                        <a:pt x="523" y="2151"/>
                      </a:lnTo>
                      <a:lnTo>
                        <a:pt x="525" y="2151"/>
                      </a:lnTo>
                      <a:lnTo>
                        <a:pt x="526" y="2152"/>
                      </a:lnTo>
                      <a:lnTo>
                        <a:pt x="527" y="2152"/>
                      </a:lnTo>
                      <a:lnTo>
                        <a:pt x="528" y="2152"/>
                      </a:lnTo>
                      <a:lnTo>
                        <a:pt x="530" y="2153"/>
                      </a:lnTo>
                      <a:lnTo>
                        <a:pt x="531" y="2153"/>
                      </a:lnTo>
                      <a:lnTo>
                        <a:pt x="532" y="2153"/>
                      </a:lnTo>
                      <a:lnTo>
                        <a:pt x="534" y="2154"/>
                      </a:lnTo>
                      <a:lnTo>
                        <a:pt x="535" y="2154"/>
                      </a:lnTo>
                      <a:lnTo>
                        <a:pt x="536" y="2154"/>
                      </a:lnTo>
                      <a:lnTo>
                        <a:pt x="537" y="2155"/>
                      </a:lnTo>
                      <a:lnTo>
                        <a:pt x="539" y="2155"/>
                      </a:lnTo>
                      <a:lnTo>
                        <a:pt x="540" y="2155"/>
                      </a:lnTo>
                      <a:lnTo>
                        <a:pt x="542" y="2155"/>
                      </a:lnTo>
                      <a:lnTo>
                        <a:pt x="543" y="2156"/>
                      </a:lnTo>
                      <a:lnTo>
                        <a:pt x="544" y="2156"/>
                      </a:lnTo>
                      <a:lnTo>
                        <a:pt x="546" y="2157"/>
                      </a:lnTo>
                      <a:lnTo>
                        <a:pt x="547" y="2157"/>
                      </a:lnTo>
                      <a:lnTo>
                        <a:pt x="548" y="2157"/>
                      </a:lnTo>
                      <a:lnTo>
                        <a:pt x="550" y="2157"/>
                      </a:lnTo>
                      <a:lnTo>
                        <a:pt x="551" y="2158"/>
                      </a:lnTo>
                      <a:lnTo>
                        <a:pt x="553" y="2158"/>
                      </a:lnTo>
                      <a:lnTo>
                        <a:pt x="554" y="2159"/>
                      </a:lnTo>
                      <a:lnTo>
                        <a:pt x="555" y="2159"/>
                      </a:lnTo>
                      <a:lnTo>
                        <a:pt x="557" y="2159"/>
                      </a:lnTo>
                      <a:lnTo>
                        <a:pt x="558" y="2160"/>
                      </a:lnTo>
                      <a:lnTo>
                        <a:pt x="560" y="2160"/>
                      </a:lnTo>
                      <a:lnTo>
                        <a:pt x="561" y="2160"/>
                      </a:lnTo>
                      <a:lnTo>
                        <a:pt x="563" y="2160"/>
                      </a:lnTo>
                      <a:lnTo>
                        <a:pt x="564" y="2161"/>
                      </a:lnTo>
                      <a:lnTo>
                        <a:pt x="565" y="2161"/>
                      </a:lnTo>
                      <a:lnTo>
                        <a:pt x="567" y="2162"/>
                      </a:lnTo>
                      <a:lnTo>
                        <a:pt x="568" y="2162"/>
                      </a:lnTo>
                      <a:lnTo>
                        <a:pt x="570" y="2162"/>
                      </a:lnTo>
                      <a:lnTo>
                        <a:pt x="571" y="2162"/>
                      </a:lnTo>
                      <a:lnTo>
                        <a:pt x="573" y="2163"/>
                      </a:lnTo>
                      <a:lnTo>
                        <a:pt x="574" y="2163"/>
                      </a:lnTo>
                      <a:lnTo>
                        <a:pt x="576" y="2164"/>
                      </a:lnTo>
                      <a:lnTo>
                        <a:pt x="577" y="2164"/>
                      </a:lnTo>
                      <a:lnTo>
                        <a:pt x="579" y="2164"/>
                      </a:lnTo>
                      <a:lnTo>
                        <a:pt x="580" y="2164"/>
                      </a:lnTo>
                      <a:lnTo>
                        <a:pt x="582" y="2165"/>
                      </a:lnTo>
                      <a:lnTo>
                        <a:pt x="584" y="2165"/>
                      </a:lnTo>
                      <a:lnTo>
                        <a:pt x="585" y="2166"/>
                      </a:lnTo>
                      <a:lnTo>
                        <a:pt x="587" y="2166"/>
                      </a:lnTo>
                      <a:lnTo>
                        <a:pt x="588" y="2166"/>
                      </a:lnTo>
                      <a:lnTo>
                        <a:pt x="590" y="2167"/>
                      </a:lnTo>
                      <a:lnTo>
                        <a:pt x="591" y="2167"/>
                      </a:lnTo>
                      <a:lnTo>
                        <a:pt x="593" y="2167"/>
                      </a:lnTo>
                      <a:lnTo>
                        <a:pt x="595" y="2167"/>
                      </a:lnTo>
                      <a:lnTo>
                        <a:pt x="596" y="2168"/>
                      </a:lnTo>
                      <a:lnTo>
                        <a:pt x="598" y="2168"/>
                      </a:lnTo>
                      <a:lnTo>
                        <a:pt x="600" y="2169"/>
                      </a:lnTo>
                      <a:lnTo>
                        <a:pt x="601" y="2169"/>
                      </a:lnTo>
                      <a:lnTo>
                        <a:pt x="603" y="2169"/>
                      </a:lnTo>
                      <a:lnTo>
                        <a:pt x="605" y="2169"/>
                      </a:lnTo>
                      <a:lnTo>
                        <a:pt x="606" y="2170"/>
                      </a:lnTo>
                      <a:lnTo>
                        <a:pt x="608" y="2170"/>
                      </a:lnTo>
                      <a:lnTo>
                        <a:pt x="610" y="2171"/>
                      </a:lnTo>
                      <a:lnTo>
                        <a:pt x="612" y="2171"/>
                      </a:lnTo>
                      <a:lnTo>
                        <a:pt x="613" y="2171"/>
                      </a:lnTo>
                      <a:lnTo>
                        <a:pt x="615" y="2171"/>
                      </a:lnTo>
                      <a:lnTo>
                        <a:pt x="617" y="2172"/>
                      </a:lnTo>
                      <a:lnTo>
                        <a:pt x="619" y="2172"/>
                      </a:lnTo>
                      <a:lnTo>
                        <a:pt x="620" y="2173"/>
                      </a:lnTo>
                      <a:lnTo>
                        <a:pt x="622" y="2173"/>
                      </a:lnTo>
                      <a:lnTo>
                        <a:pt x="624" y="2173"/>
                      </a:lnTo>
                      <a:lnTo>
                        <a:pt x="626" y="2174"/>
                      </a:lnTo>
                      <a:lnTo>
                        <a:pt x="627" y="2174"/>
                      </a:lnTo>
                      <a:lnTo>
                        <a:pt x="629" y="2174"/>
                      </a:lnTo>
                      <a:lnTo>
                        <a:pt x="631" y="2174"/>
                      </a:lnTo>
                      <a:lnTo>
                        <a:pt x="633" y="2175"/>
                      </a:lnTo>
                      <a:lnTo>
                        <a:pt x="635" y="2175"/>
                      </a:lnTo>
                      <a:lnTo>
                        <a:pt x="637" y="2176"/>
                      </a:lnTo>
                      <a:lnTo>
                        <a:pt x="638" y="2176"/>
                      </a:lnTo>
                      <a:lnTo>
                        <a:pt x="640" y="2176"/>
                      </a:lnTo>
                      <a:lnTo>
                        <a:pt x="642" y="2176"/>
                      </a:lnTo>
                      <a:lnTo>
                        <a:pt x="644" y="2177"/>
                      </a:lnTo>
                      <a:lnTo>
                        <a:pt x="646" y="2177"/>
                      </a:lnTo>
                      <a:lnTo>
                        <a:pt x="648" y="2178"/>
                      </a:lnTo>
                      <a:lnTo>
                        <a:pt x="650" y="2178"/>
                      </a:lnTo>
                      <a:lnTo>
                        <a:pt x="652" y="2178"/>
                      </a:lnTo>
                      <a:lnTo>
                        <a:pt x="654" y="2178"/>
                      </a:lnTo>
                      <a:lnTo>
                        <a:pt x="656" y="2179"/>
                      </a:lnTo>
                      <a:lnTo>
                        <a:pt x="658" y="2179"/>
                      </a:lnTo>
                      <a:lnTo>
                        <a:pt x="660" y="2179"/>
                      </a:lnTo>
                      <a:lnTo>
                        <a:pt x="662" y="2180"/>
                      </a:lnTo>
                      <a:lnTo>
                        <a:pt x="664" y="2180"/>
                      </a:lnTo>
                      <a:lnTo>
                        <a:pt x="666" y="2181"/>
                      </a:lnTo>
                      <a:lnTo>
                        <a:pt x="668" y="2181"/>
                      </a:lnTo>
                      <a:lnTo>
                        <a:pt x="670" y="2181"/>
                      </a:lnTo>
                      <a:lnTo>
                        <a:pt x="672" y="2181"/>
                      </a:lnTo>
                      <a:lnTo>
                        <a:pt x="674" y="2182"/>
                      </a:lnTo>
                      <a:lnTo>
                        <a:pt x="676" y="2182"/>
                      </a:lnTo>
                      <a:lnTo>
                        <a:pt x="679" y="2183"/>
                      </a:lnTo>
                      <a:lnTo>
                        <a:pt x="681" y="2183"/>
                      </a:lnTo>
                      <a:lnTo>
                        <a:pt x="683" y="2183"/>
                      </a:lnTo>
                      <a:lnTo>
                        <a:pt x="685" y="2183"/>
                      </a:lnTo>
                      <a:lnTo>
                        <a:pt x="687" y="2184"/>
                      </a:lnTo>
                      <a:lnTo>
                        <a:pt x="689" y="2184"/>
                      </a:lnTo>
                      <a:lnTo>
                        <a:pt x="692" y="2185"/>
                      </a:lnTo>
                      <a:lnTo>
                        <a:pt x="694" y="2185"/>
                      </a:lnTo>
                      <a:lnTo>
                        <a:pt x="696" y="2185"/>
                      </a:lnTo>
                      <a:lnTo>
                        <a:pt x="699" y="2186"/>
                      </a:lnTo>
                      <a:lnTo>
                        <a:pt x="701" y="2186"/>
                      </a:lnTo>
                      <a:lnTo>
                        <a:pt x="703" y="2186"/>
                      </a:lnTo>
                      <a:lnTo>
                        <a:pt x="705" y="2186"/>
                      </a:lnTo>
                      <a:lnTo>
                        <a:pt x="708" y="2187"/>
                      </a:lnTo>
                      <a:lnTo>
                        <a:pt x="710" y="2187"/>
                      </a:lnTo>
                      <a:lnTo>
                        <a:pt x="712" y="2188"/>
                      </a:lnTo>
                      <a:lnTo>
                        <a:pt x="715" y="2188"/>
                      </a:lnTo>
                      <a:lnTo>
                        <a:pt x="717" y="2188"/>
                      </a:lnTo>
                      <a:lnTo>
                        <a:pt x="718" y="2188"/>
                      </a:lnTo>
                      <a:lnTo>
                        <a:pt x="720" y="2188"/>
                      </a:lnTo>
                      <a:lnTo>
                        <a:pt x="722" y="2189"/>
                      </a:lnTo>
                      <a:lnTo>
                        <a:pt x="724" y="2189"/>
                      </a:lnTo>
                      <a:lnTo>
                        <a:pt x="727" y="2190"/>
                      </a:lnTo>
                      <a:lnTo>
                        <a:pt x="729" y="2190"/>
                      </a:lnTo>
                      <a:lnTo>
                        <a:pt x="731" y="2190"/>
                      </a:lnTo>
                      <a:lnTo>
                        <a:pt x="734" y="2190"/>
                      </a:lnTo>
                      <a:lnTo>
                        <a:pt x="736" y="2191"/>
                      </a:lnTo>
                      <a:lnTo>
                        <a:pt x="739" y="2191"/>
                      </a:lnTo>
                      <a:lnTo>
                        <a:pt x="742" y="2192"/>
                      </a:lnTo>
                      <a:lnTo>
                        <a:pt x="744" y="2192"/>
                      </a:lnTo>
                      <a:lnTo>
                        <a:pt x="747" y="2192"/>
                      </a:lnTo>
                      <a:lnTo>
                        <a:pt x="750" y="2193"/>
                      </a:lnTo>
                      <a:lnTo>
                        <a:pt x="752" y="2193"/>
                      </a:lnTo>
                      <a:lnTo>
                        <a:pt x="755" y="2193"/>
                      </a:lnTo>
                      <a:lnTo>
                        <a:pt x="757" y="2193"/>
                      </a:lnTo>
                      <a:lnTo>
                        <a:pt x="760" y="2194"/>
                      </a:lnTo>
                      <a:lnTo>
                        <a:pt x="763" y="2194"/>
                      </a:lnTo>
                      <a:lnTo>
                        <a:pt x="766" y="2195"/>
                      </a:lnTo>
                      <a:lnTo>
                        <a:pt x="768" y="2195"/>
                      </a:lnTo>
                      <a:lnTo>
                        <a:pt x="771" y="2195"/>
                      </a:lnTo>
                      <a:lnTo>
                        <a:pt x="774" y="2195"/>
                      </a:lnTo>
                      <a:lnTo>
                        <a:pt x="777" y="2196"/>
                      </a:lnTo>
                      <a:lnTo>
                        <a:pt x="779" y="2196"/>
                      </a:lnTo>
                      <a:lnTo>
                        <a:pt x="782" y="2197"/>
                      </a:lnTo>
                      <a:lnTo>
                        <a:pt x="785" y="2197"/>
                      </a:lnTo>
                      <a:lnTo>
                        <a:pt x="788" y="2197"/>
                      </a:lnTo>
                      <a:lnTo>
                        <a:pt x="791" y="2197"/>
                      </a:lnTo>
                      <a:lnTo>
                        <a:pt x="794" y="2198"/>
                      </a:lnTo>
                      <a:lnTo>
                        <a:pt x="797" y="2198"/>
                      </a:lnTo>
                      <a:lnTo>
                        <a:pt x="800" y="2199"/>
                      </a:lnTo>
                      <a:lnTo>
                        <a:pt x="803" y="2199"/>
                      </a:lnTo>
                      <a:lnTo>
                        <a:pt x="806" y="2199"/>
                      </a:lnTo>
                      <a:lnTo>
                        <a:pt x="809" y="2200"/>
                      </a:lnTo>
                      <a:lnTo>
                        <a:pt x="812" y="2200"/>
                      </a:lnTo>
                      <a:lnTo>
                        <a:pt x="815" y="2200"/>
                      </a:lnTo>
                      <a:lnTo>
                        <a:pt x="818" y="2200"/>
                      </a:lnTo>
                      <a:lnTo>
                        <a:pt x="822" y="2201"/>
                      </a:lnTo>
                      <a:lnTo>
                        <a:pt x="825" y="2201"/>
                      </a:lnTo>
                      <a:lnTo>
                        <a:pt x="828" y="2202"/>
                      </a:lnTo>
                      <a:lnTo>
                        <a:pt x="831" y="2202"/>
                      </a:lnTo>
                      <a:lnTo>
                        <a:pt x="835" y="2202"/>
                      </a:lnTo>
                      <a:lnTo>
                        <a:pt x="838" y="2202"/>
                      </a:lnTo>
                      <a:lnTo>
                        <a:pt x="841" y="2203"/>
                      </a:lnTo>
                      <a:lnTo>
                        <a:pt x="844" y="2203"/>
                      </a:lnTo>
                      <a:lnTo>
                        <a:pt x="848" y="2204"/>
                      </a:lnTo>
                      <a:lnTo>
                        <a:pt x="851" y="2204"/>
                      </a:lnTo>
                      <a:lnTo>
                        <a:pt x="855" y="2204"/>
                      </a:lnTo>
                      <a:lnTo>
                        <a:pt x="858" y="2204"/>
                      </a:lnTo>
                      <a:lnTo>
                        <a:pt x="862" y="2205"/>
                      </a:lnTo>
                      <a:lnTo>
                        <a:pt x="865" y="2205"/>
                      </a:lnTo>
                      <a:lnTo>
                        <a:pt x="869" y="2205"/>
                      </a:lnTo>
                      <a:lnTo>
                        <a:pt x="872" y="2206"/>
                      </a:lnTo>
                      <a:lnTo>
                        <a:pt x="876" y="2206"/>
                      </a:lnTo>
                      <a:lnTo>
                        <a:pt x="880" y="2207"/>
                      </a:lnTo>
                      <a:lnTo>
                        <a:pt x="884" y="2207"/>
                      </a:lnTo>
                      <a:lnTo>
                        <a:pt x="887" y="2207"/>
                      </a:lnTo>
                      <a:lnTo>
                        <a:pt x="891" y="2207"/>
                      </a:lnTo>
                      <a:lnTo>
                        <a:pt x="895" y="2208"/>
                      </a:lnTo>
                      <a:lnTo>
                        <a:pt x="898" y="2208"/>
                      </a:lnTo>
                      <a:lnTo>
                        <a:pt x="903" y="2209"/>
                      </a:lnTo>
                      <a:lnTo>
                        <a:pt x="906" y="2209"/>
                      </a:lnTo>
                      <a:lnTo>
                        <a:pt x="910" y="2209"/>
                      </a:lnTo>
                      <a:lnTo>
                        <a:pt x="914" y="2209"/>
                      </a:lnTo>
                      <a:lnTo>
                        <a:pt x="918" y="2210"/>
                      </a:lnTo>
                      <a:lnTo>
                        <a:pt x="922" y="2210"/>
                      </a:lnTo>
                      <a:lnTo>
                        <a:pt x="926" y="2211"/>
                      </a:lnTo>
                      <a:lnTo>
                        <a:pt x="930" y="2211"/>
                      </a:lnTo>
                      <a:lnTo>
                        <a:pt x="934" y="2211"/>
                      </a:lnTo>
                      <a:lnTo>
                        <a:pt x="939" y="2211"/>
                      </a:lnTo>
                      <a:lnTo>
                        <a:pt x="943" y="2212"/>
                      </a:lnTo>
                      <a:lnTo>
                        <a:pt x="947" y="2212"/>
                      </a:lnTo>
                      <a:lnTo>
                        <a:pt x="952" y="2212"/>
                      </a:lnTo>
                      <a:lnTo>
                        <a:pt x="956" y="2213"/>
                      </a:lnTo>
                      <a:lnTo>
                        <a:pt x="960" y="2213"/>
                      </a:lnTo>
                      <a:lnTo>
                        <a:pt x="965" y="2214"/>
                      </a:lnTo>
                      <a:lnTo>
                        <a:pt x="969" y="2214"/>
                      </a:lnTo>
                      <a:lnTo>
                        <a:pt x="969" y="2214"/>
                      </a:lnTo>
                      <a:lnTo>
                        <a:pt x="974" y="2214"/>
                      </a:lnTo>
                      <a:lnTo>
                        <a:pt x="978" y="2214"/>
                      </a:lnTo>
                      <a:lnTo>
                        <a:pt x="983" y="2215"/>
                      </a:lnTo>
                      <a:lnTo>
                        <a:pt x="987" y="2215"/>
                      </a:lnTo>
                      <a:lnTo>
                        <a:pt x="992" y="2216"/>
                      </a:lnTo>
                      <a:lnTo>
                        <a:pt x="997" y="2216"/>
                      </a:lnTo>
                      <a:lnTo>
                        <a:pt x="1002" y="2216"/>
                      </a:lnTo>
                      <a:lnTo>
                        <a:pt x="1007" y="2216"/>
                      </a:lnTo>
                      <a:lnTo>
                        <a:pt x="1012" y="2217"/>
                      </a:lnTo>
                      <a:lnTo>
                        <a:pt x="1017" y="2217"/>
                      </a:lnTo>
                      <a:lnTo>
                        <a:pt x="1022" y="2218"/>
                      </a:lnTo>
                      <a:lnTo>
                        <a:pt x="1027" y="2218"/>
                      </a:lnTo>
                      <a:lnTo>
                        <a:pt x="1032" y="2218"/>
                      </a:lnTo>
                      <a:lnTo>
                        <a:pt x="1037" y="2219"/>
                      </a:lnTo>
                      <a:lnTo>
                        <a:pt x="1043" y="2219"/>
                      </a:lnTo>
                      <a:lnTo>
                        <a:pt x="1048" y="2219"/>
                      </a:lnTo>
                      <a:lnTo>
                        <a:pt x="1053" y="2219"/>
                      </a:lnTo>
                      <a:lnTo>
                        <a:pt x="1059" y="2220"/>
                      </a:lnTo>
                      <a:lnTo>
                        <a:pt x="1064" y="2220"/>
                      </a:lnTo>
                      <a:lnTo>
                        <a:pt x="1070" y="2221"/>
                      </a:lnTo>
                      <a:lnTo>
                        <a:pt x="1076" y="2221"/>
                      </a:lnTo>
                      <a:lnTo>
                        <a:pt x="1082" y="2221"/>
                      </a:lnTo>
                      <a:lnTo>
                        <a:pt x="1088" y="2221"/>
                      </a:lnTo>
                      <a:lnTo>
                        <a:pt x="1093" y="2222"/>
                      </a:lnTo>
                      <a:lnTo>
                        <a:pt x="1100" y="2222"/>
                      </a:lnTo>
                      <a:lnTo>
                        <a:pt x="1106" y="2223"/>
                      </a:lnTo>
                      <a:lnTo>
                        <a:pt x="1111" y="2223"/>
                      </a:lnTo>
                      <a:lnTo>
                        <a:pt x="1118" y="2223"/>
                      </a:lnTo>
                      <a:lnTo>
                        <a:pt x="1124" y="2223"/>
                      </a:lnTo>
                      <a:lnTo>
                        <a:pt x="1130" y="2224"/>
                      </a:lnTo>
                      <a:lnTo>
                        <a:pt x="1137" y="2224"/>
                      </a:lnTo>
                      <a:lnTo>
                        <a:pt x="1143" y="2224"/>
                      </a:lnTo>
                      <a:lnTo>
                        <a:pt x="1149" y="2225"/>
                      </a:lnTo>
                      <a:lnTo>
                        <a:pt x="1156" y="2225"/>
                      </a:lnTo>
                      <a:lnTo>
                        <a:pt x="1163" y="2226"/>
                      </a:lnTo>
                      <a:lnTo>
                        <a:pt x="1169" y="2226"/>
                      </a:lnTo>
                      <a:lnTo>
                        <a:pt x="1176" y="2226"/>
                      </a:lnTo>
                      <a:lnTo>
                        <a:pt x="1183" y="2226"/>
                      </a:lnTo>
                      <a:lnTo>
                        <a:pt x="1190" y="2227"/>
                      </a:lnTo>
                      <a:lnTo>
                        <a:pt x="1197" y="2227"/>
                      </a:lnTo>
                      <a:lnTo>
                        <a:pt x="1204" y="2228"/>
                      </a:lnTo>
                      <a:lnTo>
                        <a:pt x="1211" y="2228"/>
                      </a:lnTo>
                      <a:lnTo>
                        <a:pt x="1219" y="2228"/>
                      </a:lnTo>
                      <a:lnTo>
                        <a:pt x="1221" y="2228"/>
                      </a:lnTo>
                      <a:lnTo>
                        <a:pt x="1226" y="2228"/>
                      </a:lnTo>
                      <a:lnTo>
                        <a:pt x="1233" y="2229"/>
                      </a:lnTo>
                      <a:lnTo>
                        <a:pt x="1241" y="2229"/>
                      </a:lnTo>
                      <a:lnTo>
                        <a:pt x="1249" y="2230"/>
                      </a:lnTo>
                      <a:lnTo>
                        <a:pt x="1257" y="2230"/>
                      </a:lnTo>
                      <a:lnTo>
                        <a:pt x="1265" y="2230"/>
                      </a:lnTo>
                      <a:lnTo>
                        <a:pt x="1273" y="2230"/>
                      </a:lnTo>
                      <a:lnTo>
                        <a:pt x="1281" y="2231"/>
                      </a:lnTo>
                      <a:lnTo>
                        <a:pt x="1290" y="2231"/>
                      </a:lnTo>
                      <a:lnTo>
                        <a:pt x="1298" y="2231"/>
                      </a:lnTo>
                      <a:lnTo>
                        <a:pt x="1307" y="2232"/>
                      </a:lnTo>
                      <a:lnTo>
                        <a:pt x="1316" y="2232"/>
                      </a:lnTo>
                      <a:lnTo>
                        <a:pt x="1325" y="2233"/>
                      </a:lnTo>
                      <a:lnTo>
                        <a:pt x="1334" y="2233"/>
                      </a:lnTo>
                      <a:lnTo>
                        <a:pt x="1343" y="2233"/>
                      </a:lnTo>
                      <a:lnTo>
                        <a:pt x="1353" y="2233"/>
                      </a:lnTo>
                      <a:lnTo>
                        <a:pt x="1363" y="2234"/>
                      </a:lnTo>
                      <a:lnTo>
                        <a:pt x="1373" y="2234"/>
                      </a:lnTo>
                      <a:lnTo>
                        <a:pt x="1383" y="2235"/>
                      </a:lnTo>
                      <a:lnTo>
                        <a:pt x="1393" y="2235"/>
                      </a:lnTo>
                      <a:lnTo>
                        <a:pt x="1404" y="2235"/>
                      </a:lnTo>
                      <a:lnTo>
                        <a:pt x="1415" y="2235"/>
                      </a:lnTo>
                      <a:lnTo>
                        <a:pt x="1425" y="2236"/>
                      </a:lnTo>
                      <a:lnTo>
                        <a:pt x="1437" y="2236"/>
                      </a:lnTo>
                      <a:lnTo>
                        <a:pt x="1448" y="2237"/>
                      </a:lnTo>
                      <a:lnTo>
                        <a:pt x="1460" y="2237"/>
                      </a:lnTo>
                      <a:lnTo>
                        <a:pt x="1472" y="2237"/>
                      </a:lnTo>
                      <a:lnTo>
                        <a:pt x="1472" y="2237"/>
                      </a:lnTo>
                      <a:lnTo>
                        <a:pt x="1484" y="2237"/>
                      </a:lnTo>
                      <a:lnTo>
                        <a:pt x="1497" y="2238"/>
                      </a:lnTo>
                      <a:lnTo>
                        <a:pt x="1510" y="2238"/>
                      </a:lnTo>
                      <a:lnTo>
                        <a:pt x="1523" y="2238"/>
                      </a:lnTo>
                      <a:lnTo>
                        <a:pt x="1536" y="2239"/>
                      </a:lnTo>
                      <a:lnTo>
                        <a:pt x="1550" y="2239"/>
                      </a:lnTo>
                      <a:lnTo>
                        <a:pt x="1564" y="2240"/>
                      </a:lnTo>
                      <a:lnTo>
                        <a:pt x="1578" y="2240"/>
                      </a:lnTo>
                      <a:lnTo>
                        <a:pt x="1592" y="2240"/>
                      </a:lnTo>
                      <a:lnTo>
                        <a:pt x="1606" y="2240"/>
                      </a:lnTo>
                      <a:lnTo>
                        <a:pt x="1620" y="2241"/>
                      </a:lnTo>
                      <a:lnTo>
                        <a:pt x="1635" y="2241"/>
                      </a:lnTo>
                      <a:lnTo>
                        <a:pt x="1649" y="2242"/>
                      </a:lnTo>
                      <a:lnTo>
                        <a:pt x="1665" y="2242"/>
                      </a:lnTo>
                      <a:lnTo>
                        <a:pt x="1679" y="2242"/>
                      </a:lnTo>
                      <a:lnTo>
                        <a:pt x="1695" y="2242"/>
                      </a:lnTo>
                      <a:lnTo>
                        <a:pt x="1711" y="2243"/>
                      </a:lnTo>
                      <a:lnTo>
                        <a:pt x="1723" y="2243"/>
                      </a:lnTo>
                      <a:lnTo>
                        <a:pt x="1723" y="2243"/>
                      </a:lnTo>
                      <a:lnTo>
                        <a:pt x="1723" y="2242"/>
                      </a:lnTo>
                      <a:lnTo>
                        <a:pt x="1723" y="2242"/>
                      </a:lnTo>
                      <a:lnTo>
                        <a:pt x="1723" y="2242"/>
                      </a:lnTo>
                      <a:lnTo>
                        <a:pt x="1723" y="2242"/>
                      </a:lnTo>
                      <a:lnTo>
                        <a:pt x="1723" y="2241"/>
                      </a:lnTo>
                      <a:lnTo>
                        <a:pt x="1723" y="2241"/>
                      </a:lnTo>
                      <a:lnTo>
                        <a:pt x="1723" y="2240"/>
                      </a:lnTo>
                      <a:lnTo>
                        <a:pt x="1723" y="2240"/>
                      </a:lnTo>
                      <a:lnTo>
                        <a:pt x="1723" y="2240"/>
                      </a:lnTo>
                      <a:lnTo>
                        <a:pt x="1723" y="2240"/>
                      </a:lnTo>
                      <a:lnTo>
                        <a:pt x="1723" y="2239"/>
                      </a:lnTo>
                      <a:lnTo>
                        <a:pt x="1723" y="2239"/>
                      </a:lnTo>
                      <a:lnTo>
                        <a:pt x="1723" y="2238"/>
                      </a:lnTo>
                      <a:lnTo>
                        <a:pt x="1723" y="2238"/>
                      </a:lnTo>
                      <a:lnTo>
                        <a:pt x="1723" y="2238"/>
                      </a:lnTo>
                      <a:lnTo>
                        <a:pt x="1723" y="2237"/>
                      </a:lnTo>
                      <a:lnTo>
                        <a:pt x="1723" y="2237"/>
                      </a:lnTo>
                      <a:lnTo>
                        <a:pt x="1723" y="2237"/>
                      </a:lnTo>
                      <a:lnTo>
                        <a:pt x="1723" y="2237"/>
                      </a:lnTo>
                      <a:lnTo>
                        <a:pt x="1723" y="2236"/>
                      </a:lnTo>
                      <a:lnTo>
                        <a:pt x="1723" y="2236"/>
                      </a:lnTo>
                      <a:lnTo>
                        <a:pt x="1723" y="2235"/>
                      </a:lnTo>
                      <a:lnTo>
                        <a:pt x="1723" y="2235"/>
                      </a:lnTo>
                      <a:lnTo>
                        <a:pt x="1723" y="2235"/>
                      </a:lnTo>
                      <a:lnTo>
                        <a:pt x="1723" y="2235"/>
                      </a:lnTo>
                      <a:lnTo>
                        <a:pt x="1713" y="2235"/>
                      </a:lnTo>
                      <a:lnTo>
                        <a:pt x="1701" y="2234"/>
                      </a:lnTo>
                      <a:lnTo>
                        <a:pt x="1689" y="2234"/>
                      </a:lnTo>
                      <a:lnTo>
                        <a:pt x="1678" y="2233"/>
                      </a:lnTo>
                      <a:lnTo>
                        <a:pt x="1667" y="2233"/>
                      </a:lnTo>
                      <a:lnTo>
                        <a:pt x="1655" y="2233"/>
                      </a:lnTo>
                      <a:lnTo>
                        <a:pt x="1645" y="2233"/>
                      </a:lnTo>
                      <a:lnTo>
                        <a:pt x="1634" y="2232"/>
                      </a:lnTo>
                      <a:lnTo>
                        <a:pt x="1624" y="2232"/>
                      </a:lnTo>
                      <a:lnTo>
                        <a:pt x="1613" y="2231"/>
                      </a:lnTo>
                      <a:lnTo>
                        <a:pt x="1604" y="2231"/>
                      </a:lnTo>
                      <a:lnTo>
                        <a:pt x="1594" y="2231"/>
                      </a:lnTo>
                      <a:lnTo>
                        <a:pt x="1584" y="2230"/>
                      </a:lnTo>
                      <a:lnTo>
                        <a:pt x="1574" y="2230"/>
                      </a:lnTo>
                      <a:lnTo>
                        <a:pt x="1565" y="2230"/>
                      </a:lnTo>
                      <a:lnTo>
                        <a:pt x="1556" y="2230"/>
                      </a:lnTo>
                      <a:lnTo>
                        <a:pt x="1547" y="2229"/>
                      </a:lnTo>
                      <a:lnTo>
                        <a:pt x="1538" y="2229"/>
                      </a:lnTo>
                      <a:lnTo>
                        <a:pt x="1529" y="2228"/>
                      </a:lnTo>
                      <a:lnTo>
                        <a:pt x="1520" y="2228"/>
                      </a:lnTo>
                      <a:lnTo>
                        <a:pt x="1511" y="2228"/>
                      </a:lnTo>
                      <a:lnTo>
                        <a:pt x="1503" y="2228"/>
                      </a:lnTo>
                      <a:lnTo>
                        <a:pt x="1494" y="2227"/>
                      </a:lnTo>
                      <a:lnTo>
                        <a:pt x="1486" y="2227"/>
                      </a:lnTo>
                      <a:lnTo>
                        <a:pt x="1478" y="2226"/>
                      </a:lnTo>
                      <a:lnTo>
                        <a:pt x="1472" y="2226"/>
                      </a:lnTo>
                      <a:lnTo>
                        <a:pt x="1470" y="2226"/>
                      </a:lnTo>
                      <a:lnTo>
                        <a:pt x="1462" y="2226"/>
                      </a:lnTo>
                      <a:lnTo>
                        <a:pt x="1454" y="2226"/>
                      </a:lnTo>
                      <a:lnTo>
                        <a:pt x="1447" y="2225"/>
                      </a:lnTo>
                      <a:lnTo>
                        <a:pt x="1439" y="2225"/>
                      </a:lnTo>
                      <a:lnTo>
                        <a:pt x="1431" y="2224"/>
                      </a:lnTo>
                      <a:lnTo>
                        <a:pt x="1424" y="2224"/>
                      </a:lnTo>
                      <a:lnTo>
                        <a:pt x="1416" y="2224"/>
                      </a:lnTo>
                      <a:lnTo>
                        <a:pt x="1409" y="2223"/>
                      </a:lnTo>
                      <a:lnTo>
                        <a:pt x="1402" y="2223"/>
                      </a:lnTo>
                      <a:lnTo>
                        <a:pt x="1395" y="2223"/>
                      </a:lnTo>
                      <a:lnTo>
                        <a:pt x="1388" y="2223"/>
                      </a:lnTo>
                      <a:lnTo>
                        <a:pt x="1381" y="2222"/>
                      </a:lnTo>
                      <a:lnTo>
                        <a:pt x="1374" y="2222"/>
                      </a:lnTo>
                      <a:lnTo>
                        <a:pt x="1367" y="2221"/>
                      </a:lnTo>
                      <a:lnTo>
                        <a:pt x="1360" y="2221"/>
                      </a:lnTo>
                      <a:lnTo>
                        <a:pt x="1353" y="2221"/>
                      </a:lnTo>
                      <a:lnTo>
                        <a:pt x="1346" y="2221"/>
                      </a:lnTo>
                      <a:lnTo>
                        <a:pt x="1340" y="2220"/>
                      </a:lnTo>
                      <a:lnTo>
                        <a:pt x="1333" y="2220"/>
                      </a:lnTo>
                      <a:lnTo>
                        <a:pt x="1327" y="2219"/>
                      </a:lnTo>
                      <a:lnTo>
                        <a:pt x="1320" y="2219"/>
                      </a:lnTo>
                      <a:lnTo>
                        <a:pt x="1314" y="2219"/>
                      </a:lnTo>
                      <a:lnTo>
                        <a:pt x="1308" y="2219"/>
                      </a:lnTo>
                      <a:lnTo>
                        <a:pt x="1301" y="2218"/>
                      </a:lnTo>
                      <a:lnTo>
                        <a:pt x="1296" y="2218"/>
                      </a:lnTo>
                      <a:lnTo>
                        <a:pt x="1289" y="2218"/>
                      </a:lnTo>
                      <a:lnTo>
                        <a:pt x="1284" y="2217"/>
                      </a:lnTo>
                      <a:lnTo>
                        <a:pt x="1278" y="2217"/>
                      </a:lnTo>
                      <a:lnTo>
                        <a:pt x="1272" y="2216"/>
                      </a:lnTo>
                      <a:lnTo>
                        <a:pt x="1266" y="2216"/>
                      </a:lnTo>
                      <a:lnTo>
                        <a:pt x="1261" y="2216"/>
                      </a:lnTo>
                      <a:lnTo>
                        <a:pt x="1255" y="2216"/>
                      </a:lnTo>
                      <a:lnTo>
                        <a:pt x="1250" y="2215"/>
                      </a:lnTo>
                      <a:lnTo>
                        <a:pt x="1244" y="2215"/>
                      </a:lnTo>
                      <a:lnTo>
                        <a:pt x="1238" y="2214"/>
                      </a:lnTo>
                      <a:lnTo>
                        <a:pt x="1233" y="2214"/>
                      </a:lnTo>
                      <a:lnTo>
                        <a:pt x="1228" y="2214"/>
                      </a:lnTo>
                      <a:lnTo>
                        <a:pt x="1222" y="2214"/>
                      </a:lnTo>
                      <a:lnTo>
                        <a:pt x="1221" y="2214"/>
                      </a:lnTo>
                      <a:lnTo>
                        <a:pt x="1217" y="2213"/>
                      </a:lnTo>
                      <a:lnTo>
                        <a:pt x="1212" y="2213"/>
                      </a:lnTo>
                      <a:lnTo>
                        <a:pt x="1207" y="2212"/>
                      </a:lnTo>
                      <a:lnTo>
                        <a:pt x="1202" y="2212"/>
                      </a:lnTo>
                      <a:lnTo>
                        <a:pt x="1197" y="2212"/>
                      </a:lnTo>
                      <a:lnTo>
                        <a:pt x="1192" y="2211"/>
                      </a:lnTo>
                      <a:lnTo>
                        <a:pt x="1187" y="2211"/>
                      </a:lnTo>
                      <a:lnTo>
                        <a:pt x="1182" y="2211"/>
                      </a:lnTo>
                      <a:lnTo>
                        <a:pt x="1177" y="2211"/>
                      </a:lnTo>
                      <a:lnTo>
                        <a:pt x="1173" y="2210"/>
                      </a:lnTo>
                      <a:lnTo>
                        <a:pt x="1168" y="2210"/>
                      </a:lnTo>
                      <a:lnTo>
                        <a:pt x="1163" y="2209"/>
                      </a:lnTo>
                      <a:lnTo>
                        <a:pt x="1159" y="2209"/>
                      </a:lnTo>
                      <a:lnTo>
                        <a:pt x="1154" y="2209"/>
                      </a:lnTo>
                      <a:lnTo>
                        <a:pt x="1149" y="2209"/>
                      </a:lnTo>
                      <a:lnTo>
                        <a:pt x="1145" y="2208"/>
                      </a:lnTo>
                      <a:lnTo>
                        <a:pt x="1141" y="2208"/>
                      </a:lnTo>
                      <a:lnTo>
                        <a:pt x="1136" y="2207"/>
                      </a:lnTo>
                      <a:lnTo>
                        <a:pt x="1132" y="2207"/>
                      </a:lnTo>
                      <a:lnTo>
                        <a:pt x="1128" y="2207"/>
                      </a:lnTo>
                      <a:lnTo>
                        <a:pt x="1123" y="2207"/>
                      </a:lnTo>
                      <a:lnTo>
                        <a:pt x="1119" y="2206"/>
                      </a:lnTo>
                      <a:lnTo>
                        <a:pt x="1115" y="2206"/>
                      </a:lnTo>
                      <a:lnTo>
                        <a:pt x="1110" y="2205"/>
                      </a:lnTo>
                      <a:lnTo>
                        <a:pt x="1106" y="2205"/>
                      </a:lnTo>
                      <a:lnTo>
                        <a:pt x="1102" y="2205"/>
                      </a:lnTo>
                      <a:lnTo>
                        <a:pt x="1098" y="2204"/>
                      </a:lnTo>
                      <a:lnTo>
                        <a:pt x="1094" y="2204"/>
                      </a:lnTo>
                      <a:lnTo>
                        <a:pt x="1090" y="2204"/>
                      </a:lnTo>
                      <a:lnTo>
                        <a:pt x="1086" y="2204"/>
                      </a:lnTo>
                      <a:lnTo>
                        <a:pt x="1082" y="2203"/>
                      </a:lnTo>
                      <a:lnTo>
                        <a:pt x="1078" y="2203"/>
                      </a:lnTo>
                      <a:lnTo>
                        <a:pt x="1074" y="2202"/>
                      </a:lnTo>
                      <a:lnTo>
                        <a:pt x="1070" y="2202"/>
                      </a:lnTo>
                      <a:lnTo>
                        <a:pt x="1066" y="2202"/>
                      </a:lnTo>
                      <a:lnTo>
                        <a:pt x="1062" y="2202"/>
                      </a:lnTo>
                      <a:lnTo>
                        <a:pt x="1059" y="2201"/>
                      </a:lnTo>
                      <a:lnTo>
                        <a:pt x="1055" y="2201"/>
                      </a:lnTo>
                      <a:lnTo>
                        <a:pt x="1051" y="2200"/>
                      </a:lnTo>
                      <a:lnTo>
                        <a:pt x="1048" y="2200"/>
                      </a:lnTo>
                      <a:lnTo>
                        <a:pt x="1044" y="2200"/>
                      </a:lnTo>
                      <a:lnTo>
                        <a:pt x="1040" y="2200"/>
                      </a:lnTo>
                      <a:lnTo>
                        <a:pt x="1037" y="2199"/>
                      </a:lnTo>
                      <a:lnTo>
                        <a:pt x="1033" y="2199"/>
                      </a:lnTo>
                      <a:lnTo>
                        <a:pt x="1029" y="2199"/>
                      </a:lnTo>
                      <a:lnTo>
                        <a:pt x="1026" y="2198"/>
                      </a:lnTo>
                      <a:lnTo>
                        <a:pt x="1022" y="2198"/>
                      </a:lnTo>
                      <a:lnTo>
                        <a:pt x="1019" y="2197"/>
                      </a:lnTo>
                      <a:lnTo>
                        <a:pt x="1016" y="2197"/>
                      </a:lnTo>
                      <a:lnTo>
                        <a:pt x="1012" y="2197"/>
                      </a:lnTo>
                      <a:lnTo>
                        <a:pt x="1009" y="2197"/>
                      </a:lnTo>
                      <a:lnTo>
                        <a:pt x="1006" y="2196"/>
                      </a:lnTo>
                      <a:lnTo>
                        <a:pt x="1002" y="2196"/>
                      </a:lnTo>
                      <a:lnTo>
                        <a:pt x="999" y="2195"/>
                      </a:lnTo>
                      <a:lnTo>
                        <a:pt x="996" y="2195"/>
                      </a:lnTo>
                      <a:lnTo>
                        <a:pt x="992" y="2195"/>
                      </a:lnTo>
                      <a:lnTo>
                        <a:pt x="989" y="2195"/>
                      </a:lnTo>
                      <a:lnTo>
                        <a:pt x="986" y="2194"/>
                      </a:lnTo>
                      <a:lnTo>
                        <a:pt x="983" y="2194"/>
                      </a:lnTo>
                      <a:lnTo>
                        <a:pt x="980" y="2193"/>
                      </a:lnTo>
                      <a:lnTo>
                        <a:pt x="977" y="2193"/>
                      </a:lnTo>
                      <a:lnTo>
                        <a:pt x="973" y="2193"/>
                      </a:lnTo>
                      <a:lnTo>
                        <a:pt x="971" y="2193"/>
                      </a:lnTo>
                      <a:lnTo>
                        <a:pt x="969" y="2193"/>
                      </a:lnTo>
                      <a:lnTo>
                        <a:pt x="967" y="2192"/>
                      </a:lnTo>
                      <a:lnTo>
                        <a:pt x="964" y="2192"/>
                      </a:lnTo>
                      <a:lnTo>
                        <a:pt x="961" y="2192"/>
                      </a:lnTo>
                      <a:lnTo>
                        <a:pt x="959" y="2191"/>
                      </a:lnTo>
                      <a:lnTo>
                        <a:pt x="955" y="2191"/>
                      </a:lnTo>
                      <a:lnTo>
                        <a:pt x="952" y="2190"/>
                      </a:lnTo>
                      <a:lnTo>
                        <a:pt x="949" y="2190"/>
                      </a:lnTo>
                      <a:lnTo>
                        <a:pt x="947" y="2190"/>
                      </a:lnTo>
                      <a:lnTo>
                        <a:pt x="944" y="2190"/>
                      </a:lnTo>
                      <a:lnTo>
                        <a:pt x="941" y="2189"/>
                      </a:lnTo>
                      <a:lnTo>
                        <a:pt x="938" y="2189"/>
                      </a:lnTo>
                      <a:lnTo>
                        <a:pt x="935" y="2188"/>
                      </a:lnTo>
                      <a:lnTo>
                        <a:pt x="932" y="2188"/>
                      </a:lnTo>
                      <a:lnTo>
                        <a:pt x="930" y="2188"/>
                      </a:lnTo>
                      <a:lnTo>
                        <a:pt x="927" y="2188"/>
                      </a:lnTo>
                      <a:lnTo>
                        <a:pt x="924" y="2187"/>
                      </a:lnTo>
                      <a:lnTo>
                        <a:pt x="921" y="2187"/>
                      </a:lnTo>
                      <a:lnTo>
                        <a:pt x="919" y="2186"/>
                      </a:lnTo>
                      <a:lnTo>
                        <a:pt x="916" y="2186"/>
                      </a:lnTo>
                      <a:lnTo>
                        <a:pt x="913" y="2186"/>
                      </a:lnTo>
                      <a:lnTo>
                        <a:pt x="910" y="2186"/>
                      </a:lnTo>
                      <a:lnTo>
                        <a:pt x="908" y="2185"/>
                      </a:lnTo>
                      <a:lnTo>
                        <a:pt x="905" y="2185"/>
                      </a:lnTo>
                      <a:lnTo>
                        <a:pt x="903" y="2185"/>
                      </a:lnTo>
                      <a:lnTo>
                        <a:pt x="900" y="2184"/>
                      </a:lnTo>
                      <a:lnTo>
                        <a:pt x="898" y="2184"/>
                      </a:lnTo>
                      <a:lnTo>
                        <a:pt x="895" y="2183"/>
                      </a:lnTo>
                      <a:lnTo>
                        <a:pt x="892" y="2183"/>
                      </a:lnTo>
                      <a:lnTo>
                        <a:pt x="890" y="2183"/>
                      </a:lnTo>
                      <a:lnTo>
                        <a:pt x="887" y="2183"/>
                      </a:lnTo>
                      <a:lnTo>
                        <a:pt x="885" y="2182"/>
                      </a:lnTo>
                      <a:lnTo>
                        <a:pt x="882" y="2182"/>
                      </a:lnTo>
                      <a:lnTo>
                        <a:pt x="880" y="2181"/>
                      </a:lnTo>
                      <a:lnTo>
                        <a:pt x="877" y="2181"/>
                      </a:lnTo>
                      <a:lnTo>
                        <a:pt x="875" y="2181"/>
                      </a:lnTo>
                      <a:lnTo>
                        <a:pt x="873" y="2181"/>
                      </a:lnTo>
                      <a:lnTo>
                        <a:pt x="870" y="2180"/>
                      </a:lnTo>
                      <a:lnTo>
                        <a:pt x="868" y="2180"/>
                      </a:lnTo>
                      <a:lnTo>
                        <a:pt x="865" y="2179"/>
                      </a:lnTo>
                      <a:lnTo>
                        <a:pt x="863" y="2179"/>
                      </a:lnTo>
                      <a:lnTo>
                        <a:pt x="861" y="2179"/>
                      </a:lnTo>
                      <a:lnTo>
                        <a:pt x="858" y="2178"/>
                      </a:lnTo>
                      <a:lnTo>
                        <a:pt x="856" y="2178"/>
                      </a:lnTo>
                      <a:lnTo>
                        <a:pt x="854" y="2178"/>
                      </a:lnTo>
                      <a:lnTo>
                        <a:pt x="851" y="2178"/>
                      </a:lnTo>
                      <a:lnTo>
                        <a:pt x="849" y="2177"/>
                      </a:lnTo>
                      <a:lnTo>
                        <a:pt x="847" y="2177"/>
                      </a:lnTo>
                      <a:lnTo>
                        <a:pt x="845" y="2176"/>
                      </a:lnTo>
                      <a:lnTo>
                        <a:pt x="843" y="2176"/>
                      </a:lnTo>
                      <a:lnTo>
                        <a:pt x="840" y="2176"/>
                      </a:lnTo>
                      <a:lnTo>
                        <a:pt x="838" y="2176"/>
                      </a:lnTo>
                      <a:lnTo>
                        <a:pt x="836" y="2175"/>
                      </a:lnTo>
                      <a:lnTo>
                        <a:pt x="834" y="2175"/>
                      </a:lnTo>
                      <a:lnTo>
                        <a:pt x="832" y="2174"/>
                      </a:lnTo>
                      <a:lnTo>
                        <a:pt x="830" y="2174"/>
                      </a:lnTo>
                      <a:lnTo>
                        <a:pt x="828" y="2174"/>
                      </a:lnTo>
                      <a:lnTo>
                        <a:pt x="825" y="2174"/>
                      </a:lnTo>
                      <a:lnTo>
                        <a:pt x="823" y="2173"/>
                      </a:lnTo>
                      <a:lnTo>
                        <a:pt x="821" y="2173"/>
                      </a:lnTo>
                      <a:lnTo>
                        <a:pt x="819" y="2173"/>
                      </a:lnTo>
                      <a:lnTo>
                        <a:pt x="817" y="2172"/>
                      </a:lnTo>
                      <a:lnTo>
                        <a:pt x="815" y="2172"/>
                      </a:lnTo>
                      <a:lnTo>
                        <a:pt x="813" y="2171"/>
                      </a:lnTo>
                      <a:lnTo>
                        <a:pt x="811" y="2171"/>
                      </a:lnTo>
                      <a:lnTo>
                        <a:pt x="809" y="2171"/>
                      </a:lnTo>
                      <a:lnTo>
                        <a:pt x="807" y="2171"/>
                      </a:lnTo>
                      <a:lnTo>
                        <a:pt x="805" y="2170"/>
                      </a:lnTo>
                      <a:lnTo>
                        <a:pt x="803" y="2170"/>
                      </a:lnTo>
                      <a:lnTo>
                        <a:pt x="801" y="2169"/>
                      </a:lnTo>
                      <a:lnTo>
                        <a:pt x="799" y="2169"/>
                      </a:lnTo>
                      <a:lnTo>
                        <a:pt x="797" y="2169"/>
                      </a:lnTo>
                      <a:lnTo>
                        <a:pt x="795" y="2169"/>
                      </a:lnTo>
                      <a:lnTo>
                        <a:pt x="793" y="2168"/>
                      </a:lnTo>
                      <a:lnTo>
                        <a:pt x="791" y="2168"/>
                      </a:lnTo>
                      <a:lnTo>
                        <a:pt x="789" y="2167"/>
                      </a:lnTo>
                      <a:lnTo>
                        <a:pt x="787" y="2167"/>
                      </a:lnTo>
                      <a:lnTo>
                        <a:pt x="785" y="2167"/>
                      </a:lnTo>
                      <a:lnTo>
                        <a:pt x="783" y="2167"/>
                      </a:lnTo>
                      <a:lnTo>
                        <a:pt x="782" y="2166"/>
                      </a:lnTo>
                      <a:lnTo>
                        <a:pt x="780" y="2166"/>
                      </a:lnTo>
                      <a:lnTo>
                        <a:pt x="778" y="2166"/>
                      </a:lnTo>
                      <a:lnTo>
                        <a:pt x="776" y="2165"/>
                      </a:lnTo>
                      <a:lnTo>
                        <a:pt x="774" y="2165"/>
                      </a:lnTo>
                      <a:lnTo>
                        <a:pt x="772" y="2164"/>
                      </a:lnTo>
                      <a:lnTo>
                        <a:pt x="771" y="2164"/>
                      </a:lnTo>
                      <a:lnTo>
                        <a:pt x="769" y="2164"/>
                      </a:lnTo>
                      <a:lnTo>
                        <a:pt x="767" y="2164"/>
                      </a:lnTo>
                      <a:lnTo>
                        <a:pt x="765" y="2163"/>
                      </a:lnTo>
                      <a:lnTo>
                        <a:pt x="764" y="2163"/>
                      </a:lnTo>
                      <a:lnTo>
                        <a:pt x="762" y="2162"/>
                      </a:lnTo>
                      <a:lnTo>
                        <a:pt x="760" y="2162"/>
                      </a:lnTo>
                      <a:lnTo>
                        <a:pt x="758" y="2162"/>
                      </a:lnTo>
                      <a:lnTo>
                        <a:pt x="757" y="2162"/>
                      </a:lnTo>
                      <a:lnTo>
                        <a:pt x="755" y="2161"/>
                      </a:lnTo>
                      <a:lnTo>
                        <a:pt x="753" y="2161"/>
                      </a:lnTo>
                      <a:lnTo>
                        <a:pt x="751" y="2160"/>
                      </a:lnTo>
                      <a:lnTo>
                        <a:pt x="750" y="2160"/>
                      </a:lnTo>
                      <a:lnTo>
                        <a:pt x="748" y="2160"/>
                      </a:lnTo>
                      <a:lnTo>
                        <a:pt x="746" y="2160"/>
                      </a:lnTo>
                      <a:lnTo>
                        <a:pt x="745" y="2159"/>
                      </a:lnTo>
                      <a:lnTo>
                        <a:pt x="743" y="2159"/>
                      </a:lnTo>
                      <a:lnTo>
                        <a:pt x="741" y="2159"/>
                      </a:lnTo>
                      <a:lnTo>
                        <a:pt x="740" y="2158"/>
                      </a:lnTo>
                      <a:lnTo>
                        <a:pt x="738" y="2158"/>
                      </a:lnTo>
                      <a:lnTo>
                        <a:pt x="736" y="2157"/>
                      </a:lnTo>
                      <a:lnTo>
                        <a:pt x="735" y="2157"/>
                      </a:lnTo>
                      <a:lnTo>
                        <a:pt x="733" y="2157"/>
                      </a:lnTo>
                      <a:lnTo>
                        <a:pt x="731" y="2157"/>
                      </a:lnTo>
                      <a:lnTo>
                        <a:pt x="730" y="2156"/>
                      </a:lnTo>
                      <a:lnTo>
                        <a:pt x="728" y="2156"/>
                      </a:lnTo>
                      <a:lnTo>
                        <a:pt x="727" y="2155"/>
                      </a:lnTo>
                      <a:lnTo>
                        <a:pt x="725" y="2155"/>
                      </a:lnTo>
                      <a:lnTo>
                        <a:pt x="724" y="2155"/>
                      </a:lnTo>
                      <a:lnTo>
                        <a:pt x="722" y="2155"/>
                      </a:lnTo>
                      <a:lnTo>
                        <a:pt x="720" y="2154"/>
                      </a:lnTo>
                      <a:lnTo>
                        <a:pt x="719" y="2154"/>
                      </a:lnTo>
                      <a:lnTo>
                        <a:pt x="718" y="2154"/>
                      </a:lnTo>
                      <a:lnTo>
                        <a:pt x="717" y="2154"/>
                      </a:lnTo>
                      <a:lnTo>
                        <a:pt x="716" y="2153"/>
                      </a:lnTo>
                      <a:lnTo>
                        <a:pt x="715" y="2153"/>
                      </a:lnTo>
                      <a:lnTo>
                        <a:pt x="713" y="2153"/>
                      </a:lnTo>
                      <a:lnTo>
                        <a:pt x="711" y="2152"/>
                      </a:lnTo>
                      <a:lnTo>
                        <a:pt x="710" y="2152"/>
                      </a:lnTo>
                      <a:lnTo>
                        <a:pt x="708" y="2152"/>
                      </a:lnTo>
                      <a:lnTo>
                        <a:pt x="707" y="2151"/>
                      </a:lnTo>
                      <a:lnTo>
                        <a:pt x="706" y="2151"/>
                      </a:lnTo>
                      <a:lnTo>
                        <a:pt x="704" y="2150"/>
                      </a:lnTo>
                      <a:lnTo>
                        <a:pt x="703" y="2150"/>
                      </a:lnTo>
                      <a:lnTo>
                        <a:pt x="701" y="2150"/>
                      </a:lnTo>
                      <a:lnTo>
                        <a:pt x="700" y="2150"/>
                      </a:lnTo>
                      <a:lnTo>
                        <a:pt x="698" y="2149"/>
                      </a:lnTo>
                      <a:lnTo>
                        <a:pt x="697" y="2149"/>
                      </a:lnTo>
                      <a:lnTo>
                        <a:pt x="695" y="2148"/>
                      </a:lnTo>
                      <a:lnTo>
                        <a:pt x="694" y="2148"/>
                      </a:lnTo>
                      <a:lnTo>
                        <a:pt x="692" y="2148"/>
                      </a:lnTo>
                      <a:lnTo>
                        <a:pt x="691" y="2148"/>
                      </a:lnTo>
                      <a:lnTo>
                        <a:pt x="690" y="2147"/>
                      </a:lnTo>
                      <a:lnTo>
                        <a:pt x="688" y="2147"/>
                      </a:lnTo>
                      <a:lnTo>
                        <a:pt x="687" y="2147"/>
                      </a:lnTo>
                      <a:lnTo>
                        <a:pt x="685" y="2146"/>
                      </a:lnTo>
                      <a:lnTo>
                        <a:pt x="684" y="2146"/>
                      </a:lnTo>
                      <a:lnTo>
                        <a:pt x="683" y="2146"/>
                      </a:lnTo>
                      <a:lnTo>
                        <a:pt x="682" y="2145"/>
                      </a:lnTo>
                      <a:lnTo>
                        <a:pt x="680" y="2145"/>
                      </a:lnTo>
                      <a:lnTo>
                        <a:pt x="679" y="2145"/>
                      </a:lnTo>
                      <a:lnTo>
                        <a:pt x="678" y="2144"/>
                      </a:lnTo>
                      <a:lnTo>
                        <a:pt x="676" y="2144"/>
                      </a:lnTo>
                      <a:lnTo>
                        <a:pt x="675" y="2143"/>
                      </a:lnTo>
                      <a:lnTo>
                        <a:pt x="673" y="2143"/>
                      </a:lnTo>
                      <a:lnTo>
                        <a:pt x="672" y="2143"/>
                      </a:lnTo>
                      <a:lnTo>
                        <a:pt x="671" y="2143"/>
                      </a:lnTo>
                      <a:lnTo>
                        <a:pt x="669" y="2142"/>
                      </a:lnTo>
                      <a:lnTo>
                        <a:pt x="668" y="2142"/>
                      </a:lnTo>
                      <a:lnTo>
                        <a:pt x="667" y="2141"/>
                      </a:lnTo>
                      <a:lnTo>
                        <a:pt x="666" y="2141"/>
                      </a:lnTo>
                      <a:lnTo>
                        <a:pt x="664" y="2141"/>
                      </a:lnTo>
                      <a:lnTo>
                        <a:pt x="663" y="2141"/>
                      </a:lnTo>
                      <a:lnTo>
                        <a:pt x="662" y="2140"/>
                      </a:lnTo>
                      <a:lnTo>
                        <a:pt x="661" y="2140"/>
                      </a:lnTo>
                      <a:lnTo>
                        <a:pt x="659" y="2140"/>
                      </a:lnTo>
                      <a:lnTo>
                        <a:pt x="658" y="2139"/>
                      </a:lnTo>
                      <a:lnTo>
                        <a:pt x="657" y="2139"/>
                      </a:lnTo>
                      <a:lnTo>
                        <a:pt x="656" y="2138"/>
                      </a:lnTo>
                      <a:lnTo>
                        <a:pt x="654" y="2138"/>
                      </a:lnTo>
                      <a:lnTo>
                        <a:pt x="653" y="2138"/>
                      </a:lnTo>
                      <a:lnTo>
                        <a:pt x="652" y="2138"/>
                      </a:lnTo>
                      <a:lnTo>
                        <a:pt x="651" y="2137"/>
                      </a:lnTo>
                      <a:lnTo>
                        <a:pt x="649" y="2137"/>
                      </a:lnTo>
                      <a:lnTo>
                        <a:pt x="648" y="2136"/>
                      </a:lnTo>
                      <a:lnTo>
                        <a:pt x="647" y="2136"/>
                      </a:lnTo>
                      <a:lnTo>
                        <a:pt x="646" y="2136"/>
                      </a:lnTo>
                      <a:lnTo>
                        <a:pt x="645" y="2136"/>
                      </a:lnTo>
                      <a:lnTo>
                        <a:pt x="643" y="2135"/>
                      </a:lnTo>
                      <a:lnTo>
                        <a:pt x="642" y="2135"/>
                      </a:lnTo>
                      <a:lnTo>
                        <a:pt x="641" y="2134"/>
                      </a:lnTo>
                      <a:lnTo>
                        <a:pt x="640" y="2134"/>
                      </a:lnTo>
                      <a:lnTo>
                        <a:pt x="639" y="2134"/>
                      </a:lnTo>
                      <a:lnTo>
                        <a:pt x="638" y="2134"/>
                      </a:lnTo>
                      <a:lnTo>
                        <a:pt x="636" y="2133"/>
                      </a:lnTo>
                      <a:lnTo>
                        <a:pt x="635" y="2133"/>
                      </a:lnTo>
                      <a:lnTo>
                        <a:pt x="634" y="2133"/>
                      </a:lnTo>
                      <a:lnTo>
                        <a:pt x="633" y="2132"/>
                      </a:lnTo>
                      <a:lnTo>
                        <a:pt x="632" y="2132"/>
                      </a:lnTo>
                      <a:lnTo>
                        <a:pt x="631" y="2131"/>
                      </a:lnTo>
                      <a:lnTo>
                        <a:pt x="629" y="2131"/>
                      </a:lnTo>
                      <a:lnTo>
                        <a:pt x="628" y="2131"/>
                      </a:lnTo>
                      <a:lnTo>
                        <a:pt x="627" y="2131"/>
                      </a:lnTo>
                      <a:lnTo>
                        <a:pt x="626" y="2130"/>
                      </a:lnTo>
                      <a:lnTo>
                        <a:pt x="625" y="2130"/>
                      </a:lnTo>
                      <a:lnTo>
                        <a:pt x="624" y="2129"/>
                      </a:lnTo>
                      <a:lnTo>
                        <a:pt x="623" y="2129"/>
                      </a:lnTo>
                      <a:lnTo>
                        <a:pt x="622" y="2129"/>
                      </a:lnTo>
                      <a:lnTo>
                        <a:pt x="621" y="2129"/>
                      </a:lnTo>
                      <a:lnTo>
                        <a:pt x="619" y="2128"/>
                      </a:lnTo>
                      <a:lnTo>
                        <a:pt x="619" y="2128"/>
                      </a:lnTo>
                      <a:lnTo>
                        <a:pt x="617" y="2128"/>
                      </a:lnTo>
                      <a:lnTo>
                        <a:pt x="616" y="2127"/>
                      </a:lnTo>
                      <a:lnTo>
                        <a:pt x="615" y="2127"/>
                      </a:lnTo>
                      <a:lnTo>
                        <a:pt x="614" y="2127"/>
                      </a:lnTo>
                      <a:lnTo>
                        <a:pt x="613" y="2126"/>
                      </a:lnTo>
                      <a:lnTo>
                        <a:pt x="612" y="2126"/>
                      </a:lnTo>
                      <a:lnTo>
                        <a:pt x="611" y="2126"/>
                      </a:lnTo>
                      <a:lnTo>
                        <a:pt x="610" y="2125"/>
                      </a:lnTo>
                      <a:lnTo>
                        <a:pt x="609" y="2125"/>
                      </a:lnTo>
                      <a:lnTo>
                        <a:pt x="608" y="2124"/>
                      </a:lnTo>
                      <a:lnTo>
                        <a:pt x="607" y="2124"/>
                      </a:lnTo>
                      <a:lnTo>
                        <a:pt x="606" y="2124"/>
                      </a:lnTo>
                      <a:lnTo>
                        <a:pt x="605" y="2124"/>
                      </a:lnTo>
                      <a:lnTo>
                        <a:pt x="604" y="2123"/>
                      </a:lnTo>
                      <a:lnTo>
                        <a:pt x="603" y="2123"/>
                      </a:lnTo>
                      <a:lnTo>
                        <a:pt x="602" y="2122"/>
                      </a:lnTo>
                      <a:lnTo>
                        <a:pt x="600" y="2122"/>
                      </a:lnTo>
                      <a:lnTo>
                        <a:pt x="600" y="2122"/>
                      </a:lnTo>
                      <a:lnTo>
                        <a:pt x="599" y="2122"/>
                      </a:lnTo>
                      <a:lnTo>
                        <a:pt x="598" y="2121"/>
                      </a:lnTo>
                      <a:lnTo>
                        <a:pt x="597" y="2121"/>
                      </a:lnTo>
                      <a:lnTo>
                        <a:pt x="595" y="2121"/>
                      </a:lnTo>
                      <a:lnTo>
                        <a:pt x="595" y="2120"/>
                      </a:lnTo>
                      <a:lnTo>
                        <a:pt x="594" y="2120"/>
                      </a:lnTo>
                      <a:lnTo>
                        <a:pt x="593" y="2120"/>
                      </a:lnTo>
                      <a:lnTo>
                        <a:pt x="592" y="2119"/>
                      </a:lnTo>
                      <a:lnTo>
                        <a:pt x="591" y="2119"/>
                      </a:lnTo>
                      <a:lnTo>
                        <a:pt x="590" y="2119"/>
                      </a:lnTo>
                      <a:lnTo>
                        <a:pt x="589" y="2118"/>
                      </a:lnTo>
                      <a:lnTo>
                        <a:pt x="588" y="2118"/>
                      </a:lnTo>
                      <a:lnTo>
                        <a:pt x="587" y="2117"/>
                      </a:lnTo>
                      <a:lnTo>
                        <a:pt x="586" y="2117"/>
                      </a:lnTo>
                      <a:lnTo>
                        <a:pt x="585" y="2117"/>
                      </a:lnTo>
                      <a:lnTo>
                        <a:pt x="584" y="2117"/>
                      </a:lnTo>
                      <a:lnTo>
                        <a:pt x="583" y="2116"/>
                      </a:lnTo>
                      <a:lnTo>
                        <a:pt x="582" y="2116"/>
                      </a:lnTo>
                      <a:lnTo>
                        <a:pt x="581" y="2115"/>
                      </a:lnTo>
                      <a:lnTo>
                        <a:pt x="580" y="2115"/>
                      </a:lnTo>
                      <a:lnTo>
                        <a:pt x="579" y="2115"/>
                      </a:lnTo>
                      <a:lnTo>
                        <a:pt x="579" y="2115"/>
                      </a:lnTo>
                      <a:lnTo>
                        <a:pt x="577" y="2114"/>
                      </a:lnTo>
                      <a:lnTo>
                        <a:pt x="577" y="2114"/>
                      </a:lnTo>
                      <a:lnTo>
                        <a:pt x="576" y="2114"/>
                      </a:lnTo>
                      <a:lnTo>
                        <a:pt x="575" y="2113"/>
                      </a:lnTo>
                      <a:lnTo>
                        <a:pt x="574" y="2113"/>
                      </a:lnTo>
                      <a:lnTo>
                        <a:pt x="573" y="2113"/>
                      </a:lnTo>
                      <a:lnTo>
                        <a:pt x="572" y="2112"/>
                      </a:lnTo>
                      <a:lnTo>
                        <a:pt x="571" y="2112"/>
                      </a:lnTo>
                      <a:lnTo>
                        <a:pt x="570" y="2112"/>
                      </a:lnTo>
                      <a:lnTo>
                        <a:pt x="570" y="2111"/>
                      </a:lnTo>
                      <a:lnTo>
                        <a:pt x="568" y="2111"/>
                      </a:lnTo>
                      <a:lnTo>
                        <a:pt x="567" y="2110"/>
                      </a:lnTo>
                      <a:lnTo>
                        <a:pt x="567" y="2110"/>
                      </a:lnTo>
                      <a:lnTo>
                        <a:pt x="566" y="2110"/>
                      </a:lnTo>
                      <a:lnTo>
                        <a:pt x="565" y="2110"/>
                      </a:lnTo>
                      <a:lnTo>
                        <a:pt x="564" y="2109"/>
                      </a:lnTo>
                      <a:lnTo>
                        <a:pt x="563" y="2109"/>
                      </a:lnTo>
                      <a:lnTo>
                        <a:pt x="562" y="2109"/>
                      </a:lnTo>
                      <a:lnTo>
                        <a:pt x="561" y="2108"/>
                      </a:lnTo>
                      <a:lnTo>
                        <a:pt x="560" y="2108"/>
                      </a:lnTo>
                      <a:lnTo>
                        <a:pt x="560" y="2108"/>
                      </a:lnTo>
                      <a:lnTo>
                        <a:pt x="559" y="2107"/>
                      </a:lnTo>
                      <a:lnTo>
                        <a:pt x="558" y="2107"/>
                      </a:lnTo>
                      <a:lnTo>
                        <a:pt x="557" y="2107"/>
                      </a:lnTo>
                      <a:lnTo>
                        <a:pt x="556" y="2106"/>
                      </a:lnTo>
                      <a:lnTo>
                        <a:pt x="556" y="2106"/>
                      </a:lnTo>
                      <a:lnTo>
                        <a:pt x="555" y="2105"/>
                      </a:lnTo>
                      <a:lnTo>
                        <a:pt x="554" y="2105"/>
                      </a:lnTo>
                      <a:lnTo>
                        <a:pt x="553" y="2105"/>
                      </a:lnTo>
                      <a:lnTo>
                        <a:pt x="552" y="2105"/>
                      </a:lnTo>
                      <a:lnTo>
                        <a:pt x="551" y="2104"/>
                      </a:lnTo>
                      <a:lnTo>
                        <a:pt x="551" y="2104"/>
                      </a:lnTo>
                      <a:lnTo>
                        <a:pt x="550" y="2103"/>
                      </a:lnTo>
                      <a:lnTo>
                        <a:pt x="549" y="2103"/>
                      </a:lnTo>
                      <a:lnTo>
                        <a:pt x="548" y="2103"/>
                      </a:lnTo>
                      <a:lnTo>
                        <a:pt x="547" y="2103"/>
                      </a:lnTo>
                      <a:lnTo>
                        <a:pt x="546" y="2102"/>
                      </a:lnTo>
                      <a:lnTo>
                        <a:pt x="546" y="2102"/>
                      </a:lnTo>
                      <a:lnTo>
                        <a:pt x="545" y="2102"/>
                      </a:lnTo>
                      <a:lnTo>
                        <a:pt x="544" y="2101"/>
                      </a:lnTo>
                      <a:lnTo>
                        <a:pt x="543" y="2101"/>
                      </a:lnTo>
                      <a:lnTo>
                        <a:pt x="542" y="2101"/>
                      </a:lnTo>
                      <a:lnTo>
                        <a:pt x="542" y="2100"/>
                      </a:lnTo>
                      <a:lnTo>
                        <a:pt x="541" y="2100"/>
                      </a:lnTo>
                      <a:lnTo>
                        <a:pt x="540" y="2100"/>
                      </a:lnTo>
                      <a:lnTo>
                        <a:pt x="539" y="2099"/>
                      </a:lnTo>
                      <a:lnTo>
                        <a:pt x="539" y="2099"/>
                      </a:lnTo>
                      <a:lnTo>
                        <a:pt x="538" y="2098"/>
                      </a:lnTo>
                      <a:lnTo>
                        <a:pt x="537" y="2098"/>
                      </a:lnTo>
                      <a:lnTo>
                        <a:pt x="536" y="2098"/>
                      </a:lnTo>
                      <a:lnTo>
                        <a:pt x="535" y="2098"/>
                      </a:lnTo>
                      <a:lnTo>
                        <a:pt x="535" y="2097"/>
                      </a:lnTo>
                      <a:lnTo>
                        <a:pt x="534" y="2097"/>
                      </a:lnTo>
                      <a:lnTo>
                        <a:pt x="533" y="2096"/>
                      </a:lnTo>
                      <a:lnTo>
                        <a:pt x="532" y="2096"/>
                      </a:lnTo>
                      <a:lnTo>
                        <a:pt x="532" y="2096"/>
                      </a:lnTo>
                      <a:lnTo>
                        <a:pt x="531" y="2096"/>
                      </a:lnTo>
                      <a:lnTo>
                        <a:pt x="530" y="2095"/>
                      </a:lnTo>
                      <a:lnTo>
                        <a:pt x="529" y="2095"/>
                      </a:lnTo>
                      <a:lnTo>
                        <a:pt x="529" y="2095"/>
                      </a:lnTo>
                      <a:lnTo>
                        <a:pt x="528" y="2094"/>
                      </a:lnTo>
                      <a:lnTo>
                        <a:pt x="527" y="2094"/>
                      </a:lnTo>
                      <a:lnTo>
                        <a:pt x="526" y="2094"/>
                      </a:lnTo>
                      <a:lnTo>
                        <a:pt x="525" y="2093"/>
                      </a:lnTo>
                      <a:lnTo>
                        <a:pt x="525" y="2093"/>
                      </a:lnTo>
                      <a:lnTo>
                        <a:pt x="524" y="2093"/>
                      </a:lnTo>
                      <a:lnTo>
                        <a:pt x="523" y="2092"/>
                      </a:lnTo>
                      <a:lnTo>
                        <a:pt x="523" y="2092"/>
                      </a:lnTo>
                      <a:lnTo>
                        <a:pt x="522" y="2091"/>
                      </a:lnTo>
                      <a:lnTo>
                        <a:pt x="521" y="2091"/>
                      </a:lnTo>
                      <a:lnTo>
                        <a:pt x="520" y="2091"/>
                      </a:lnTo>
                      <a:lnTo>
                        <a:pt x="520" y="2091"/>
                      </a:lnTo>
                      <a:lnTo>
                        <a:pt x="519" y="2090"/>
                      </a:lnTo>
                      <a:lnTo>
                        <a:pt x="518" y="2090"/>
                      </a:lnTo>
                      <a:lnTo>
                        <a:pt x="518" y="2089"/>
                      </a:lnTo>
                      <a:lnTo>
                        <a:pt x="517" y="2089"/>
                      </a:lnTo>
                      <a:lnTo>
                        <a:pt x="516" y="2089"/>
                      </a:lnTo>
                      <a:lnTo>
                        <a:pt x="516" y="2089"/>
                      </a:lnTo>
                      <a:lnTo>
                        <a:pt x="515" y="2088"/>
                      </a:lnTo>
                      <a:lnTo>
                        <a:pt x="514" y="2088"/>
                      </a:lnTo>
                      <a:lnTo>
                        <a:pt x="513" y="2088"/>
                      </a:lnTo>
                      <a:lnTo>
                        <a:pt x="513" y="2087"/>
                      </a:lnTo>
                      <a:lnTo>
                        <a:pt x="512" y="2087"/>
                      </a:lnTo>
                      <a:lnTo>
                        <a:pt x="511" y="2087"/>
                      </a:lnTo>
                      <a:lnTo>
                        <a:pt x="511" y="2086"/>
                      </a:lnTo>
                      <a:lnTo>
                        <a:pt x="510" y="2086"/>
                      </a:lnTo>
                      <a:lnTo>
                        <a:pt x="509" y="2086"/>
                      </a:lnTo>
                      <a:lnTo>
                        <a:pt x="509" y="2085"/>
                      </a:lnTo>
                      <a:lnTo>
                        <a:pt x="508" y="2085"/>
                      </a:lnTo>
                      <a:lnTo>
                        <a:pt x="507" y="2084"/>
                      </a:lnTo>
                      <a:lnTo>
                        <a:pt x="506" y="2084"/>
                      </a:lnTo>
                      <a:lnTo>
                        <a:pt x="506" y="2084"/>
                      </a:lnTo>
                      <a:lnTo>
                        <a:pt x="505" y="2084"/>
                      </a:lnTo>
                      <a:lnTo>
                        <a:pt x="504" y="2083"/>
                      </a:lnTo>
                      <a:lnTo>
                        <a:pt x="504" y="2083"/>
                      </a:lnTo>
                      <a:lnTo>
                        <a:pt x="503" y="2083"/>
                      </a:lnTo>
                      <a:lnTo>
                        <a:pt x="502" y="2082"/>
                      </a:lnTo>
                      <a:lnTo>
                        <a:pt x="502" y="2082"/>
                      </a:lnTo>
                      <a:lnTo>
                        <a:pt x="501" y="2082"/>
                      </a:lnTo>
                      <a:lnTo>
                        <a:pt x="501" y="2081"/>
                      </a:lnTo>
                      <a:lnTo>
                        <a:pt x="500" y="2081"/>
                      </a:lnTo>
                      <a:lnTo>
                        <a:pt x="499" y="2081"/>
                      </a:lnTo>
                      <a:lnTo>
                        <a:pt x="499" y="2080"/>
                      </a:lnTo>
                      <a:lnTo>
                        <a:pt x="498" y="2080"/>
                      </a:lnTo>
                      <a:lnTo>
                        <a:pt x="497" y="2080"/>
                      </a:lnTo>
                      <a:lnTo>
                        <a:pt x="497" y="2079"/>
                      </a:lnTo>
                      <a:lnTo>
                        <a:pt x="496" y="2079"/>
                      </a:lnTo>
                      <a:lnTo>
                        <a:pt x="495" y="2079"/>
                      </a:lnTo>
                      <a:lnTo>
                        <a:pt x="495" y="2078"/>
                      </a:lnTo>
                      <a:lnTo>
                        <a:pt x="494" y="2078"/>
                      </a:lnTo>
                      <a:lnTo>
                        <a:pt x="493" y="2077"/>
                      </a:lnTo>
                      <a:lnTo>
                        <a:pt x="493" y="2077"/>
                      </a:lnTo>
                      <a:lnTo>
                        <a:pt x="492" y="2077"/>
                      </a:lnTo>
                      <a:lnTo>
                        <a:pt x="492" y="2077"/>
                      </a:lnTo>
                      <a:lnTo>
                        <a:pt x="491" y="2076"/>
                      </a:lnTo>
                      <a:lnTo>
                        <a:pt x="490" y="2076"/>
                      </a:lnTo>
                      <a:lnTo>
                        <a:pt x="490" y="2076"/>
                      </a:lnTo>
                      <a:lnTo>
                        <a:pt x="489" y="2075"/>
                      </a:lnTo>
                      <a:lnTo>
                        <a:pt x="488" y="2075"/>
                      </a:lnTo>
                      <a:lnTo>
                        <a:pt x="488" y="2075"/>
                      </a:lnTo>
                      <a:lnTo>
                        <a:pt x="487" y="2074"/>
                      </a:lnTo>
                      <a:lnTo>
                        <a:pt x="487" y="2074"/>
                      </a:lnTo>
                      <a:lnTo>
                        <a:pt x="486" y="2074"/>
                      </a:lnTo>
                      <a:lnTo>
                        <a:pt x="485" y="2073"/>
                      </a:lnTo>
                      <a:lnTo>
                        <a:pt x="485" y="2073"/>
                      </a:lnTo>
                      <a:lnTo>
                        <a:pt x="484" y="2072"/>
                      </a:lnTo>
                      <a:lnTo>
                        <a:pt x="483" y="2072"/>
                      </a:lnTo>
                      <a:lnTo>
                        <a:pt x="483" y="2072"/>
                      </a:lnTo>
                      <a:lnTo>
                        <a:pt x="482" y="2072"/>
                      </a:lnTo>
                      <a:lnTo>
                        <a:pt x="482" y="2071"/>
                      </a:lnTo>
                      <a:lnTo>
                        <a:pt x="481" y="2071"/>
                      </a:lnTo>
                      <a:lnTo>
                        <a:pt x="481" y="2070"/>
                      </a:lnTo>
                      <a:lnTo>
                        <a:pt x="480" y="2070"/>
                      </a:lnTo>
                      <a:lnTo>
                        <a:pt x="479" y="2070"/>
                      </a:lnTo>
                      <a:lnTo>
                        <a:pt x="479" y="2070"/>
                      </a:lnTo>
                      <a:lnTo>
                        <a:pt x="478" y="2069"/>
                      </a:lnTo>
                      <a:lnTo>
                        <a:pt x="478" y="2069"/>
                      </a:lnTo>
                      <a:lnTo>
                        <a:pt x="477" y="2069"/>
                      </a:lnTo>
                      <a:lnTo>
                        <a:pt x="476" y="2068"/>
                      </a:lnTo>
                      <a:lnTo>
                        <a:pt x="476" y="2068"/>
                      </a:lnTo>
                      <a:lnTo>
                        <a:pt x="475" y="2068"/>
                      </a:lnTo>
                      <a:lnTo>
                        <a:pt x="475" y="2067"/>
                      </a:lnTo>
                      <a:lnTo>
                        <a:pt x="474" y="2067"/>
                      </a:lnTo>
                      <a:lnTo>
                        <a:pt x="474" y="2067"/>
                      </a:lnTo>
                      <a:lnTo>
                        <a:pt x="473" y="2066"/>
                      </a:lnTo>
                      <a:lnTo>
                        <a:pt x="472" y="2066"/>
                      </a:lnTo>
                      <a:lnTo>
                        <a:pt x="472" y="2065"/>
                      </a:lnTo>
                      <a:lnTo>
                        <a:pt x="471" y="2065"/>
                      </a:lnTo>
                      <a:lnTo>
                        <a:pt x="471" y="2065"/>
                      </a:lnTo>
                      <a:lnTo>
                        <a:pt x="470" y="2065"/>
                      </a:lnTo>
                      <a:lnTo>
                        <a:pt x="469" y="2064"/>
                      </a:lnTo>
                      <a:lnTo>
                        <a:pt x="469" y="2064"/>
                      </a:lnTo>
                      <a:lnTo>
                        <a:pt x="469" y="2064"/>
                      </a:lnTo>
                      <a:lnTo>
                        <a:pt x="468" y="2063"/>
                      </a:lnTo>
                      <a:lnTo>
                        <a:pt x="467" y="2063"/>
                      </a:lnTo>
                      <a:lnTo>
                        <a:pt x="467" y="2063"/>
                      </a:lnTo>
                      <a:lnTo>
                        <a:pt x="467" y="2063"/>
                      </a:lnTo>
                      <a:lnTo>
                        <a:pt x="466" y="2062"/>
                      </a:lnTo>
                      <a:lnTo>
                        <a:pt x="466" y="2062"/>
                      </a:lnTo>
                      <a:lnTo>
                        <a:pt x="465" y="2062"/>
                      </a:lnTo>
                      <a:lnTo>
                        <a:pt x="464" y="2061"/>
                      </a:lnTo>
                      <a:lnTo>
                        <a:pt x="464" y="2061"/>
                      </a:lnTo>
                      <a:lnTo>
                        <a:pt x="463" y="2061"/>
                      </a:lnTo>
                      <a:lnTo>
                        <a:pt x="463" y="2060"/>
                      </a:lnTo>
                      <a:lnTo>
                        <a:pt x="462" y="2060"/>
                      </a:lnTo>
                      <a:lnTo>
                        <a:pt x="462" y="2060"/>
                      </a:lnTo>
                      <a:lnTo>
                        <a:pt x="461" y="2059"/>
                      </a:lnTo>
                      <a:lnTo>
                        <a:pt x="461" y="2059"/>
                      </a:lnTo>
                      <a:lnTo>
                        <a:pt x="460" y="2058"/>
                      </a:lnTo>
                      <a:lnTo>
                        <a:pt x="459" y="2058"/>
                      </a:lnTo>
                      <a:lnTo>
                        <a:pt x="459" y="2058"/>
                      </a:lnTo>
                      <a:lnTo>
                        <a:pt x="459" y="2058"/>
                      </a:lnTo>
                      <a:lnTo>
                        <a:pt x="458" y="2057"/>
                      </a:lnTo>
                      <a:lnTo>
                        <a:pt x="457" y="2057"/>
                      </a:lnTo>
                      <a:lnTo>
                        <a:pt x="457" y="2057"/>
                      </a:lnTo>
                      <a:lnTo>
                        <a:pt x="457" y="2056"/>
                      </a:lnTo>
                      <a:lnTo>
                        <a:pt x="456" y="2056"/>
                      </a:lnTo>
                      <a:lnTo>
                        <a:pt x="455" y="2056"/>
                      </a:lnTo>
                      <a:lnTo>
                        <a:pt x="455" y="2055"/>
                      </a:lnTo>
                      <a:lnTo>
                        <a:pt x="454" y="2055"/>
                      </a:lnTo>
                      <a:lnTo>
                        <a:pt x="454" y="2055"/>
                      </a:lnTo>
                      <a:lnTo>
                        <a:pt x="453" y="2054"/>
                      </a:lnTo>
                      <a:lnTo>
                        <a:pt x="453" y="2054"/>
                      </a:lnTo>
                      <a:lnTo>
                        <a:pt x="452" y="2054"/>
                      </a:lnTo>
                      <a:lnTo>
                        <a:pt x="452" y="2053"/>
                      </a:lnTo>
                      <a:lnTo>
                        <a:pt x="451" y="2053"/>
                      </a:lnTo>
                      <a:lnTo>
                        <a:pt x="451" y="2053"/>
                      </a:lnTo>
                      <a:lnTo>
                        <a:pt x="450" y="2052"/>
                      </a:lnTo>
                      <a:lnTo>
                        <a:pt x="450" y="2052"/>
                      </a:lnTo>
                      <a:lnTo>
                        <a:pt x="449" y="2051"/>
                      </a:lnTo>
                      <a:lnTo>
                        <a:pt x="449" y="2051"/>
                      </a:lnTo>
                      <a:lnTo>
                        <a:pt x="448" y="2051"/>
                      </a:lnTo>
                      <a:lnTo>
                        <a:pt x="448" y="2051"/>
                      </a:lnTo>
                      <a:lnTo>
                        <a:pt x="447" y="2050"/>
                      </a:lnTo>
                      <a:lnTo>
                        <a:pt x="447" y="2050"/>
                      </a:lnTo>
                      <a:lnTo>
                        <a:pt x="446" y="2050"/>
                      </a:lnTo>
                      <a:lnTo>
                        <a:pt x="445" y="2049"/>
                      </a:lnTo>
                      <a:lnTo>
                        <a:pt x="445" y="2049"/>
                      </a:lnTo>
                      <a:lnTo>
                        <a:pt x="445" y="2049"/>
                      </a:lnTo>
                      <a:lnTo>
                        <a:pt x="444" y="2048"/>
                      </a:lnTo>
                      <a:lnTo>
                        <a:pt x="444" y="2048"/>
                      </a:lnTo>
                      <a:lnTo>
                        <a:pt x="443" y="2048"/>
                      </a:lnTo>
                      <a:lnTo>
                        <a:pt x="443" y="2047"/>
                      </a:lnTo>
                      <a:lnTo>
                        <a:pt x="442" y="2047"/>
                      </a:lnTo>
                      <a:lnTo>
                        <a:pt x="442" y="2047"/>
                      </a:lnTo>
                      <a:lnTo>
                        <a:pt x="441" y="2047"/>
                      </a:lnTo>
                      <a:lnTo>
                        <a:pt x="441" y="2046"/>
                      </a:lnTo>
                      <a:lnTo>
                        <a:pt x="440" y="2046"/>
                      </a:lnTo>
                      <a:lnTo>
                        <a:pt x="440" y="2045"/>
                      </a:lnTo>
                      <a:lnTo>
                        <a:pt x="439" y="2045"/>
                      </a:lnTo>
                      <a:lnTo>
                        <a:pt x="439" y="2044"/>
                      </a:lnTo>
                      <a:lnTo>
                        <a:pt x="438" y="2044"/>
                      </a:lnTo>
                      <a:lnTo>
                        <a:pt x="438" y="2044"/>
                      </a:lnTo>
                      <a:lnTo>
                        <a:pt x="437" y="2044"/>
                      </a:lnTo>
                      <a:lnTo>
                        <a:pt x="437" y="2043"/>
                      </a:lnTo>
                      <a:lnTo>
                        <a:pt x="436" y="2043"/>
                      </a:lnTo>
                      <a:lnTo>
                        <a:pt x="436" y="2043"/>
                      </a:lnTo>
                      <a:lnTo>
                        <a:pt x="436" y="2042"/>
                      </a:lnTo>
                      <a:lnTo>
                        <a:pt x="435" y="2042"/>
                      </a:lnTo>
                      <a:lnTo>
                        <a:pt x="434" y="2042"/>
                      </a:lnTo>
                      <a:lnTo>
                        <a:pt x="434" y="2041"/>
                      </a:lnTo>
                      <a:lnTo>
                        <a:pt x="434" y="2041"/>
                      </a:lnTo>
                      <a:lnTo>
                        <a:pt x="433" y="2041"/>
                      </a:lnTo>
                      <a:lnTo>
                        <a:pt x="433" y="2040"/>
                      </a:lnTo>
                      <a:lnTo>
                        <a:pt x="432" y="2040"/>
                      </a:lnTo>
                      <a:lnTo>
                        <a:pt x="432" y="2040"/>
                      </a:lnTo>
                      <a:lnTo>
                        <a:pt x="431" y="2040"/>
                      </a:lnTo>
                      <a:lnTo>
                        <a:pt x="431" y="2039"/>
                      </a:lnTo>
                      <a:lnTo>
                        <a:pt x="430" y="2039"/>
                      </a:lnTo>
                      <a:lnTo>
                        <a:pt x="430" y="2038"/>
                      </a:lnTo>
                      <a:lnTo>
                        <a:pt x="429" y="2038"/>
                      </a:lnTo>
                      <a:lnTo>
                        <a:pt x="429" y="2038"/>
                      </a:lnTo>
                      <a:lnTo>
                        <a:pt x="429" y="2037"/>
                      </a:lnTo>
                      <a:lnTo>
                        <a:pt x="428" y="2037"/>
                      </a:lnTo>
                      <a:lnTo>
                        <a:pt x="428" y="2037"/>
                      </a:lnTo>
                      <a:lnTo>
                        <a:pt x="427" y="2036"/>
                      </a:lnTo>
                      <a:lnTo>
                        <a:pt x="427" y="2036"/>
                      </a:lnTo>
                      <a:lnTo>
                        <a:pt x="427" y="2036"/>
                      </a:lnTo>
                      <a:lnTo>
                        <a:pt x="426" y="2035"/>
                      </a:lnTo>
                      <a:lnTo>
                        <a:pt x="425" y="2035"/>
                      </a:lnTo>
                      <a:lnTo>
                        <a:pt x="425" y="2035"/>
                      </a:lnTo>
                      <a:lnTo>
                        <a:pt x="424" y="2034"/>
                      </a:lnTo>
                      <a:lnTo>
                        <a:pt x="424" y="2034"/>
                      </a:lnTo>
                      <a:lnTo>
                        <a:pt x="424" y="2034"/>
                      </a:lnTo>
                      <a:lnTo>
                        <a:pt x="423" y="2033"/>
                      </a:lnTo>
                      <a:lnTo>
                        <a:pt x="423" y="2033"/>
                      </a:lnTo>
                      <a:lnTo>
                        <a:pt x="422" y="2032"/>
                      </a:lnTo>
                      <a:lnTo>
                        <a:pt x="422" y="2032"/>
                      </a:lnTo>
                      <a:lnTo>
                        <a:pt x="422" y="2032"/>
                      </a:lnTo>
                      <a:lnTo>
                        <a:pt x="421" y="2032"/>
                      </a:lnTo>
                      <a:lnTo>
                        <a:pt x="421" y="2031"/>
                      </a:lnTo>
                      <a:lnTo>
                        <a:pt x="420" y="2031"/>
                      </a:lnTo>
                      <a:lnTo>
                        <a:pt x="420" y="2031"/>
                      </a:lnTo>
                      <a:lnTo>
                        <a:pt x="420" y="2030"/>
                      </a:lnTo>
                      <a:lnTo>
                        <a:pt x="419" y="2030"/>
                      </a:lnTo>
                      <a:lnTo>
                        <a:pt x="418" y="2030"/>
                      </a:lnTo>
                      <a:lnTo>
                        <a:pt x="418" y="2029"/>
                      </a:lnTo>
                      <a:lnTo>
                        <a:pt x="417" y="2029"/>
                      </a:lnTo>
                      <a:lnTo>
                        <a:pt x="417" y="2029"/>
                      </a:lnTo>
                      <a:lnTo>
                        <a:pt x="417" y="2028"/>
                      </a:lnTo>
                      <a:lnTo>
                        <a:pt x="416" y="2028"/>
                      </a:lnTo>
                      <a:lnTo>
                        <a:pt x="416" y="2028"/>
                      </a:lnTo>
                      <a:lnTo>
                        <a:pt x="415" y="2028"/>
                      </a:lnTo>
                      <a:lnTo>
                        <a:pt x="415" y="2027"/>
                      </a:lnTo>
                      <a:lnTo>
                        <a:pt x="415" y="2027"/>
                      </a:lnTo>
                      <a:lnTo>
                        <a:pt x="414" y="2026"/>
                      </a:lnTo>
                      <a:lnTo>
                        <a:pt x="414" y="2026"/>
                      </a:lnTo>
                      <a:lnTo>
                        <a:pt x="413" y="2025"/>
                      </a:lnTo>
                      <a:lnTo>
                        <a:pt x="413" y="2025"/>
                      </a:lnTo>
                      <a:lnTo>
                        <a:pt x="413" y="2025"/>
                      </a:lnTo>
                      <a:lnTo>
                        <a:pt x="412" y="2025"/>
                      </a:lnTo>
                      <a:lnTo>
                        <a:pt x="412" y="2024"/>
                      </a:lnTo>
                      <a:lnTo>
                        <a:pt x="411" y="2024"/>
                      </a:lnTo>
                      <a:lnTo>
                        <a:pt x="411" y="2024"/>
                      </a:lnTo>
                      <a:lnTo>
                        <a:pt x="410" y="2023"/>
                      </a:lnTo>
                      <a:lnTo>
                        <a:pt x="410" y="2023"/>
                      </a:lnTo>
                      <a:lnTo>
                        <a:pt x="410" y="2023"/>
                      </a:lnTo>
                      <a:lnTo>
                        <a:pt x="409" y="2022"/>
                      </a:lnTo>
                      <a:lnTo>
                        <a:pt x="409" y="2022"/>
                      </a:lnTo>
                      <a:lnTo>
                        <a:pt x="408" y="2022"/>
                      </a:lnTo>
                      <a:lnTo>
                        <a:pt x="408" y="2021"/>
                      </a:lnTo>
                      <a:lnTo>
                        <a:pt x="408" y="2021"/>
                      </a:lnTo>
                      <a:lnTo>
                        <a:pt x="407" y="2021"/>
                      </a:lnTo>
                      <a:lnTo>
                        <a:pt x="407" y="2021"/>
                      </a:lnTo>
                      <a:lnTo>
                        <a:pt x="406" y="2020"/>
                      </a:lnTo>
                      <a:lnTo>
                        <a:pt x="406" y="2020"/>
                      </a:lnTo>
                      <a:lnTo>
                        <a:pt x="406" y="2019"/>
                      </a:lnTo>
                      <a:lnTo>
                        <a:pt x="405" y="2019"/>
                      </a:lnTo>
                      <a:lnTo>
                        <a:pt x="405" y="2019"/>
                      </a:lnTo>
                      <a:lnTo>
                        <a:pt x="405" y="2018"/>
                      </a:lnTo>
                      <a:lnTo>
                        <a:pt x="404" y="2018"/>
                      </a:lnTo>
                      <a:lnTo>
                        <a:pt x="404" y="2018"/>
                      </a:lnTo>
                      <a:lnTo>
                        <a:pt x="403" y="2017"/>
                      </a:lnTo>
                      <a:lnTo>
                        <a:pt x="403" y="2017"/>
                      </a:lnTo>
                      <a:lnTo>
                        <a:pt x="403" y="2017"/>
                      </a:lnTo>
                      <a:lnTo>
                        <a:pt x="402" y="2016"/>
                      </a:lnTo>
                      <a:lnTo>
                        <a:pt x="402" y="2016"/>
                      </a:lnTo>
                      <a:lnTo>
                        <a:pt x="401" y="2016"/>
                      </a:lnTo>
                      <a:lnTo>
                        <a:pt x="401" y="2015"/>
                      </a:lnTo>
                      <a:lnTo>
                        <a:pt x="401" y="2015"/>
                      </a:lnTo>
                      <a:lnTo>
                        <a:pt x="400" y="2015"/>
                      </a:lnTo>
                      <a:lnTo>
                        <a:pt x="400" y="2014"/>
                      </a:lnTo>
                      <a:lnTo>
                        <a:pt x="399" y="2014"/>
                      </a:lnTo>
                      <a:lnTo>
                        <a:pt x="399" y="2014"/>
                      </a:lnTo>
                      <a:lnTo>
                        <a:pt x="399" y="2014"/>
                      </a:lnTo>
                      <a:lnTo>
                        <a:pt x="399" y="2013"/>
                      </a:lnTo>
                      <a:lnTo>
                        <a:pt x="398" y="2013"/>
                      </a:lnTo>
                      <a:lnTo>
                        <a:pt x="398" y="2012"/>
                      </a:lnTo>
                      <a:lnTo>
                        <a:pt x="397" y="2012"/>
                      </a:lnTo>
                      <a:lnTo>
                        <a:pt x="397" y="2012"/>
                      </a:lnTo>
                      <a:lnTo>
                        <a:pt x="396" y="2011"/>
                      </a:lnTo>
                      <a:lnTo>
                        <a:pt x="396" y="2011"/>
                      </a:lnTo>
                      <a:lnTo>
                        <a:pt x="396" y="2011"/>
                      </a:lnTo>
                      <a:lnTo>
                        <a:pt x="395" y="2010"/>
                      </a:lnTo>
                      <a:lnTo>
                        <a:pt x="395" y="2010"/>
                      </a:lnTo>
                      <a:lnTo>
                        <a:pt x="394" y="2010"/>
                      </a:lnTo>
                      <a:lnTo>
                        <a:pt x="394" y="2009"/>
                      </a:lnTo>
                      <a:lnTo>
                        <a:pt x="394" y="2009"/>
                      </a:lnTo>
                      <a:lnTo>
                        <a:pt x="394" y="2009"/>
                      </a:lnTo>
                      <a:lnTo>
                        <a:pt x="393" y="2008"/>
                      </a:lnTo>
                      <a:lnTo>
                        <a:pt x="393" y="2008"/>
                      </a:lnTo>
                      <a:lnTo>
                        <a:pt x="392" y="2008"/>
                      </a:lnTo>
                      <a:lnTo>
                        <a:pt x="392" y="2007"/>
                      </a:lnTo>
                      <a:lnTo>
                        <a:pt x="391" y="2007"/>
                      </a:lnTo>
                      <a:lnTo>
                        <a:pt x="391" y="2007"/>
                      </a:lnTo>
                      <a:lnTo>
                        <a:pt x="391" y="2007"/>
                      </a:lnTo>
                      <a:lnTo>
                        <a:pt x="391" y="2006"/>
                      </a:lnTo>
                      <a:lnTo>
                        <a:pt x="390" y="2006"/>
                      </a:lnTo>
                      <a:lnTo>
                        <a:pt x="390" y="2005"/>
                      </a:lnTo>
                      <a:lnTo>
                        <a:pt x="389" y="2005"/>
                      </a:lnTo>
                      <a:lnTo>
                        <a:pt x="389" y="2005"/>
                      </a:lnTo>
                      <a:lnTo>
                        <a:pt x="389" y="2004"/>
                      </a:lnTo>
                      <a:lnTo>
                        <a:pt x="388" y="2004"/>
                      </a:lnTo>
                      <a:lnTo>
                        <a:pt x="388" y="2004"/>
                      </a:lnTo>
                      <a:lnTo>
                        <a:pt x="388" y="2003"/>
                      </a:lnTo>
                      <a:lnTo>
                        <a:pt x="387" y="2003"/>
                      </a:lnTo>
                      <a:lnTo>
                        <a:pt x="387" y="2003"/>
                      </a:lnTo>
                      <a:lnTo>
                        <a:pt x="387" y="2002"/>
                      </a:lnTo>
                      <a:lnTo>
                        <a:pt x="386" y="2002"/>
                      </a:lnTo>
                      <a:lnTo>
                        <a:pt x="386" y="2002"/>
                      </a:lnTo>
                      <a:lnTo>
                        <a:pt x="386" y="2002"/>
                      </a:lnTo>
                      <a:lnTo>
                        <a:pt x="385" y="2001"/>
                      </a:lnTo>
                      <a:lnTo>
                        <a:pt x="385" y="2001"/>
                      </a:lnTo>
                      <a:lnTo>
                        <a:pt x="384" y="2000"/>
                      </a:lnTo>
                      <a:lnTo>
                        <a:pt x="384" y="2000"/>
                      </a:lnTo>
                      <a:lnTo>
                        <a:pt x="384" y="1999"/>
                      </a:lnTo>
                      <a:lnTo>
                        <a:pt x="384" y="1999"/>
                      </a:lnTo>
                      <a:lnTo>
                        <a:pt x="383" y="1999"/>
                      </a:lnTo>
                      <a:lnTo>
                        <a:pt x="383" y="1999"/>
                      </a:lnTo>
                      <a:lnTo>
                        <a:pt x="382" y="1998"/>
                      </a:lnTo>
                      <a:lnTo>
                        <a:pt x="382" y="1998"/>
                      </a:lnTo>
                      <a:lnTo>
                        <a:pt x="382" y="1998"/>
                      </a:lnTo>
                      <a:lnTo>
                        <a:pt x="382" y="1997"/>
                      </a:lnTo>
                      <a:lnTo>
                        <a:pt x="381" y="1997"/>
                      </a:lnTo>
                      <a:lnTo>
                        <a:pt x="381" y="1997"/>
                      </a:lnTo>
                      <a:lnTo>
                        <a:pt x="380" y="1996"/>
                      </a:lnTo>
                      <a:lnTo>
                        <a:pt x="380" y="1996"/>
                      </a:lnTo>
                      <a:lnTo>
                        <a:pt x="380" y="1996"/>
                      </a:lnTo>
                      <a:lnTo>
                        <a:pt x="380" y="1995"/>
                      </a:lnTo>
                      <a:lnTo>
                        <a:pt x="379" y="1995"/>
                      </a:lnTo>
                      <a:lnTo>
                        <a:pt x="379" y="1995"/>
                      </a:lnTo>
                      <a:lnTo>
                        <a:pt x="378" y="1995"/>
                      </a:lnTo>
                      <a:lnTo>
                        <a:pt x="378" y="1994"/>
                      </a:lnTo>
                      <a:lnTo>
                        <a:pt x="378" y="1994"/>
                      </a:lnTo>
                      <a:lnTo>
                        <a:pt x="377" y="1993"/>
                      </a:lnTo>
                      <a:lnTo>
                        <a:pt x="377" y="1993"/>
                      </a:lnTo>
                      <a:lnTo>
                        <a:pt x="377" y="1993"/>
                      </a:lnTo>
                      <a:lnTo>
                        <a:pt x="376" y="1992"/>
                      </a:lnTo>
                      <a:lnTo>
                        <a:pt x="376" y="1992"/>
                      </a:lnTo>
                      <a:lnTo>
                        <a:pt x="376" y="1992"/>
                      </a:lnTo>
                      <a:lnTo>
                        <a:pt x="375" y="1991"/>
                      </a:lnTo>
                      <a:lnTo>
                        <a:pt x="375" y="1991"/>
                      </a:lnTo>
                      <a:lnTo>
                        <a:pt x="375" y="1991"/>
                      </a:lnTo>
                      <a:lnTo>
                        <a:pt x="375" y="1990"/>
                      </a:lnTo>
                      <a:lnTo>
                        <a:pt x="374" y="1990"/>
                      </a:lnTo>
                      <a:lnTo>
                        <a:pt x="374" y="1990"/>
                      </a:lnTo>
                      <a:lnTo>
                        <a:pt x="373" y="1989"/>
                      </a:lnTo>
                      <a:lnTo>
                        <a:pt x="373" y="1989"/>
                      </a:lnTo>
                      <a:lnTo>
                        <a:pt x="373" y="1989"/>
                      </a:lnTo>
                      <a:lnTo>
                        <a:pt x="373" y="1988"/>
                      </a:lnTo>
                      <a:lnTo>
                        <a:pt x="372" y="1988"/>
                      </a:lnTo>
                      <a:lnTo>
                        <a:pt x="372" y="1988"/>
                      </a:lnTo>
                      <a:lnTo>
                        <a:pt x="371" y="1988"/>
                      </a:lnTo>
                      <a:lnTo>
                        <a:pt x="371" y="1987"/>
                      </a:lnTo>
                      <a:lnTo>
                        <a:pt x="371" y="1987"/>
                      </a:lnTo>
                      <a:lnTo>
                        <a:pt x="370" y="1986"/>
                      </a:lnTo>
                      <a:lnTo>
                        <a:pt x="370" y="1986"/>
                      </a:lnTo>
                      <a:lnTo>
                        <a:pt x="370" y="1986"/>
                      </a:lnTo>
                      <a:lnTo>
                        <a:pt x="370" y="1985"/>
                      </a:lnTo>
                      <a:lnTo>
                        <a:pt x="369" y="1985"/>
                      </a:lnTo>
                      <a:lnTo>
                        <a:pt x="369" y="1985"/>
                      </a:lnTo>
                      <a:lnTo>
                        <a:pt x="369" y="1984"/>
                      </a:lnTo>
                      <a:lnTo>
                        <a:pt x="368" y="1984"/>
                      </a:lnTo>
                      <a:lnTo>
                        <a:pt x="368" y="1984"/>
                      </a:lnTo>
                      <a:lnTo>
                        <a:pt x="368" y="1983"/>
                      </a:lnTo>
                      <a:lnTo>
                        <a:pt x="368" y="1983"/>
                      </a:lnTo>
                      <a:lnTo>
                        <a:pt x="367" y="1983"/>
                      </a:lnTo>
                      <a:lnTo>
                        <a:pt x="367" y="1982"/>
                      </a:lnTo>
                      <a:lnTo>
                        <a:pt x="366" y="1982"/>
                      </a:lnTo>
                      <a:lnTo>
                        <a:pt x="366" y="1982"/>
                      </a:lnTo>
                      <a:lnTo>
                        <a:pt x="366" y="1981"/>
                      </a:lnTo>
                      <a:lnTo>
                        <a:pt x="366" y="1981"/>
                      </a:lnTo>
                      <a:lnTo>
                        <a:pt x="365" y="1981"/>
                      </a:lnTo>
                      <a:lnTo>
                        <a:pt x="365" y="1981"/>
                      </a:lnTo>
                      <a:lnTo>
                        <a:pt x="365" y="1980"/>
                      </a:lnTo>
                      <a:lnTo>
                        <a:pt x="364" y="1980"/>
                      </a:lnTo>
                      <a:lnTo>
                        <a:pt x="364" y="1979"/>
                      </a:lnTo>
                      <a:lnTo>
                        <a:pt x="364" y="1979"/>
                      </a:lnTo>
                      <a:lnTo>
                        <a:pt x="363" y="1979"/>
                      </a:lnTo>
                      <a:lnTo>
                        <a:pt x="363" y="1978"/>
                      </a:lnTo>
                      <a:lnTo>
                        <a:pt x="363" y="1978"/>
                      </a:lnTo>
                      <a:lnTo>
                        <a:pt x="363" y="1978"/>
                      </a:lnTo>
                      <a:lnTo>
                        <a:pt x="362" y="1977"/>
                      </a:lnTo>
                      <a:lnTo>
                        <a:pt x="362" y="1977"/>
                      </a:lnTo>
                      <a:lnTo>
                        <a:pt x="361" y="1977"/>
                      </a:lnTo>
                      <a:lnTo>
                        <a:pt x="361" y="1976"/>
                      </a:lnTo>
                      <a:lnTo>
                        <a:pt x="361" y="1976"/>
                      </a:lnTo>
                      <a:lnTo>
                        <a:pt x="361" y="1976"/>
                      </a:lnTo>
                      <a:lnTo>
                        <a:pt x="361" y="1976"/>
                      </a:lnTo>
                      <a:lnTo>
                        <a:pt x="360" y="1975"/>
                      </a:lnTo>
                      <a:lnTo>
                        <a:pt x="360" y="1975"/>
                      </a:lnTo>
                      <a:lnTo>
                        <a:pt x="359" y="1974"/>
                      </a:lnTo>
                      <a:lnTo>
                        <a:pt x="359" y="1974"/>
                      </a:lnTo>
                      <a:lnTo>
                        <a:pt x="359" y="1974"/>
                      </a:lnTo>
                      <a:lnTo>
                        <a:pt x="359" y="1974"/>
                      </a:lnTo>
                      <a:lnTo>
                        <a:pt x="359" y="1973"/>
                      </a:lnTo>
                      <a:lnTo>
                        <a:pt x="358" y="1973"/>
                      </a:lnTo>
                      <a:lnTo>
                        <a:pt x="358" y="1972"/>
                      </a:lnTo>
                      <a:lnTo>
                        <a:pt x="357" y="1972"/>
                      </a:lnTo>
                      <a:lnTo>
                        <a:pt x="357" y="1972"/>
                      </a:lnTo>
                      <a:lnTo>
                        <a:pt x="357" y="1971"/>
                      </a:lnTo>
                      <a:lnTo>
                        <a:pt x="356" y="1971"/>
                      </a:lnTo>
                      <a:lnTo>
                        <a:pt x="356" y="1971"/>
                      </a:lnTo>
                      <a:lnTo>
                        <a:pt x="356" y="1970"/>
                      </a:lnTo>
                      <a:lnTo>
                        <a:pt x="356" y="1970"/>
                      </a:lnTo>
                      <a:lnTo>
                        <a:pt x="356" y="1970"/>
                      </a:lnTo>
                      <a:lnTo>
                        <a:pt x="355" y="1969"/>
                      </a:lnTo>
                      <a:lnTo>
                        <a:pt x="355" y="1969"/>
                      </a:lnTo>
                      <a:lnTo>
                        <a:pt x="354" y="1969"/>
                      </a:lnTo>
                      <a:lnTo>
                        <a:pt x="354" y="1969"/>
                      </a:lnTo>
                      <a:lnTo>
                        <a:pt x="354" y="1968"/>
                      </a:lnTo>
                      <a:lnTo>
                        <a:pt x="354" y="1968"/>
                      </a:lnTo>
                      <a:lnTo>
                        <a:pt x="354" y="1967"/>
                      </a:lnTo>
                      <a:lnTo>
                        <a:pt x="353" y="1967"/>
                      </a:lnTo>
                      <a:lnTo>
                        <a:pt x="353" y="1967"/>
                      </a:lnTo>
                      <a:lnTo>
                        <a:pt x="353" y="1967"/>
                      </a:lnTo>
                      <a:lnTo>
                        <a:pt x="352" y="1966"/>
                      </a:lnTo>
                      <a:lnTo>
                        <a:pt x="352" y="1966"/>
                      </a:lnTo>
                      <a:lnTo>
                        <a:pt x="352" y="1965"/>
                      </a:lnTo>
                      <a:lnTo>
                        <a:pt x="352" y="1965"/>
                      </a:lnTo>
                      <a:lnTo>
                        <a:pt x="351" y="1965"/>
                      </a:lnTo>
                      <a:lnTo>
                        <a:pt x="351" y="1964"/>
                      </a:lnTo>
                      <a:lnTo>
                        <a:pt x="351" y="1964"/>
                      </a:lnTo>
                      <a:lnTo>
                        <a:pt x="350" y="1964"/>
                      </a:lnTo>
                      <a:lnTo>
                        <a:pt x="350" y="1963"/>
                      </a:lnTo>
                      <a:lnTo>
                        <a:pt x="350" y="1963"/>
                      </a:lnTo>
                      <a:lnTo>
                        <a:pt x="349" y="1963"/>
                      </a:lnTo>
                      <a:lnTo>
                        <a:pt x="349" y="1962"/>
                      </a:lnTo>
                      <a:lnTo>
                        <a:pt x="349" y="1962"/>
                      </a:lnTo>
                      <a:lnTo>
                        <a:pt x="349" y="1962"/>
                      </a:lnTo>
                      <a:lnTo>
                        <a:pt x="349" y="1962"/>
                      </a:lnTo>
                      <a:lnTo>
                        <a:pt x="348" y="1961"/>
                      </a:lnTo>
                      <a:lnTo>
                        <a:pt x="348" y="1961"/>
                      </a:lnTo>
                      <a:lnTo>
                        <a:pt x="348" y="1960"/>
                      </a:lnTo>
                      <a:lnTo>
                        <a:pt x="347" y="1960"/>
                      </a:lnTo>
                      <a:lnTo>
                        <a:pt x="347" y="1960"/>
                      </a:lnTo>
                      <a:lnTo>
                        <a:pt x="347" y="1959"/>
                      </a:lnTo>
                      <a:lnTo>
                        <a:pt x="347" y="1959"/>
                      </a:lnTo>
                      <a:lnTo>
                        <a:pt x="346" y="1959"/>
                      </a:lnTo>
                      <a:lnTo>
                        <a:pt x="346" y="1958"/>
                      </a:lnTo>
                      <a:lnTo>
                        <a:pt x="346" y="1958"/>
                      </a:lnTo>
                      <a:lnTo>
                        <a:pt x="345" y="1958"/>
                      </a:lnTo>
                      <a:lnTo>
                        <a:pt x="345" y="1957"/>
                      </a:lnTo>
                      <a:lnTo>
                        <a:pt x="345" y="1957"/>
                      </a:lnTo>
                      <a:lnTo>
                        <a:pt x="345" y="1957"/>
                      </a:lnTo>
                      <a:lnTo>
                        <a:pt x="345" y="1957"/>
                      </a:lnTo>
                      <a:lnTo>
                        <a:pt x="344" y="1956"/>
                      </a:lnTo>
                      <a:lnTo>
                        <a:pt x="344" y="1956"/>
                      </a:lnTo>
                      <a:lnTo>
                        <a:pt x="344" y="1955"/>
                      </a:lnTo>
                      <a:lnTo>
                        <a:pt x="343" y="1955"/>
                      </a:lnTo>
                      <a:lnTo>
                        <a:pt x="343" y="1955"/>
                      </a:lnTo>
                      <a:lnTo>
                        <a:pt x="343" y="1955"/>
                      </a:lnTo>
                      <a:lnTo>
                        <a:pt x="342" y="1954"/>
                      </a:lnTo>
                      <a:lnTo>
                        <a:pt x="342" y="1954"/>
                      </a:lnTo>
                      <a:lnTo>
                        <a:pt x="342" y="1953"/>
                      </a:lnTo>
                      <a:lnTo>
                        <a:pt x="342" y="1953"/>
                      </a:lnTo>
                      <a:lnTo>
                        <a:pt x="342" y="1953"/>
                      </a:lnTo>
                      <a:lnTo>
                        <a:pt x="341" y="1952"/>
                      </a:lnTo>
                      <a:lnTo>
                        <a:pt x="341" y="1952"/>
                      </a:lnTo>
                      <a:lnTo>
                        <a:pt x="341" y="1952"/>
                      </a:lnTo>
                      <a:lnTo>
                        <a:pt x="340" y="1951"/>
                      </a:lnTo>
                      <a:lnTo>
                        <a:pt x="340" y="1951"/>
                      </a:lnTo>
                      <a:lnTo>
                        <a:pt x="340" y="1951"/>
                      </a:lnTo>
                      <a:lnTo>
                        <a:pt x="340" y="1950"/>
                      </a:lnTo>
                      <a:lnTo>
                        <a:pt x="340" y="1950"/>
                      </a:lnTo>
                      <a:lnTo>
                        <a:pt x="339" y="1950"/>
                      </a:lnTo>
                      <a:lnTo>
                        <a:pt x="339" y="1950"/>
                      </a:lnTo>
                      <a:lnTo>
                        <a:pt x="339" y="1949"/>
                      </a:lnTo>
                      <a:lnTo>
                        <a:pt x="338" y="1949"/>
                      </a:lnTo>
                      <a:lnTo>
                        <a:pt x="338" y="1948"/>
                      </a:lnTo>
                      <a:lnTo>
                        <a:pt x="338" y="1948"/>
                      </a:lnTo>
                      <a:lnTo>
                        <a:pt x="338" y="1948"/>
                      </a:lnTo>
                      <a:lnTo>
                        <a:pt x="338" y="1948"/>
                      </a:lnTo>
                      <a:lnTo>
                        <a:pt x="337" y="1947"/>
                      </a:lnTo>
                      <a:lnTo>
                        <a:pt x="337" y="1947"/>
                      </a:lnTo>
                      <a:lnTo>
                        <a:pt x="337" y="1946"/>
                      </a:lnTo>
                      <a:lnTo>
                        <a:pt x="336" y="1946"/>
                      </a:lnTo>
                      <a:lnTo>
                        <a:pt x="336" y="1946"/>
                      </a:lnTo>
                      <a:lnTo>
                        <a:pt x="336" y="1945"/>
                      </a:lnTo>
                      <a:lnTo>
                        <a:pt x="335" y="1945"/>
                      </a:lnTo>
                      <a:lnTo>
                        <a:pt x="335" y="1945"/>
                      </a:lnTo>
                      <a:lnTo>
                        <a:pt x="335" y="1944"/>
                      </a:lnTo>
                      <a:lnTo>
                        <a:pt x="335" y="1944"/>
                      </a:lnTo>
                      <a:lnTo>
                        <a:pt x="335" y="1944"/>
                      </a:lnTo>
                      <a:lnTo>
                        <a:pt x="334" y="1943"/>
                      </a:lnTo>
                      <a:lnTo>
                        <a:pt x="334" y="1943"/>
                      </a:lnTo>
                      <a:lnTo>
                        <a:pt x="334" y="1943"/>
                      </a:lnTo>
                      <a:lnTo>
                        <a:pt x="334" y="1943"/>
                      </a:lnTo>
                      <a:lnTo>
                        <a:pt x="333" y="1942"/>
                      </a:lnTo>
                      <a:lnTo>
                        <a:pt x="333" y="1942"/>
                      </a:lnTo>
                      <a:lnTo>
                        <a:pt x="333" y="1941"/>
                      </a:lnTo>
                      <a:lnTo>
                        <a:pt x="333" y="1941"/>
                      </a:lnTo>
                      <a:lnTo>
                        <a:pt x="333" y="1941"/>
                      </a:lnTo>
                      <a:lnTo>
                        <a:pt x="332" y="1941"/>
                      </a:lnTo>
                      <a:lnTo>
                        <a:pt x="332" y="1940"/>
                      </a:lnTo>
                      <a:lnTo>
                        <a:pt x="332" y="1940"/>
                      </a:lnTo>
                      <a:lnTo>
                        <a:pt x="331" y="1939"/>
                      </a:lnTo>
                      <a:lnTo>
                        <a:pt x="331" y="1939"/>
                      </a:lnTo>
                      <a:lnTo>
                        <a:pt x="331" y="1939"/>
                      </a:lnTo>
                      <a:lnTo>
                        <a:pt x="331" y="1938"/>
                      </a:lnTo>
                      <a:lnTo>
                        <a:pt x="331" y="1938"/>
                      </a:lnTo>
                      <a:lnTo>
                        <a:pt x="330" y="1938"/>
                      </a:lnTo>
                      <a:lnTo>
                        <a:pt x="330" y="1937"/>
                      </a:lnTo>
                      <a:lnTo>
                        <a:pt x="330" y="1937"/>
                      </a:lnTo>
                      <a:lnTo>
                        <a:pt x="329" y="1937"/>
                      </a:lnTo>
                      <a:lnTo>
                        <a:pt x="329" y="1936"/>
                      </a:lnTo>
                      <a:lnTo>
                        <a:pt x="329" y="1936"/>
                      </a:lnTo>
                      <a:lnTo>
                        <a:pt x="329" y="1936"/>
                      </a:lnTo>
                      <a:lnTo>
                        <a:pt x="328" y="1936"/>
                      </a:lnTo>
                      <a:lnTo>
                        <a:pt x="328" y="1935"/>
                      </a:lnTo>
                      <a:lnTo>
                        <a:pt x="328" y="1935"/>
                      </a:lnTo>
                      <a:lnTo>
                        <a:pt x="328" y="1934"/>
                      </a:lnTo>
                      <a:lnTo>
                        <a:pt x="328" y="1934"/>
                      </a:lnTo>
                      <a:lnTo>
                        <a:pt x="327" y="1934"/>
                      </a:lnTo>
                      <a:lnTo>
                        <a:pt x="327" y="1934"/>
                      </a:lnTo>
                      <a:lnTo>
                        <a:pt x="327" y="1933"/>
                      </a:lnTo>
                      <a:lnTo>
                        <a:pt x="326" y="1933"/>
                      </a:lnTo>
                      <a:lnTo>
                        <a:pt x="326" y="1932"/>
                      </a:lnTo>
                      <a:lnTo>
                        <a:pt x="326" y="1932"/>
                      </a:lnTo>
                      <a:lnTo>
                        <a:pt x="326" y="1932"/>
                      </a:lnTo>
                      <a:lnTo>
                        <a:pt x="326" y="1931"/>
                      </a:lnTo>
                      <a:lnTo>
                        <a:pt x="325" y="1931"/>
                      </a:lnTo>
                      <a:lnTo>
                        <a:pt x="325" y="1931"/>
                      </a:lnTo>
                      <a:lnTo>
                        <a:pt x="325" y="1931"/>
                      </a:lnTo>
                      <a:lnTo>
                        <a:pt x="325" y="1930"/>
                      </a:lnTo>
                      <a:lnTo>
                        <a:pt x="324" y="1930"/>
                      </a:lnTo>
                      <a:lnTo>
                        <a:pt x="324" y="1929"/>
                      </a:lnTo>
                      <a:lnTo>
                        <a:pt x="324" y="1929"/>
                      </a:lnTo>
                      <a:lnTo>
                        <a:pt x="324" y="1929"/>
                      </a:lnTo>
                      <a:lnTo>
                        <a:pt x="324" y="1929"/>
                      </a:lnTo>
                      <a:lnTo>
                        <a:pt x="323" y="1928"/>
                      </a:lnTo>
                      <a:lnTo>
                        <a:pt x="323" y="1928"/>
                      </a:lnTo>
                      <a:lnTo>
                        <a:pt x="323" y="1927"/>
                      </a:lnTo>
                      <a:lnTo>
                        <a:pt x="323" y="1927"/>
                      </a:lnTo>
                      <a:lnTo>
                        <a:pt x="322" y="1927"/>
                      </a:lnTo>
                      <a:lnTo>
                        <a:pt x="322" y="1926"/>
                      </a:lnTo>
                      <a:lnTo>
                        <a:pt x="322" y="1926"/>
                      </a:lnTo>
                      <a:lnTo>
                        <a:pt x="322" y="1926"/>
                      </a:lnTo>
                      <a:lnTo>
                        <a:pt x="321" y="1925"/>
                      </a:lnTo>
                      <a:lnTo>
                        <a:pt x="321" y="1925"/>
                      </a:lnTo>
                      <a:lnTo>
                        <a:pt x="321" y="1925"/>
                      </a:lnTo>
                      <a:lnTo>
                        <a:pt x="321" y="1924"/>
                      </a:lnTo>
                      <a:lnTo>
                        <a:pt x="321" y="1924"/>
                      </a:lnTo>
                      <a:lnTo>
                        <a:pt x="321" y="1924"/>
                      </a:lnTo>
                      <a:lnTo>
                        <a:pt x="317" y="1917"/>
                      </a:lnTo>
                      <a:lnTo>
                        <a:pt x="314" y="1911"/>
                      </a:lnTo>
                      <a:lnTo>
                        <a:pt x="310" y="1904"/>
                      </a:lnTo>
                      <a:lnTo>
                        <a:pt x="307" y="1898"/>
                      </a:lnTo>
                      <a:lnTo>
                        <a:pt x="303" y="1891"/>
                      </a:lnTo>
                      <a:lnTo>
                        <a:pt x="300" y="1885"/>
                      </a:lnTo>
                      <a:lnTo>
                        <a:pt x="297" y="1879"/>
                      </a:lnTo>
                      <a:lnTo>
                        <a:pt x="293" y="1872"/>
                      </a:lnTo>
                      <a:lnTo>
                        <a:pt x="290" y="1866"/>
                      </a:lnTo>
                      <a:lnTo>
                        <a:pt x="287" y="1859"/>
                      </a:lnTo>
                      <a:lnTo>
                        <a:pt x="284" y="1853"/>
                      </a:lnTo>
                      <a:lnTo>
                        <a:pt x="281" y="1846"/>
                      </a:lnTo>
                      <a:lnTo>
                        <a:pt x="278" y="1840"/>
                      </a:lnTo>
                      <a:lnTo>
                        <a:pt x="275" y="1833"/>
                      </a:lnTo>
                      <a:lnTo>
                        <a:pt x="273" y="1827"/>
                      </a:lnTo>
                      <a:lnTo>
                        <a:pt x="270" y="1820"/>
                      </a:lnTo>
                      <a:lnTo>
                        <a:pt x="267" y="1814"/>
                      </a:lnTo>
                      <a:lnTo>
                        <a:pt x="265" y="1808"/>
                      </a:lnTo>
                      <a:lnTo>
                        <a:pt x="262" y="1801"/>
                      </a:lnTo>
                      <a:lnTo>
                        <a:pt x="259" y="1795"/>
                      </a:lnTo>
                      <a:lnTo>
                        <a:pt x="257" y="1788"/>
                      </a:lnTo>
                      <a:lnTo>
                        <a:pt x="254" y="1782"/>
                      </a:lnTo>
                      <a:lnTo>
                        <a:pt x="252" y="1775"/>
                      </a:lnTo>
                      <a:lnTo>
                        <a:pt x="250" y="1769"/>
                      </a:lnTo>
                      <a:lnTo>
                        <a:pt x="247" y="1762"/>
                      </a:lnTo>
                      <a:lnTo>
                        <a:pt x="245" y="1756"/>
                      </a:lnTo>
                      <a:lnTo>
                        <a:pt x="243" y="1750"/>
                      </a:lnTo>
                      <a:lnTo>
                        <a:pt x="241" y="1743"/>
                      </a:lnTo>
                      <a:lnTo>
                        <a:pt x="238" y="1736"/>
                      </a:lnTo>
                      <a:lnTo>
                        <a:pt x="236" y="1730"/>
                      </a:lnTo>
                      <a:lnTo>
                        <a:pt x="234" y="1724"/>
                      </a:lnTo>
                      <a:lnTo>
                        <a:pt x="232" y="1717"/>
                      </a:lnTo>
                      <a:lnTo>
                        <a:pt x="230" y="1711"/>
                      </a:lnTo>
                      <a:lnTo>
                        <a:pt x="228" y="1704"/>
                      </a:lnTo>
                      <a:lnTo>
                        <a:pt x="226" y="1698"/>
                      </a:lnTo>
                      <a:lnTo>
                        <a:pt x="224" y="1691"/>
                      </a:lnTo>
                      <a:lnTo>
                        <a:pt x="223" y="1685"/>
                      </a:lnTo>
                      <a:lnTo>
                        <a:pt x="220" y="1679"/>
                      </a:lnTo>
                      <a:lnTo>
                        <a:pt x="219" y="1672"/>
                      </a:lnTo>
                      <a:lnTo>
                        <a:pt x="217" y="1665"/>
                      </a:lnTo>
                      <a:lnTo>
                        <a:pt x="216" y="1659"/>
                      </a:lnTo>
                      <a:lnTo>
                        <a:pt x="216" y="1659"/>
                      </a:lnTo>
                      <a:lnTo>
                        <a:pt x="214" y="1653"/>
                      </a:lnTo>
                      <a:lnTo>
                        <a:pt x="212" y="1646"/>
                      </a:lnTo>
                      <a:lnTo>
                        <a:pt x="211" y="1640"/>
                      </a:lnTo>
                      <a:lnTo>
                        <a:pt x="209" y="1633"/>
                      </a:lnTo>
                      <a:lnTo>
                        <a:pt x="207" y="1627"/>
                      </a:lnTo>
                      <a:lnTo>
                        <a:pt x="206" y="1620"/>
                      </a:lnTo>
                      <a:lnTo>
                        <a:pt x="204" y="1614"/>
                      </a:lnTo>
                      <a:lnTo>
                        <a:pt x="203" y="1607"/>
                      </a:lnTo>
                      <a:lnTo>
                        <a:pt x="202" y="1601"/>
                      </a:lnTo>
                      <a:lnTo>
                        <a:pt x="200" y="1594"/>
                      </a:lnTo>
                      <a:lnTo>
                        <a:pt x="199" y="1588"/>
                      </a:lnTo>
                      <a:lnTo>
                        <a:pt x="198" y="1582"/>
                      </a:lnTo>
                      <a:lnTo>
                        <a:pt x="197" y="1575"/>
                      </a:lnTo>
                      <a:lnTo>
                        <a:pt x="195" y="1568"/>
                      </a:lnTo>
                      <a:lnTo>
                        <a:pt x="194" y="1562"/>
                      </a:lnTo>
                      <a:lnTo>
                        <a:pt x="193" y="1556"/>
                      </a:lnTo>
                      <a:lnTo>
                        <a:pt x="192" y="1549"/>
                      </a:lnTo>
                      <a:lnTo>
                        <a:pt x="190" y="1543"/>
                      </a:lnTo>
                      <a:lnTo>
                        <a:pt x="189" y="1536"/>
                      </a:lnTo>
                      <a:lnTo>
                        <a:pt x="188" y="1530"/>
                      </a:lnTo>
                      <a:lnTo>
                        <a:pt x="187" y="1524"/>
                      </a:lnTo>
                      <a:lnTo>
                        <a:pt x="186" y="1517"/>
                      </a:lnTo>
                      <a:lnTo>
                        <a:pt x="185" y="1511"/>
                      </a:lnTo>
                      <a:lnTo>
                        <a:pt x="184" y="1504"/>
                      </a:lnTo>
                      <a:lnTo>
                        <a:pt x="183" y="1498"/>
                      </a:lnTo>
                      <a:lnTo>
                        <a:pt x="182" y="1491"/>
                      </a:lnTo>
                      <a:lnTo>
                        <a:pt x="181" y="1485"/>
                      </a:lnTo>
                      <a:lnTo>
                        <a:pt x="180" y="1478"/>
                      </a:lnTo>
                      <a:lnTo>
                        <a:pt x="179" y="1472"/>
                      </a:lnTo>
                      <a:lnTo>
                        <a:pt x="178" y="1465"/>
                      </a:lnTo>
                      <a:lnTo>
                        <a:pt x="177" y="1459"/>
                      </a:lnTo>
                      <a:lnTo>
                        <a:pt x="176" y="1453"/>
                      </a:lnTo>
                      <a:lnTo>
                        <a:pt x="175" y="1446"/>
                      </a:lnTo>
                      <a:lnTo>
                        <a:pt x="174" y="1439"/>
                      </a:lnTo>
                      <a:lnTo>
                        <a:pt x="173" y="1433"/>
                      </a:lnTo>
                      <a:lnTo>
                        <a:pt x="172" y="1427"/>
                      </a:lnTo>
                      <a:lnTo>
                        <a:pt x="171" y="1420"/>
                      </a:lnTo>
                      <a:lnTo>
                        <a:pt x="171" y="1414"/>
                      </a:lnTo>
                      <a:lnTo>
                        <a:pt x="170" y="1407"/>
                      </a:lnTo>
                      <a:lnTo>
                        <a:pt x="169" y="1401"/>
                      </a:lnTo>
                      <a:lnTo>
                        <a:pt x="168" y="1394"/>
                      </a:lnTo>
                      <a:lnTo>
                        <a:pt x="167" y="1388"/>
                      </a:lnTo>
                      <a:lnTo>
                        <a:pt x="166" y="1381"/>
                      </a:lnTo>
                      <a:lnTo>
                        <a:pt x="166" y="1375"/>
                      </a:lnTo>
                      <a:lnTo>
                        <a:pt x="165" y="1368"/>
                      </a:lnTo>
                      <a:lnTo>
                        <a:pt x="164" y="1362"/>
                      </a:lnTo>
                      <a:lnTo>
                        <a:pt x="163" y="1356"/>
                      </a:lnTo>
                      <a:lnTo>
                        <a:pt x="163" y="1349"/>
                      </a:lnTo>
                      <a:lnTo>
                        <a:pt x="162" y="1343"/>
                      </a:lnTo>
                      <a:lnTo>
                        <a:pt x="161" y="1336"/>
                      </a:lnTo>
                      <a:lnTo>
                        <a:pt x="160" y="1330"/>
                      </a:lnTo>
                      <a:lnTo>
                        <a:pt x="159" y="1324"/>
                      </a:lnTo>
                      <a:lnTo>
                        <a:pt x="159" y="1317"/>
                      </a:lnTo>
                      <a:lnTo>
                        <a:pt x="158" y="1310"/>
                      </a:lnTo>
                      <a:lnTo>
                        <a:pt x="157" y="1304"/>
                      </a:lnTo>
                      <a:lnTo>
                        <a:pt x="157" y="1298"/>
                      </a:lnTo>
                      <a:lnTo>
                        <a:pt x="156" y="1291"/>
                      </a:lnTo>
                      <a:lnTo>
                        <a:pt x="155" y="1285"/>
                      </a:lnTo>
                      <a:lnTo>
                        <a:pt x="155" y="1278"/>
                      </a:lnTo>
                      <a:lnTo>
                        <a:pt x="154" y="1272"/>
                      </a:lnTo>
                      <a:lnTo>
                        <a:pt x="154" y="1265"/>
                      </a:lnTo>
                      <a:lnTo>
                        <a:pt x="153" y="1259"/>
                      </a:lnTo>
                      <a:lnTo>
                        <a:pt x="152" y="1252"/>
                      </a:lnTo>
                      <a:lnTo>
                        <a:pt x="152" y="1246"/>
                      </a:lnTo>
                      <a:lnTo>
                        <a:pt x="151" y="1239"/>
                      </a:lnTo>
                      <a:lnTo>
                        <a:pt x="150" y="1233"/>
                      </a:lnTo>
                      <a:lnTo>
                        <a:pt x="150" y="1227"/>
                      </a:lnTo>
                      <a:lnTo>
                        <a:pt x="149" y="1220"/>
                      </a:lnTo>
                      <a:lnTo>
                        <a:pt x="149" y="1213"/>
                      </a:lnTo>
                      <a:lnTo>
                        <a:pt x="148" y="1207"/>
                      </a:lnTo>
                      <a:lnTo>
                        <a:pt x="148" y="1201"/>
                      </a:lnTo>
                      <a:lnTo>
                        <a:pt x="147" y="1194"/>
                      </a:lnTo>
                      <a:lnTo>
                        <a:pt x="146" y="1188"/>
                      </a:lnTo>
                      <a:lnTo>
                        <a:pt x="146" y="1181"/>
                      </a:lnTo>
                      <a:lnTo>
                        <a:pt x="145" y="1175"/>
                      </a:lnTo>
                      <a:lnTo>
                        <a:pt x="145" y="1168"/>
                      </a:lnTo>
                      <a:lnTo>
                        <a:pt x="144" y="1162"/>
                      </a:lnTo>
                      <a:lnTo>
                        <a:pt x="143" y="1156"/>
                      </a:lnTo>
                      <a:lnTo>
                        <a:pt x="143" y="1149"/>
                      </a:lnTo>
                      <a:lnTo>
                        <a:pt x="143" y="1142"/>
                      </a:lnTo>
                      <a:lnTo>
                        <a:pt x="142" y="1136"/>
                      </a:lnTo>
                      <a:lnTo>
                        <a:pt x="141" y="1130"/>
                      </a:lnTo>
                      <a:lnTo>
                        <a:pt x="141" y="1123"/>
                      </a:lnTo>
                      <a:lnTo>
                        <a:pt x="141" y="1117"/>
                      </a:lnTo>
                      <a:lnTo>
                        <a:pt x="140" y="1110"/>
                      </a:lnTo>
                      <a:lnTo>
                        <a:pt x="139" y="1104"/>
                      </a:lnTo>
                      <a:lnTo>
                        <a:pt x="139" y="1097"/>
                      </a:lnTo>
                      <a:lnTo>
                        <a:pt x="138" y="1091"/>
                      </a:lnTo>
                      <a:lnTo>
                        <a:pt x="138" y="1084"/>
                      </a:lnTo>
                      <a:lnTo>
                        <a:pt x="138" y="1078"/>
                      </a:lnTo>
                      <a:lnTo>
                        <a:pt x="137" y="1072"/>
                      </a:lnTo>
                      <a:lnTo>
                        <a:pt x="136" y="1065"/>
                      </a:lnTo>
                      <a:lnTo>
                        <a:pt x="136" y="1059"/>
                      </a:lnTo>
                      <a:lnTo>
                        <a:pt x="136" y="1052"/>
                      </a:lnTo>
                      <a:lnTo>
                        <a:pt x="135" y="1046"/>
                      </a:lnTo>
                      <a:lnTo>
                        <a:pt x="135" y="1039"/>
                      </a:lnTo>
                      <a:lnTo>
                        <a:pt x="134" y="1033"/>
                      </a:lnTo>
                      <a:lnTo>
                        <a:pt x="134" y="1026"/>
                      </a:lnTo>
                      <a:lnTo>
                        <a:pt x="134" y="1020"/>
                      </a:lnTo>
                      <a:lnTo>
                        <a:pt x="133" y="1013"/>
                      </a:lnTo>
                      <a:lnTo>
                        <a:pt x="133" y="1007"/>
                      </a:lnTo>
                      <a:lnTo>
                        <a:pt x="132" y="1001"/>
                      </a:lnTo>
                      <a:lnTo>
                        <a:pt x="132" y="994"/>
                      </a:lnTo>
                      <a:lnTo>
                        <a:pt x="131" y="988"/>
                      </a:lnTo>
                      <a:lnTo>
                        <a:pt x="131" y="981"/>
                      </a:lnTo>
                      <a:lnTo>
                        <a:pt x="131" y="975"/>
                      </a:lnTo>
                      <a:lnTo>
                        <a:pt x="130" y="968"/>
                      </a:lnTo>
                      <a:lnTo>
                        <a:pt x="130" y="962"/>
                      </a:lnTo>
                      <a:lnTo>
                        <a:pt x="129" y="955"/>
                      </a:lnTo>
                      <a:lnTo>
                        <a:pt x="129" y="949"/>
                      </a:lnTo>
                      <a:lnTo>
                        <a:pt x="129" y="942"/>
                      </a:lnTo>
                      <a:lnTo>
                        <a:pt x="128" y="936"/>
                      </a:lnTo>
                      <a:lnTo>
                        <a:pt x="128" y="930"/>
                      </a:lnTo>
                      <a:lnTo>
                        <a:pt x="127" y="923"/>
                      </a:lnTo>
                      <a:lnTo>
                        <a:pt x="127" y="916"/>
                      </a:lnTo>
                      <a:lnTo>
                        <a:pt x="127" y="910"/>
                      </a:lnTo>
                      <a:lnTo>
                        <a:pt x="126" y="904"/>
                      </a:lnTo>
                      <a:lnTo>
                        <a:pt x="126" y="897"/>
                      </a:lnTo>
                      <a:lnTo>
                        <a:pt x="125" y="891"/>
                      </a:lnTo>
                      <a:lnTo>
                        <a:pt x="125" y="884"/>
                      </a:lnTo>
                      <a:lnTo>
                        <a:pt x="125" y="878"/>
                      </a:lnTo>
                      <a:lnTo>
                        <a:pt x="124" y="871"/>
                      </a:lnTo>
                      <a:lnTo>
                        <a:pt x="124" y="865"/>
                      </a:lnTo>
                      <a:lnTo>
                        <a:pt x="124" y="858"/>
                      </a:lnTo>
                      <a:lnTo>
                        <a:pt x="123" y="852"/>
                      </a:lnTo>
                      <a:lnTo>
                        <a:pt x="123" y="845"/>
                      </a:lnTo>
                      <a:lnTo>
                        <a:pt x="122" y="839"/>
                      </a:lnTo>
                      <a:lnTo>
                        <a:pt x="122" y="833"/>
                      </a:lnTo>
                      <a:lnTo>
                        <a:pt x="122" y="826"/>
                      </a:lnTo>
                      <a:lnTo>
                        <a:pt x="122" y="820"/>
                      </a:lnTo>
                      <a:lnTo>
                        <a:pt x="121" y="813"/>
                      </a:lnTo>
                      <a:lnTo>
                        <a:pt x="121" y="807"/>
                      </a:lnTo>
                      <a:lnTo>
                        <a:pt x="120" y="801"/>
                      </a:lnTo>
                      <a:lnTo>
                        <a:pt x="120" y="794"/>
                      </a:lnTo>
                      <a:lnTo>
                        <a:pt x="120" y="787"/>
                      </a:lnTo>
                      <a:lnTo>
                        <a:pt x="120" y="781"/>
                      </a:lnTo>
                      <a:lnTo>
                        <a:pt x="119" y="775"/>
                      </a:lnTo>
                      <a:lnTo>
                        <a:pt x="119" y="768"/>
                      </a:lnTo>
                      <a:lnTo>
                        <a:pt x="119" y="762"/>
                      </a:lnTo>
                      <a:lnTo>
                        <a:pt x="118" y="755"/>
                      </a:lnTo>
                      <a:lnTo>
                        <a:pt x="118" y="749"/>
                      </a:lnTo>
                      <a:lnTo>
                        <a:pt x="118" y="742"/>
                      </a:lnTo>
                      <a:lnTo>
                        <a:pt x="117" y="736"/>
                      </a:lnTo>
                      <a:lnTo>
                        <a:pt x="117" y="729"/>
                      </a:lnTo>
                      <a:lnTo>
                        <a:pt x="117" y="723"/>
                      </a:lnTo>
                      <a:lnTo>
                        <a:pt x="117" y="716"/>
                      </a:lnTo>
                      <a:lnTo>
                        <a:pt x="116" y="710"/>
                      </a:lnTo>
                      <a:lnTo>
                        <a:pt x="116" y="704"/>
                      </a:lnTo>
                      <a:lnTo>
                        <a:pt x="115" y="697"/>
                      </a:lnTo>
                      <a:lnTo>
                        <a:pt x="115" y="690"/>
                      </a:lnTo>
                      <a:lnTo>
                        <a:pt x="115" y="684"/>
                      </a:lnTo>
                      <a:lnTo>
                        <a:pt x="115" y="678"/>
                      </a:lnTo>
                      <a:lnTo>
                        <a:pt x="115" y="671"/>
                      </a:lnTo>
                      <a:lnTo>
                        <a:pt x="114" y="665"/>
                      </a:lnTo>
                      <a:lnTo>
                        <a:pt x="114" y="658"/>
                      </a:lnTo>
                      <a:lnTo>
                        <a:pt x="114" y="652"/>
                      </a:lnTo>
                      <a:lnTo>
                        <a:pt x="113" y="645"/>
                      </a:lnTo>
                      <a:lnTo>
                        <a:pt x="113" y="639"/>
                      </a:lnTo>
                      <a:lnTo>
                        <a:pt x="113" y="633"/>
                      </a:lnTo>
                      <a:lnTo>
                        <a:pt x="112" y="626"/>
                      </a:lnTo>
                      <a:lnTo>
                        <a:pt x="112" y="619"/>
                      </a:lnTo>
                      <a:lnTo>
                        <a:pt x="112" y="613"/>
                      </a:lnTo>
                      <a:lnTo>
                        <a:pt x="112" y="607"/>
                      </a:lnTo>
                      <a:lnTo>
                        <a:pt x="111" y="600"/>
                      </a:lnTo>
                      <a:lnTo>
                        <a:pt x="111" y="594"/>
                      </a:lnTo>
                      <a:lnTo>
                        <a:pt x="111" y="587"/>
                      </a:lnTo>
                      <a:lnTo>
                        <a:pt x="111" y="581"/>
                      </a:lnTo>
                      <a:lnTo>
                        <a:pt x="110" y="575"/>
                      </a:lnTo>
                      <a:lnTo>
                        <a:pt x="110" y="568"/>
                      </a:lnTo>
                      <a:lnTo>
                        <a:pt x="110" y="561"/>
                      </a:lnTo>
                      <a:lnTo>
                        <a:pt x="110" y="555"/>
                      </a:lnTo>
                      <a:lnTo>
                        <a:pt x="109" y="549"/>
                      </a:lnTo>
                      <a:lnTo>
                        <a:pt x="109" y="542"/>
                      </a:lnTo>
                      <a:lnTo>
                        <a:pt x="109" y="536"/>
                      </a:lnTo>
                      <a:lnTo>
                        <a:pt x="109" y="529"/>
                      </a:lnTo>
                      <a:lnTo>
                        <a:pt x="108" y="523"/>
                      </a:lnTo>
                      <a:lnTo>
                        <a:pt x="108" y="516"/>
                      </a:lnTo>
                      <a:lnTo>
                        <a:pt x="108" y="510"/>
                      </a:lnTo>
                      <a:lnTo>
                        <a:pt x="108" y="503"/>
                      </a:lnTo>
                      <a:lnTo>
                        <a:pt x="108" y="497"/>
                      </a:lnTo>
                      <a:lnTo>
                        <a:pt x="107" y="490"/>
                      </a:lnTo>
                      <a:lnTo>
                        <a:pt x="107" y="484"/>
                      </a:lnTo>
                      <a:lnTo>
                        <a:pt x="107" y="478"/>
                      </a:lnTo>
                      <a:lnTo>
                        <a:pt x="106" y="471"/>
                      </a:lnTo>
                      <a:lnTo>
                        <a:pt x="106" y="465"/>
                      </a:lnTo>
                      <a:lnTo>
                        <a:pt x="106" y="458"/>
                      </a:lnTo>
                      <a:lnTo>
                        <a:pt x="106" y="452"/>
                      </a:lnTo>
                      <a:lnTo>
                        <a:pt x="105" y="445"/>
                      </a:lnTo>
                      <a:lnTo>
                        <a:pt x="105" y="439"/>
                      </a:lnTo>
                      <a:lnTo>
                        <a:pt x="105" y="432"/>
                      </a:lnTo>
                      <a:lnTo>
                        <a:pt x="105" y="426"/>
                      </a:lnTo>
                      <a:lnTo>
                        <a:pt x="105" y="419"/>
                      </a:lnTo>
                      <a:lnTo>
                        <a:pt x="105" y="413"/>
                      </a:lnTo>
                      <a:lnTo>
                        <a:pt x="104" y="407"/>
                      </a:lnTo>
                      <a:lnTo>
                        <a:pt x="104" y="400"/>
                      </a:lnTo>
                      <a:lnTo>
                        <a:pt x="104" y="393"/>
                      </a:lnTo>
                      <a:lnTo>
                        <a:pt x="104" y="387"/>
                      </a:lnTo>
                      <a:lnTo>
                        <a:pt x="103" y="381"/>
                      </a:lnTo>
                      <a:lnTo>
                        <a:pt x="103" y="374"/>
                      </a:lnTo>
                      <a:lnTo>
                        <a:pt x="103" y="368"/>
                      </a:lnTo>
                      <a:lnTo>
                        <a:pt x="103" y="361"/>
                      </a:lnTo>
                      <a:lnTo>
                        <a:pt x="103" y="355"/>
                      </a:lnTo>
                      <a:lnTo>
                        <a:pt x="103" y="348"/>
                      </a:lnTo>
                      <a:lnTo>
                        <a:pt x="102" y="342"/>
                      </a:lnTo>
                      <a:lnTo>
                        <a:pt x="102" y="335"/>
                      </a:lnTo>
                      <a:lnTo>
                        <a:pt x="102" y="329"/>
                      </a:lnTo>
                      <a:lnTo>
                        <a:pt x="102" y="323"/>
                      </a:lnTo>
                      <a:lnTo>
                        <a:pt x="101" y="316"/>
                      </a:lnTo>
                      <a:lnTo>
                        <a:pt x="101" y="310"/>
                      </a:lnTo>
                      <a:lnTo>
                        <a:pt x="101" y="303"/>
                      </a:lnTo>
                      <a:lnTo>
                        <a:pt x="101" y="297"/>
                      </a:lnTo>
                      <a:lnTo>
                        <a:pt x="101" y="290"/>
                      </a:lnTo>
                      <a:lnTo>
                        <a:pt x="101" y="284"/>
                      </a:lnTo>
                      <a:lnTo>
                        <a:pt x="100" y="278"/>
                      </a:lnTo>
                      <a:lnTo>
                        <a:pt x="100" y="271"/>
                      </a:lnTo>
                      <a:lnTo>
                        <a:pt x="100" y="264"/>
                      </a:lnTo>
                      <a:lnTo>
                        <a:pt x="100" y="258"/>
                      </a:lnTo>
                      <a:lnTo>
                        <a:pt x="99" y="252"/>
                      </a:lnTo>
                      <a:lnTo>
                        <a:pt x="99" y="245"/>
                      </a:lnTo>
                      <a:lnTo>
                        <a:pt x="99" y="239"/>
                      </a:lnTo>
                      <a:lnTo>
                        <a:pt x="99" y="232"/>
                      </a:lnTo>
                      <a:lnTo>
                        <a:pt x="99" y="226"/>
                      </a:lnTo>
                      <a:lnTo>
                        <a:pt x="98" y="219"/>
                      </a:lnTo>
                      <a:lnTo>
                        <a:pt x="98" y="213"/>
                      </a:lnTo>
                      <a:lnTo>
                        <a:pt x="98" y="206"/>
                      </a:lnTo>
                      <a:lnTo>
                        <a:pt x="98" y="200"/>
                      </a:lnTo>
                      <a:lnTo>
                        <a:pt x="98" y="193"/>
                      </a:lnTo>
                      <a:lnTo>
                        <a:pt x="98" y="187"/>
                      </a:lnTo>
                      <a:lnTo>
                        <a:pt x="97" y="181"/>
                      </a:lnTo>
                      <a:lnTo>
                        <a:pt x="97" y="174"/>
                      </a:lnTo>
                      <a:lnTo>
                        <a:pt x="97" y="167"/>
                      </a:lnTo>
                      <a:lnTo>
                        <a:pt x="97" y="161"/>
                      </a:lnTo>
                      <a:lnTo>
                        <a:pt x="97" y="155"/>
                      </a:lnTo>
                      <a:lnTo>
                        <a:pt x="96" y="148"/>
                      </a:lnTo>
                      <a:lnTo>
                        <a:pt x="96" y="142"/>
                      </a:lnTo>
                      <a:lnTo>
                        <a:pt x="96" y="135"/>
                      </a:lnTo>
                      <a:lnTo>
                        <a:pt x="96" y="129"/>
                      </a:lnTo>
                      <a:lnTo>
                        <a:pt x="96" y="122"/>
                      </a:lnTo>
                      <a:lnTo>
                        <a:pt x="96" y="116"/>
                      </a:lnTo>
                      <a:lnTo>
                        <a:pt x="96" y="110"/>
                      </a:lnTo>
                      <a:lnTo>
                        <a:pt x="95" y="103"/>
                      </a:lnTo>
                      <a:lnTo>
                        <a:pt x="95" y="96"/>
                      </a:lnTo>
                      <a:lnTo>
                        <a:pt x="95" y="90"/>
                      </a:lnTo>
                      <a:lnTo>
                        <a:pt x="95" y="84"/>
                      </a:lnTo>
                      <a:lnTo>
                        <a:pt x="95" y="77"/>
                      </a:lnTo>
                      <a:lnTo>
                        <a:pt x="94" y="71"/>
                      </a:lnTo>
                      <a:lnTo>
                        <a:pt x="94" y="64"/>
                      </a:lnTo>
                      <a:lnTo>
                        <a:pt x="94" y="58"/>
                      </a:lnTo>
                      <a:lnTo>
                        <a:pt x="94" y="52"/>
                      </a:lnTo>
                      <a:lnTo>
                        <a:pt x="94" y="45"/>
                      </a:lnTo>
                      <a:lnTo>
                        <a:pt x="94" y="38"/>
                      </a:lnTo>
                      <a:lnTo>
                        <a:pt x="94" y="32"/>
                      </a:lnTo>
                      <a:lnTo>
                        <a:pt x="94" y="26"/>
                      </a:lnTo>
                      <a:lnTo>
                        <a:pt x="93" y="19"/>
                      </a:lnTo>
                      <a:lnTo>
                        <a:pt x="93" y="13"/>
                      </a:lnTo>
                      <a:lnTo>
                        <a:pt x="93" y="6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1" y="26"/>
                      </a:lnTo>
                      <a:lnTo>
                        <a:pt x="1" y="32"/>
                      </a:lnTo>
                      <a:lnTo>
                        <a:pt x="1" y="38"/>
                      </a:lnTo>
                      <a:lnTo>
                        <a:pt x="1" y="45"/>
                      </a:lnTo>
                      <a:lnTo>
                        <a:pt x="2" y="52"/>
                      </a:lnTo>
                      <a:lnTo>
                        <a:pt x="2" y="58"/>
                      </a:lnTo>
                      <a:lnTo>
                        <a:pt x="2" y="64"/>
                      </a:lnTo>
                      <a:lnTo>
                        <a:pt x="2" y="71"/>
                      </a:lnTo>
                      <a:lnTo>
                        <a:pt x="2" y="77"/>
                      </a:lnTo>
                      <a:lnTo>
                        <a:pt x="2" y="84"/>
                      </a:lnTo>
                      <a:lnTo>
                        <a:pt x="2" y="90"/>
                      </a:lnTo>
                      <a:lnTo>
                        <a:pt x="2" y="96"/>
                      </a:lnTo>
                      <a:lnTo>
                        <a:pt x="2" y="103"/>
                      </a:lnTo>
                      <a:lnTo>
                        <a:pt x="3" y="110"/>
                      </a:lnTo>
                      <a:lnTo>
                        <a:pt x="3" y="116"/>
                      </a:lnTo>
                      <a:lnTo>
                        <a:pt x="3" y="122"/>
                      </a:lnTo>
                      <a:lnTo>
                        <a:pt x="3" y="129"/>
                      </a:lnTo>
                      <a:lnTo>
                        <a:pt x="3" y="135"/>
                      </a:lnTo>
                      <a:lnTo>
                        <a:pt x="3" y="142"/>
                      </a:lnTo>
                      <a:lnTo>
                        <a:pt x="4" y="148"/>
                      </a:lnTo>
                      <a:lnTo>
                        <a:pt x="4" y="155"/>
                      </a:lnTo>
                      <a:lnTo>
                        <a:pt x="4" y="161"/>
                      </a:lnTo>
                      <a:lnTo>
                        <a:pt x="4" y="167"/>
                      </a:lnTo>
                      <a:lnTo>
                        <a:pt x="4" y="174"/>
                      </a:lnTo>
                      <a:lnTo>
                        <a:pt x="5" y="181"/>
                      </a:lnTo>
                      <a:lnTo>
                        <a:pt x="5" y="187"/>
                      </a:lnTo>
                      <a:lnTo>
                        <a:pt x="5" y="193"/>
                      </a:lnTo>
                      <a:lnTo>
                        <a:pt x="5" y="200"/>
                      </a:lnTo>
                      <a:lnTo>
                        <a:pt x="5" y="206"/>
                      </a:lnTo>
                      <a:lnTo>
                        <a:pt x="5" y="213"/>
                      </a:lnTo>
                      <a:lnTo>
                        <a:pt x="5" y="219"/>
                      </a:lnTo>
                      <a:lnTo>
                        <a:pt x="5" y="226"/>
                      </a:lnTo>
                      <a:lnTo>
                        <a:pt x="6" y="232"/>
                      </a:lnTo>
                      <a:lnTo>
                        <a:pt x="6" y="239"/>
                      </a:lnTo>
                      <a:lnTo>
                        <a:pt x="6" y="245"/>
                      </a:lnTo>
                      <a:lnTo>
                        <a:pt x="6" y="252"/>
                      </a:lnTo>
                      <a:lnTo>
                        <a:pt x="6" y="258"/>
                      </a:lnTo>
                      <a:lnTo>
                        <a:pt x="6" y="264"/>
                      </a:lnTo>
                      <a:lnTo>
                        <a:pt x="7" y="271"/>
                      </a:lnTo>
                      <a:lnTo>
                        <a:pt x="7" y="278"/>
                      </a:lnTo>
                      <a:lnTo>
                        <a:pt x="7" y="284"/>
                      </a:lnTo>
                      <a:lnTo>
                        <a:pt x="7" y="290"/>
                      </a:lnTo>
                      <a:lnTo>
                        <a:pt x="7" y="297"/>
                      </a:lnTo>
                      <a:lnTo>
                        <a:pt x="7" y="303"/>
                      </a:lnTo>
                      <a:lnTo>
                        <a:pt x="7" y="310"/>
                      </a:lnTo>
                      <a:lnTo>
                        <a:pt x="8" y="316"/>
                      </a:lnTo>
                      <a:lnTo>
                        <a:pt x="8" y="323"/>
                      </a:lnTo>
                      <a:lnTo>
                        <a:pt x="8" y="329"/>
                      </a:lnTo>
                      <a:lnTo>
                        <a:pt x="8" y="335"/>
                      </a:lnTo>
                      <a:lnTo>
                        <a:pt x="8" y="342"/>
                      </a:lnTo>
                      <a:lnTo>
                        <a:pt x="9" y="348"/>
                      </a:lnTo>
                      <a:lnTo>
                        <a:pt x="9" y="355"/>
                      </a:lnTo>
                      <a:lnTo>
                        <a:pt x="9" y="361"/>
                      </a:lnTo>
                      <a:lnTo>
                        <a:pt x="9" y="368"/>
                      </a:lnTo>
                      <a:lnTo>
                        <a:pt x="9" y="374"/>
                      </a:lnTo>
                      <a:lnTo>
                        <a:pt x="9" y="381"/>
                      </a:lnTo>
                      <a:lnTo>
                        <a:pt x="9" y="387"/>
                      </a:lnTo>
                      <a:lnTo>
                        <a:pt x="10" y="393"/>
                      </a:lnTo>
                      <a:lnTo>
                        <a:pt x="10" y="400"/>
                      </a:lnTo>
                      <a:lnTo>
                        <a:pt x="10" y="407"/>
                      </a:lnTo>
                      <a:lnTo>
                        <a:pt x="10" y="413"/>
                      </a:lnTo>
                      <a:lnTo>
                        <a:pt x="11" y="419"/>
                      </a:lnTo>
                      <a:lnTo>
                        <a:pt x="11" y="426"/>
                      </a:lnTo>
                      <a:lnTo>
                        <a:pt x="11" y="432"/>
                      </a:lnTo>
                      <a:lnTo>
                        <a:pt x="11" y="439"/>
                      </a:lnTo>
                      <a:lnTo>
                        <a:pt x="11" y="445"/>
                      </a:lnTo>
                      <a:lnTo>
                        <a:pt x="12" y="452"/>
                      </a:lnTo>
                      <a:lnTo>
                        <a:pt x="12" y="458"/>
                      </a:lnTo>
                      <a:lnTo>
                        <a:pt x="12" y="465"/>
                      </a:lnTo>
                      <a:lnTo>
                        <a:pt x="12" y="471"/>
                      </a:lnTo>
                      <a:lnTo>
                        <a:pt x="12" y="478"/>
                      </a:lnTo>
                      <a:lnTo>
                        <a:pt x="12" y="484"/>
                      </a:lnTo>
                      <a:lnTo>
                        <a:pt x="13" y="490"/>
                      </a:lnTo>
                      <a:lnTo>
                        <a:pt x="13" y="497"/>
                      </a:lnTo>
                      <a:lnTo>
                        <a:pt x="13" y="503"/>
                      </a:lnTo>
                      <a:lnTo>
                        <a:pt x="13" y="510"/>
                      </a:lnTo>
                      <a:lnTo>
                        <a:pt x="14" y="516"/>
                      </a:lnTo>
                      <a:lnTo>
                        <a:pt x="14" y="523"/>
                      </a:lnTo>
                      <a:lnTo>
                        <a:pt x="14" y="529"/>
                      </a:lnTo>
                      <a:lnTo>
                        <a:pt x="14" y="536"/>
                      </a:lnTo>
                      <a:lnTo>
                        <a:pt x="14" y="542"/>
                      </a:lnTo>
                      <a:lnTo>
                        <a:pt x="14" y="549"/>
                      </a:lnTo>
                      <a:lnTo>
                        <a:pt x="15" y="555"/>
                      </a:lnTo>
                      <a:lnTo>
                        <a:pt x="15" y="561"/>
                      </a:lnTo>
                      <a:lnTo>
                        <a:pt x="15" y="568"/>
                      </a:lnTo>
                      <a:lnTo>
                        <a:pt x="15" y="575"/>
                      </a:lnTo>
                      <a:lnTo>
                        <a:pt x="16" y="581"/>
                      </a:lnTo>
                      <a:lnTo>
                        <a:pt x="16" y="587"/>
                      </a:lnTo>
                      <a:lnTo>
                        <a:pt x="16" y="594"/>
                      </a:lnTo>
                      <a:lnTo>
                        <a:pt x="16" y="600"/>
                      </a:lnTo>
                      <a:lnTo>
                        <a:pt x="16" y="607"/>
                      </a:lnTo>
                      <a:lnTo>
                        <a:pt x="17" y="613"/>
                      </a:lnTo>
                      <a:lnTo>
                        <a:pt x="17" y="619"/>
                      </a:lnTo>
                      <a:lnTo>
                        <a:pt x="17" y="626"/>
                      </a:lnTo>
                      <a:lnTo>
                        <a:pt x="17" y="633"/>
                      </a:lnTo>
                      <a:lnTo>
                        <a:pt x="18" y="639"/>
                      </a:lnTo>
                      <a:lnTo>
                        <a:pt x="18" y="645"/>
                      </a:lnTo>
                      <a:lnTo>
                        <a:pt x="18" y="652"/>
                      </a:lnTo>
                      <a:lnTo>
                        <a:pt x="18" y="658"/>
                      </a:lnTo>
                      <a:lnTo>
                        <a:pt x="19" y="665"/>
                      </a:lnTo>
                      <a:lnTo>
                        <a:pt x="19" y="671"/>
                      </a:lnTo>
                      <a:lnTo>
                        <a:pt x="19" y="678"/>
                      </a:lnTo>
                      <a:lnTo>
                        <a:pt x="19" y="684"/>
                      </a:lnTo>
                      <a:lnTo>
                        <a:pt x="19" y="690"/>
                      </a:lnTo>
                      <a:lnTo>
                        <a:pt x="20" y="697"/>
                      </a:lnTo>
                      <a:lnTo>
                        <a:pt x="20" y="704"/>
                      </a:lnTo>
                      <a:lnTo>
                        <a:pt x="20" y="710"/>
                      </a:lnTo>
                      <a:lnTo>
                        <a:pt x="21" y="716"/>
                      </a:lnTo>
                      <a:lnTo>
                        <a:pt x="21" y="723"/>
                      </a:lnTo>
                      <a:lnTo>
                        <a:pt x="21" y="729"/>
                      </a:lnTo>
                      <a:lnTo>
                        <a:pt x="21" y="736"/>
                      </a:lnTo>
                      <a:lnTo>
                        <a:pt x="21" y="742"/>
                      </a:lnTo>
                      <a:lnTo>
                        <a:pt x="22" y="749"/>
                      </a:lnTo>
                      <a:lnTo>
                        <a:pt x="22" y="755"/>
                      </a:lnTo>
                      <a:lnTo>
                        <a:pt x="22" y="762"/>
                      </a:lnTo>
                      <a:lnTo>
                        <a:pt x="23" y="768"/>
                      </a:lnTo>
                      <a:lnTo>
                        <a:pt x="23" y="775"/>
                      </a:lnTo>
                      <a:lnTo>
                        <a:pt x="23" y="781"/>
                      </a:lnTo>
                      <a:lnTo>
                        <a:pt x="23" y="787"/>
                      </a:lnTo>
                      <a:lnTo>
                        <a:pt x="24" y="794"/>
                      </a:lnTo>
                      <a:lnTo>
                        <a:pt x="24" y="801"/>
                      </a:lnTo>
                      <a:lnTo>
                        <a:pt x="24" y="807"/>
                      </a:lnTo>
                      <a:lnTo>
                        <a:pt x="25" y="813"/>
                      </a:lnTo>
                      <a:lnTo>
                        <a:pt x="25" y="820"/>
                      </a:lnTo>
                      <a:lnTo>
                        <a:pt x="25" y="826"/>
                      </a:lnTo>
                      <a:lnTo>
                        <a:pt x="26" y="833"/>
                      </a:lnTo>
                      <a:lnTo>
                        <a:pt x="26" y="839"/>
                      </a:lnTo>
                      <a:lnTo>
                        <a:pt x="26" y="845"/>
                      </a:lnTo>
                      <a:lnTo>
                        <a:pt x="26" y="852"/>
                      </a:lnTo>
                      <a:lnTo>
                        <a:pt x="27" y="858"/>
                      </a:lnTo>
                      <a:lnTo>
                        <a:pt x="27" y="865"/>
                      </a:lnTo>
                      <a:lnTo>
                        <a:pt x="27" y="871"/>
                      </a:lnTo>
                      <a:lnTo>
                        <a:pt x="28" y="878"/>
                      </a:lnTo>
                      <a:lnTo>
                        <a:pt x="28" y="884"/>
                      </a:lnTo>
                      <a:lnTo>
                        <a:pt x="28" y="891"/>
                      </a:lnTo>
                      <a:lnTo>
                        <a:pt x="28" y="897"/>
                      </a:lnTo>
                      <a:lnTo>
                        <a:pt x="29" y="904"/>
                      </a:lnTo>
                      <a:lnTo>
                        <a:pt x="29" y="910"/>
                      </a:lnTo>
                      <a:lnTo>
                        <a:pt x="29" y="916"/>
                      </a:lnTo>
                      <a:lnTo>
                        <a:pt x="30" y="923"/>
                      </a:lnTo>
                      <a:lnTo>
                        <a:pt x="30" y="930"/>
                      </a:lnTo>
                      <a:lnTo>
                        <a:pt x="30" y="936"/>
                      </a:lnTo>
                      <a:lnTo>
                        <a:pt x="31" y="942"/>
                      </a:lnTo>
                      <a:lnTo>
                        <a:pt x="31" y="949"/>
                      </a:lnTo>
                      <a:lnTo>
                        <a:pt x="31" y="955"/>
                      </a:lnTo>
                      <a:lnTo>
                        <a:pt x="32" y="962"/>
                      </a:lnTo>
                      <a:lnTo>
                        <a:pt x="32" y="968"/>
                      </a:lnTo>
                      <a:lnTo>
                        <a:pt x="33" y="975"/>
                      </a:lnTo>
                      <a:lnTo>
                        <a:pt x="33" y="981"/>
                      </a:lnTo>
                      <a:lnTo>
                        <a:pt x="33" y="988"/>
                      </a:lnTo>
                      <a:lnTo>
                        <a:pt x="33" y="994"/>
                      </a:lnTo>
                      <a:lnTo>
                        <a:pt x="34" y="1001"/>
                      </a:lnTo>
                      <a:lnTo>
                        <a:pt x="34" y="1007"/>
                      </a:lnTo>
                      <a:lnTo>
                        <a:pt x="35" y="1013"/>
                      </a:lnTo>
                      <a:lnTo>
                        <a:pt x="35" y="1020"/>
                      </a:lnTo>
                      <a:lnTo>
                        <a:pt x="35" y="1026"/>
                      </a:lnTo>
                      <a:lnTo>
                        <a:pt x="36" y="1033"/>
                      </a:lnTo>
                      <a:lnTo>
                        <a:pt x="36" y="1039"/>
                      </a:lnTo>
                      <a:lnTo>
                        <a:pt x="37" y="1046"/>
                      </a:lnTo>
                      <a:lnTo>
                        <a:pt x="37" y="1052"/>
                      </a:lnTo>
                      <a:lnTo>
                        <a:pt x="37" y="1059"/>
                      </a:lnTo>
                      <a:lnTo>
                        <a:pt x="37" y="1065"/>
                      </a:lnTo>
                      <a:lnTo>
                        <a:pt x="38" y="1072"/>
                      </a:lnTo>
                      <a:lnTo>
                        <a:pt x="38" y="1078"/>
                      </a:lnTo>
                      <a:lnTo>
                        <a:pt x="39" y="1084"/>
                      </a:lnTo>
                      <a:lnTo>
                        <a:pt x="39" y="1091"/>
                      </a:lnTo>
                      <a:lnTo>
                        <a:pt x="40" y="1097"/>
                      </a:lnTo>
                      <a:lnTo>
                        <a:pt x="40" y="1104"/>
                      </a:lnTo>
                      <a:lnTo>
                        <a:pt x="40" y="1110"/>
                      </a:lnTo>
                      <a:lnTo>
                        <a:pt x="41" y="1117"/>
                      </a:lnTo>
                      <a:lnTo>
                        <a:pt x="42" y="1123"/>
                      </a:lnTo>
                      <a:lnTo>
                        <a:pt x="42" y="1130"/>
                      </a:lnTo>
                      <a:lnTo>
                        <a:pt x="42" y="1136"/>
                      </a:lnTo>
                      <a:lnTo>
                        <a:pt x="43" y="1142"/>
                      </a:lnTo>
                      <a:lnTo>
                        <a:pt x="43" y="1149"/>
                      </a:lnTo>
                      <a:lnTo>
                        <a:pt x="44" y="1156"/>
                      </a:lnTo>
                      <a:lnTo>
                        <a:pt x="44" y="1162"/>
                      </a:lnTo>
                      <a:lnTo>
                        <a:pt x="45" y="1168"/>
                      </a:lnTo>
                      <a:lnTo>
                        <a:pt x="45" y="1175"/>
                      </a:lnTo>
                      <a:lnTo>
                        <a:pt x="46" y="1181"/>
                      </a:lnTo>
                      <a:lnTo>
                        <a:pt x="46" y="1188"/>
                      </a:lnTo>
                      <a:lnTo>
                        <a:pt x="47" y="1194"/>
                      </a:lnTo>
                      <a:lnTo>
                        <a:pt x="47" y="1201"/>
                      </a:lnTo>
                      <a:lnTo>
                        <a:pt x="47" y="1207"/>
                      </a:lnTo>
                      <a:lnTo>
                        <a:pt x="48" y="1213"/>
                      </a:lnTo>
                      <a:lnTo>
                        <a:pt x="49" y="1220"/>
                      </a:lnTo>
                      <a:lnTo>
                        <a:pt x="49" y="1227"/>
                      </a:lnTo>
                      <a:lnTo>
                        <a:pt x="49" y="1233"/>
                      </a:lnTo>
                      <a:lnTo>
                        <a:pt x="50" y="1239"/>
                      </a:lnTo>
                      <a:lnTo>
                        <a:pt x="51" y="1246"/>
                      </a:lnTo>
                      <a:lnTo>
                        <a:pt x="51" y="1252"/>
                      </a:lnTo>
                      <a:lnTo>
                        <a:pt x="52" y="1259"/>
                      </a:lnTo>
                      <a:lnTo>
                        <a:pt x="52" y="1265"/>
                      </a:lnTo>
                      <a:lnTo>
                        <a:pt x="53" y="1272"/>
                      </a:lnTo>
                      <a:lnTo>
                        <a:pt x="53" y="1278"/>
                      </a:lnTo>
                      <a:lnTo>
                        <a:pt x="54" y="1285"/>
                      </a:lnTo>
                      <a:lnTo>
                        <a:pt x="54" y="1291"/>
                      </a:lnTo>
                      <a:lnTo>
                        <a:pt x="55" y="1298"/>
                      </a:lnTo>
                      <a:lnTo>
                        <a:pt x="56" y="1304"/>
                      </a:lnTo>
                      <a:lnTo>
                        <a:pt x="56" y="1310"/>
                      </a:lnTo>
                      <a:lnTo>
                        <a:pt x="57" y="1317"/>
                      </a:lnTo>
                      <a:lnTo>
                        <a:pt x="57" y="1324"/>
                      </a:lnTo>
                      <a:lnTo>
                        <a:pt x="58" y="1330"/>
                      </a:lnTo>
                      <a:lnTo>
                        <a:pt x="59" y="1336"/>
                      </a:lnTo>
                      <a:lnTo>
                        <a:pt x="59" y="1343"/>
                      </a:lnTo>
                      <a:lnTo>
                        <a:pt x="60" y="1349"/>
                      </a:lnTo>
                      <a:lnTo>
                        <a:pt x="61" y="1356"/>
                      </a:lnTo>
                      <a:lnTo>
                        <a:pt x="61" y="1362"/>
                      </a:lnTo>
                      <a:lnTo>
                        <a:pt x="62" y="1368"/>
                      </a:lnTo>
                      <a:lnTo>
                        <a:pt x="63" y="1375"/>
                      </a:lnTo>
                      <a:lnTo>
                        <a:pt x="63" y="1381"/>
                      </a:lnTo>
                      <a:lnTo>
                        <a:pt x="64" y="1388"/>
                      </a:lnTo>
                      <a:lnTo>
                        <a:pt x="65" y="1394"/>
                      </a:lnTo>
                      <a:lnTo>
                        <a:pt x="65" y="1401"/>
                      </a:lnTo>
                      <a:lnTo>
                        <a:pt x="66" y="1407"/>
                      </a:lnTo>
                      <a:lnTo>
                        <a:pt x="67" y="1414"/>
                      </a:lnTo>
                      <a:lnTo>
                        <a:pt x="68" y="1420"/>
                      </a:lnTo>
                      <a:lnTo>
                        <a:pt x="68" y="1427"/>
                      </a:lnTo>
                      <a:lnTo>
                        <a:pt x="69" y="1433"/>
                      </a:lnTo>
                      <a:lnTo>
                        <a:pt x="70" y="1439"/>
                      </a:lnTo>
                      <a:lnTo>
                        <a:pt x="70" y="1446"/>
                      </a:lnTo>
                      <a:lnTo>
                        <a:pt x="71" y="1453"/>
                      </a:lnTo>
                      <a:lnTo>
                        <a:pt x="72" y="1459"/>
                      </a:lnTo>
                      <a:lnTo>
                        <a:pt x="73" y="1465"/>
                      </a:lnTo>
                      <a:lnTo>
                        <a:pt x="74" y="1472"/>
                      </a:lnTo>
                      <a:lnTo>
                        <a:pt x="75" y="1478"/>
                      </a:lnTo>
                      <a:lnTo>
                        <a:pt x="75" y="1485"/>
                      </a:lnTo>
                      <a:lnTo>
                        <a:pt x="76" y="1491"/>
                      </a:lnTo>
                      <a:lnTo>
                        <a:pt x="77" y="1498"/>
                      </a:lnTo>
                      <a:lnTo>
                        <a:pt x="78" y="1504"/>
                      </a:lnTo>
                      <a:lnTo>
                        <a:pt x="79" y="1511"/>
                      </a:lnTo>
                      <a:lnTo>
                        <a:pt x="80" y="1517"/>
                      </a:lnTo>
                      <a:lnTo>
                        <a:pt x="81" y="1524"/>
                      </a:lnTo>
                      <a:lnTo>
                        <a:pt x="82" y="1530"/>
                      </a:lnTo>
                      <a:lnTo>
                        <a:pt x="83" y="1536"/>
                      </a:lnTo>
                      <a:lnTo>
                        <a:pt x="84" y="1543"/>
                      </a:lnTo>
                      <a:lnTo>
                        <a:pt x="84" y="1549"/>
                      </a:lnTo>
                      <a:lnTo>
                        <a:pt x="86" y="1556"/>
                      </a:lnTo>
                      <a:lnTo>
                        <a:pt x="87" y="1562"/>
                      </a:lnTo>
                      <a:lnTo>
                        <a:pt x="88" y="1568"/>
                      </a:lnTo>
                      <a:lnTo>
                        <a:pt x="89" y="1575"/>
                      </a:lnTo>
                      <a:lnTo>
                        <a:pt x="90" y="1582"/>
                      </a:lnTo>
                      <a:lnTo>
                        <a:pt x="91" y="1588"/>
                      </a:lnTo>
                      <a:lnTo>
                        <a:pt x="92" y="1594"/>
                      </a:lnTo>
                      <a:lnTo>
                        <a:pt x="93" y="1601"/>
                      </a:lnTo>
                      <a:lnTo>
                        <a:pt x="94" y="1607"/>
                      </a:lnTo>
                      <a:lnTo>
                        <a:pt x="96" y="1614"/>
                      </a:lnTo>
                      <a:lnTo>
                        <a:pt x="97" y="1620"/>
                      </a:lnTo>
                      <a:lnTo>
                        <a:pt x="98" y="1627"/>
                      </a:lnTo>
                      <a:lnTo>
                        <a:pt x="99" y="1633"/>
                      </a:lnTo>
                      <a:lnTo>
                        <a:pt x="101" y="1640"/>
                      </a:lnTo>
                      <a:lnTo>
                        <a:pt x="102" y="1646"/>
                      </a:lnTo>
                      <a:lnTo>
                        <a:pt x="103" y="1653"/>
                      </a:lnTo>
                      <a:lnTo>
                        <a:pt x="105" y="1659"/>
                      </a:lnTo>
                      <a:lnTo>
                        <a:pt x="106" y="1665"/>
                      </a:lnTo>
                      <a:lnTo>
                        <a:pt x="108" y="1672"/>
                      </a:lnTo>
                      <a:lnTo>
                        <a:pt x="110" y="1679"/>
                      </a:lnTo>
                      <a:lnTo>
                        <a:pt x="111" y="1685"/>
                      </a:lnTo>
                      <a:lnTo>
                        <a:pt x="112" y="1691"/>
                      </a:lnTo>
                      <a:lnTo>
                        <a:pt x="114" y="1698"/>
                      </a:lnTo>
                      <a:lnTo>
                        <a:pt x="116" y="1704"/>
                      </a:lnTo>
                      <a:lnTo>
                        <a:pt x="117" y="1711"/>
                      </a:lnTo>
                      <a:lnTo>
                        <a:pt x="119" y="1717"/>
                      </a:lnTo>
                      <a:lnTo>
                        <a:pt x="121" y="1724"/>
                      </a:lnTo>
                      <a:lnTo>
                        <a:pt x="123" y="1730"/>
                      </a:lnTo>
                      <a:lnTo>
                        <a:pt x="124" y="1736"/>
                      </a:lnTo>
                      <a:lnTo>
                        <a:pt x="127" y="1743"/>
                      </a:lnTo>
                      <a:lnTo>
                        <a:pt x="128" y="1750"/>
                      </a:lnTo>
                      <a:lnTo>
                        <a:pt x="130" y="1756"/>
                      </a:lnTo>
                      <a:lnTo>
                        <a:pt x="132" y="1762"/>
                      </a:lnTo>
                      <a:lnTo>
                        <a:pt x="134" y="1769"/>
                      </a:lnTo>
                      <a:lnTo>
                        <a:pt x="136" y="1775"/>
                      </a:lnTo>
                      <a:lnTo>
                        <a:pt x="138" y="1782"/>
                      </a:lnTo>
                      <a:lnTo>
                        <a:pt x="141" y="1788"/>
                      </a:lnTo>
                      <a:lnTo>
                        <a:pt x="143" y="1795"/>
                      </a:lnTo>
                      <a:lnTo>
                        <a:pt x="145" y="1801"/>
                      </a:lnTo>
                      <a:lnTo>
                        <a:pt x="147" y="1808"/>
                      </a:lnTo>
                      <a:lnTo>
                        <a:pt x="149" y="1814"/>
                      </a:lnTo>
                      <a:lnTo>
                        <a:pt x="152" y="1820"/>
                      </a:lnTo>
                      <a:lnTo>
                        <a:pt x="154" y="1827"/>
                      </a:lnTo>
                      <a:lnTo>
                        <a:pt x="156" y="1833"/>
                      </a:lnTo>
                      <a:lnTo>
                        <a:pt x="159" y="1840"/>
                      </a:lnTo>
                      <a:lnTo>
                        <a:pt x="161" y="1846"/>
                      </a:lnTo>
                      <a:lnTo>
                        <a:pt x="164" y="1853"/>
                      </a:lnTo>
                      <a:lnTo>
                        <a:pt x="166" y="1859"/>
                      </a:lnTo>
                      <a:lnTo>
                        <a:pt x="169" y="1866"/>
                      </a:lnTo>
                      <a:lnTo>
                        <a:pt x="171" y="1872"/>
                      </a:lnTo>
                      <a:lnTo>
                        <a:pt x="174" y="1879"/>
                      </a:lnTo>
                      <a:lnTo>
                        <a:pt x="177" y="1885"/>
                      </a:lnTo>
                      <a:lnTo>
                        <a:pt x="180" y="1891"/>
                      </a:lnTo>
                      <a:lnTo>
                        <a:pt x="183" y="1898"/>
                      </a:lnTo>
                      <a:lnTo>
                        <a:pt x="186" y="1904"/>
                      </a:lnTo>
                      <a:lnTo>
                        <a:pt x="189" y="1911"/>
                      </a:lnTo>
                      <a:lnTo>
                        <a:pt x="192" y="1917"/>
                      </a:lnTo>
                      <a:lnTo>
                        <a:pt x="195" y="1924"/>
                      </a:lnTo>
                      <a:lnTo>
                        <a:pt x="195" y="1924"/>
                      </a:lnTo>
                      <a:lnTo>
                        <a:pt x="195" y="1924"/>
                      </a:lnTo>
                      <a:lnTo>
                        <a:pt x="195" y="1925"/>
                      </a:lnTo>
                      <a:lnTo>
                        <a:pt x="195" y="1925"/>
                      </a:lnTo>
                      <a:lnTo>
                        <a:pt x="196" y="1925"/>
                      </a:lnTo>
                      <a:lnTo>
                        <a:pt x="196" y="1926"/>
                      </a:lnTo>
                      <a:lnTo>
                        <a:pt x="196" y="1926"/>
                      </a:lnTo>
                      <a:lnTo>
                        <a:pt x="196" y="1926"/>
                      </a:lnTo>
                      <a:lnTo>
                        <a:pt x="196" y="1927"/>
                      </a:lnTo>
                      <a:lnTo>
                        <a:pt x="197" y="1927"/>
                      </a:lnTo>
                      <a:lnTo>
                        <a:pt x="197" y="1927"/>
                      </a:lnTo>
                      <a:lnTo>
                        <a:pt x="197" y="1928"/>
                      </a:lnTo>
                      <a:lnTo>
                        <a:pt x="197" y="1928"/>
                      </a:lnTo>
                      <a:lnTo>
                        <a:pt x="197" y="1929"/>
                      </a:lnTo>
                      <a:lnTo>
                        <a:pt x="197" y="1929"/>
                      </a:lnTo>
                      <a:lnTo>
                        <a:pt x="198" y="1929"/>
                      </a:lnTo>
                      <a:lnTo>
                        <a:pt x="198" y="1929"/>
                      </a:lnTo>
                      <a:lnTo>
                        <a:pt x="198" y="1930"/>
                      </a:lnTo>
                      <a:lnTo>
                        <a:pt x="198" y="1930"/>
                      </a:lnTo>
                      <a:lnTo>
                        <a:pt x="198" y="1931"/>
                      </a:lnTo>
                      <a:lnTo>
                        <a:pt x="199" y="1931"/>
                      </a:lnTo>
                      <a:lnTo>
                        <a:pt x="199" y="1931"/>
                      </a:lnTo>
                      <a:lnTo>
                        <a:pt x="199" y="1931"/>
                      </a:lnTo>
                      <a:lnTo>
                        <a:pt x="199" y="1932"/>
                      </a:lnTo>
                      <a:lnTo>
                        <a:pt x="199" y="1932"/>
                      </a:lnTo>
                      <a:lnTo>
                        <a:pt x="199" y="1932"/>
                      </a:lnTo>
                      <a:lnTo>
                        <a:pt x="200" y="1933"/>
                      </a:lnTo>
                      <a:lnTo>
                        <a:pt x="200" y="1933"/>
                      </a:lnTo>
                      <a:lnTo>
                        <a:pt x="200" y="1934"/>
                      </a:lnTo>
                      <a:lnTo>
                        <a:pt x="200" y="1934"/>
                      </a:lnTo>
                      <a:lnTo>
                        <a:pt x="201" y="1934"/>
                      </a:lnTo>
                      <a:lnTo>
                        <a:pt x="201" y="1934"/>
                      </a:lnTo>
                      <a:lnTo>
                        <a:pt x="201" y="1935"/>
                      </a:lnTo>
                      <a:lnTo>
                        <a:pt x="201" y="1935"/>
                      </a:lnTo>
                      <a:lnTo>
                        <a:pt x="202" y="1936"/>
                      </a:lnTo>
                      <a:lnTo>
                        <a:pt x="202" y="1936"/>
                      </a:lnTo>
                      <a:lnTo>
                        <a:pt x="202" y="1936"/>
                      </a:lnTo>
                      <a:lnTo>
                        <a:pt x="202" y="1936"/>
                      </a:lnTo>
                      <a:lnTo>
                        <a:pt x="202" y="1937"/>
                      </a:lnTo>
                      <a:lnTo>
                        <a:pt x="203" y="1937"/>
                      </a:lnTo>
                      <a:lnTo>
                        <a:pt x="203" y="1937"/>
                      </a:lnTo>
                      <a:lnTo>
                        <a:pt x="203" y="1938"/>
                      </a:lnTo>
                      <a:lnTo>
                        <a:pt x="203" y="1938"/>
                      </a:lnTo>
                      <a:lnTo>
                        <a:pt x="204" y="1938"/>
                      </a:lnTo>
                      <a:lnTo>
                        <a:pt x="204" y="1939"/>
                      </a:lnTo>
                      <a:lnTo>
                        <a:pt x="204" y="1939"/>
                      </a:lnTo>
                      <a:lnTo>
                        <a:pt x="204" y="1939"/>
                      </a:lnTo>
                      <a:lnTo>
                        <a:pt x="204" y="1940"/>
                      </a:lnTo>
                      <a:lnTo>
                        <a:pt x="204" y="1940"/>
                      </a:lnTo>
                      <a:lnTo>
                        <a:pt x="205" y="1941"/>
                      </a:lnTo>
                      <a:lnTo>
                        <a:pt x="205" y="1941"/>
                      </a:lnTo>
                      <a:lnTo>
                        <a:pt x="205" y="1941"/>
                      </a:lnTo>
                      <a:lnTo>
                        <a:pt x="205" y="1941"/>
                      </a:lnTo>
                      <a:lnTo>
                        <a:pt x="206" y="1942"/>
                      </a:lnTo>
                      <a:lnTo>
                        <a:pt x="206" y="1942"/>
                      </a:lnTo>
                      <a:lnTo>
                        <a:pt x="206" y="1943"/>
                      </a:lnTo>
                      <a:lnTo>
                        <a:pt x="206" y="1943"/>
                      </a:lnTo>
                      <a:lnTo>
                        <a:pt x="206" y="1943"/>
                      </a:lnTo>
                      <a:lnTo>
                        <a:pt x="206" y="1943"/>
                      </a:lnTo>
                      <a:lnTo>
                        <a:pt x="207" y="1944"/>
                      </a:lnTo>
                      <a:lnTo>
                        <a:pt x="207" y="1944"/>
                      </a:lnTo>
                      <a:lnTo>
                        <a:pt x="207" y="1944"/>
                      </a:lnTo>
                      <a:lnTo>
                        <a:pt x="207" y="1945"/>
                      </a:lnTo>
                      <a:lnTo>
                        <a:pt x="208" y="1945"/>
                      </a:lnTo>
                      <a:lnTo>
                        <a:pt x="208" y="1945"/>
                      </a:lnTo>
                      <a:lnTo>
                        <a:pt x="208" y="1946"/>
                      </a:lnTo>
                      <a:lnTo>
                        <a:pt x="208" y="1946"/>
                      </a:lnTo>
                      <a:lnTo>
                        <a:pt x="209" y="1946"/>
                      </a:lnTo>
                      <a:lnTo>
                        <a:pt x="209" y="1947"/>
                      </a:lnTo>
                      <a:lnTo>
                        <a:pt x="209" y="1947"/>
                      </a:lnTo>
                      <a:lnTo>
                        <a:pt x="209" y="1948"/>
                      </a:lnTo>
                      <a:lnTo>
                        <a:pt x="209" y="1948"/>
                      </a:lnTo>
                      <a:lnTo>
                        <a:pt x="210" y="1948"/>
                      </a:lnTo>
                      <a:lnTo>
                        <a:pt x="210" y="1948"/>
                      </a:lnTo>
                      <a:lnTo>
                        <a:pt x="210" y="1949"/>
                      </a:lnTo>
                      <a:lnTo>
                        <a:pt x="210" y="1949"/>
                      </a:lnTo>
                      <a:lnTo>
                        <a:pt x="211" y="1950"/>
                      </a:lnTo>
                      <a:lnTo>
                        <a:pt x="211" y="1950"/>
                      </a:lnTo>
                      <a:lnTo>
                        <a:pt x="211" y="1950"/>
                      </a:lnTo>
                      <a:lnTo>
                        <a:pt x="211" y="1950"/>
                      </a:lnTo>
                      <a:lnTo>
                        <a:pt x="211" y="1951"/>
                      </a:lnTo>
                      <a:lnTo>
                        <a:pt x="211" y="1951"/>
                      </a:lnTo>
                      <a:lnTo>
                        <a:pt x="212" y="1951"/>
                      </a:lnTo>
                      <a:lnTo>
                        <a:pt x="212" y="1952"/>
                      </a:lnTo>
                      <a:lnTo>
                        <a:pt x="212" y="1952"/>
                      </a:lnTo>
                      <a:lnTo>
                        <a:pt x="212" y="1952"/>
                      </a:lnTo>
                      <a:lnTo>
                        <a:pt x="213" y="1953"/>
                      </a:lnTo>
                      <a:lnTo>
                        <a:pt x="213" y="1953"/>
                      </a:lnTo>
                      <a:lnTo>
                        <a:pt x="213" y="1953"/>
                      </a:lnTo>
                      <a:lnTo>
                        <a:pt x="213" y="1954"/>
                      </a:lnTo>
                      <a:lnTo>
                        <a:pt x="213" y="1954"/>
                      </a:lnTo>
                      <a:lnTo>
                        <a:pt x="214" y="1955"/>
                      </a:lnTo>
                      <a:lnTo>
                        <a:pt x="214" y="1955"/>
                      </a:lnTo>
                      <a:lnTo>
                        <a:pt x="214" y="1955"/>
                      </a:lnTo>
                      <a:lnTo>
                        <a:pt x="214" y="1955"/>
                      </a:lnTo>
                      <a:lnTo>
                        <a:pt x="215" y="1956"/>
                      </a:lnTo>
                      <a:lnTo>
                        <a:pt x="215" y="1956"/>
                      </a:lnTo>
                      <a:lnTo>
                        <a:pt x="215" y="1957"/>
                      </a:lnTo>
                      <a:lnTo>
                        <a:pt x="216" y="1957"/>
                      </a:lnTo>
                      <a:close/>
                    </a:path>
                  </a:pathLst>
                </a:custGeom>
                <a:solidFill>
                  <a:srgbClr val="3875FE"/>
                </a:solidFill>
                <a:ln w="12700">
                  <a:solidFill>
                    <a:srgbClr val="3875FE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4">
                  <a:extLst>
                    <a:ext uri="{FF2B5EF4-FFF2-40B4-BE49-F238E27FC236}">
                      <a16:creationId xmlns:a16="http://schemas.microsoft.com/office/drawing/2014/main" id="{06B58635-68EC-4C7D-9AD9-C920196C8A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0404" y="0"/>
                  <a:ext cx="2502781" cy="3431727"/>
                </a:xfrm>
                <a:custGeom>
                  <a:avLst/>
                  <a:gdLst>
                    <a:gd name="T0" fmla="*/ 214 w 1630"/>
                    <a:gd name="T1" fmla="*/ 1898 h 2235"/>
                    <a:gd name="T2" fmla="*/ 235 w 1630"/>
                    <a:gd name="T3" fmla="*/ 1936 h 2235"/>
                    <a:gd name="T4" fmla="*/ 245 w 1630"/>
                    <a:gd name="T5" fmla="*/ 1948 h 2235"/>
                    <a:gd name="T6" fmla="*/ 256 w 1630"/>
                    <a:gd name="T7" fmla="*/ 1962 h 2235"/>
                    <a:gd name="T8" fmla="*/ 266 w 1630"/>
                    <a:gd name="T9" fmla="*/ 1974 h 2235"/>
                    <a:gd name="T10" fmla="*/ 278 w 1630"/>
                    <a:gd name="T11" fmla="*/ 1988 h 2235"/>
                    <a:gd name="T12" fmla="*/ 291 w 1630"/>
                    <a:gd name="T13" fmla="*/ 2000 h 2235"/>
                    <a:gd name="T14" fmla="*/ 306 w 1630"/>
                    <a:gd name="T15" fmla="*/ 2014 h 2235"/>
                    <a:gd name="T16" fmla="*/ 321 w 1630"/>
                    <a:gd name="T17" fmla="*/ 2026 h 2235"/>
                    <a:gd name="T18" fmla="*/ 338 w 1630"/>
                    <a:gd name="T19" fmla="*/ 2040 h 2235"/>
                    <a:gd name="T20" fmla="*/ 357 w 1630"/>
                    <a:gd name="T21" fmla="*/ 2052 h 2235"/>
                    <a:gd name="T22" fmla="*/ 378 w 1630"/>
                    <a:gd name="T23" fmla="*/ 2065 h 2235"/>
                    <a:gd name="T24" fmla="*/ 401 w 1630"/>
                    <a:gd name="T25" fmla="*/ 2078 h 2235"/>
                    <a:gd name="T26" fmla="*/ 427 w 1630"/>
                    <a:gd name="T27" fmla="*/ 2091 h 2235"/>
                    <a:gd name="T28" fmla="*/ 458 w 1630"/>
                    <a:gd name="T29" fmla="*/ 2104 h 2235"/>
                    <a:gd name="T30" fmla="*/ 492 w 1630"/>
                    <a:gd name="T31" fmla="*/ 2117 h 2235"/>
                    <a:gd name="T32" fmla="*/ 532 w 1630"/>
                    <a:gd name="T33" fmla="*/ 2130 h 2235"/>
                    <a:gd name="T34" fmla="*/ 579 w 1630"/>
                    <a:gd name="T35" fmla="*/ 2143 h 2235"/>
                    <a:gd name="T36" fmla="*/ 634 w 1630"/>
                    <a:gd name="T37" fmla="*/ 2155 h 2235"/>
                    <a:gd name="T38" fmla="*/ 702 w 1630"/>
                    <a:gd name="T39" fmla="*/ 2169 h 2235"/>
                    <a:gd name="T40" fmla="*/ 787 w 1630"/>
                    <a:gd name="T41" fmla="*/ 2181 h 2235"/>
                    <a:gd name="T42" fmla="*/ 893 w 1630"/>
                    <a:gd name="T43" fmla="*/ 2194 h 2235"/>
                    <a:gd name="T44" fmla="*/ 1039 w 1630"/>
                    <a:gd name="T45" fmla="*/ 2207 h 2235"/>
                    <a:gd name="T46" fmla="*/ 1240 w 1630"/>
                    <a:gd name="T47" fmla="*/ 2220 h 2235"/>
                    <a:gd name="T48" fmla="*/ 1552 w 1630"/>
                    <a:gd name="T49" fmla="*/ 2233 h 2235"/>
                    <a:gd name="T50" fmla="*/ 1627 w 1630"/>
                    <a:gd name="T51" fmla="*/ 2224 h 2235"/>
                    <a:gd name="T52" fmla="*/ 1358 w 1630"/>
                    <a:gd name="T53" fmla="*/ 2212 h 2235"/>
                    <a:gd name="T54" fmla="*/ 1170 w 1630"/>
                    <a:gd name="T55" fmla="*/ 2199 h 2235"/>
                    <a:gd name="T56" fmla="*/ 1036 w 1630"/>
                    <a:gd name="T57" fmla="*/ 2186 h 2235"/>
                    <a:gd name="T58" fmla="*/ 929 w 1630"/>
                    <a:gd name="T59" fmla="*/ 2173 h 2235"/>
                    <a:gd name="T60" fmla="*/ 847 w 1630"/>
                    <a:gd name="T61" fmla="*/ 2160 h 2235"/>
                    <a:gd name="T62" fmla="*/ 778 w 1630"/>
                    <a:gd name="T63" fmla="*/ 2148 h 2235"/>
                    <a:gd name="T64" fmla="*/ 721 w 1630"/>
                    <a:gd name="T65" fmla="*/ 2134 h 2235"/>
                    <a:gd name="T66" fmla="*/ 672 w 1630"/>
                    <a:gd name="T67" fmla="*/ 2122 h 2235"/>
                    <a:gd name="T68" fmla="*/ 631 w 1630"/>
                    <a:gd name="T69" fmla="*/ 2109 h 2235"/>
                    <a:gd name="T70" fmla="*/ 595 w 1630"/>
                    <a:gd name="T71" fmla="*/ 2096 h 2235"/>
                    <a:gd name="T72" fmla="*/ 563 w 1630"/>
                    <a:gd name="T73" fmla="*/ 2083 h 2235"/>
                    <a:gd name="T74" fmla="*/ 535 w 1630"/>
                    <a:gd name="T75" fmla="*/ 2070 h 2235"/>
                    <a:gd name="T76" fmla="*/ 510 w 1630"/>
                    <a:gd name="T77" fmla="*/ 2057 h 2235"/>
                    <a:gd name="T78" fmla="*/ 488 w 1630"/>
                    <a:gd name="T79" fmla="*/ 2044 h 2235"/>
                    <a:gd name="T80" fmla="*/ 467 w 1630"/>
                    <a:gd name="T81" fmla="*/ 2031 h 2235"/>
                    <a:gd name="T82" fmla="*/ 449 w 1630"/>
                    <a:gd name="T83" fmla="*/ 2018 h 2235"/>
                    <a:gd name="T84" fmla="*/ 432 w 1630"/>
                    <a:gd name="T85" fmla="*/ 2005 h 2235"/>
                    <a:gd name="T86" fmla="*/ 417 w 1630"/>
                    <a:gd name="T87" fmla="*/ 1992 h 2235"/>
                    <a:gd name="T88" fmla="*/ 403 w 1630"/>
                    <a:gd name="T89" fmla="*/ 1979 h 2235"/>
                    <a:gd name="T90" fmla="*/ 390 w 1630"/>
                    <a:gd name="T91" fmla="*/ 1966 h 2235"/>
                    <a:gd name="T92" fmla="*/ 378 w 1630"/>
                    <a:gd name="T93" fmla="*/ 1953 h 2235"/>
                    <a:gd name="T94" fmla="*/ 366 w 1630"/>
                    <a:gd name="T95" fmla="*/ 1941 h 2235"/>
                    <a:gd name="T96" fmla="*/ 356 w 1630"/>
                    <a:gd name="T97" fmla="*/ 1927 h 2235"/>
                    <a:gd name="T98" fmla="*/ 261 w 1630"/>
                    <a:gd name="T99" fmla="*/ 1743 h 2235"/>
                    <a:gd name="T100" fmla="*/ 194 w 1630"/>
                    <a:gd name="T101" fmla="*/ 1491 h 2235"/>
                    <a:gd name="T102" fmla="*/ 159 w 1630"/>
                    <a:gd name="T103" fmla="*/ 1239 h 2235"/>
                    <a:gd name="T104" fmla="*/ 137 w 1630"/>
                    <a:gd name="T105" fmla="*/ 988 h 2235"/>
                    <a:gd name="T106" fmla="*/ 121 w 1630"/>
                    <a:gd name="T107" fmla="*/ 742 h 2235"/>
                    <a:gd name="T108" fmla="*/ 109 w 1630"/>
                    <a:gd name="T109" fmla="*/ 490 h 2235"/>
                    <a:gd name="T110" fmla="*/ 99 w 1630"/>
                    <a:gd name="T111" fmla="*/ 239 h 2235"/>
                    <a:gd name="T112" fmla="*/ 0 w 1630"/>
                    <a:gd name="T113" fmla="*/ 6 h 2235"/>
                    <a:gd name="T114" fmla="*/ 7 w 1630"/>
                    <a:gd name="T115" fmla="*/ 258 h 2235"/>
                    <a:gd name="T116" fmla="*/ 15 w 1630"/>
                    <a:gd name="T117" fmla="*/ 510 h 2235"/>
                    <a:gd name="T118" fmla="*/ 26 w 1630"/>
                    <a:gd name="T119" fmla="*/ 762 h 2235"/>
                    <a:gd name="T120" fmla="*/ 40 w 1630"/>
                    <a:gd name="T121" fmla="*/ 1013 h 2235"/>
                    <a:gd name="T122" fmla="*/ 61 w 1630"/>
                    <a:gd name="T123" fmla="*/ 1265 h 2235"/>
                    <a:gd name="T124" fmla="*/ 93 w 1630"/>
                    <a:gd name="T125" fmla="*/ 1517 h 2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630" h="2235">
                      <a:moveTo>
                        <a:pt x="123" y="1659"/>
                      </a:moveTo>
                      <a:lnTo>
                        <a:pt x="123" y="1659"/>
                      </a:lnTo>
                      <a:lnTo>
                        <a:pt x="124" y="1665"/>
                      </a:lnTo>
                      <a:lnTo>
                        <a:pt x="126" y="1672"/>
                      </a:lnTo>
                      <a:lnTo>
                        <a:pt x="127" y="1679"/>
                      </a:lnTo>
                      <a:lnTo>
                        <a:pt x="130" y="1685"/>
                      </a:lnTo>
                      <a:lnTo>
                        <a:pt x="131" y="1691"/>
                      </a:lnTo>
                      <a:lnTo>
                        <a:pt x="133" y="1698"/>
                      </a:lnTo>
                      <a:lnTo>
                        <a:pt x="135" y="1704"/>
                      </a:lnTo>
                      <a:lnTo>
                        <a:pt x="137" y="1711"/>
                      </a:lnTo>
                      <a:lnTo>
                        <a:pt x="139" y="1717"/>
                      </a:lnTo>
                      <a:lnTo>
                        <a:pt x="141" y="1724"/>
                      </a:lnTo>
                      <a:lnTo>
                        <a:pt x="143" y="1730"/>
                      </a:lnTo>
                      <a:lnTo>
                        <a:pt x="145" y="1736"/>
                      </a:lnTo>
                      <a:lnTo>
                        <a:pt x="148" y="1743"/>
                      </a:lnTo>
                      <a:lnTo>
                        <a:pt x="150" y="1750"/>
                      </a:lnTo>
                      <a:lnTo>
                        <a:pt x="152" y="1756"/>
                      </a:lnTo>
                      <a:lnTo>
                        <a:pt x="154" y="1762"/>
                      </a:lnTo>
                      <a:lnTo>
                        <a:pt x="157" y="1769"/>
                      </a:lnTo>
                      <a:lnTo>
                        <a:pt x="159" y="1775"/>
                      </a:lnTo>
                      <a:lnTo>
                        <a:pt x="161" y="1782"/>
                      </a:lnTo>
                      <a:lnTo>
                        <a:pt x="164" y="1788"/>
                      </a:lnTo>
                      <a:lnTo>
                        <a:pt x="166" y="1795"/>
                      </a:lnTo>
                      <a:lnTo>
                        <a:pt x="169" y="1801"/>
                      </a:lnTo>
                      <a:lnTo>
                        <a:pt x="172" y="1808"/>
                      </a:lnTo>
                      <a:lnTo>
                        <a:pt x="174" y="1814"/>
                      </a:lnTo>
                      <a:lnTo>
                        <a:pt x="177" y="1820"/>
                      </a:lnTo>
                      <a:lnTo>
                        <a:pt x="180" y="1827"/>
                      </a:lnTo>
                      <a:lnTo>
                        <a:pt x="182" y="1833"/>
                      </a:lnTo>
                      <a:lnTo>
                        <a:pt x="185" y="1840"/>
                      </a:lnTo>
                      <a:lnTo>
                        <a:pt x="188" y="1846"/>
                      </a:lnTo>
                      <a:lnTo>
                        <a:pt x="191" y="1853"/>
                      </a:lnTo>
                      <a:lnTo>
                        <a:pt x="194" y="1859"/>
                      </a:lnTo>
                      <a:lnTo>
                        <a:pt x="197" y="1866"/>
                      </a:lnTo>
                      <a:lnTo>
                        <a:pt x="200" y="1872"/>
                      </a:lnTo>
                      <a:lnTo>
                        <a:pt x="204" y="1879"/>
                      </a:lnTo>
                      <a:lnTo>
                        <a:pt x="207" y="1885"/>
                      </a:lnTo>
                      <a:lnTo>
                        <a:pt x="210" y="1891"/>
                      </a:lnTo>
                      <a:lnTo>
                        <a:pt x="214" y="1898"/>
                      </a:lnTo>
                      <a:lnTo>
                        <a:pt x="217" y="1904"/>
                      </a:lnTo>
                      <a:lnTo>
                        <a:pt x="221" y="1911"/>
                      </a:lnTo>
                      <a:lnTo>
                        <a:pt x="224" y="1917"/>
                      </a:lnTo>
                      <a:lnTo>
                        <a:pt x="228" y="1924"/>
                      </a:lnTo>
                      <a:lnTo>
                        <a:pt x="228" y="1924"/>
                      </a:lnTo>
                      <a:lnTo>
                        <a:pt x="228" y="1924"/>
                      </a:lnTo>
                      <a:lnTo>
                        <a:pt x="228" y="1925"/>
                      </a:lnTo>
                      <a:lnTo>
                        <a:pt x="228" y="1925"/>
                      </a:lnTo>
                      <a:lnTo>
                        <a:pt x="228" y="1925"/>
                      </a:lnTo>
                      <a:lnTo>
                        <a:pt x="229" y="1926"/>
                      </a:lnTo>
                      <a:lnTo>
                        <a:pt x="229" y="1926"/>
                      </a:lnTo>
                      <a:lnTo>
                        <a:pt x="229" y="1926"/>
                      </a:lnTo>
                      <a:lnTo>
                        <a:pt x="229" y="1927"/>
                      </a:lnTo>
                      <a:lnTo>
                        <a:pt x="230" y="1927"/>
                      </a:lnTo>
                      <a:lnTo>
                        <a:pt x="230" y="1927"/>
                      </a:lnTo>
                      <a:lnTo>
                        <a:pt x="230" y="1928"/>
                      </a:lnTo>
                      <a:lnTo>
                        <a:pt x="230" y="1928"/>
                      </a:lnTo>
                      <a:lnTo>
                        <a:pt x="231" y="1929"/>
                      </a:lnTo>
                      <a:lnTo>
                        <a:pt x="231" y="1929"/>
                      </a:lnTo>
                      <a:lnTo>
                        <a:pt x="231" y="1929"/>
                      </a:lnTo>
                      <a:lnTo>
                        <a:pt x="231" y="1929"/>
                      </a:lnTo>
                      <a:lnTo>
                        <a:pt x="231" y="1930"/>
                      </a:lnTo>
                      <a:lnTo>
                        <a:pt x="232" y="1930"/>
                      </a:lnTo>
                      <a:lnTo>
                        <a:pt x="232" y="1931"/>
                      </a:lnTo>
                      <a:lnTo>
                        <a:pt x="232" y="1931"/>
                      </a:lnTo>
                      <a:lnTo>
                        <a:pt x="232" y="1931"/>
                      </a:lnTo>
                      <a:lnTo>
                        <a:pt x="233" y="1931"/>
                      </a:lnTo>
                      <a:lnTo>
                        <a:pt x="233" y="1932"/>
                      </a:lnTo>
                      <a:lnTo>
                        <a:pt x="233" y="1932"/>
                      </a:lnTo>
                      <a:lnTo>
                        <a:pt x="233" y="1932"/>
                      </a:lnTo>
                      <a:lnTo>
                        <a:pt x="233" y="1933"/>
                      </a:lnTo>
                      <a:lnTo>
                        <a:pt x="234" y="1933"/>
                      </a:lnTo>
                      <a:lnTo>
                        <a:pt x="234" y="1934"/>
                      </a:lnTo>
                      <a:lnTo>
                        <a:pt x="234" y="1934"/>
                      </a:lnTo>
                      <a:lnTo>
                        <a:pt x="235" y="1934"/>
                      </a:lnTo>
                      <a:lnTo>
                        <a:pt x="235" y="1934"/>
                      </a:lnTo>
                      <a:lnTo>
                        <a:pt x="235" y="1935"/>
                      </a:lnTo>
                      <a:lnTo>
                        <a:pt x="235" y="1935"/>
                      </a:lnTo>
                      <a:lnTo>
                        <a:pt x="235" y="1936"/>
                      </a:lnTo>
                      <a:lnTo>
                        <a:pt x="236" y="1936"/>
                      </a:lnTo>
                      <a:lnTo>
                        <a:pt x="236" y="1936"/>
                      </a:lnTo>
                      <a:lnTo>
                        <a:pt x="236" y="1936"/>
                      </a:lnTo>
                      <a:lnTo>
                        <a:pt x="236" y="1937"/>
                      </a:lnTo>
                      <a:lnTo>
                        <a:pt x="237" y="1937"/>
                      </a:lnTo>
                      <a:lnTo>
                        <a:pt x="237" y="1937"/>
                      </a:lnTo>
                      <a:lnTo>
                        <a:pt x="237" y="1938"/>
                      </a:lnTo>
                      <a:lnTo>
                        <a:pt x="238" y="1938"/>
                      </a:lnTo>
                      <a:lnTo>
                        <a:pt x="238" y="1938"/>
                      </a:lnTo>
                      <a:lnTo>
                        <a:pt x="238" y="1939"/>
                      </a:lnTo>
                      <a:lnTo>
                        <a:pt x="238" y="1939"/>
                      </a:lnTo>
                      <a:lnTo>
                        <a:pt x="238" y="1939"/>
                      </a:lnTo>
                      <a:lnTo>
                        <a:pt x="239" y="1940"/>
                      </a:lnTo>
                      <a:lnTo>
                        <a:pt x="239" y="1940"/>
                      </a:lnTo>
                      <a:lnTo>
                        <a:pt x="239" y="1941"/>
                      </a:lnTo>
                      <a:lnTo>
                        <a:pt x="240" y="1941"/>
                      </a:lnTo>
                      <a:lnTo>
                        <a:pt x="240" y="1941"/>
                      </a:lnTo>
                      <a:lnTo>
                        <a:pt x="240" y="1941"/>
                      </a:lnTo>
                      <a:lnTo>
                        <a:pt x="240" y="1942"/>
                      </a:lnTo>
                      <a:lnTo>
                        <a:pt x="240" y="1942"/>
                      </a:lnTo>
                      <a:lnTo>
                        <a:pt x="241" y="1943"/>
                      </a:lnTo>
                      <a:lnTo>
                        <a:pt x="241" y="1943"/>
                      </a:lnTo>
                      <a:lnTo>
                        <a:pt x="241" y="1943"/>
                      </a:lnTo>
                      <a:lnTo>
                        <a:pt x="241" y="1943"/>
                      </a:lnTo>
                      <a:lnTo>
                        <a:pt x="242" y="1944"/>
                      </a:lnTo>
                      <a:lnTo>
                        <a:pt x="242" y="1944"/>
                      </a:lnTo>
                      <a:lnTo>
                        <a:pt x="242" y="1944"/>
                      </a:lnTo>
                      <a:lnTo>
                        <a:pt x="242" y="1945"/>
                      </a:lnTo>
                      <a:lnTo>
                        <a:pt x="242" y="1945"/>
                      </a:lnTo>
                      <a:lnTo>
                        <a:pt x="243" y="1945"/>
                      </a:lnTo>
                      <a:lnTo>
                        <a:pt x="243" y="1946"/>
                      </a:lnTo>
                      <a:lnTo>
                        <a:pt x="243" y="1946"/>
                      </a:lnTo>
                      <a:lnTo>
                        <a:pt x="244" y="1946"/>
                      </a:lnTo>
                      <a:lnTo>
                        <a:pt x="244" y="1947"/>
                      </a:lnTo>
                      <a:lnTo>
                        <a:pt x="244" y="1947"/>
                      </a:lnTo>
                      <a:lnTo>
                        <a:pt x="245" y="1948"/>
                      </a:lnTo>
                      <a:lnTo>
                        <a:pt x="245" y="1948"/>
                      </a:lnTo>
                      <a:lnTo>
                        <a:pt x="245" y="1948"/>
                      </a:lnTo>
                      <a:lnTo>
                        <a:pt x="245" y="1948"/>
                      </a:lnTo>
                      <a:lnTo>
                        <a:pt x="245" y="1949"/>
                      </a:lnTo>
                      <a:lnTo>
                        <a:pt x="246" y="1949"/>
                      </a:lnTo>
                      <a:lnTo>
                        <a:pt x="246" y="1950"/>
                      </a:lnTo>
                      <a:lnTo>
                        <a:pt x="246" y="1950"/>
                      </a:lnTo>
                      <a:lnTo>
                        <a:pt x="247" y="1950"/>
                      </a:lnTo>
                      <a:lnTo>
                        <a:pt x="247" y="1950"/>
                      </a:lnTo>
                      <a:lnTo>
                        <a:pt x="247" y="1951"/>
                      </a:lnTo>
                      <a:lnTo>
                        <a:pt x="247" y="1951"/>
                      </a:lnTo>
                      <a:lnTo>
                        <a:pt x="247" y="1951"/>
                      </a:lnTo>
                      <a:lnTo>
                        <a:pt x="248" y="1952"/>
                      </a:lnTo>
                      <a:lnTo>
                        <a:pt x="248" y="1952"/>
                      </a:lnTo>
                      <a:lnTo>
                        <a:pt x="248" y="1952"/>
                      </a:lnTo>
                      <a:lnTo>
                        <a:pt x="249" y="1953"/>
                      </a:lnTo>
                      <a:lnTo>
                        <a:pt x="249" y="1953"/>
                      </a:lnTo>
                      <a:lnTo>
                        <a:pt x="249" y="1953"/>
                      </a:lnTo>
                      <a:lnTo>
                        <a:pt x="249" y="1954"/>
                      </a:lnTo>
                      <a:lnTo>
                        <a:pt x="249" y="1954"/>
                      </a:lnTo>
                      <a:lnTo>
                        <a:pt x="250" y="1955"/>
                      </a:lnTo>
                      <a:lnTo>
                        <a:pt x="250" y="1955"/>
                      </a:lnTo>
                      <a:lnTo>
                        <a:pt x="250" y="1955"/>
                      </a:lnTo>
                      <a:lnTo>
                        <a:pt x="251" y="1955"/>
                      </a:lnTo>
                      <a:lnTo>
                        <a:pt x="251" y="1956"/>
                      </a:lnTo>
                      <a:lnTo>
                        <a:pt x="251" y="1956"/>
                      </a:lnTo>
                      <a:lnTo>
                        <a:pt x="252" y="1957"/>
                      </a:lnTo>
                      <a:lnTo>
                        <a:pt x="252" y="1957"/>
                      </a:lnTo>
                      <a:lnTo>
                        <a:pt x="252" y="1957"/>
                      </a:lnTo>
                      <a:lnTo>
                        <a:pt x="252" y="1957"/>
                      </a:lnTo>
                      <a:lnTo>
                        <a:pt x="252" y="1958"/>
                      </a:lnTo>
                      <a:lnTo>
                        <a:pt x="253" y="1958"/>
                      </a:lnTo>
                      <a:lnTo>
                        <a:pt x="253" y="1958"/>
                      </a:lnTo>
                      <a:lnTo>
                        <a:pt x="253" y="1959"/>
                      </a:lnTo>
                      <a:lnTo>
                        <a:pt x="254" y="1959"/>
                      </a:lnTo>
                      <a:lnTo>
                        <a:pt x="254" y="1959"/>
                      </a:lnTo>
                      <a:lnTo>
                        <a:pt x="254" y="1960"/>
                      </a:lnTo>
                      <a:lnTo>
                        <a:pt x="254" y="1960"/>
                      </a:lnTo>
                      <a:lnTo>
                        <a:pt x="255" y="1960"/>
                      </a:lnTo>
                      <a:lnTo>
                        <a:pt x="255" y="1961"/>
                      </a:lnTo>
                      <a:lnTo>
                        <a:pt x="255" y="1961"/>
                      </a:lnTo>
                      <a:lnTo>
                        <a:pt x="256" y="1962"/>
                      </a:lnTo>
                      <a:lnTo>
                        <a:pt x="256" y="1962"/>
                      </a:lnTo>
                      <a:lnTo>
                        <a:pt x="256" y="1962"/>
                      </a:lnTo>
                      <a:lnTo>
                        <a:pt x="256" y="1962"/>
                      </a:lnTo>
                      <a:lnTo>
                        <a:pt x="256" y="1963"/>
                      </a:lnTo>
                      <a:lnTo>
                        <a:pt x="257" y="1963"/>
                      </a:lnTo>
                      <a:lnTo>
                        <a:pt x="257" y="1963"/>
                      </a:lnTo>
                      <a:lnTo>
                        <a:pt x="257" y="1964"/>
                      </a:lnTo>
                      <a:lnTo>
                        <a:pt x="258" y="1964"/>
                      </a:lnTo>
                      <a:lnTo>
                        <a:pt x="258" y="1964"/>
                      </a:lnTo>
                      <a:lnTo>
                        <a:pt x="258" y="1965"/>
                      </a:lnTo>
                      <a:lnTo>
                        <a:pt x="259" y="1965"/>
                      </a:lnTo>
                      <a:lnTo>
                        <a:pt x="259" y="1965"/>
                      </a:lnTo>
                      <a:lnTo>
                        <a:pt x="259" y="1966"/>
                      </a:lnTo>
                      <a:lnTo>
                        <a:pt x="259" y="1966"/>
                      </a:lnTo>
                      <a:lnTo>
                        <a:pt x="260" y="1967"/>
                      </a:lnTo>
                      <a:lnTo>
                        <a:pt x="260" y="1967"/>
                      </a:lnTo>
                      <a:lnTo>
                        <a:pt x="260" y="1967"/>
                      </a:lnTo>
                      <a:lnTo>
                        <a:pt x="261" y="1967"/>
                      </a:lnTo>
                      <a:lnTo>
                        <a:pt x="261" y="1968"/>
                      </a:lnTo>
                      <a:lnTo>
                        <a:pt x="261" y="1968"/>
                      </a:lnTo>
                      <a:lnTo>
                        <a:pt x="261" y="1969"/>
                      </a:lnTo>
                      <a:lnTo>
                        <a:pt x="261" y="1969"/>
                      </a:lnTo>
                      <a:lnTo>
                        <a:pt x="262" y="1969"/>
                      </a:lnTo>
                      <a:lnTo>
                        <a:pt x="262" y="1969"/>
                      </a:lnTo>
                      <a:lnTo>
                        <a:pt x="263" y="1970"/>
                      </a:lnTo>
                      <a:lnTo>
                        <a:pt x="263" y="1970"/>
                      </a:lnTo>
                      <a:lnTo>
                        <a:pt x="263" y="1970"/>
                      </a:lnTo>
                      <a:lnTo>
                        <a:pt x="263" y="1971"/>
                      </a:lnTo>
                      <a:lnTo>
                        <a:pt x="263" y="1971"/>
                      </a:lnTo>
                      <a:lnTo>
                        <a:pt x="264" y="1971"/>
                      </a:lnTo>
                      <a:lnTo>
                        <a:pt x="264" y="1972"/>
                      </a:lnTo>
                      <a:lnTo>
                        <a:pt x="264" y="1972"/>
                      </a:lnTo>
                      <a:lnTo>
                        <a:pt x="265" y="1972"/>
                      </a:lnTo>
                      <a:lnTo>
                        <a:pt x="265" y="1973"/>
                      </a:lnTo>
                      <a:lnTo>
                        <a:pt x="266" y="1973"/>
                      </a:lnTo>
                      <a:lnTo>
                        <a:pt x="266" y="1974"/>
                      </a:lnTo>
                      <a:lnTo>
                        <a:pt x="266" y="1974"/>
                      </a:lnTo>
                      <a:lnTo>
                        <a:pt x="266" y="1974"/>
                      </a:lnTo>
                      <a:lnTo>
                        <a:pt x="266" y="1974"/>
                      </a:lnTo>
                      <a:lnTo>
                        <a:pt x="267" y="1975"/>
                      </a:lnTo>
                      <a:lnTo>
                        <a:pt x="267" y="1975"/>
                      </a:lnTo>
                      <a:lnTo>
                        <a:pt x="268" y="1976"/>
                      </a:lnTo>
                      <a:lnTo>
                        <a:pt x="268" y="1976"/>
                      </a:lnTo>
                      <a:lnTo>
                        <a:pt x="268" y="1976"/>
                      </a:lnTo>
                      <a:lnTo>
                        <a:pt x="268" y="1976"/>
                      </a:lnTo>
                      <a:lnTo>
                        <a:pt x="268" y="1977"/>
                      </a:lnTo>
                      <a:lnTo>
                        <a:pt x="269" y="1977"/>
                      </a:lnTo>
                      <a:lnTo>
                        <a:pt x="269" y="1977"/>
                      </a:lnTo>
                      <a:lnTo>
                        <a:pt x="270" y="1978"/>
                      </a:lnTo>
                      <a:lnTo>
                        <a:pt x="270" y="1978"/>
                      </a:lnTo>
                      <a:lnTo>
                        <a:pt x="270" y="1978"/>
                      </a:lnTo>
                      <a:lnTo>
                        <a:pt x="270" y="1979"/>
                      </a:lnTo>
                      <a:lnTo>
                        <a:pt x="271" y="1979"/>
                      </a:lnTo>
                      <a:lnTo>
                        <a:pt x="271" y="1979"/>
                      </a:lnTo>
                      <a:lnTo>
                        <a:pt x="271" y="1980"/>
                      </a:lnTo>
                      <a:lnTo>
                        <a:pt x="272" y="1980"/>
                      </a:lnTo>
                      <a:lnTo>
                        <a:pt x="272" y="1981"/>
                      </a:lnTo>
                      <a:lnTo>
                        <a:pt x="272" y="1981"/>
                      </a:lnTo>
                      <a:lnTo>
                        <a:pt x="273" y="1981"/>
                      </a:lnTo>
                      <a:lnTo>
                        <a:pt x="273" y="1981"/>
                      </a:lnTo>
                      <a:lnTo>
                        <a:pt x="273" y="1982"/>
                      </a:lnTo>
                      <a:lnTo>
                        <a:pt x="273" y="1982"/>
                      </a:lnTo>
                      <a:lnTo>
                        <a:pt x="274" y="1982"/>
                      </a:lnTo>
                      <a:lnTo>
                        <a:pt x="274" y="1983"/>
                      </a:lnTo>
                      <a:lnTo>
                        <a:pt x="275" y="1983"/>
                      </a:lnTo>
                      <a:lnTo>
                        <a:pt x="275" y="1983"/>
                      </a:lnTo>
                      <a:lnTo>
                        <a:pt x="275" y="1984"/>
                      </a:lnTo>
                      <a:lnTo>
                        <a:pt x="275" y="1984"/>
                      </a:lnTo>
                      <a:lnTo>
                        <a:pt x="276" y="1984"/>
                      </a:lnTo>
                      <a:lnTo>
                        <a:pt x="276" y="1985"/>
                      </a:lnTo>
                      <a:lnTo>
                        <a:pt x="276" y="1985"/>
                      </a:lnTo>
                      <a:lnTo>
                        <a:pt x="277" y="1985"/>
                      </a:lnTo>
                      <a:lnTo>
                        <a:pt x="277" y="1986"/>
                      </a:lnTo>
                      <a:lnTo>
                        <a:pt x="277" y="1986"/>
                      </a:lnTo>
                      <a:lnTo>
                        <a:pt x="277" y="1986"/>
                      </a:lnTo>
                      <a:lnTo>
                        <a:pt x="278" y="1987"/>
                      </a:lnTo>
                      <a:lnTo>
                        <a:pt x="278" y="1987"/>
                      </a:lnTo>
                      <a:lnTo>
                        <a:pt x="278" y="1988"/>
                      </a:lnTo>
                      <a:lnTo>
                        <a:pt x="279" y="1988"/>
                      </a:lnTo>
                      <a:lnTo>
                        <a:pt x="279" y="1988"/>
                      </a:lnTo>
                      <a:lnTo>
                        <a:pt x="280" y="1988"/>
                      </a:lnTo>
                      <a:lnTo>
                        <a:pt x="280" y="1989"/>
                      </a:lnTo>
                      <a:lnTo>
                        <a:pt x="280" y="1989"/>
                      </a:lnTo>
                      <a:lnTo>
                        <a:pt x="280" y="1989"/>
                      </a:lnTo>
                      <a:lnTo>
                        <a:pt x="281" y="1990"/>
                      </a:lnTo>
                      <a:lnTo>
                        <a:pt x="281" y="1990"/>
                      </a:lnTo>
                      <a:lnTo>
                        <a:pt x="282" y="1990"/>
                      </a:lnTo>
                      <a:lnTo>
                        <a:pt x="282" y="1991"/>
                      </a:lnTo>
                      <a:lnTo>
                        <a:pt x="282" y="1991"/>
                      </a:lnTo>
                      <a:lnTo>
                        <a:pt x="282" y="1991"/>
                      </a:lnTo>
                      <a:lnTo>
                        <a:pt x="283" y="1992"/>
                      </a:lnTo>
                      <a:lnTo>
                        <a:pt x="283" y="1992"/>
                      </a:lnTo>
                      <a:lnTo>
                        <a:pt x="283" y="1992"/>
                      </a:lnTo>
                      <a:lnTo>
                        <a:pt x="284" y="1993"/>
                      </a:lnTo>
                      <a:lnTo>
                        <a:pt x="284" y="1993"/>
                      </a:lnTo>
                      <a:lnTo>
                        <a:pt x="284" y="1993"/>
                      </a:lnTo>
                      <a:lnTo>
                        <a:pt x="285" y="1994"/>
                      </a:lnTo>
                      <a:lnTo>
                        <a:pt x="285" y="1994"/>
                      </a:lnTo>
                      <a:lnTo>
                        <a:pt x="285" y="1995"/>
                      </a:lnTo>
                      <a:lnTo>
                        <a:pt x="286" y="1995"/>
                      </a:lnTo>
                      <a:lnTo>
                        <a:pt x="286" y="1995"/>
                      </a:lnTo>
                      <a:lnTo>
                        <a:pt x="287" y="1995"/>
                      </a:lnTo>
                      <a:lnTo>
                        <a:pt x="287" y="1996"/>
                      </a:lnTo>
                      <a:lnTo>
                        <a:pt x="287" y="1996"/>
                      </a:lnTo>
                      <a:lnTo>
                        <a:pt x="287" y="1996"/>
                      </a:lnTo>
                      <a:lnTo>
                        <a:pt x="288" y="1997"/>
                      </a:lnTo>
                      <a:lnTo>
                        <a:pt x="288" y="1997"/>
                      </a:lnTo>
                      <a:lnTo>
                        <a:pt x="289" y="1997"/>
                      </a:lnTo>
                      <a:lnTo>
                        <a:pt x="289" y="1998"/>
                      </a:lnTo>
                      <a:lnTo>
                        <a:pt x="289" y="1998"/>
                      </a:lnTo>
                      <a:lnTo>
                        <a:pt x="289" y="1998"/>
                      </a:lnTo>
                      <a:lnTo>
                        <a:pt x="290" y="1999"/>
                      </a:lnTo>
                      <a:lnTo>
                        <a:pt x="290" y="1999"/>
                      </a:lnTo>
                      <a:lnTo>
                        <a:pt x="291" y="1999"/>
                      </a:lnTo>
                      <a:lnTo>
                        <a:pt x="291" y="1999"/>
                      </a:lnTo>
                      <a:lnTo>
                        <a:pt x="291" y="2000"/>
                      </a:lnTo>
                      <a:lnTo>
                        <a:pt x="291" y="2000"/>
                      </a:lnTo>
                      <a:lnTo>
                        <a:pt x="292" y="2001"/>
                      </a:lnTo>
                      <a:lnTo>
                        <a:pt x="292" y="2001"/>
                      </a:lnTo>
                      <a:lnTo>
                        <a:pt x="293" y="2002"/>
                      </a:lnTo>
                      <a:lnTo>
                        <a:pt x="293" y="2002"/>
                      </a:lnTo>
                      <a:lnTo>
                        <a:pt x="293" y="2002"/>
                      </a:lnTo>
                      <a:lnTo>
                        <a:pt x="294" y="2002"/>
                      </a:lnTo>
                      <a:lnTo>
                        <a:pt x="294" y="2003"/>
                      </a:lnTo>
                      <a:lnTo>
                        <a:pt x="294" y="2003"/>
                      </a:lnTo>
                      <a:lnTo>
                        <a:pt x="295" y="2003"/>
                      </a:lnTo>
                      <a:lnTo>
                        <a:pt x="295" y="2004"/>
                      </a:lnTo>
                      <a:lnTo>
                        <a:pt x="295" y="2004"/>
                      </a:lnTo>
                      <a:lnTo>
                        <a:pt x="296" y="2004"/>
                      </a:lnTo>
                      <a:lnTo>
                        <a:pt x="296" y="2005"/>
                      </a:lnTo>
                      <a:lnTo>
                        <a:pt x="296" y="2005"/>
                      </a:lnTo>
                      <a:lnTo>
                        <a:pt x="297" y="2005"/>
                      </a:lnTo>
                      <a:lnTo>
                        <a:pt x="297" y="2006"/>
                      </a:lnTo>
                      <a:lnTo>
                        <a:pt x="298" y="2006"/>
                      </a:lnTo>
                      <a:lnTo>
                        <a:pt x="298" y="2007"/>
                      </a:lnTo>
                      <a:lnTo>
                        <a:pt x="298" y="2007"/>
                      </a:lnTo>
                      <a:lnTo>
                        <a:pt x="298" y="2007"/>
                      </a:lnTo>
                      <a:lnTo>
                        <a:pt x="299" y="2007"/>
                      </a:lnTo>
                      <a:lnTo>
                        <a:pt x="299" y="2008"/>
                      </a:lnTo>
                      <a:lnTo>
                        <a:pt x="300" y="2008"/>
                      </a:lnTo>
                      <a:lnTo>
                        <a:pt x="300" y="2008"/>
                      </a:lnTo>
                      <a:lnTo>
                        <a:pt x="301" y="2009"/>
                      </a:lnTo>
                      <a:lnTo>
                        <a:pt x="301" y="2009"/>
                      </a:lnTo>
                      <a:lnTo>
                        <a:pt x="301" y="2009"/>
                      </a:lnTo>
                      <a:lnTo>
                        <a:pt x="301" y="2010"/>
                      </a:lnTo>
                      <a:lnTo>
                        <a:pt x="302" y="2010"/>
                      </a:lnTo>
                      <a:lnTo>
                        <a:pt x="302" y="2010"/>
                      </a:lnTo>
                      <a:lnTo>
                        <a:pt x="303" y="2011"/>
                      </a:lnTo>
                      <a:lnTo>
                        <a:pt x="303" y="2011"/>
                      </a:lnTo>
                      <a:lnTo>
                        <a:pt x="303" y="2011"/>
                      </a:lnTo>
                      <a:lnTo>
                        <a:pt x="304" y="2012"/>
                      </a:lnTo>
                      <a:lnTo>
                        <a:pt x="304" y="2012"/>
                      </a:lnTo>
                      <a:lnTo>
                        <a:pt x="305" y="2012"/>
                      </a:lnTo>
                      <a:lnTo>
                        <a:pt x="305" y="2013"/>
                      </a:lnTo>
                      <a:lnTo>
                        <a:pt x="306" y="2013"/>
                      </a:lnTo>
                      <a:lnTo>
                        <a:pt x="306" y="2014"/>
                      </a:lnTo>
                      <a:lnTo>
                        <a:pt x="306" y="2014"/>
                      </a:lnTo>
                      <a:lnTo>
                        <a:pt x="306" y="2014"/>
                      </a:lnTo>
                      <a:lnTo>
                        <a:pt x="307" y="2014"/>
                      </a:lnTo>
                      <a:lnTo>
                        <a:pt x="307" y="2015"/>
                      </a:lnTo>
                      <a:lnTo>
                        <a:pt x="308" y="2015"/>
                      </a:lnTo>
                      <a:lnTo>
                        <a:pt x="308" y="2015"/>
                      </a:lnTo>
                      <a:lnTo>
                        <a:pt x="308" y="2016"/>
                      </a:lnTo>
                      <a:lnTo>
                        <a:pt x="309" y="2016"/>
                      </a:lnTo>
                      <a:lnTo>
                        <a:pt x="309" y="2016"/>
                      </a:lnTo>
                      <a:lnTo>
                        <a:pt x="310" y="2017"/>
                      </a:lnTo>
                      <a:lnTo>
                        <a:pt x="310" y="2017"/>
                      </a:lnTo>
                      <a:lnTo>
                        <a:pt x="310" y="2017"/>
                      </a:lnTo>
                      <a:lnTo>
                        <a:pt x="311" y="2018"/>
                      </a:lnTo>
                      <a:lnTo>
                        <a:pt x="311" y="2018"/>
                      </a:lnTo>
                      <a:lnTo>
                        <a:pt x="312" y="2018"/>
                      </a:lnTo>
                      <a:lnTo>
                        <a:pt x="312" y="2019"/>
                      </a:lnTo>
                      <a:lnTo>
                        <a:pt x="312" y="2019"/>
                      </a:lnTo>
                      <a:lnTo>
                        <a:pt x="313" y="2019"/>
                      </a:lnTo>
                      <a:lnTo>
                        <a:pt x="313" y="2020"/>
                      </a:lnTo>
                      <a:lnTo>
                        <a:pt x="313" y="2020"/>
                      </a:lnTo>
                      <a:lnTo>
                        <a:pt x="314" y="2021"/>
                      </a:lnTo>
                      <a:lnTo>
                        <a:pt x="314" y="2021"/>
                      </a:lnTo>
                      <a:lnTo>
                        <a:pt x="315" y="2021"/>
                      </a:lnTo>
                      <a:lnTo>
                        <a:pt x="315" y="2021"/>
                      </a:lnTo>
                      <a:lnTo>
                        <a:pt x="315" y="2022"/>
                      </a:lnTo>
                      <a:lnTo>
                        <a:pt x="316" y="2022"/>
                      </a:lnTo>
                      <a:lnTo>
                        <a:pt x="316" y="2022"/>
                      </a:lnTo>
                      <a:lnTo>
                        <a:pt x="317" y="2023"/>
                      </a:lnTo>
                      <a:lnTo>
                        <a:pt x="317" y="2023"/>
                      </a:lnTo>
                      <a:lnTo>
                        <a:pt x="317" y="2023"/>
                      </a:lnTo>
                      <a:lnTo>
                        <a:pt x="318" y="2024"/>
                      </a:lnTo>
                      <a:lnTo>
                        <a:pt x="318" y="2024"/>
                      </a:lnTo>
                      <a:lnTo>
                        <a:pt x="319" y="2024"/>
                      </a:lnTo>
                      <a:lnTo>
                        <a:pt x="319" y="2025"/>
                      </a:lnTo>
                      <a:lnTo>
                        <a:pt x="320" y="2025"/>
                      </a:lnTo>
                      <a:lnTo>
                        <a:pt x="320" y="2025"/>
                      </a:lnTo>
                      <a:lnTo>
                        <a:pt x="320" y="2025"/>
                      </a:lnTo>
                      <a:lnTo>
                        <a:pt x="321" y="2026"/>
                      </a:lnTo>
                      <a:lnTo>
                        <a:pt x="321" y="2026"/>
                      </a:lnTo>
                      <a:lnTo>
                        <a:pt x="322" y="2027"/>
                      </a:lnTo>
                      <a:lnTo>
                        <a:pt x="322" y="2027"/>
                      </a:lnTo>
                      <a:lnTo>
                        <a:pt x="322" y="2028"/>
                      </a:lnTo>
                      <a:lnTo>
                        <a:pt x="323" y="2028"/>
                      </a:lnTo>
                      <a:lnTo>
                        <a:pt x="323" y="2028"/>
                      </a:lnTo>
                      <a:lnTo>
                        <a:pt x="324" y="2028"/>
                      </a:lnTo>
                      <a:lnTo>
                        <a:pt x="324" y="2029"/>
                      </a:lnTo>
                      <a:lnTo>
                        <a:pt x="324" y="2029"/>
                      </a:lnTo>
                      <a:lnTo>
                        <a:pt x="325" y="2029"/>
                      </a:lnTo>
                      <a:lnTo>
                        <a:pt x="325" y="2030"/>
                      </a:lnTo>
                      <a:lnTo>
                        <a:pt x="326" y="2030"/>
                      </a:lnTo>
                      <a:lnTo>
                        <a:pt x="327" y="2030"/>
                      </a:lnTo>
                      <a:lnTo>
                        <a:pt x="327" y="2031"/>
                      </a:lnTo>
                      <a:lnTo>
                        <a:pt x="327" y="2031"/>
                      </a:lnTo>
                      <a:lnTo>
                        <a:pt x="328" y="2031"/>
                      </a:lnTo>
                      <a:lnTo>
                        <a:pt x="328" y="2032"/>
                      </a:lnTo>
                      <a:lnTo>
                        <a:pt x="329" y="2032"/>
                      </a:lnTo>
                      <a:lnTo>
                        <a:pt x="329" y="2032"/>
                      </a:lnTo>
                      <a:lnTo>
                        <a:pt x="329" y="2032"/>
                      </a:lnTo>
                      <a:lnTo>
                        <a:pt x="330" y="2033"/>
                      </a:lnTo>
                      <a:lnTo>
                        <a:pt x="330" y="2033"/>
                      </a:lnTo>
                      <a:lnTo>
                        <a:pt x="331" y="2034"/>
                      </a:lnTo>
                      <a:lnTo>
                        <a:pt x="331" y="2034"/>
                      </a:lnTo>
                      <a:lnTo>
                        <a:pt x="331" y="2034"/>
                      </a:lnTo>
                      <a:lnTo>
                        <a:pt x="332" y="2035"/>
                      </a:lnTo>
                      <a:lnTo>
                        <a:pt x="332" y="2035"/>
                      </a:lnTo>
                      <a:lnTo>
                        <a:pt x="333" y="2035"/>
                      </a:lnTo>
                      <a:lnTo>
                        <a:pt x="334" y="2036"/>
                      </a:lnTo>
                      <a:lnTo>
                        <a:pt x="334" y="2036"/>
                      </a:lnTo>
                      <a:lnTo>
                        <a:pt x="334" y="2036"/>
                      </a:lnTo>
                      <a:lnTo>
                        <a:pt x="335" y="2037"/>
                      </a:lnTo>
                      <a:lnTo>
                        <a:pt x="335" y="2037"/>
                      </a:lnTo>
                      <a:lnTo>
                        <a:pt x="336" y="2037"/>
                      </a:lnTo>
                      <a:lnTo>
                        <a:pt x="336" y="2038"/>
                      </a:lnTo>
                      <a:lnTo>
                        <a:pt x="336" y="2038"/>
                      </a:lnTo>
                      <a:lnTo>
                        <a:pt x="337" y="2038"/>
                      </a:lnTo>
                      <a:lnTo>
                        <a:pt x="337" y="2039"/>
                      </a:lnTo>
                      <a:lnTo>
                        <a:pt x="338" y="2039"/>
                      </a:lnTo>
                      <a:lnTo>
                        <a:pt x="338" y="2040"/>
                      </a:lnTo>
                      <a:lnTo>
                        <a:pt x="339" y="2040"/>
                      </a:lnTo>
                      <a:lnTo>
                        <a:pt x="339" y="2040"/>
                      </a:lnTo>
                      <a:lnTo>
                        <a:pt x="340" y="2040"/>
                      </a:lnTo>
                      <a:lnTo>
                        <a:pt x="340" y="2041"/>
                      </a:lnTo>
                      <a:lnTo>
                        <a:pt x="341" y="2041"/>
                      </a:lnTo>
                      <a:lnTo>
                        <a:pt x="341" y="2041"/>
                      </a:lnTo>
                      <a:lnTo>
                        <a:pt x="341" y="2042"/>
                      </a:lnTo>
                      <a:lnTo>
                        <a:pt x="342" y="2042"/>
                      </a:lnTo>
                      <a:lnTo>
                        <a:pt x="343" y="2042"/>
                      </a:lnTo>
                      <a:lnTo>
                        <a:pt x="343" y="2043"/>
                      </a:lnTo>
                      <a:lnTo>
                        <a:pt x="343" y="2043"/>
                      </a:lnTo>
                      <a:lnTo>
                        <a:pt x="344" y="2043"/>
                      </a:lnTo>
                      <a:lnTo>
                        <a:pt x="344" y="2044"/>
                      </a:lnTo>
                      <a:lnTo>
                        <a:pt x="345" y="2044"/>
                      </a:lnTo>
                      <a:lnTo>
                        <a:pt x="345" y="2044"/>
                      </a:lnTo>
                      <a:lnTo>
                        <a:pt x="346" y="2044"/>
                      </a:lnTo>
                      <a:lnTo>
                        <a:pt x="346" y="2045"/>
                      </a:lnTo>
                      <a:lnTo>
                        <a:pt x="347" y="2045"/>
                      </a:lnTo>
                      <a:lnTo>
                        <a:pt x="347" y="2046"/>
                      </a:lnTo>
                      <a:lnTo>
                        <a:pt x="348" y="2046"/>
                      </a:lnTo>
                      <a:lnTo>
                        <a:pt x="348" y="2047"/>
                      </a:lnTo>
                      <a:lnTo>
                        <a:pt x="349" y="2047"/>
                      </a:lnTo>
                      <a:lnTo>
                        <a:pt x="349" y="2047"/>
                      </a:lnTo>
                      <a:lnTo>
                        <a:pt x="350" y="2047"/>
                      </a:lnTo>
                      <a:lnTo>
                        <a:pt x="350" y="2048"/>
                      </a:lnTo>
                      <a:lnTo>
                        <a:pt x="351" y="2048"/>
                      </a:lnTo>
                      <a:lnTo>
                        <a:pt x="351" y="2048"/>
                      </a:lnTo>
                      <a:lnTo>
                        <a:pt x="352" y="2049"/>
                      </a:lnTo>
                      <a:lnTo>
                        <a:pt x="352" y="2049"/>
                      </a:lnTo>
                      <a:lnTo>
                        <a:pt x="352" y="2049"/>
                      </a:lnTo>
                      <a:lnTo>
                        <a:pt x="353" y="2050"/>
                      </a:lnTo>
                      <a:lnTo>
                        <a:pt x="354" y="2050"/>
                      </a:lnTo>
                      <a:lnTo>
                        <a:pt x="354" y="2050"/>
                      </a:lnTo>
                      <a:lnTo>
                        <a:pt x="355" y="2051"/>
                      </a:lnTo>
                      <a:lnTo>
                        <a:pt x="355" y="2051"/>
                      </a:lnTo>
                      <a:lnTo>
                        <a:pt x="356" y="2051"/>
                      </a:lnTo>
                      <a:lnTo>
                        <a:pt x="356" y="2051"/>
                      </a:lnTo>
                      <a:lnTo>
                        <a:pt x="357" y="2052"/>
                      </a:lnTo>
                      <a:lnTo>
                        <a:pt x="357" y="2052"/>
                      </a:lnTo>
                      <a:lnTo>
                        <a:pt x="358" y="2053"/>
                      </a:lnTo>
                      <a:lnTo>
                        <a:pt x="358" y="2053"/>
                      </a:lnTo>
                      <a:lnTo>
                        <a:pt x="359" y="2053"/>
                      </a:lnTo>
                      <a:lnTo>
                        <a:pt x="359" y="2054"/>
                      </a:lnTo>
                      <a:lnTo>
                        <a:pt x="360" y="2054"/>
                      </a:lnTo>
                      <a:lnTo>
                        <a:pt x="360" y="2054"/>
                      </a:lnTo>
                      <a:lnTo>
                        <a:pt x="361" y="2055"/>
                      </a:lnTo>
                      <a:lnTo>
                        <a:pt x="361" y="2055"/>
                      </a:lnTo>
                      <a:lnTo>
                        <a:pt x="362" y="2055"/>
                      </a:lnTo>
                      <a:lnTo>
                        <a:pt x="362" y="2056"/>
                      </a:lnTo>
                      <a:lnTo>
                        <a:pt x="363" y="2056"/>
                      </a:lnTo>
                      <a:lnTo>
                        <a:pt x="364" y="2056"/>
                      </a:lnTo>
                      <a:lnTo>
                        <a:pt x="364" y="2057"/>
                      </a:lnTo>
                      <a:lnTo>
                        <a:pt x="364" y="2057"/>
                      </a:lnTo>
                      <a:lnTo>
                        <a:pt x="365" y="2057"/>
                      </a:lnTo>
                      <a:lnTo>
                        <a:pt x="366" y="2058"/>
                      </a:lnTo>
                      <a:lnTo>
                        <a:pt x="366" y="2058"/>
                      </a:lnTo>
                      <a:lnTo>
                        <a:pt x="366" y="2058"/>
                      </a:lnTo>
                      <a:lnTo>
                        <a:pt x="367" y="2058"/>
                      </a:lnTo>
                      <a:lnTo>
                        <a:pt x="368" y="2059"/>
                      </a:lnTo>
                      <a:lnTo>
                        <a:pt x="368" y="2059"/>
                      </a:lnTo>
                      <a:lnTo>
                        <a:pt x="369" y="2060"/>
                      </a:lnTo>
                      <a:lnTo>
                        <a:pt x="369" y="2060"/>
                      </a:lnTo>
                      <a:lnTo>
                        <a:pt x="370" y="2060"/>
                      </a:lnTo>
                      <a:lnTo>
                        <a:pt x="370" y="2061"/>
                      </a:lnTo>
                      <a:lnTo>
                        <a:pt x="371" y="2061"/>
                      </a:lnTo>
                      <a:lnTo>
                        <a:pt x="371" y="2061"/>
                      </a:lnTo>
                      <a:lnTo>
                        <a:pt x="372" y="2062"/>
                      </a:lnTo>
                      <a:lnTo>
                        <a:pt x="373" y="2062"/>
                      </a:lnTo>
                      <a:lnTo>
                        <a:pt x="373" y="2062"/>
                      </a:lnTo>
                      <a:lnTo>
                        <a:pt x="374" y="2063"/>
                      </a:lnTo>
                      <a:lnTo>
                        <a:pt x="374" y="2063"/>
                      </a:lnTo>
                      <a:lnTo>
                        <a:pt x="374" y="2063"/>
                      </a:lnTo>
                      <a:lnTo>
                        <a:pt x="375" y="2063"/>
                      </a:lnTo>
                      <a:lnTo>
                        <a:pt x="376" y="2064"/>
                      </a:lnTo>
                      <a:lnTo>
                        <a:pt x="376" y="2064"/>
                      </a:lnTo>
                      <a:lnTo>
                        <a:pt x="376" y="2064"/>
                      </a:lnTo>
                      <a:lnTo>
                        <a:pt x="377" y="2065"/>
                      </a:lnTo>
                      <a:lnTo>
                        <a:pt x="378" y="2065"/>
                      </a:lnTo>
                      <a:lnTo>
                        <a:pt x="378" y="2065"/>
                      </a:lnTo>
                      <a:lnTo>
                        <a:pt x="379" y="2065"/>
                      </a:lnTo>
                      <a:lnTo>
                        <a:pt x="379" y="2066"/>
                      </a:lnTo>
                      <a:lnTo>
                        <a:pt x="380" y="2066"/>
                      </a:lnTo>
                      <a:lnTo>
                        <a:pt x="381" y="2067"/>
                      </a:lnTo>
                      <a:lnTo>
                        <a:pt x="381" y="2067"/>
                      </a:lnTo>
                      <a:lnTo>
                        <a:pt x="382" y="2067"/>
                      </a:lnTo>
                      <a:lnTo>
                        <a:pt x="382" y="2068"/>
                      </a:lnTo>
                      <a:lnTo>
                        <a:pt x="383" y="2068"/>
                      </a:lnTo>
                      <a:lnTo>
                        <a:pt x="383" y="2068"/>
                      </a:lnTo>
                      <a:lnTo>
                        <a:pt x="384" y="2069"/>
                      </a:lnTo>
                      <a:lnTo>
                        <a:pt x="385" y="2069"/>
                      </a:lnTo>
                      <a:lnTo>
                        <a:pt x="385" y="2069"/>
                      </a:lnTo>
                      <a:lnTo>
                        <a:pt x="386" y="2070"/>
                      </a:lnTo>
                      <a:lnTo>
                        <a:pt x="386" y="2070"/>
                      </a:lnTo>
                      <a:lnTo>
                        <a:pt x="387" y="2070"/>
                      </a:lnTo>
                      <a:lnTo>
                        <a:pt x="388" y="2070"/>
                      </a:lnTo>
                      <a:lnTo>
                        <a:pt x="388" y="2071"/>
                      </a:lnTo>
                      <a:lnTo>
                        <a:pt x="389" y="2071"/>
                      </a:lnTo>
                      <a:lnTo>
                        <a:pt x="389" y="2072"/>
                      </a:lnTo>
                      <a:lnTo>
                        <a:pt x="390" y="2072"/>
                      </a:lnTo>
                      <a:lnTo>
                        <a:pt x="390" y="2072"/>
                      </a:lnTo>
                      <a:lnTo>
                        <a:pt x="391" y="2072"/>
                      </a:lnTo>
                      <a:lnTo>
                        <a:pt x="392" y="2073"/>
                      </a:lnTo>
                      <a:lnTo>
                        <a:pt x="392" y="2073"/>
                      </a:lnTo>
                      <a:lnTo>
                        <a:pt x="393" y="2074"/>
                      </a:lnTo>
                      <a:lnTo>
                        <a:pt x="394" y="2074"/>
                      </a:lnTo>
                      <a:lnTo>
                        <a:pt x="394" y="2074"/>
                      </a:lnTo>
                      <a:lnTo>
                        <a:pt x="395" y="2075"/>
                      </a:lnTo>
                      <a:lnTo>
                        <a:pt x="395" y="2075"/>
                      </a:lnTo>
                      <a:lnTo>
                        <a:pt x="396" y="2075"/>
                      </a:lnTo>
                      <a:lnTo>
                        <a:pt x="397" y="2076"/>
                      </a:lnTo>
                      <a:lnTo>
                        <a:pt x="397" y="2076"/>
                      </a:lnTo>
                      <a:lnTo>
                        <a:pt x="398" y="2076"/>
                      </a:lnTo>
                      <a:lnTo>
                        <a:pt x="399" y="2077"/>
                      </a:lnTo>
                      <a:lnTo>
                        <a:pt x="399" y="2077"/>
                      </a:lnTo>
                      <a:lnTo>
                        <a:pt x="400" y="2077"/>
                      </a:lnTo>
                      <a:lnTo>
                        <a:pt x="400" y="2077"/>
                      </a:lnTo>
                      <a:lnTo>
                        <a:pt x="401" y="2078"/>
                      </a:lnTo>
                      <a:lnTo>
                        <a:pt x="402" y="2078"/>
                      </a:lnTo>
                      <a:lnTo>
                        <a:pt x="402" y="2079"/>
                      </a:lnTo>
                      <a:lnTo>
                        <a:pt x="403" y="2079"/>
                      </a:lnTo>
                      <a:lnTo>
                        <a:pt x="404" y="2079"/>
                      </a:lnTo>
                      <a:lnTo>
                        <a:pt x="404" y="2080"/>
                      </a:lnTo>
                      <a:lnTo>
                        <a:pt x="405" y="2080"/>
                      </a:lnTo>
                      <a:lnTo>
                        <a:pt x="406" y="2080"/>
                      </a:lnTo>
                      <a:lnTo>
                        <a:pt x="406" y="2081"/>
                      </a:lnTo>
                      <a:lnTo>
                        <a:pt x="407" y="2081"/>
                      </a:lnTo>
                      <a:lnTo>
                        <a:pt x="408" y="2081"/>
                      </a:lnTo>
                      <a:lnTo>
                        <a:pt x="408" y="2082"/>
                      </a:lnTo>
                      <a:lnTo>
                        <a:pt x="409" y="2082"/>
                      </a:lnTo>
                      <a:lnTo>
                        <a:pt x="409" y="2082"/>
                      </a:lnTo>
                      <a:lnTo>
                        <a:pt x="410" y="2083"/>
                      </a:lnTo>
                      <a:lnTo>
                        <a:pt x="411" y="2083"/>
                      </a:lnTo>
                      <a:lnTo>
                        <a:pt x="411" y="2083"/>
                      </a:lnTo>
                      <a:lnTo>
                        <a:pt x="412" y="2084"/>
                      </a:lnTo>
                      <a:lnTo>
                        <a:pt x="413" y="2084"/>
                      </a:lnTo>
                      <a:lnTo>
                        <a:pt x="413" y="2084"/>
                      </a:lnTo>
                      <a:lnTo>
                        <a:pt x="414" y="2084"/>
                      </a:lnTo>
                      <a:lnTo>
                        <a:pt x="415" y="2085"/>
                      </a:lnTo>
                      <a:lnTo>
                        <a:pt x="416" y="2085"/>
                      </a:lnTo>
                      <a:lnTo>
                        <a:pt x="416" y="2086"/>
                      </a:lnTo>
                      <a:lnTo>
                        <a:pt x="417" y="2086"/>
                      </a:lnTo>
                      <a:lnTo>
                        <a:pt x="418" y="2086"/>
                      </a:lnTo>
                      <a:lnTo>
                        <a:pt x="418" y="2087"/>
                      </a:lnTo>
                      <a:lnTo>
                        <a:pt x="419" y="2087"/>
                      </a:lnTo>
                      <a:lnTo>
                        <a:pt x="420" y="2087"/>
                      </a:lnTo>
                      <a:lnTo>
                        <a:pt x="420" y="2088"/>
                      </a:lnTo>
                      <a:lnTo>
                        <a:pt x="421" y="2088"/>
                      </a:lnTo>
                      <a:lnTo>
                        <a:pt x="422" y="2088"/>
                      </a:lnTo>
                      <a:lnTo>
                        <a:pt x="423" y="2089"/>
                      </a:lnTo>
                      <a:lnTo>
                        <a:pt x="423" y="2089"/>
                      </a:lnTo>
                      <a:lnTo>
                        <a:pt x="424" y="2089"/>
                      </a:lnTo>
                      <a:lnTo>
                        <a:pt x="425" y="2089"/>
                      </a:lnTo>
                      <a:lnTo>
                        <a:pt x="425" y="2090"/>
                      </a:lnTo>
                      <a:lnTo>
                        <a:pt x="426" y="2090"/>
                      </a:lnTo>
                      <a:lnTo>
                        <a:pt x="427" y="2091"/>
                      </a:lnTo>
                      <a:lnTo>
                        <a:pt x="427" y="2091"/>
                      </a:lnTo>
                      <a:lnTo>
                        <a:pt x="428" y="2091"/>
                      </a:lnTo>
                      <a:lnTo>
                        <a:pt x="429" y="2091"/>
                      </a:lnTo>
                      <a:lnTo>
                        <a:pt x="430" y="2092"/>
                      </a:lnTo>
                      <a:lnTo>
                        <a:pt x="430" y="2092"/>
                      </a:lnTo>
                      <a:lnTo>
                        <a:pt x="431" y="2093"/>
                      </a:lnTo>
                      <a:lnTo>
                        <a:pt x="432" y="2093"/>
                      </a:lnTo>
                      <a:lnTo>
                        <a:pt x="432" y="2093"/>
                      </a:lnTo>
                      <a:lnTo>
                        <a:pt x="433" y="2094"/>
                      </a:lnTo>
                      <a:lnTo>
                        <a:pt x="434" y="2094"/>
                      </a:lnTo>
                      <a:lnTo>
                        <a:pt x="435" y="2094"/>
                      </a:lnTo>
                      <a:lnTo>
                        <a:pt x="436" y="2095"/>
                      </a:lnTo>
                      <a:lnTo>
                        <a:pt x="436" y="2095"/>
                      </a:lnTo>
                      <a:lnTo>
                        <a:pt x="437" y="2095"/>
                      </a:lnTo>
                      <a:lnTo>
                        <a:pt x="438" y="2096"/>
                      </a:lnTo>
                      <a:lnTo>
                        <a:pt x="439" y="2096"/>
                      </a:lnTo>
                      <a:lnTo>
                        <a:pt x="439" y="2096"/>
                      </a:lnTo>
                      <a:lnTo>
                        <a:pt x="440" y="2096"/>
                      </a:lnTo>
                      <a:lnTo>
                        <a:pt x="441" y="2097"/>
                      </a:lnTo>
                      <a:lnTo>
                        <a:pt x="442" y="2097"/>
                      </a:lnTo>
                      <a:lnTo>
                        <a:pt x="442" y="2098"/>
                      </a:lnTo>
                      <a:lnTo>
                        <a:pt x="443" y="2098"/>
                      </a:lnTo>
                      <a:lnTo>
                        <a:pt x="444" y="2098"/>
                      </a:lnTo>
                      <a:lnTo>
                        <a:pt x="445" y="2098"/>
                      </a:lnTo>
                      <a:lnTo>
                        <a:pt x="446" y="2099"/>
                      </a:lnTo>
                      <a:lnTo>
                        <a:pt x="446" y="2099"/>
                      </a:lnTo>
                      <a:lnTo>
                        <a:pt x="447" y="2100"/>
                      </a:lnTo>
                      <a:lnTo>
                        <a:pt x="448" y="2100"/>
                      </a:lnTo>
                      <a:lnTo>
                        <a:pt x="449" y="2100"/>
                      </a:lnTo>
                      <a:lnTo>
                        <a:pt x="449" y="2101"/>
                      </a:lnTo>
                      <a:lnTo>
                        <a:pt x="450" y="2101"/>
                      </a:lnTo>
                      <a:lnTo>
                        <a:pt x="451" y="2101"/>
                      </a:lnTo>
                      <a:lnTo>
                        <a:pt x="452" y="2102"/>
                      </a:lnTo>
                      <a:lnTo>
                        <a:pt x="453" y="2102"/>
                      </a:lnTo>
                      <a:lnTo>
                        <a:pt x="453" y="2102"/>
                      </a:lnTo>
                      <a:lnTo>
                        <a:pt x="454" y="2103"/>
                      </a:lnTo>
                      <a:lnTo>
                        <a:pt x="455" y="2103"/>
                      </a:lnTo>
                      <a:lnTo>
                        <a:pt x="456" y="2103"/>
                      </a:lnTo>
                      <a:lnTo>
                        <a:pt x="457" y="2103"/>
                      </a:lnTo>
                      <a:lnTo>
                        <a:pt x="458" y="2104"/>
                      </a:lnTo>
                      <a:lnTo>
                        <a:pt x="458" y="2104"/>
                      </a:lnTo>
                      <a:lnTo>
                        <a:pt x="459" y="2105"/>
                      </a:lnTo>
                      <a:lnTo>
                        <a:pt x="460" y="2105"/>
                      </a:lnTo>
                      <a:lnTo>
                        <a:pt x="461" y="2105"/>
                      </a:lnTo>
                      <a:lnTo>
                        <a:pt x="462" y="2105"/>
                      </a:lnTo>
                      <a:lnTo>
                        <a:pt x="463" y="2106"/>
                      </a:lnTo>
                      <a:lnTo>
                        <a:pt x="463" y="2106"/>
                      </a:lnTo>
                      <a:lnTo>
                        <a:pt x="464" y="2107"/>
                      </a:lnTo>
                      <a:lnTo>
                        <a:pt x="465" y="2107"/>
                      </a:lnTo>
                      <a:lnTo>
                        <a:pt x="466" y="2107"/>
                      </a:lnTo>
                      <a:lnTo>
                        <a:pt x="467" y="2108"/>
                      </a:lnTo>
                      <a:lnTo>
                        <a:pt x="467" y="2108"/>
                      </a:lnTo>
                      <a:lnTo>
                        <a:pt x="468" y="2108"/>
                      </a:lnTo>
                      <a:lnTo>
                        <a:pt x="469" y="2109"/>
                      </a:lnTo>
                      <a:lnTo>
                        <a:pt x="470" y="2109"/>
                      </a:lnTo>
                      <a:lnTo>
                        <a:pt x="471" y="2109"/>
                      </a:lnTo>
                      <a:lnTo>
                        <a:pt x="472" y="2110"/>
                      </a:lnTo>
                      <a:lnTo>
                        <a:pt x="473" y="2110"/>
                      </a:lnTo>
                      <a:lnTo>
                        <a:pt x="474" y="2110"/>
                      </a:lnTo>
                      <a:lnTo>
                        <a:pt x="474" y="2110"/>
                      </a:lnTo>
                      <a:lnTo>
                        <a:pt x="475" y="2111"/>
                      </a:lnTo>
                      <a:lnTo>
                        <a:pt x="477" y="2111"/>
                      </a:lnTo>
                      <a:lnTo>
                        <a:pt x="477" y="2112"/>
                      </a:lnTo>
                      <a:lnTo>
                        <a:pt x="478" y="2112"/>
                      </a:lnTo>
                      <a:lnTo>
                        <a:pt x="479" y="2112"/>
                      </a:lnTo>
                      <a:lnTo>
                        <a:pt x="480" y="2113"/>
                      </a:lnTo>
                      <a:lnTo>
                        <a:pt x="481" y="2113"/>
                      </a:lnTo>
                      <a:lnTo>
                        <a:pt x="482" y="2113"/>
                      </a:lnTo>
                      <a:lnTo>
                        <a:pt x="483" y="2114"/>
                      </a:lnTo>
                      <a:lnTo>
                        <a:pt x="484" y="2114"/>
                      </a:lnTo>
                      <a:lnTo>
                        <a:pt x="484" y="2114"/>
                      </a:lnTo>
                      <a:lnTo>
                        <a:pt x="486" y="2115"/>
                      </a:lnTo>
                      <a:lnTo>
                        <a:pt x="486" y="2115"/>
                      </a:lnTo>
                      <a:lnTo>
                        <a:pt x="487" y="2115"/>
                      </a:lnTo>
                      <a:lnTo>
                        <a:pt x="488" y="2115"/>
                      </a:lnTo>
                      <a:lnTo>
                        <a:pt x="489" y="2116"/>
                      </a:lnTo>
                      <a:lnTo>
                        <a:pt x="490" y="2116"/>
                      </a:lnTo>
                      <a:lnTo>
                        <a:pt x="491" y="2117"/>
                      </a:lnTo>
                      <a:lnTo>
                        <a:pt x="492" y="2117"/>
                      </a:lnTo>
                      <a:lnTo>
                        <a:pt x="493" y="2117"/>
                      </a:lnTo>
                      <a:lnTo>
                        <a:pt x="494" y="2117"/>
                      </a:lnTo>
                      <a:lnTo>
                        <a:pt x="495" y="2118"/>
                      </a:lnTo>
                      <a:lnTo>
                        <a:pt x="496" y="2118"/>
                      </a:lnTo>
                      <a:lnTo>
                        <a:pt x="497" y="2119"/>
                      </a:lnTo>
                      <a:lnTo>
                        <a:pt x="498" y="2119"/>
                      </a:lnTo>
                      <a:lnTo>
                        <a:pt x="499" y="2119"/>
                      </a:lnTo>
                      <a:lnTo>
                        <a:pt x="500" y="2120"/>
                      </a:lnTo>
                      <a:lnTo>
                        <a:pt x="501" y="2120"/>
                      </a:lnTo>
                      <a:lnTo>
                        <a:pt x="502" y="2120"/>
                      </a:lnTo>
                      <a:lnTo>
                        <a:pt x="502" y="2121"/>
                      </a:lnTo>
                      <a:lnTo>
                        <a:pt x="504" y="2121"/>
                      </a:lnTo>
                      <a:lnTo>
                        <a:pt x="505" y="2121"/>
                      </a:lnTo>
                      <a:lnTo>
                        <a:pt x="506" y="2122"/>
                      </a:lnTo>
                      <a:lnTo>
                        <a:pt x="507" y="2122"/>
                      </a:lnTo>
                      <a:lnTo>
                        <a:pt x="507" y="2122"/>
                      </a:lnTo>
                      <a:lnTo>
                        <a:pt x="509" y="2122"/>
                      </a:lnTo>
                      <a:lnTo>
                        <a:pt x="510" y="2123"/>
                      </a:lnTo>
                      <a:lnTo>
                        <a:pt x="511" y="2123"/>
                      </a:lnTo>
                      <a:lnTo>
                        <a:pt x="512" y="2124"/>
                      </a:lnTo>
                      <a:lnTo>
                        <a:pt x="513" y="2124"/>
                      </a:lnTo>
                      <a:lnTo>
                        <a:pt x="514" y="2124"/>
                      </a:lnTo>
                      <a:lnTo>
                        <a:pt x="515" y="2124"/>
                      </a:lnTo>
                      <a:lnTo>
                        <a:pt x="516" y="2125"/>
                      </a:lnTo>
                      <a:lnTo>
                        <a:pt x="517" y="2125"/>
                      </a:lnTo>
                      <a:lnTo>
                        <a:pt x="518" y="2126"/>
                      </a:lnTo>
                      <a:lnTo>
                        <a:pt x="519" y="2126"/>
                      </a:lnTo>
                      <a:lnTo>
                        <a:pt x="520" y="2126"/>
                      </a:lnTo>
                      <a:lnTo>
                        <a:pt x="521" y="2127"/>
                      </a:lnTo>
                      <a:lnTo>
                        <a:pt x="522" y="2127"/>
                      </a:lnTo>
                      <a:lnTo>
                        <a:pt x="523" y="2127"/>
                      </a:lnTo>
                      <a:lnTo>
                        <a:pt x="524" y="2128"/>
                      </a:lnTo>
                      <a:lnTo>
                        <a:pt x="526" y="2128"/>
                      </a:lnTo>
                      <a:lnTo>
                        <a:pt x="526" y="2128"/>
                      </a:lnTo>
                      <a:lnTo>
                        <a:pt x="528" y="2129"/>
                      </a:lnTo>
                      <a:lnTo>
                        <a:pt x="529" y="2129"/>
                      </a:lnTo>
                      <a:lnTo>
                        <a:pt x="530" y="2129"/>
                      </a:lnTo>
                      <a:lnTo>
                        <a:pt x="531" y="2129"/>
                      </a:lnTo>
                      <a:lnTo>
                        <a:pt x="532" y="2130"/>
                      </a:lnTo>
                      <a:lnTo>
                        <a:pt x="533" y="2130"/>
                      </a:lnTo>
                      <a:lnTo>
                        <a:pt x="534" y="2131"/>
                      </a:lnTo>
                      <a:lnTo>
                        <a:pt x="535" y="2131"/>
                      </a:lnTo>
                      <a:lnTo>
                        <a:pt x="536" y="2131"/>
                      </a:lnTo>
                      <a:lnTo>
                        <a:pt x="538" y="2131"/>
                      </a:lnTo>
                      <a:lnTo>
                        <a:pt x="539" y="2132"/>
                      </a:lnTo>
                      <a:lnTo>
                        <a:pt x="540" y="2132"/>
                      </a:lnTo>
                      <a:lnTo>
                        <a:pt x="541" y="2133"/>
                      </a:lnTo>
                      <a:lnTo>
                        <a:pt x="542" y="2133"/>
                      </a:lnTo>
                      <a:lnTo>
                        <a:pt x="543" y="2133"/>
                      </a:lnTo>
                      <a:lnTo>
                        <a:pt x="545" y="2134"/>
                      </a:lnTo>
                      <a:lnTo>
                        <a:pt x="546" y="2134"/>
                      </a:lnTo>
                      <a:lnTo>
                        <a:pt x="547" y="2134"/>
                      </a:lnTo>
                      <a:lnTo>
                        <a:pt x="548" y="2134"/>
                      </a:lnTo>
                      <a:lnTo>
                        <a:pt x="549" y="2135"/>
                      </a:lnTo>
                      <a:lnTo>
                        <a:pt x="550" y="2135"/>
                      </a:lnTo>
                      <a:lnTo>
                        <a:pt x="552" y="2136"/>
                      </a:lnTo>
                      <a:lnTo>
                        <a:pt x="553" y="2136"/>
                      </a:lnTo>
                      <a:lnTo>
                        <a:pt x="554" y="2136"/>
                      </a:lnTo>
                      <a:lnTo>
                        <a:pt x="555" y="2136"/>
                      </a:lnTo>
                      <a:lnTo>
                        <a:pt x="556" y="2137"/>
                      </a:lnTo>
                      <a:lnTo>
                        <a:pt x="558" y="2137"/>
                      </a:lnTo>
                      <a:lnTo>
                        <a:pt x="559" y="2138"/>
                      </a:lnTo>
                      <a:lnTo>
                        <a:pt x="560" y="2138"/>
                      </a:lnTo>
                      <a:lnTo>
                        <a:pt x="561" y="2138"/>
                      </a:lnTo>
                      <a:lnTo>
                        <a:pt x="563" y="2138"/>
                      </a:lnTo>
                      <a:lnTo>
                        <a:pt x="564" y="2139"/>
                      </a:lnTo>
                      <a:lnTo>
                        <a:pt x="565" y="2139"/>
                      </a:lnTo>
                      <a:lnTo>
                        <a:pt x="566" y="2140"/>
                      </a:lnTo>
                      <a:lnTo>
                        <a:pt x="568" y="2140"/>
                      </a:lnTo>
                      <a:lnTo>
                        <a:pt x="569" y="2140"/>
                      </a:lnTo>
                      <a:lnTo>
                        <a:pt x="570" y="2141"/>
                      </a:lnTo>
                      <a:lnTo>
                        <a:pt x="571" y="2141"/>
                      </a:lnTo>
                      <a:lnTo>
                        <a:pt x="573" y="2141"/>
                      </a:lnTo>
                      <a:lnTo>
                        <a:pt x="574" y="2141"/>
                      </a:lnTo>
                      <a:lnTo>
                        <a:pt x="575" y="2142"/>
                      </a:lnTo>
                      <a:lnTo>
                        <a:pt x="576" y="2142"/>
                      </a:lnTo>
                      <a:lnTo>
                        <a:pt x="578" y="2143"/>
                      </a:lnTo>
                      <a:lnTo>
                        <a:pt x="579" y="2143"/>
                      </a:lnTo>
                      <a:lnTo>
                        <a:pt x="580" y="2143"/>
                      </a:lnTo>
                      <a:lnTo>
                        <a:pt x="582" y="2143"/>
                      </a:lnTo>
                      <a:lnTo>
                        <a:pt x="583" y="2144"/>
                      </a:lnTo>
                      <a:lnTo>
                        <a:pt x="585" y="2144"/>
                      </a:lnTo>
                      <a:lnTo>
                        <a:pt x="586" y="2145"/>
                      </a:lnTo>
                      <a:lnTo>
                        <a:pt x="587" y="2145"/>
                      </a:lnTo>
                      <a:lnTo>
                        <a:pt x="589" y="2145"/>
                      </a:lnTo>
                      <a:lnTo>
                        <a:pt x="590" y="2146"/>
                      </a:lnTo>
                      <a:lnTo>
                        <a:pt x="591" y="2146"/>
                      </a:lnTo>
                      <a:lnTo>
                        <a:pt x="592" y="2146"/>
                      </a:lnTo>
                      <a:lnTo>
                        <a:pt x="594" y="2147"/>
                      </a:lnTo>
                      <a:lnTo>
                        <a:pt x="595" y="2147"/>
                      </a:lnTo>
                      <a:lnTo>
                        <a:pt x="597" y="2147"/>
                      </a:lnTo>
                      <a:lnTo>
                        <a:pt x="598" y="2148"/>
                      </a:lnTo>
                      <a:lnTo>
                        <a:pt x="599" y="2148"/>
                      </a:lnTo>
                      <a:lnTo>
                        <a:pt x="601" y="2148"/>
                      </a:lnTo>
                      <a:lnTo>
                        <a:pt x="602" y="2148"/>
                      </a:lnTo>
                      <a:lnTo>
                        <a:pt x="604" y="2149"/>
                      </a:lnTo>
                      <a:lnTo>
                        <a:pt x="605" y="2149"/>
                      </a:lnTo>
                      <a:lnTo>
                        <a:pt x="607" y="2150"/>
                      </a:lnTo>
                      <a:lnTo>
                        <a:pt x="608" y="2150"/>
                      </a:lnTo>
                      <a:lnTo>
                        <a:pt x="610" y="2150"/>
                      </a:lnTo>
                      <a:lnTo>
                        <a:pt x="611" y="2150"/>
                      </a:lnTo>
                      <a:lnTo>
                        <a:pt x="613" y="2151"/>
                      </a:lnTo>
                      <a:lnTo>
                        <a:pt x="614" y="2151"/>
                      </a:lnTo>
                      <a:lnTo>
                        <a:pt x="615" y="2152"/>
                      </a:lnTo>
                      <a:lnTo>
                        <a:pt x="617" y="2152"/>
                      </a:lnTo>
                      <a:lnTo>
                        <a:pt x="618" y="2152"/>
                      </a:lnTo>
                      <a:lnTo>
                        <a:pt x="620" y="2153"/>
                      </a:lnTo>
                      <a:lnTo>
                        <a:pt x="622" y="2153"/>
                      </a:lnTo>
                      <a:lnTo>
                        <a:pt x="623" y="2153"/>
                      </a:lnTo>
                      <a:lnTo>
                        <a:pt x="624" y="2154"/>
                      </a:lnTo>
                      <a:lnTo>
                        <a:pt x="625" y="2154"/>
                      </a:lnTo>
                      <a:lnTo>
                        <a:pt x="626" y="2154"/>
                      </a:lnTo>
                      <a:lnTo>
                        <a:pt x="627" y="2154"/>
                      </a:lnTo>
                      <a:lnTo>
                        <a:pt x="629" y="2155"/>
                      </a:lnTo>
                      <a:lnTo>
                        <a:pt x="631" y="2155"/>
                      </a:lnTo>
                      <a:lnTo>
                        <a:pt x="632" y="2155"/>
                      </a:lnTo>
                      <a:lnTo>
                        <a:pt x="634" y="2155"/>
                      </a:lnTo>
                      <a:lnTo>
                        <a:pt x="635" y="2156"/>
                      </a:lnTo>
                      <a:lnTo>
                        <a:pt x="637" y="2156"/>
                      </a:lnTo>
                      <a:lnTo>
                        <a:pt x="638" y="2157"/>
                      </a:lnTo>
                      <a:lnTo>
                        <a:pt x="640" y="2157"/>
                      </a:lnTo>
                      <a:lnTo>
                        <a:pt x="642" y="2157"/>
                      </a:lnTo>
                      <a:lnTo>
                        <a:pt x="643" y="2157"/>
                      </a:lnTo>
                      <a:lnTo>
                        <a:pt x="645" y="2158"/>
                      </a:lnTo>
                      <a:lnTo>
                        <a:pt x="647" y="2158"/>
                      </a:lnTo>
                      <a:lnTo>
                        <a:pt x="648" y="2159"/>
                      </a:lnTo>
                      <a:lnTo>
                        <a:pt x="650" y="2159"/>
                      </a:lnTo>
                      <a:lnTo>
                        <a:pt x="652" y="2159"/>
                      </a:lnTo>
                      <a:lnTo>
                        <a:pt x="653" y="2160"/>
                      </a:lnTo>
                      <a:lnTo>
                        <a:pt x="655" y="2160"/>
                      </a:lnTo>
                      <a:lnTo>
                        <a:pt x="657" y="2160"/>
                      </a:lnTo>
                      <a:lnTo>
                        <a:pt x="658" y="2160"/>
                      </a:lnTo>
                      <a:lnTo>
                        <a:pt x="660" y="2161"/>
                      </a:lnTo>
                      <a:lnTo>
                        <a:pt x="662" y="2161"/>
                      </a:lnTo>
                      <a:lnTo>
                        <a:pt x="664" y="2162"/>
                      </a:lnTo>
                      <a:lnTo>
                        <a:pt x="665" y="2162"/>
                      </a:lnTo>
                      <a:lnTo>
                        <a:pt x="667" y="2162"/>
                      </a:lnTo>
                      <a:lnTo>
                        <a:pt x="669" y="2162"/>
                      </a:lnTo>
                      <a:lnTo>
                        <a:pt x="671" y="2163"/>
                      </a:lnTo>
                      <a:lnTo>
                        <a:pt x="672" y="2163"/>
                      </a:lnTo>
                      <a:lnTo>
                        <a:pt x="674" y="2164"/>
                      </a:lnTo>
                      <a:lnTo>
                        <a:pt x="676" y="2164"/>
                      </a:lnTo>
                      <a:lnTo>
                        <a:pt x="678" y="2164"/>
                      </a:lnTo>
                      <a:lnTo>
                        <a:pt x="679" y="2164"/>
                      </a:lnTo>
                      <a:lnTo>
                        <a:pt x="681" y="2165"/>
                      </a:lnTo>
                      <a:lnTo>
                        <a:pt x="683" y="2165"/>
                      </a:lnTo>
                      <a:lnTo>
                        <a:pt x="685" y="2166"/>
                      </a:lnTo>
                      <a:lnTo>
                        <a:pt x="687" y="2166"/>
                      </a:lnTo>
                      <a:lnTo>
                        <a:pt x="689" y="2166"/>
                      </a:lnTo>
                      <a:lnTo>
                        <a:pt x="690" y="2167"/>
                      </a:lnTo>
                      <a:lnTo>
                        <a:pt x="692" y="2167"/>
                      </a:lnTo>
                      <a:lnTo>
                        <a:pt x="694" y="2167"/>
                      </a:lnTo>
                      <a:lnTo>
                        <a:pt x="696" y="2167"/>
                      </a:lnTo>
                      <a:lnTo>
                        <a:pt x="698" y="2168"/>
                      </a:lnTo>
                      <a:lnTo>
                        <a:pt x="700" y="2168"/>
                      </a:lnTo>
                      <a:lnTo>
                        <a:pt x="702" y="2169"/>
                      </a:lnTo>
                      <a:lnTo>
                        <a:pt x="704" y="2169"/>
                      </a:lnTo>
                      <a:lnTo>
                        <a:pt x="706" y="2169"/>
                      </a:lnTo>
                      <a:lnTo>
                        <a:pt x="708" y="2169"/>
                      </a:lnTo>
                      <a:lnTo>
                        <a:pt x="710" y="2170"/>
                      </a:lnTo>
                      <a:lnTo>
                        <a:pt x="712" y="2170"/>
                      </a:lnTo>
                      <a:lnTo>
                        <a:pt x="714" y="2171"/>
                      </a:lnTo>
                      <a:lnTo>
                        <a:pt x="716" y="2171"/>
                      </a:lnTo>
                      <a:lnTo>
                        <a:pt x="718" y="2171"/>
                      </a:lnTo>
                      <a:lnTo>
                        <a:pt x="720" y="2171"/>
                      </a:lnTo>
                      <a:lnTo>
                        <a:pt x="722" y="2172"/>
                      </a:lnTo>
                      <a:lnTo>
                        <a:pt x="724" y="2172"/>
                      </a:lnTo>
                      <a:lnTo>
                        <a:pt x="726" y="2173"/>
                      </a:lnTo>
                      <a:lnTo>
                        <a:pt x="728" y="2173"/>
                      </a:lnTo>
                      <a:lnTo>
                        <a:pt x="730" y="2173"/>
                      </a:lnTo>
                      <a:lnTo>
                        <a:pt x="732" y="2174"/>
                      </a:lnTo>
                      <a:lnTo>
                        <a:pt x="735" y="2174"/>
                      </a:lnTo>
                      <a:lnTo>
                        <a:pt x="737" y="2174"/>
                      </a:lnTo>
                      <a:lnTo>
                        <a:pt x="739" y="2174"/>
                      </a:lnTo>
                      <a:lnTo>
                        <a:pt x="741" y="2175"/>
                      </a:lnTo>
                      <a:lnTo>
                        <a:pt x="743" y="2175"/>
                      </a:lnTo>
                      <a:lnTo>
                        <a:pt x="745" y="2176"/>
                      </a:lnTo>
                      <a:lnTo>
                        <a:pt x="747" y="2176"/>
                      </a:lnTo>
                      <a:lnTo>
                        <a:pt x="750" y="2176"/>
                      </a:lnTo>
                      <a:lnTo>
                        <a:pt x="752" y="2176"/>
                      </a:lnTo>
                      <a:lnTo>
                        <a:pt x="754" y="2177"/>
                      </a:lnTo>
                      <a:lnTo>
                        <a:pt x="756" y="2177"/>
                      </a:lnTo>
                      <a:lnTo>
                        <a:pt x="758" y="2178"/>
                      </a:lnTo>
                      <a:lnTo>
                        <a:pt x="761" y="2178"/>
                      </a:lnTo>
                      <a:lnTo>
                        <a:pt x="763" y="2178"/>
                      </a:lnTo>
                      <a:lnTo>
                        <a:pt x="765" y="2178"/>
                      </a:lnTo>
                      <a:lnTo>
                        <a:pt x="768" y="2179"/>
                      </a:lnTo>
                      <a:lnTo>
                        <a:pt x="770" y="2179"/>
                      </a:lnTo>
                      <a:lnTo>
                        <a:pt x="772" y="2179"/>
                      </a:lnTo>
                      <a:lnTo>
                        <a:pt x="775" y="2180"/>
                      </a:lnTo>
                      <a:lnTo>
                        <a:pt x="777" y="2180"/>
                      </a:lnTo>
                      <a:lnTo>
                        <a:pt x="780" y="2181"/>
                      </a:lnTo>
                      <a:lnTo>
                        <a:pt x="782" y="2181"/>
                      </a:lnTo>
                      <a:lnTo>
                        <a:pt x="784" y="2181"/>
                      </a:lnTo>
                      <a:lnTo>
                        <a:pt x="787" y="2181"/>
                      </a:lnTo>
                      <a:lnTo>
                        <a:pt x="789" y="2182"/>
                      </a:lnTo>
                      <a:lnTo>
                        <a:pt x="792" y="2182"/>
                      </a:lnTo>
                      <a:lnTo>
                        <a:pt x="794" y="2183"/>
                      </a:lnTo>
                      <a:lnTo>
                        <a:pt x="797" y="2183"/>
                      </a:lnTo>
                      <a:lnTo>
                        <a:pt x="799" y="2183"/>
                      </a:lnTo>
                      <a:lnTo>
                        <a:pt x="802" y="2183"/>
                      </a:lnTo>
                      <a:lnTo>
                        <a:pt x="805" y="2184"/>
                      </a:lnTo>
                      <a:lnTo>
                        <a:pt x="807" y="2184"/>
                      </a:lnTo>
                      <a:lnTo>
                        <a:pt x="810" y="2185"/>
                      </a:lnTo>
                      <a:lnTo>
                        <a:pt x="812" y="2185"/>
                      </a:lnTo>
                      <a:lnTo>
                        <a:pt x="815" y="2185"/>
                      </a:lnTo>
                      <a:lnTo>
                        <a:pt x="817" y="2186"/>
                      </a:lnTo>
                      <a:lnTo>
                        <a:pt x="820" y="2186"/>
                      </a:lnTo>
                      <a:lnTo>
                        <a:pt x="823" y="2186"/>
                      </a:lnTo>
                      <a:lnTo>
                        <a:pt x="826" y="2186"/>
                      </a:lnTo>
                      <a:lnTo>
                        <a:pt x="828" y="2187"/>
                      </a:lnTo>
                      <a:lnTo>
                        <a:pt x="831" y="2187"/>
                      </a:lnTo>
                      <a:lnTo>
                        <a:pt x="834" y="2188"/>
                      </a:lnTo>
                      <a:lnTo>
                        <a:pt x="837" y="2188"/>
                      </a:lnTo>
                      <a:lnTo>
                        <a:pt x="839" y="2188"/>
                      </a:lnTo>
                      <a:lnTo>
                        <a:pt x="842" y="2188"/>
                      </a:lnTo>
                      <a:lnTo>
                        <a:pt x="845" y="2189"/>
                      </a:lnTo>
                      <a:lnTo>
                        <a:pt x="848" y="2189"/>
                      </a:lnTo>
                      <a:lnTo>
                        <a:pt x="851" y="2190"/>
                      </a:lnTo>
                      <a:lnTo>
                        <a:pt x="854" y="2190"/>
                      </a:lnTo>
                      <a:lnTo>
                        <a:pt x="856" y="2190"/>
                      </a:lnTo>
                      <a:lnTo>
                        <a:pt x="859" y="2190"/>
                      </a:lnTo>
                      <a:lnTo>
                        <a:pt x="862" y="2191"/>
                      </a:lnTo>
                      <a:lnTo>
                        <a:pt x="866" y="2191"/>
                      </a:lnTo>
                      <a:lnTo>
                        <a:pt x="868" y="2192"/>
                      </a:lnTo>
                      <a:lnTo>
                        <a:pt x="871" y="2192"/>
                      </a:lnTo>
                      <a:lnTo>
                        <a:pt x="874" y="2192"/>
                      </a:lnTo>
                      <a:lnTo>
                        <a:pt x="876" y="2193"/>
                      </a:lnTo>
                      <a:lnTo>
                        <a:pt x="878" y="2193"/>
                      </a:lnTo>
                      <a:lnTo>
                        <a:pt x="880" y="2193"/>
                      </a:lnTo>
                      <a:lnTo>
                        <a:pt x="884" y="2193"/>
                      </a:lnTo>
                      <a:lnTo>
                        <a:pt x="887" y="2193"/>
                      </a:lnTo>
                      <a:lnTo>
                        <a:pt x="890" y="2194"/>
                      </a:lnTo>
                      <a:lnTo>
                        <a:pt x="893" y="2194"/>
                      </a:lnTo>
                      <a:lnTo>
                        <a:pt x="896" y="2195"/>
                      </a:lnTo>
                      <a:lnTo>
                        <a:pt x="899" y="2195"/>
                      </a:lnTo>
                      <a:lnTo>
                        <a:pt x="903" y="2195"/>
                      </a:lnTo>
                      <a:lnTo>
                        <a:pt x="906" y="2195"/>
                      </a:lnTo>
                      <a:lnTo>
                        <a:pt x="909" y="2196"/>
                      </a:lnTo>
                      <a:lnTo>
                        <a:pt x="913" y="2196"/>
                      </a:lnTo>
                      <a:lnTo>
                        <a:pt x="916" y="2197"/>
                      </a:lnTo>
                      <a:lnTo>
                        <a:pt x="919" y="2197"/>
                      </a:lnTo>
                      <a:lnTo>
                        <a:pt x="923" y="2197"/>
                      </a:lnTo>
                      <a:lnTo>
                        <a:pt x="926" y="2197"/>
                      </a:lnTo>
                      <a:lnTo>
                        <a:pt x="929" y="2198"/>
                      </a:lnTo>
                      <a:lnTo>
                        <a:pt x="933" y="2198"/>
                      </a:lnTo>
                      <a:lnTo>
                        <a:pt x="936" y="2199"/>
                      </a:lnTo>
                      <a:lnTo>
                        <a:pt x="940" y="2199"/>
                      </a:lnTo>
                      <a:lnTo>
                        <a:pt x="944" y="2199"/>
                      </a:lnTo>
                      <a:lnTo>
                        <a:pt x="947" y="2200"/>
                      </a:lnTo>
                      <a:lnTo>
                        <a:pt x="951" y="2200"/>
                      </a:lnTo>
                      <a:lnTo>
                        <a:pt x="955" y="2200"/>
                      </a:lnTo>
                      <a:lnTo>
                        <a:pt x="958" y="2200"/>
                      </a:lnTo>
                      <a:lnTo>
                        <a:pt x="962" y="2201"/>
                      </a:lnTo>
                      <a:lnTo>
                        <a:pt x="966" y="2201"/>
                      </a:lnTo>
                      <a:lnTo>
                        <a:pt x="969" y="2202"/>
                      </a:lnTo>
                      <a:lnTo>
                        <a:pt x="973" y="2202"/>
                      </a:lnTo>
                      <a:lnTo>
                        <a:pt x="977" y="2202"/>
                      </a:lnTo>
                      <a:lnTo>
                        <a:pt x="981" y="2202"/>
                      </a:lnTo>
                      <a:lnTo>
                        <a:pt x="985" y="2203"/>
                      </a:lnTo>
                      <a:lnTo>
                        <a:pt x="989" y="2203"/>
                      </a:lnTo>
                      <a:lnTo>
                        <a:pt x="993" y="2204"/>
                      </a:lnTo>
                      <a:lnTo>
                        <a:pt x="997" y="2204"/>
                      </a:lnTo>
                      <a:lnTo>
                        <a:pt x="1001" y="2204"/>
                      </a:lnTo>
                      <a:lnTo>
                        <a:pt x="1005" y="2204"/>
                      </a:lnTo>
                      <a:lnTo>
                        <a:pt x="1009" y="2205"/>
                      </a:lnTo>
                      <a:lnTo>
                        <a:pt x="1013" y="2205"/>
                      </a:lnTo>
                      <a:lnTo>
                        <a:pt x="1017" y="2205"/>
                      </a:lnTo>
                      <a:lnTo>
                        <a:pt x="1022" y="2206"/>
                      </a:lnTo>
                      <a:lnTo>
                        <a:pt x="1026" y="2206"/>
                      </a:lnTo>
                      <a:lnTo>
                        <a:pt x="1030" y="2207"/>
                      </a:lnTo>
                      <a:lnTo>
                        <a:pt x="1035" y="2207"/>
                      </a:lnTo>
                      <a:lnTo>
                        <a:pt x="1039" y="2207"/>
                      </a:lnTo>
                      <a:lnTo>
                        <a:pt x="1043" y="2207"/>
                      </a:lnTo>
                      <a:lnTo>
                        <a:pt x="1048" y="2208"/>
                      </a:lnTo>
                      <a:lnTo>
                        <a:pt x="1052" y="2208"/>
                      </a:lnTo>
                      <a:lnTo>
                        <a:pt x="1056" y="2209"/>
                      </a:lnTo>
                      <a:lnTo>
                        <a:pt x="1061" y="2209"/>
                      </a:lnTo>
                      <a:lnTo>
                        <a:pt x="1066" y="2209"/>
                      </a:lnTo>
                      <a:lnTo>
                        <a:pt x="1070" y="2209"/>
                      </a:lnTo>
                      <a:lnTo>
                        <a:pt x="1075" y="2210"/>
                      </a:lnTo>
                      <a:lnTo>
                        <a:pt x="1080" y="2210"/>
                      </a:lnTo>
                      <a:lnTo>
                        <a:pt x="1084" y="2211"/>
                      </a:lnTo>
                      <a:lnTo>
                        <a:pt x="1089" y="2211"/>
                      </a:lnTo>
                      <a:lnTo>
                        <a:pt x="1094" y="2211"/>
                      </a:lnTo>
                      <a:lnTo>
                        <a:pt x="1099" y="2211"/>
                      </a:lnTo>
                      <a:lnTo>
                        <a:pt x="1104" y="2212"/>
                      </a:lnTo>
                      <a:lnTo>
                        <a:pt x="1109" y="2212"/>
                      </a:lnTo>
                      <a:lnTo>
                        <a:pt x="1114" y="2212"/>
                      </a:lnTo>
                      <a:lnTo>
                        <a:pt x="1119" y="2213"/>
                      </a:lnTo>
                      <a:lnTo>
                        <a:pt x="1124" y="2213"/>
                      </a:lnTo>
                      <a:lnTo>
                        <a:pt x="1128" y="2214"/>
                      </a:lnTo>
                      <a:lnTo>
                        <a:pt x="1129" y="2214"/>
                      </a:lnTo>
                      <a:lnTo>
                        <a:pt x="1135" y="2214"/>
                      </a:lnTo>
                      <a:lnTo>
                        <a:pt x="1140" y="2214"/>
                      </a:lnTo>
                      <a:lnTo>
                        <a:pt x="1145" y="2214"/>
                      </a:lnTo>
                      <a:lnTo>
                        <a:pt x="1151" y="2215"/>
                      </a:lnTo>
                      <a:lnTo>
                        <a:pt x="1157" y="2215"/>
                      </a:lnTo>
                      <a:lnTo>
                        <a:pt x="1162" y="2216"/>
                      </a:lnTo>
                      <a:lnTo>
                        <a:pt x="1168" y="2216"/>
                      </a:lnTo>
                      <a:lnTo>
                        <a:pt x="1173" y="2216"/>
                      </a:lnTo>
                      <a:lnTo>
                        <a:pt x="1179" y="2216"/>
                      </a:lnTo>
                      <a:lnTo>
                        <a:pt x="1185" y="2217"/>
                      </a:lnTo>
                      <a:lnTo>
                        <a:pt x="1191" y="2217"/>
                      </a:lnTo>
                      <a:lnTo>
                        <a:pt x="1196" y="2218"/>
                      </a:lnTo>
                      <a:lnTo>
                        <a:pt x="1203" y="2218"/>
                      </a:lnTo>
                      <a:lnTo>
                        <a:pt x="1208" y="2218"/>
                      </a:lnTo>
                      <a:lnTo>
                        <a:pt x="1215" y="2219"/>
                      </a:lnTo>
                      <a:lnTo>
                        <a:pt x="1221" y="2219"/>
                      </a:lnTo>
                      <a:lnTo>
                        <a:pt x="1227" y="2219"/>
                      </a:lnTo>
                      <a:lnTo>
                        <a:pt x="1234" y="2219"/>
                      </a:lnTo>
                      <a:lnTo>
                        <a:pt x="1240" y="2220"/>
                      </a:lnTo>
                      <a:lnTo>
                        <a:pt x="1247" y="2220"/>
                      </a:lnTo>
                      <a:lnTo>
                        <a:pt x="1253" y="2221"/>
                      </a:lnTo>
                      <a:lnTo>
                        <a:pt x="1260" y="2221"/>
                      </a:lnTo>
                      <a:lnTo>
                        <a:pt x="1267" y="2221"/>
                      </a:lnTo>
                      <a:lnTo>
                        <a:pt x="1274" y="2221"/>
                      </a:lnTo>
                      <a:lnTo>
                        <a:pt x="1281" y="2222"/>
                      </a:lnTo>
                      <a:lnTo>
                        <a:pt x="1288" y="2222"/>
                      </a:lnTo>
                      <a:lnTo>
                        <a:pt x="1295" y="2223"/>
                      </a:lnTo>
                      <a:lnTo>
                        <a:pt x="1302" y="2223"/>
                      </a:lnTo>
                      <a:lnTo>
                        <a:pt x="1309" y="2223"/>
                      </a:lnTo>
                      <a:lnTo>
                        <a:pt x="1316" y="2223"/>
                      </a:lnTo>
                      <a:lnTo>
                        <a:pt x="1323" y="2224"/>
                      </a:lnTo>
                      <a:lnTo>
                        <a:pt x="1331" y="2224"/>
                      </a:lnTo>
                      <a:lnTo>
                        <a:pt x="1338" y="2224"/>
                      </a:lnTo>
                      <a:lnTo>
                        <a:pt x="1346" y="2225"/>
                      </a:lnTo>
                      <a:lnTo>
                        <a:pt x="1354" y="2225"/>
                      </a:lnTo>
                      <a:lnTo>
                        <a:pt x="1361" y="2226"/>
                      </a:lnTo>
                      <a:lnTo>
                        <a:pt x="1369" y="2226"/>
                      </a:lnTo>
                      <a:lnTo>
                        <a:pt x="1377" y="2226"/>
                      </a:lnTo>
                      <a:lnTo>
                        <a:pt x="1379" y="2226"/>
                      </a:lnTo>
                      <a:lnTo>
                        <a:pt x="1385" y="2226"/>
                      </a:lnTo>
                      <a:lnTo>
                        <a:pt x="1393" y="2227"/>
                      </a:lnTo>
                      <a:lnTo>
                        <a:pt x="1401" y="2227"/>
                      </a:lnTo>
                      <a:lnTo>
                        <a:pt x="1410" y="2228"/>
                      </a:lnTo>
                      <a:lnTo>
                        <a:pt x="1418" y="2228"/>
                      </a:lnTo>
                      <a:lnTo>
                        <a:pt x="1427" y="2228"/>
                      </a:lnTo>
                      <a:lnTo>
                        <a:pt x="1436" y="2228"/>
                      </a:lnTo>
                      <a:lnTo>
                        <a:pt x="1445" y="2229"/>
                      </a:lnTo>
                      <a:lnTo>
                        <a:pt x="1454" y="2229"/>
                      </a:lnTo>
                      <a:lnTo>
                        <a:pt x="1463" y="2230"/>
                      </a:lnTo>
                      <a:lnTo>
                        <a:pt x="1472" y="2230"/>
                      </a:lnTo>
                      <a:lnTo>
                        <a:pt x="1481" y="2230"/>
                      </a:lnTo>
                      <a:lnTo>
                        <a:pt x="1491" y="2230"/>
                      </a:lnTo>
                      <a:lnTo>
                        <a:pt x="1501" y="2231"/>
                      </a:lnTo>
                      <a:lnTo>
                        <a:pt x="1511" y="2231"/>
                      </a:lnTo>
                      <a:lnTo>
                        <a:pt x="1520" y="2231"/>
                      </a:lnTo>
                      <a:lnTo>
                        <a:pt x="1531" y="2232"/>
                      </a:lnTo>
                      <a:lnTo>
                        <a:pt x="1541" y="2232"/>
                      </a:lnTo>
                      <a:lnTo>
                        <a:pt x="1552" y="2233"/>
                      </a:lnTo>
                      <a:lnTo>
                        <a:pt x="1562" y="2233"/>
                      </a:lnTo>
                      <a:lnTo>
                        <a:pt x="1574" y="2233"/>
                      </a:lnTo>
                      <a:lnTo>
                        <a:pt x="1585" y="2233"/>
                      </a:lnTo>
                      <a:lnTo>
                        <a:pt x="1596" y="2234"/>
                      </a:lnTo>
                      <a:lnTo>
                        <a:pt x="1608" y="2234"/>
                      </a:lnTo>
                      <a:lnTo>
                        <a:pt x="1620" y="2235"/>
                      </a:lnTo>
                      <a:lnTo>
                        <a:pt x="1630" y="2235"/>
                      </a:lnTo>
                      <a:lnTo>
                        <a:pt x="1630" y="2235"/>
                      </a:lnTo>
                      <a:lnTo>
                        <a:pt x="1630" y="2234"/>
                      </a:lnTo>
                      <a:lnTo>
                        <a:pt x="1630" y="2234"/>
                      </a:lnTo>
                      <a:lnTo>
                        <a:pt x="1630" y="2233"/>
                      </a:lnTo>
                      <a:lnTo>
                        <a:pt x="1630" y="2233"/>
                      </a:lnTo>
                      <a:lnTo>
                        <a:pt x="1630" y="2233"/>
                      </a:lnTo>
                      <a:lnTo>
                        <a:pt x="1630" y="2233"/>
                      </a:lnTo>
                      <a:lnTo>
                        <a:pt x="1630" y="2232"/>
                      </a:lnTo>
                      <a:lnTo>
                        <a:pt x="1630" y="2232"/>
                      </a:lnTo>
                      <a:lnTo>
                        <a:pt x="1630" y="2231"/>
                      </a:lnTo>
                      <a:lnTo>
                        <a:pt x="1630" y="2231"/>
                      </a:lnTo>
                      <a:lnTo>
                        <a:pt x="1630" y="2231"/>
                      </a:lnTo>
                      <a:lnTo>
                        <a:pt x="1630" y="2230"/>
                      </a:lnTo>
                      <a:lnTo>
                        <a:pt x="1630" y="2230"/>
                      </a:lnTo>
                      <a:lnTo>
                        <a:pt x="1630" y="2230"/>
                      </a:lnTo>
                      <a:lnTo>
                        <a:pt x="1630" y="2230"/>
                      </a:lnTo>
                      <a:lnTo>
                        <a:pt x="1630" y="2229"/>
                      </a:lnTo>
                      <a:lnTo>
                        <a:pt x="1630" y="2229"/>
                      </a:lnTo>
                      <a:lnTo>
                        <a:pt x="1630" y="2228"/>
                      </a:lnTo>
                      <a:lnTo>
                        <a:pt x="1630" y="2228"/>
                      </a:lnTo>
                      <a:lnTo>
                        <a:pt x="1630" y="2228"/>
                      </a:lnTo>
                      <a:lnTo>
                        <a:pt x="1630" y="2228"/>
                      </a:lnTo>
                      <a:lnTo>
                        <a:pt x="1630" y="2227"/>
                      </a:lnTo>
                      <a:lnTo>
                        <a:pt x="1630" y="2227"/>
                      </a:lnTo>
                      <a:lnTo>
                        <a:pt x="1630" y="2226"/>
                      </a:lnTo>
                      <a:lnTo>
                        <a:pt x="1630" y="2226"/>
                      </a:lnTo>
                      <a:lnTo>
                        <a:pt x="1630" y="2226"/>
                      </a:lnTo>
                      <a:lnTo>
                        <a:pt x="1630" y="2226"/>
                      </a:lnTo>
                      <a:lnTo>
                        <a:pt x="1630" y="2225"/>
                      </a:lnTo>
                      <a:lnTo>
                        <a:pt x="1630" y="2225"/>
                      </a:lnTo>
                      <a:lnTo>
                        <a:pt x="1630" y="2225"/>
                      </a:lnTo>
                      <a:lnTo>
                        <a:pt x="1627" y="2224"/>
                      </a:lnTo>
                      <a:lnTo>
                        <a:pt x="1618" y="2224"/>
                      </a:lnTo>
                      <a:lnTo>
                        <a:pt x="1610" y="2224"/>
                      </a:lnTo>
                      <a:lnTo>
                        <a:pt x="1601" y="2223"/>
                      </a:lnTo>
                      <a:lnTo>
                        <a:pt x="1593" y="2223"/>
                      </a:lnTo>
                      <a:lnTo>
                        <a:pt x="1585" y="2223"/>
                      </a:lnTo>
                      <a:lnTo>
                        <a:pt x="1576" y="2223"/>
                      </a:lnTo>
                      <a:lnTo>
                        <a:pt x="1569" y="2222"/>
                      </a:lnTo>
                      <a:lnTo>
                        <a:pt x="1560" y="2222"/>
                      </a:lnTo>
                      <a:lnTo>
                        <a:pt x="1553" y="2221"/>
                      </a:lnTo>
                      <a:lnTo>
                        <a:pt x="1545" y="2221"/>
                      </a:lnTo>
                      <a:lnTo>
                        <a:pt x="1537" y="2221"/>
                      </a:lnTo>
                      <a:lnTo>
                        <a:pt x="1529" y="2221"/>
                      </a:lnTo>
                      <a:lnTo>
                        <a:pt x="1522" y="2220"/>
                      </a:lnTo>
                      <a:lnTo>
                        <a:pt x="1514" y="2220"/>
                      </a:lnTo>
                      <a:lnTo>
                        <a:pt x="1507" y="2219"/>
                      </a:lnTo>
                      <a:lnTo>
                        <a:pt x="1499" y="2219"/>
                      </a:lnTo>
                      <a:lnTo>
                        <a:pt x="1492" y="2219"/>
                      </a:lnTo>
                      <a:lnTo>
                        <a:pt x="1485" y="2219"/>
                      </a:lnTo>
                      <a:lnTo>
                        <a:pt x="1478" y="2218"/>
                      </a:lnTo>
                      <a:lnTo>
                        <a:pt x="1471" y="2218"/>
                      </a:lnTo>
                      <a:lnTo>
                        <a:pt x="1464" y="2218"/>
                      </a:lnTo>
                      <a:lnTo>
                        <a:pt x="1457" y="2217"/>
                      </a:lnTo>
                      <a:lnTo>
                        <a:pt x="1451" y="2217"/>
                      </a:lnTo>
                      <a:lnTo>
                        <a:pt x="1444" y="2216"/>
                      </a:lnTo>
                      <a:lnTo>
                        <a:pt x="1438" y="2216"/>
                      </a:lnTo>
                      <a:lnTo>
                        <a:pt x="1431" y="2216"/>
                      </a:lnTo>
                      <a:lnTo>
                        <a:pt x="1424" y="2216"/>
                      </a:lnTo>
                      <a:lnTo>
                        <a:pt x="1418" y="2215"/>
                      </a:lnTo>
                      <a:lnTo>
                        <a:pt x="1412" y="2215"/>
                      </a:lnTo>
                      <a:lnTo>
                        <a:pt x="1406" y="2214"/>
                      </a:lnTo>
                      <a:lnTo>
                        <a:pt x="1400" y="2214"/>
                      </a:lnTo>
                      <a:lnTo>
                        <a:pt x="1393" y="2214"/>
                      </a:lnTo>
                      <a:lnTo>
                        <a:pt x="1387" y="2214"/>
                      </a:lnTo>
                      <a:lnTo>
                        <a:pt x="1382" y="2213"/>
                      </a:lnTo>
                      <a:lnTo>
                        <a:pt x="1379" y="2213"/>
                      </a:lnTo>
                      <a:lnTo>
                        <a:pt x="1375" y="2213"/>
                      </a:lnTo>
                      <a:lnTo>
                        <a:pt x="1370" y="2212"/>
                      </a:lnTo>
                      <a:lnTo>
                        <a:pt x="1364" y="2212"/>
                      </a:lnTo>
                      <a:lnTo>
                        <a:pt x="1358" y="2212"/>
                      </a:lnTo>
                      <a:lnTo>
                        <a:pt x="1352" y="2211"/>
                      </a:lnTo>
                      <a:lnTo>
                        <a:pt x="1347" y="2211"/>
                      </a:lnTo>
                      <a:lnTo>
                        <a:pt x="1341" y="2211"/>
                      </a:lnTo>
                      <a:lnTo>
                        <a:pt x="1336" y="2211"/>
                      </a:lnTo>
                      <a:lnTo>
                        <a:pt x="1330" y="2210"/>
                      </a:lnTo>
                      <a:lnTo>
                        <a:pt x="1325" y="2210"/>
                      </a:lnTo>
                      <a:lnTo>
                        <a:pt x="1320" y="2209"/>
                      </a:lnTo>
                      <a:lnTo>
                        <a:pt x="1314" y="2209"/>
                      </a:lnTo>
                      <a:lnTo>
                        <a:pt x="1309" y="2209"/>
                      </a:lnTo>
                      <a:lnTo>
                        <a:pt x="1304" y="2209"/>
                      </a:lnTo>
                      <a:lnTo>
                        <a:pt x="1299" y="2208"/>
                      </a:lnTo>
                      <a:lnTo>
                        <a:pt x="1293" y="2208"/>
                      </a:lnTo>
                      <a:lnTo>
                        <a:pt x="1288" y="2207"/>
                      </a:lnTo>
                      <a:lnTo>
                        <a:pt x="1283" y="2207"/>
                      </a:lnTo>
                      <a:lnTo>
                        <a:pt x="1279" y="2207"/>
                      </a:lnTo>
                      <a:lnTo>
                        <a:pt x="1274" y="2207"/>
                      </a:lnTo>
                      <a:lnTo>
                        <a:pt x="1269" y="2206"/>
                      </a:lnTo>
                      <a:lnTo>
                        <a:pt x="1264" y="2206"/>
                      </a:lnTo>
                      <a:lnTo>
                        <a:pt x="1259" y="2205"/>
                      </a:lnTo>
                      <a:lnTo>
                        <a:pt x="1254" y="2205"/>
                      </a:lnTo>
                      <a:lnTo>
                        <a:pt x="1249" y="2205"/>
                      </a:lnTo>
                      <a:lnTo>
                        <a:pt x="1245" y="2204"/>
                      </a:lnTo>
                      <a:lnTo>
                        <a:pt x="1240" y="2204"/>
                      </a:lnTo>
                      <a:lnTo>
                        <a:pt x="1235" y="2204"/>
                      </a:lnTo>
                      <a:lnTo>
                        <a:pt x="1231" y="2204"/>
                      </a:lnTo>
                      <a:lnTo>
                        <a:pt x="1226" y="2203"/>
                      </a:lnTo>
                      <a:lnTo>
                        <a:pt x="1222" y="2203"/>
                      </a:lnTo>
                      <a:lnTo>
                        <a:pt x="1217" y="2202"/>
                      </a:lnTo>
                      <a:lnTo>
                        <a:pt x="1213" y="2202"/>
                      </a:lnTo>
                      <a:lnTo>
                        <a:pt x="1208" y="2202"/>
                      </a:lnTo>
                      <a:lnTo>
                        <a:pt x="1204" y="2202"/>
                      </a:lnTo>
                      <a:lnTo>
                        <a:pt x="1200" y="2201"/>
                      </a:lnTo>
                      <a:lnTo>
                        <a:pt x="1195" y="2201"/>
                      </a:lnTo>
                      <a:lnTo>
                        <a:pt x="1191" y="2200"/>
                      </a:lnTo>
                      <a:lnTo>
                        <a:pt x="1187" y="2200"/>
                      </a:lnTo>
                      <a:lnTo>
                        <a:pt x="1182" y="2200"/>
                      </a:lnTo>
                      <a:lnTo>
                        <a:pt x="1178" y="2200"/>
                      </a:lnTo>
                      <a:lnTo>
                        <a:pt x="1174" y="2199"/>
                      </a:lnTo>
                      <a:lnTo>
                        <a:pt x="1170" y="2199"/>
                      </a:lnTo>
                      <a:lnTo>
                        <a:pt x="1166" y="2199"/>
                      </a:lnTo>
                      <a:lnTo>
                        <a:pt x="1162" y="2198"/>
                      </a:lnTo>
                      <a:lnTo>
                        <a:pt x="1158" y="2198"/>
                      </a:lnTo>
                      <a:lnTo>
                        <a:pt x="1154" y="2197"/>
                      </a:lnTo>
                      <a:lnTo>
                        <a:pt x="1150" y="2197"/>
                      </a:lnTo>
                      <a:lnTo>
                        <a:pt x="1147" y="2197"/>
                      </a:lnTo>
                      <a:lnTo>
                        <a:pt x="1143" y="2197"/>
                      </a:lnTo>
                      <a:lnTo>
                        <a:pt x="1139" y="2196"/>
                      </a:lnTo>
                      <a:lnTo>
                        <a:pt x="1135" y="2196"/>
                      </a:lnTo>
                      <a:lnTo>
                        <a:pt x="1131" y="2195"/>
                      </a:lnTo>
                      <a:lnTo>
                        <a:pt x="1128" y="2195"/>
                      </a:lnTo>
                      <a:lnTo>
                        <a:pt x="1127" y="2195"/>
                      </a:lnTo>
                      <a:lnTo>
                        <a:pt x="1124" y="2195"/>
                      </a:lnTo>
                      <a:lnTo>
                        <a:pt x="1120" y="2195"/>
                      </a:lnTo>
                      <a:lnTo>
                        <a:pt x="1117" y="2194"/>
                      </a:lnTo>
                      <a:lnTo>
                        <a:pt x="1113" y="2194"/>
                      </a:lnTo>
                      <a:lnTo>
                        <a:pt x="1109" y="2193"/>
                      </a:lnTo>
                      <a:lnTo>
                        <a:pt x="1105" y="2193"/>
                      </a:lnTo>
                      <a:lnTo>
                        <a:pt x="1102" y="2193"/>
                      </a:lnTo>
                      <a:lnTo>
                        <a:pt x="1098" y="2193"/>
                      </a:lnTo>
                      <a:lnTo>
                        <a:pt x="1095" y="2192"/>
                      </a:lnTo>
                      <a:lnTo>
                        <a:pt x="1091" y="2192"/>
                      </a:lnTo>
                      <a:lnTo>
                        <a:pt x="1088" y="2192"/>
                      </a:lnTo>
                      <a:lnTo>
                        <a:pt x="1084" y="2191"/>
                      </a:lnTo>
                      <a:lnTo>
                        <a:pt x="1081" y="2191"/>
                      </a:lnTo>
                      <a:lnTo>
                        <a:pt x="1078" y="2190"/>
                      </a:lnTo>
                      <a:lnTo>
                        <a:pt x="1075" y="2190"/>
                      </a:lnTo>
                      <a:lnTo>
                        <a:pt x="1071" y="2190"/>
                      </a:lnTo>
                      <a:lnTo>
                        <a:pt x="1068" y="2190"/>
                      </a:lnTo>
                      <a:lnTo>
                        <a:pt x="1065" y="2189"/>
                      </a:lnTo>
                      <a:lnTo>
                        <a:pt x="1061" y="2189"/>
                      </a:lnTo>
                      <a:lnTo>
                        <a:pt x="1058" y="2188"/>
                      </a:lnTo>
                      <a:lnTo>
                        <a:pt x="1055" y="2188"/>
                      </a:lnTo>
                      <a:lnTo>
                        <a:pt x="1051" y="2188"/>
                      </a:lnTo>
                      <a:lnTo>
                        <a:pt x="1049" y="2188"/>
                      </a:lnTo>
                      <a:lnTo>
                        <a:pt x="1045" y="2187"/>
                      </a:lnTo>
                      <a:lnTo>
                        <a:pt x="1042" y="2187"/>
                      </a:lnTo>
                      <a:lnTo>
                        <a:pt x="1039" y="2186"/>
                      </a:lnTo>
                      <a:lnTo>
                        <a:pt x="1036" y="2186"/>
                      </a:lnTo>
                      <a:lnTo>
                        <a:pt x="1033" y="2186"/>
                      </a:lnTo>
                      <a:lnTo>
                        <a:pt x="1030" y="2186"/>
                      </a:lnTo>
                      <a:lnTo>
                        <a:pt x="1027" y="2185"/>
                      </a:lnTo>
                      <a:lnTo>
                        <a:pt x="1024" y="2185"/>
                      </a:lnTo>
                      <a:lnTo>
                        <a:pt x="1021" y="2185"/>
                      </a:lnTo>
                      <a:lnTo>
                        <a:pt x="1018" y="2184"/>
                      </a:lnTo>
                      <a:lnTo>
                        <a:pt x="1015" y="2184"/>
                      </a:lnTo>
                      <a:lnTo>
                        <a:pt x="1012" y="2183"/>
                      </a:lnTo>
                      <a:lnTo>
                        <a:pt x="1009" y="2183"/>
                      </a:lnTo>
                      <a:lnTo>
                        <a:pt x="1006" y="2183"/>
                      </a:lnTo>
                      <a:lnTo>
                        <a:pt x="1003" y="2183"/>
                      </a:lnTo>
                      <a:lnTo>
                        <a:pt x="1000" y="2182"/>
                      </a:lnTo>
                      <a:lnTo>
                        <a:pt x="997" y="2182"/>
                      </a:lnTo>
                      <a:lnTo>
                        <a:pt x="995" y="2181"/>
                      </a:lnTo>
                      <a:lnTo>
                        <a:pt x="992" y="2181"/>
                      </a:lnTo>
                      <a:lnTo>
                        <a:pt x="989" y="2181"/>
                      </a:lnTo>
                      <a:lnTo>
                        <a:pt x="986" y="2181"/>
                      </a:lnTo>
                      <a:lnTo>
                        <a:pt x="983" y="2180"/>
                      </a:lnTo>
                      <a:lnTo>
                        <a:pt x="981" y="2180"/>
                      </a:lnTo>
                      <a:lnTo>
                        <a:pt x="978" y="2179"/>
                      </a:lnTo>
                      <a:lnTo>
                        <a:pt x="976" y="2179"/>
                      </a:lnTo>
                      <a:lnTo>
                        <a:pt x="973" y="2179"/>
                      </a:lnTo>
                      <a:lnTo>
                        <a:pt x="970" y="2178"/>
                      </a:lnTo>
                      <a:lnTo>
                        <a:pt x="967" y="2178"/>
                      </a:lnTo>
                      <a:lnTo>
                        <a:pt x="965" y="2178"/>
                      </a:lnTo>
                      <a:lnTo>
                        <a:pt x="962" y="2178"/>
                      </a:lnTo>
                      <a:lnTo>
                        <a:pt x="960" y="2177"/>
                      </a:lnTo>
                      <a:lnTo>
                        <a:pt x="957" y="2177"/>
                      </a:lnTo>
                      <a:lnTo>
                        <a:pt x="955" y="2176"/>
                      </a:lnTo>
                      <a:lnTo>
                        <a:pt x="952" y="2176"/>
                      </a:lnTo>
                      <a:lnTo>
                        <a:pt x="949" y="2176"/>
                      </a:lnTo>
                      <a:lnTo>
                        <a:pt x="947" y="2176"/>
                      </a:lnTo>
                      <a:lnTo>
                        <a:pt x="944" y="2175"/>
                      </a:lnTo>
                      <a:lnTo>
                        <a:pt x="942" y="2175"/>
                      </a:lnTo>
                      <a:lnTo>
                        <a:pt x="939" y="2174"/>
                      </a:lnTo>
                      <a:lnTo>
                        <a:pt x="937" y="2174"/>
                      </a:lnTo>
                      <a:lnTo>
                        <a:pt x="934" y="2174"/>
                      </a:lnTo>
                      <a:lnTo>
                        <a:pt x="932" y="2174"/>
                      </a:lnTo>
                      <a:lnTo>
                        <a:pt x="929" y="2173"/>
                      </a:lnTo>
                      <a:lnTo>
                        <a:pt x="927" y="2173"/>
                      </a:lnTo>
                      <a:lnTo>
                        <a:pt x="925" y="2173"/>
                      </a:lnTo>
                      <a:lnTo>
                        <a:pt x="922" y="2172"/>
                      </a:lnTo>
                      <a:lnTo>
                        <a:pt x="920" y="2172"/>
                      </a:lnTo>
                      <a:lnTo>
                        <a:pt x="918" y="2171"/>
                      </a:lnTo>
                      <a:lnTo>
                        <a:pt x="915" y="2171"/>
                      </a:lnTo>
                      <a:lnTo>
                        <a:pt x="913" y="2171"/>
                      </a:lnTo>
                      <a:lnTo>
                        <a:pt x="911" y="2171"/>
                      </a:lnTo>
                      <a:lnTo>
                        <a:pt x="908" y="2170"/>
                      </a:lnTo>
                      <a:lnTo>
                        <a:pt x="906" y="2170"/>
                      </a:lnTo>
                      <a:lnTo>
                        <a:pt x="904" y="2169"/>
                      </a:lnTo>
                      <a:lnTo>
                        <a:pt x="902" y="2169"/>
                      </a:lnTo>
                      <a:lnTo>
                        <a:pt x="899" y="2169"/>
                      </a:lnTo>
                      <a:lnTo>
                        <a:pt x="897" y="2169"/>
                      </a:lnTo>
                      <a:lnTo>
                        <a:pt x="895" y="2168"/>
                      </a:lnTo>
                      <a:lnTo>
                        <a:pt x="893" y="2168"/>
                      </a:lnTo>
                      <a:lnTo>
                        <a:pt x="891" y="2167"/>
                      </a:lnTo>
                      <a:lnTo>
                        <a:pt x="888" y="2167"/>
                      </a:lnTo>
                      <a:lnTo>
                        <a:pt x="886" y="2167"/>
                      </a:lnTo>
                      <a:lnTo>
                        <a:pt x="884" y="2167"/>
                      </a:lnTo>
                      <a:lnTo>
                        <a:pt x="882" y="2166"/>
                      </a:lnTo>
                      <a:lnTo>
                        <a:pt x="880" y="2166"/>
                      </a:lnTo>
                      <a:lnTo>
                        <a:pt x="878" y="2166"/>
                      </a:lnTo>
                      <a:lnTo>
                        <a:pt x="876" y="2165"/>
                      </a:lnTo>
                      <a:lnTo>
                        <a:pt x="875" y="2165"/>
                      </a:lnTo>
                      <a:lnTo>
                        <a:pt x="873" y="2165"/>
                      </a:lnTo>
                      <a:lnTo>
                        <a:pt x="871" y="2164"/>
                      </a:lnTo>
                      <a:lnTo>
                        <a:pt x="869" y="2164"/>
                      </a:lnTo>
                      <a:lnTo>
                        <a:pt x="867" y="2164"/>
                      </a:lnTo>
                      <a:lnTo>
                        <a:pt x="865" y="2164"/>
                      </a:lnTo>
                      <a:lnTo>
                        <a:pt x="863" y="2163"/>
                      </a:lnTo>
                      <a:lnTo>
                        <a:pt x="861" y="2163"/>
                      </a:lnTo>
                      <a:lnTo>
                        <a:pt x="859" y="2162"/>
                      </a:lnTo>
                      <a:lnTo>
                        <a:pt x="857" y="2162"/>
                      </a:lnTo>
                      <a:lnTo>
                        <a:pt x="855" y="2162"/>
                      </a:lnTo>
                      <a:lnTo>
                        <a:pt x="853" y="2162"/>
                      </a:lnTo>
                      <a:lnTo>
                        <a:pt x="851" y="2161"/>
                      </a:lnTo>
                      <a:lnTo>
                        <a:pt x="849" y="2161"/>
                      </a:lnTo>
                      <a:lnTo>
                        <a:pt x="847" y="2160"/>
                      </a:lnTo>
                      <a:lnTo>
                        <a:pt x="845" y="2160"/>
                      </a:lnTo>
                      <a:lnTo>
                        <a:pt x="843" y="2160"/>
                      </a:lnTo>
                      <a:lnTo>
                        <a:pt x="841" y="2160"/>
                      </a:lnTo>
                      <a:lnTo>
                        <a:pt x="840" y="2159"/>
                      </a:lnTo>
                      <a:lnTo>
                        <a:pt x="838" y="2159"/>
                      </a:lnTo>
                      <a:lnTo>
                        <a:pt x="836" y="2159"/>
                      </a:lnTo>
                      <a:lnTo>
                        <a:pt x="834" y="2158"/>
                      </a:lnTo>
                      <a:lnTo>
                        <a:pt x="832" y="2158"/>
                      </a:lnTo>
                      <a:lnTo>
                        <a:pt x="830" y="2157"/>
                      </a:lnTo>
                      <a:lnTo>
                        <a:pt x="828" y="2157"/>
                      </a:lnTo>
                      <a:lnTo>
                        <a:pt x="826" y="2157"/>
                      </a:lnTo>
                      <a:lnTo>
                        <a:pt x="824" y="2157"/>
                      </a:lnTo>
                      <a:lnTo>
                        <a:pt x="823" y="2156"/>
                      </a:lnTo>
                      <a:lnTo>
                        <a:pt x="821" y="2156"/>
                      </a:lnTo>
                      <a:lnTo>
                        <a:pt x="819" y="2155"/>
                      </a:lnTo>
                      <a:lnTo>
                        <a:pt x="817" y="2155"/>
                      </a:lnTo>
                      <a:lnTo>
                        <a:pt x="815" y="2155"/>
                      </a:lnTo>
                      <a:lnTo>
                        <a:pt x="814" y="2155"/>
                      </a:lnTo>
                      <a:lnTo>
                        <a:pt x="812" y="2154"/>
                      </a:lnTo>
                      <a:lnTo>
                        <a:pt x="810" y="2154"/>
                      </a:lnTo>
                      <a:lnTo>
                        <a:pt x="808" y="2154"/>
                      </a:lnTo>
                      <a:lnTo>
                        <a:pt x="807" y="2153"/>
                      </a:lnTo>
                      <a:lnTo>
                        <a:pt x="805" y="2153"/>
                      </a:lnTo>
                      <a:lnTo>
                        <a:pt x="803" y="2153"/>
                      </a:lnTo>
                      <a:lnTo>
                        <a:pt x="801" y="2152"/>
                      </a:lnTo>
                      <a:lnTo>
                        <a:pt x="800" y="2152"/>
                      </a:lnTo>
                      <a:lnTo>
                        <a:pt x="798" y="2152"/>
                      </a:lnTo>
                      <a:lnTo>
                        <a:pt x="796" y="2151"/>
                      </a:lnTo>
                      <a:lnTo>
                        <a:pt x="795" y="2151"/>
                      </a:lnTo>
                      <a:lnTo>
                        <a:pt x="793" y="2150"/>
                      </a:lnTo>
                      <a:lnTo>
                        <a:pt x="791" y="2150"/>
                      </a:lnTo>
                      <a:lnTo>
                        <a:pt x="790" y="2150"/>
                      </a:lnTo>
                      <a:lnTo>
                        <a:pt x="788" y="2150"/>
                      </a:lnTo>
                      <a:lnTo>
                        <a:pt x="786" y="2149"/>
                      </a:lnTo>
                      <a:lnTo>
                        <a:pt x="785" y="2149"/>
                      </a:lnTo>
                      <a:lnTo>
                        <a:pt x="783" y="2148"/>
                      </a:lnTo>
                      <a:lnTo>
                        <a:pt x="781" y="2148"/>
                      </a:lnTo>
                      <a:lnTo>
                        <a:pt x="780" y="2148"/>
                      </a:lnTo>
                      <a:lnTo>
                        <a:pt x="778" y="2148"/>
                      </a:lnTo>
                      <a:lnTo>
                        <a:pt x="777" y="2147"/>
                      </a:lnTo>
                      <a:lnTo>
                        <a:pt x="775" y="2147"/>
                      </a:lnTo>
                      <a:lnTo>
                        <a:pt x="773" y="2147"/>
                      </a:lnTo>
                      <a:lnTo>
                        <a:pt x="772" y="2146"/>
                      </a:lnTo>
                      <a:lnTo>
                        <a:pt x="770" y="2146"/>
                      </a:lnTo>
                      <a:lnTo>
                        <a:pt x="769" y="2146"/>
                      </a:lnTo>
                      <a:lnTo>
                        <a:pt x="767" y="2145"/>
                      </a:lnTo>
                      <a:lnTo>
                        <a:pt x="765" y="2145"/>
                      </a:lnTo>
                      <a:lnTo>
                        <a:pt x="764" y="2145"/>
                      </a:lnTo>
                      <a:lnTo>
                        <a:pt x="763" y="2144"/>
                      </a:lnTo>
                      <a:lnTo>
                        <a:pt x="761" y="2144"/>
                      </a:lnTo>
                      <a:lnTo>
                        <a:pt x="759" y="2143"/>
                      </a:lnTo>
                      <a:lnTo>
                        <a:pt x="758" y="2143"/>
                      </a:lnTo>
                      <a:lnTo>
                        <a:pt x="756" y="2143"/>
                      </a:lnTo>
                      <a:lnTo>
                        <a:pt x="755" y="2143"/>
                      </a:lnTo>
                      <a:lnTo>
                        <a:pt x="753" y="2142"/>
                      </a:lnTo>
                      <a:lnTo>
                        <a:pt x="752" y="2142"/>
                      </a:lnTo>
                      <a:lnTo>
                        <a:pt x="751" y="2141"/>
                      </a:lnTo>
                      <a:lnTo>
                        <a:pt x="749" y="2141"/>
                      </a:lnTo>
                      <a:lnTo>
                        <a:pt x="747" y="2141"/>
                      </a:lnTo>
                      <a:lnTo>
                        <a:pt x="746" y="2141"/>
                      </a:lnTo>
                      <a:lnTo>
                        <a:pt x="744" y="2140"/>
                      </a:lnTo>
                      <a:lnTo>
                        <a:pt x="743" y="2140"/>
                      </a:lnTo>
                      <a:lnTo>
                        <a:pt x="742" y="2140"/>
                      </a:lnTo>
                      <a:lnTo>
                        <a:pt x="740" y="2139"/>
                      </a:lnTo>
                      <a:lnTo>
                        <a:pt x="739" y="2139"/>
                      </a:lnTo>
                      <a:lnTo>
                        <a:pt x="737" y="2138"/>
                      </a:lnTo>
                      <a:lnTo>
                        <a:pt x="736" y="2138"/>
                      </a:lnTo>
                      <a:lnTo>
                        <a:pt x="735" y="2138"/>
                      </a:lnTo>
                      <a:lnTo>
                        <a:pt x="733" y="2138"/>
                      </a:lnTo>
                      <a:lnTo>
                        <a:pt x="732" y="2137"/>
                      </a:lnTo>
                      <a:lnTo>
                        <a:pt x="730" y="2137"/>
                      </a:lnTo>
                      <a:lnTo>
                        <a:pt x="729" y="2136"/>
                      </a:lnTo>
                      <a:lnTo>
                        <a:pt x="728" y="2136"/>
                      </a:lnTo>
                      <a:lnTo>
                        <a:pt x="726" y="2136"/>
                      </a:lnTo>
                      <a:lnTo>
                        <a:pt x="725" y="2136"/>
                      </a:lnTo>
                      <a:lnTo>
                        <a:pt x="723" y="2135"/>
                      </a:lnTo>
                      <a:lnTo>
                        <a:pt x="722" y="2135"/>
                      </a:lnTo>
                      <a:lnTo>
                        <a:pt x="721" y="2134"/>
                      </a:lnTo>
                      <a:lnTo>
                        <a:pt x="719" y="2134"/>
                      </a:lnTo>
                      <a:lnTo>
                        <a:pt x="718" y="2134"/>
                      </a:lnTo>
                      <a:lnTo>
                        <a:pt x="717" y="2134"/>
                      </a:lnTo>
                      <a:lnTo>
                        <a:pt x="716" y="2133"/>
                      </a:lnTo>
                      <a:lnTo>
                        <a:pt x="714" y="2133"/>
                      </a:lnTo>
                      <a:lnTo>
                        <a:pt x="713" y="2133"/>
                      </a:lnTo>
                      <a:lnTo>
                        <a:pt x="711" y="2132"/>
                      </a:lnTo>
                      <a:lnTo>
                        <a:pt x="710" y="2132"/>
                      </a:lnTo>
                      <a:lnTo>
                        <a:pt x="709" y="2131"/>
                      </a:lnTo>
                      <a:lnTo>
                        <a:pt x="707" y="2131"/>
                      </a:lnTo>
                      <a:lnTo>
                        <a:pt x="706" y="2131"/>
                      </a:lnTo>
                      <a:lnTo>
                        <a:pt x="705" y="2131"/>
                      </a:lnTo>
                      <a:lnTo>
                        <a:pt x="704" y="2130"/>
                      </a:lnTo>
                      <a:lnTo>
                        <a:pt x="702" y="2130"/>
                      </a:lnTo>
                      <a:lnTo>
                        <a:pt x="701" y="2129"/>
                      </a:lnTo>
                      <a:lnTo>
                        <a:pt x="700" y="2129"/>
                      </a:lnTo>
                      <a:lnTo>
                        <a:pt x="699" y="2129"/>
                      </a:lnTo>
                      <a:lnTo>
                        <a:pt x="697" y="2129"/>
                      </a:lnTo>
                      <a:lnTo>
                        <a:pt x="696" y="2128"/>
                      </a:lnTo>
                      <a:lnTo>
                        <a:pt x="695" y="2128"/>
                      </a:lnTo>
                      <a:lnTo>
                        <a:pt x="694" y="2128"/>
                      </a:lnTo>
                      <a:lnTo>
                        <a:pt x="692" y="2127"/>
                      </a:lnTo>
                      <a:lnTo>
                        <a:pt x="691" y="2127"/>
                      </a:lnTo>
                      <a:lnTo>
                        <a:pt x="690" y="2127"/>
                      </a:lnTo>
                      <a:lnTo>
                        <a:pt x="689" y="2126"/>
                      </a:lnTo>
                      <a:lnTo>
                        <a:pt x="688" y="2126"/>
                      </a:lnTo>
                      <a:lnTo>
                        <a:pt x="686" y="2126"/>
                      </a:lnTo>
                      <a:lnTo>
                        <a:pt x="685" y="2125"/>
                      </a:lnTo>
                      <a:lnTo>
                        <a:pt x="684" y="2125"/>
                      </a:lnTo>
                      <a:lnTo>
                        <a:pt x="683" y="2124"/>
                      </a:lnTo>
                      <a:lnTo>
                        <a:pt x="681" y="2124"/>
                      </a:lnTo>
                      <a:lnTo>
                        <a:pt x="680" y="2124"/>
                      </a:lnTo>
                      <a:lnTo>
                        <a:pt x="679" y="2124"/>
                      </a:lnTo>
                      <a:lnTo>
                        <a:pt x="678" y="2123"/>
                      </a:lnTo>
                      <a:lnTo>
                        <a:pt x="677" y="2123"/>
                      </a:lnTo>
                      <a:lnTo>
                        <a:pt x="676" y="2122"/>
                      </a:lnTo>
                      <a:lnTo>
                        <a:pt x="674" y="2122"/>
                      </a:lnTo>
                      <a:lnTo>
                        <a:pt x="673" y="2122"/>
                      </a:lnTo>
                      <a:lnTo>
                        <a:pt x="672" y="2122"/>
                      </a:lnTo>
                      <a:lnTo>
                        <a:pt x="671" y="2121"/>
                      </a:lnTo>
                      <a:lnTo>
                        <a:pt x="670" y="2121"/>
                      </a:lnTo>
                      <a:lnTo>
                        <a:pt x="669" y="2121"/>
                      </a:lnTo>
                      <a:lnTo>
                        <a:pt x="668" y="2120"/>
                      </a:lnTo>
                      <a:lnTo>
                        <a:pt x="667" y="2120"/>
                      </a:lnTo>
                      <a:lnTo>
                        <a:pt x="665" y="2120"/>
                      </a:lnTo>
                      <a:lnTo>
                        <a:pt x="664" y="2119"/>
                      </a:lnTo>
                      <a:lnTo>
                        <a:pt x="663" y="2119"/>
                      </a:lnTo>
                      <a:lnTo>
                        <a:pt x="662" y="2119"/>
                      </a:lnTo>
                      <a:lnTo>
                        <a:pt x="661" y="2118"/>
                      </a:lnTo>
                      <a:lnTo>
                        <a:pt x="660" y="2118"/>
                      </a:lnTo>
                      <a:lnTo>
                        <a:pt x="659" y="2117"/>
                      </a:lnTo>
                      <a:lnTo>
                        <a:pt x="657" y="2117"/>
                      </a:lnTo>
                      <a:lnTo>
                        <a:pt x="657" y="2117"/>
                      </a:lnTo>
                      <a:lnTo>
                        <a:pt x="655" y="2117"/>
                      </a:lnTo>
                      <a:lnTo>
                        <a:pt x="654" y="2116"/>
                      </a:lnTo>
                      <a:lnTo>
                        <a:pt x="653" y="2116"/>
                      </a:lnTo>
                      <a:lnTo>
                        <a:pt x="652" y="2115"/>
                      </a:lnTo>
                      <a:lnTo>
                        <a:pt x="651" y="2115"/>
                      </a:lnTo>
                      <a:lnTo>
                        <a:pt x="650" y="2115"/>
                      </a:lnTo>
                      <a:lnTo>
                        <a:pt x="649" y="2115"/>
                      </a:lnTo>
                      <a:lnTo>
                        <a:pt x="648" y="2114"/>
                      </a:lnTo>
                      <a:lnTo>
                        <a:pt x="647" y="2114"/>
                      </a:lnTo>
                      <a:lnTo>
                        <a:pt x="646" y="2114"/>
                      </a:lnTo>
                      <a:lnTo>
                        <a:pt x="645" y="2113"/>
                      </a:lnTo>
                      <a:lnTo>
                        <a:pt x="644" y="2113"/>
                      </a:lnTo>
                      <a:lnTo>
                        <a:pt x="643" y="2113"/>
                      </a:lnTo>
                      <a:lnTo>
                        <a:pt x="642" y="2112"/>
                      </a:lnTo>
                      <a:lnTo>
                        <a:pt x="641" y="2112"/>
                      </a:lnTo>
                      <a:lnTo>
                        <a:pt x="640" y="2112"/>
                      </a:lnTo>
                      <a:lnTo>
                        <a:pt x="638" y="2111"/>
                      </a:lnTo>
                      <a:lnTo>
                        <a:pt x="638" y="2111"/>
                      </a:lnTo>
                      <a:lnTo>
                        <a:pt x="636" y="2110"/>
                      </a:lnTo>
                      <a:lnTo>
                        <a:pt x="636" y="2110"/>
                      </a:lnTo>
                      <a:lnTo>
                        <a:pt x="634" y="2110"/>
                      </a:lnTo>
                      <a:lnTo>
                        <a:pt x="634" y="2110"/>
                      </a:lnTo>
                      <a:lnTo>
                        <a:pt x="632" y="2109"/>
                      </a:lnTo>
                      <a:lnTo>
                        <a:pt x="631" y="2109"/>
                      </a:lnTo>
                      <a:lnTo>
                        <a:pt x="631" y="2109"/>
                      </a:lnTo>
                      <a:lnTo>
                        <a:pt x="629" y="2108"/>
                      </a:lnTo>
                      <a:lnTo>
                        <a:pt x="629" y="2108"/>
                      </a:lnTo>
                      <a:lnTo>
                        <a:pt x="627" y="2108"/>
                      </a:lnTo>
                      <a:lnTo>
                        <a:pt x="627" y="2107"/>
                      </a:lnTo>
                      <a:lnTo>
                        <a:pt x="626" y="2107"/>
                      </a:lnTo>
                      <a:lnTo>
                        <a:pt x="625" y="2107"/>
                      </a:lnTo>
                      <a:lnTo>
                        <a:pt x="624" y="2107"/>
                      </a:lnTo>
                      <a:lnTo>
                        <a:pt x="624" y="2106"/>
                      </a:lnTo>
                      <a:lnTo>
                        <a:pt x="623" y="2106"/>
                      </a:lnTo>
                      <a:lnTo>
                        <a:pt x="622" y="2105"/>
                      </a:lnTo>
                      <a:lnTo>
                        <a:pt x="621" y="2105"/>
                      </a:lnTo>
                      <a:lnTo>
                        <a:pt x="620" y="2105"/>
                      </a:lnTo>
                      <a:lnTo>
                        <a:pt x="619" y="2105"/>
                      </a:lnTo>
                      <a:lnTo>
                        <a:pt x="618" y="2104"/>
                      </a:lnTo>
                      <a:lnTo>
                        <a:pt x="617" y="2104"/>
                      </a:lnTo>
                      <a:lnTo>
                        <a:pt x="616" y="2103"/>
                      </a:lnTo>
                      <a:lnTo>
                        <a:pt x="615" y="2103"/>
                      </a:lnTo>
                      <a:lnTo>
                        <a:pt x="614" y="2103"/>
                      </a:lnTo>
                      <a:lnTo>
                        <a:pt x="613" y="2103"/>
                      </a:lnTo>
                      <a:lnTo>
                        <a:pt x="612" y="2102"/>
                      </a:lnTo>
                      <a:lnTo>
                        <a:pt x="611" y="2102"/>
                      </a:lnTo>
                      <a:lnTo>
                        <a:pt x="610" y="2102"/>
                      </a:lnTo>
                      <a:lnTo>
                        <a:pt x="610" y="2101"/>
                      </a:lnTo>
                      <a:lnTo>
                        <a:pt x="609" y="2101"/>
                      </a:lnTo>
                      <a:lnTo>
                        <a:pt x="608" y="2101"/>
                      </a:lnTo>
                      <a:lnTo>
                        <a:pt x="607" y="2100"/>
                      </a:lnTo>
                      <a:lnTo>
                        <a:pt x="606" y="2100"/>
                      </a:lnTo>
                      <a:lnTo>
                        <a:pt x="605" y="2100"/>
                      </a:lnTo>
                      <a:lnTo>
                        <a:pt x="604" y="2099"/>
                      </a:lnTo>
                      <a:lnTo>
                        <a:pt x="603" y="2099"/>
                      </a:lnTo>
                      <a:lnTo>
                        <a:pt x="602" y="2098"/>
                      </a:lnTo>
                      <a:lnTo>
                        <a:pt x="601" y="2098"/>
                      </a:lnTo>
                      <a:lnTo>
                        <a:pt x="601" y="2098"/>
                      </a:lnTo>
                      <a:lnTo>
                        <a:pt x="600" y="2098"/>
                      </a:lnTo>
                      <a:lnTo>
                        <a:pt x="599" y="2097"/>
                      </a:lnTo>
                      <a:lnTo>
                        <a:pt x="598" y="2097"/>
                      </a:lnTo>
                      <a:lnTo>
                        <a:pt x="597" y="2096"/>
                      </a:lnTo>
                      <a:lnTo>
                        <a:pt x="596" y="2096"/>
                      </a:lnTo>
                      <a:lnTo>
                        <a:pt x="595" y="2096"/>
                      </a:lnTo>
                      <a:lnTo>
                        <a:pt x="594" y="2096"/>
                      </a:lnTo>
                      <a:lnTo>
                        <a:pt x="594" y="2095"/>
                      </a:lnTo>
                      <a:lnTo>
                        <a:pt x="593" y="2095"/>
                      </a:lnTo>
                      <a:lnTo>
                        <a:pt x="592" y="2095"/>
                      </a:lnTo>
                      <a:lnTo>
                        <a:pt x="591" y="2094"/>
                      </a:lnTo>
                      <a:lnTo>
                        <a:pt x="590" y="2094"/>
                      </a:lnTo>
                      <a:lnTo>
                        <a:pt x="589" y="2094"/>
                      </a:lnTo>
                      <a:lnTo>
                        <a:pt x="588" y="2093"/>
                      </a:lnTo>
                      <a:lnTo>
                        <a:pt x="587" y="2093"/>
                      </a:lnTo>
                      <a:lnTo>
                        <a:pt x="587" y="2093"/>
                      </a:lnTo>
                      <a:lnTo>
                        <a:pt x="586" y="2092"/>
                      </a:lnTo>
                      <a:lnTo>
                        <a:pt x="585" y="2092"/>
                      </a:lnTo>
                      <a:lnTo>
                        <a:pt x="584" y="2091"/>
                      </a:lnTo>
                      <a:lnTo>
                        <a:pt x="583" y="2091"/>
                      </a:lnTo>
                      <a:lnTo>
                        <a:pt x="582" y="2091"/>
                      </a:lnTo>
                      <a:lnTo>
                        <a:pt x="582" y="2091"/>
                      </a:lnTo>
                      <a:lnTo>
                        <a:pt x="581" y="2090"/>
                      </a:lnTo>
                      <a:lnTo>
                        <a:pt x="580" y="2090"/>
                      </a:lnTo>
                      <a:lnTo>
                        <a:pt x="579" y="2089"/>
                      </a:lnTo>
                      <a:lnTo>
                        <a:pt x="578" y="2089"/>
                      </a:lnTo>
                      <a:lnTo>
                        <a:pt x="577" y="2089"/>
                      </a:lnTo>
                      <a:lnTo>
                        <a:pt x="577" y="2089"/>
                      </a:lnTo>
                      <a:lnTo>
                        <a:pt x="576" y="2088"/>
                      </a:lnTo>
                      <a:lnTo>
                        <a:pt x="575" y="2088"/>
                      </a:lnTo>
                      <a:lnTo>
                        <a:pt x="575" y="2088"/>
                      </a:lnTo>
                      <a:lnTo>
                        <a:pt x="574" y="2087"/>
                      </a:lnTo>
                      <a:lnTo>
                        <a:pt x="573" y="2087"/>
                      </a:lnTo>
                      <a:lnTo>
                        <a:pt x="572" y="2087"/>
                      </a:lnTo>
                      <a:lnTo>
                        <a:pt x="571" y="2086"/>
                      </a:lnTo>
                      <a:lnTo>
                        <a:pt x="570" y="2086"/>
                      </a:lnTo>
                      <a:lnTo>
                        <a:pt x="570" y="2086"/>
                      </a:lnTo>
                      <a:lnTo>
                        <a:pt x="569" y="2085"/>
                      </a:lnTo>
                      <a:lnTo>
                        <a:pt x="568" y="2085"/>
                      </a:lnTo>
                      <a:lnTo>
                        <a:pt x="567" y="2084"/>
                      </a:lnTo>
                      <a:lnTo>
                        <a:pt x="566" y="2084"/>
                      </a:lnTo>
                      <a:lnTo>
                        <a:pt x="566" y="2084"/>
                      </a:lnTo>
                      <a:lnTo>
                        <a:pt x="565" y="2084"/>
                      </a:lnTo>
                      <a:lnTo>
                        <a:pt x="564" y="2083"/>
                      </a:lnTo>
                      <a:lnTo>
                        <a:pt x="563" y="2083"/>
                      </a:lnTo>
                      <a:lnTo>
                        <a:pt x="563" y="2083"/>
                      </a:lnTo>
                      <a:lnTo>
                        <a:pt x="562" y="2082"/>
                      </a:lnTo>
                      <a:lnTo>
                        <a:pt x="561" y="2082"/>
                      </a:lnTo>
                      <a:lnTo>
                        <a:pt x="561" y="2082"/>
                      </a:lnTo>
                      <a:lnTo>
                        <a:pt x="560" y="2081"/>
                      </a:lnTo>
                      <a:lnTo>
                        <a:pt x="559" y="2081"/>
                      </a:lnTo>
                      <a:lnTo>
                        <a:pt x="558" y="2081"/>
                      </a:lnTo>
                      <a:lnTo>
                        <a:pt x="557" y="2080"/>
                      </a:lnTo>
                      <a:lnTo>
                        <a:pt x="556" y="2080"/>
                      </a:lnTo>
                      <a:lnTo>
                        <a:pt x="556" y="2080"/>
                      </a:lnTo>
                      <a:lnTo>
                        <a:pt x="555" y="2079"/>
                      </a:lnTo>
                      <a:lnTo>
                        <a:pt x="554" y="2079"/>
                      </a:lnTo>
                      <a:lnTo>
                        <a:pt x="554" y="2079"/>
                      </a:lnTo>
                      <a:lnTo>
                        <a:pt x="553" y="2078"/>
                      </a:lnTo>
                      <a:lnTo>
                        <a:pt x="552" y="2078"/>
                      </a:lnTo>
                      <a:lnTo>
                        <a:pt x="552" y="2077"/>
                      </a:lnTo>
                      <a:lnTo>
                        <a:pt x="551" y="2077"/>
                      </a:lnTo>
                      <a:lnTo>
                        <a:pt x="550" y="2077"/>
                      </a:lnTo>
                      <a:lnTo>
                        <a:pt x="549" y="2077"/>
                      </a:lnTo>
                      <a:lnTo>
                        <a:pt x="549" y="2076"/>
                      </a:lnTo>
                      <a:lnTo>
                        <a:pt x="548" y="2076"/>
                      </a:lnTo>
                      <a:lnTo>
                        <a:pt x="547" y="2076"/>
                      </a:lnTo>
                      <a:lnTo>
                        <a:pt x="547" y="2075"/>
                      </a:lnTo>
                      <a:lnTo>
                        <a:pt x="546" y="2075"/>
                      </a:lnTo>
                      <a:lnTo>
                        <a:pt x="545" y="2075"/>
                      </a:lnTo>
                      <a:lnTo>
                        <a:pt x="545" y="2074"/>
                      </a:lnTo>
                      <a:lnTo>
                        <a:pt x="544" y="2074"/>
                      </a:lnTo>
                      <a:lnTo>
                        <a:pt x="543" y="2074"/>
                      </a:lnTo>
                      <a:lnTo>
                        <a:pt x="542" y="2073"/>
                      </a:lnTo>
                      <a:lnTo>
                        <a:pt x="542" y="2073"/>
                      </a:lnTo>
                      <a:lnTo>
                        <a:pt x="541" y="2072"/>
                      </a:lnTo>
                      <a:lnTo>
                        <a:pt x="540" y="2072"/>
                      </a:lnTo>
                      <a:lnTo>
                        <a:pt x="540" y="2072"/>
                      </a:lnTo>
                      <a:lnTo>
                        <a:pt x="539" y="2072"/>
                      </a:lnTo>
                      <a:lnTo>
                        <a:pt x="538" y="2071"/>
                      </a:lnTo>
                      <a:lnTo>
                        <a:pt x="538" y="2071"/>
                      </a:lnTo>
                      <a:lnTo>
                        <a:pt x="537" y="2070"/>
                      </a:lnTo>
                      <a:lnTo>
                        <a:pt x="536" y="2070"/>
                      </a:lnTo>
                      <a:lnTo>
                        <a:pt x="535" y="2070"/>
                      </a:lnTo>
                      <a:lnTo>
                        <a:pt x="535" y="2070"/>
                      </a:lnTo>
                      <a:lnTo>
                        <a:pt x="534" y="2069"/>
                      </a:lnTo>
                      <a:lnTo>
                        <a:pt x="533" y="2069"/>
                      </a:lnTo>
                      <a:lnTo>
                        <a:pt x="533" y="2069"/>
                      </a:lnTo>
                      <a:lnTo>
                        <a:pt x="532" y="2068"/>
                      </a:lnTo>
                      <a:lnTo>
                        <a:pt x="531" y="2068"/>
                      </a:lnTo>
                      <a:lnTo>
                        <a:pt x="531" y="2068"/>
                      </a:lnTo>
                      <a:lnTo>
                        <a:pt x="530" y="2067"/>
                      </a:lnTo>
                      <a:lnTo>
                        <a:pt x="529" y="2067"/>
                      </a:lnTo>
                      <a:lnTo>
                        <a:pt x="529" y="2067"/>
                      </a:lnTo>
                      <a:lnTo>
                        <a:pt x="528" y="2066"/>
                      </a:lnTo>
                      <a:lnTo>
                        <a:pt x="527" y="2066"/>
                      </a:lnTo>
                      <a:lnTo>
                        <a:pt x="527" y="2065"/>
                      </a:lnTo>
                      <a:lnTo>
                        <a:pt x="526" y="2065"/>
                      </a:lnTo>
                      <a:lnTo>
                        <a:pt x="526" y="2065"/>
                      </a:lnTo>
                      <a:lnTo>
                        <a:pt x="525" y="2065"/>
                      </a:lnTo>
                      <a:lnTo>
                        <a:pt x="524" y="2064"/>
                      </a:lnTo>
                      <a:lnTo>
                        <a:pt x="524" y="2064"/>
                      </a:lnTo>
                      <a:lnTo>
                        <a:pt x="523" y="2064"/>
                      </a:lnTo>
                      <a:lnTo>
                        <a:pt x="522" y="2063"/>
                      </a:lnTo>
                      <a:lnTo>
                        <a:pt x="521" y="2063"/>
                      </a:lnTo>
                      <a:lnTo>
                        <a:pt x="521" y="2063"/>
                      </a:lnTo>
                      <a:lnTo>
                        <a:pt x="520" y="2062"/>
                      </a:lnTo>
                      <a:lnTo>
                        <a:pt x="520" y="2062"/>
                      </a:lnTo>
                      <a:lnTo>
                        <a:pt x="519" y="2062"/>
                      </a:lnTo>
                      <a:lnTo>
                        <a:pt x="518" y="2061"/>
                      </a:lnTo>
                      <a:lnTo>
                        <a:pt x="518" y="2061"/>
                      </a:lnTo>
                      <a:lnTo>
                        <a:pt x="517" y="2061"/>
                      </a:lnTo>
                      <a:lnTo>
                        <a:pt x="517" y="2060"/>
                      </a:lnTo>
                      <a:lnTo>
                        <a:pt x="516" y="2060"/>
                      </a:lnTo>
                      <a:lnTo>
                        <a:pt x="515" y="2060"/>
                      </a:lnTo>
                      <a:lnTo>
                        <a:pt x="514" y="2059"/>
                      </a:lnTo>
                      <a:lnTo>
                        <a:pt x="514" y="2059"/>
                      </a:lnTo>
                      <a:lnTo>
                        <a:pt x="513" y="2058"/>
                      </a:lnTo>
                      <a:lnTo>
                        <a:pt x="513" y="2058"/>
                      </a:lnTo>
                      <a:lnTo>
                        <a:pt x="512" y="2058"/>
                      </a:lnTo>
                      <a:lnTo>
                        <a:pt x="512" y="2058"/>
                      </a:lnTo>
                      <a:lnTo>
                        <a:pt x="511" y="2057"/>
                      </a:lnTo>
                      <a:lnTo>
                        <a:pt x="510" y="2057"/>
                      </a:lnTo>
                      <a:lnTo>
                        <a:pt x="510" y="2057"/>
                      </a:lnTo>
                      <a:lnTo>
                        <a:pt x="509" y="2056"/>
                      </a:lnTo>
                      <a:lnTo>
                        <a:pt x="509" y="2056"/>
                      </a:lnTo>
                      <a:lnTo>
                        <a:pt x="508" y="2056"/>
                      </a:lnTo>
                      <a:lnTo>
                        <a:pt x="507" y="2055"/>
                      </a:lnTo>
                      <a:lnTo>
                        <a:pt x="507" y="2055"/>
                      </a:lnTo>
                      <a:lnTo>
                        <a:pt x="506" y="2055"/>
                      </a:lnTo>
                      <a:lnTo>
                        <a:pt x="505" y="2054"/>
                      </a:lnTo>
                      <a:lnTo>
                        <a:pt x="505" y="2054"/>
                      </a:lnTo>
                      <a:lnTo>
                        <a:pt x="504" y="2054"/>
                      </a:lnTo>
                      <a:lnTo>
                        <a:pt x="504" y="2053"/>
                      </a:lnTo>
                      <a:lnTo>
                        <a:pt x="503" y="2053"/>
                      </a:lnTo>
                      <a:lnTo>
                        <a:pt x="502" y="2053"/>
                      </a:lnTo>
                      <a:lnTo>
                        <a:pt x="502" y="2052"/>
                      </a:lnTo>
                      <a:lnTo>
                        <a:pt x="501" y="2052"/>
                      </a:lnTo>
                      <a:lnTo>
                        <a:pt x="501" y="2051"/>
                      </a:lnTo>
                      <a:lnTo>
                        <a:pt x="500" y="2051"/>
                      </a:lnTo>
                      <a:lnTo>
                        <a:pt x="500" y="2051"/>
                      </a:lnTo>
                      <a:lnTo>
                        <a:pt x="499" y="2051"/>
                      </a:lnTo>
                      <a:lnTo>
                        <a:pt x="498" y="2050"/>
                      </a:lnTo>
                      <a:lnTo>
                        <a:pt x="498" y="2050"/>
                      </a:lnTo>
                      <a:lnTo>
                        <a:pt x="498" y="2050"/>
                      </a:lnTo>
                      <a:lnTo>
                        <a:pt x="497" y="2049"/>
                      </a:lnTo>
                      <a:lnTo>
                        <a:pt x="496" y="2049"/>
                      </a:lnTo>
                      <a:lnTo>
                        <a:pt x="495" y="2049"/>
                      </a:lnTo>
                      <a:lnTo>
                        <a:pt x="495" y="2048"/>
                      </a:lnTo>
                      <a:lnTo>
                        <a:pt x="495" y="2048"/>
                      </a:lnTo>
                      <a:lnTo>
                        <a:pt x="494" y="2048"/>
                      </a:lnTo>
                      <a:lnTo>
                        <a:pt x="493" y="2047"/>
                      </a:lnTo>
                      <a:lnTo>
                        <a:pt x="493" y="2047"/>
                      </a:lnTo>
                      <a:lnTo>
                        <a:pt x="492" y="2047"/>
                      </a:lnTo>
                      <a:lnTo>
                        <a:pt x="492" y="2047"/>
                      </a:lnTo>
                      <a:lnTo>
                        <a:pt x="491" y="2046"/>
                      </a:lnTo>
                      <a:lnTo>
                        <a:pt x="491" y="2046"/>
                      </a:lnTo>
                      <a:lnTo>
                        <a:pt x="490" y="2045"/>
                      </a:lnTo>
                      <a:lnTo>
                        <a:pt x="489" y="2045"/>
                      </a:lnTo>
                      <a:lnTo>
                        <a:pt x="489" y="2044"/>
                      </a:lnTo>
                      <a:lnTo>
                        <a:pt x="488" y="2044"/>
                      </a:lnTo>
                      <a:lnTo>
                        <a:pt x="488" y="2044"/>
                      </a:lnTo>
                      <a:lnTo>
                        <a:pt x="487" y="2044"/>
                      </a:lnTo>
                      <a:lnTo>
                        <a:pt x="487" y="2043"/>
                      </a:lnTo>
                      <a:lnTo>
                        <a:pt x="486" y="2043"/>
                      </a:lnTo>
                      <a:lnTo>
                        <a:pt x="486" y="2043"/>
                      </a:lnTo>
                      <a:lnTo>
                        <a:pt x="485" y="2042"/>
                      </a:lnTo>
                      <a:lnTo>
                        <a:pt x="485" y="2042"/>
                      </a:lnTo>
                      <a:lnTo>
                        <a:pt x="484" y="2042"/>
                      </a:lnTo>
                      <a:lnTo>
                        <a:pt x="484" y="2041"/>
                      </a:lnTo>
                      <a:lnTo>
                        <a:pt x="483" y="2041"/>
                      </a:lnTo>
                      <a:lnTo>
                        <a:pt x="482" y="2041"/>
                      </a:lnTo>
                      <a:lnTo>
                        <a:pt x="482" y="2040"/>
                      </a:lnTo>
                      <a:lnTo>
                        <a:pt x="481" y="2040"/>
                      </a:lnTo>
                      <a:lnTo>
                        <a:pt x="481" y="2040"/>
                      </a:lnTo>
                      <a:lnTo>
                        <a:pt x="480" y="2040"/>
                      </a:lnTo>
                      <a:lnTo>
                        <a:pt x="480" y="2039"/>
                      </a:lnTo>
                      <a:lnTo>
                        <a:pt x="479" y="2039"/>
                      </a:lnTo>
                      <a:lnTo>
                        <a:pt x="479" y="2038"/>
                      </a:lnTo>
                      <a:lnTo>
                        <a:pt x="478" y="2038"/>
                      </a:lnTo>
                      <a:lnTo>
                        <a:pt x="478" y="2038"/>
                      </a:lnTo>
                      <a:lnTo>
                        <a:pt x="477" y="2037"/>
                      </a:lnTo>
                      <a:lnTo>
                        <a:pt x="477" y="2037"/>
                      </a:lnTo>
                      <a:lnTo>
                        <a:pt x="476" y="2037"/>
                      </a:lnTo>
                      <a:lnTo>
                        <a:pt x="476" y="2036"/>
                      </a:lnTo>
                      <a:lnTo>
                        <a:pt x="475" y="2036"/>
                      </a:lnTo>
                      <a:lnTo>
                        <a:pt x="474" y="2036"/>
                      </a:lnTo>
                      <a:lnTo>
                        <a:pt x="474" y="2035"/>
                      </a:lnTo>
                      <a:lnTo>
                        <a:pt x="474" y="2035"/>
                      </a:lnTo>
                      <a:lnTo>
                        <a:pt x="473" y="2035"/>
                      </a:lnTo>
                      <a:lnTo>
                        <a:pt x="472" y="2034"/>
                      </a:lnTo>
                      <a:lnTo>
                        <a:pt x="472" y="2034"/>
                      </a:lnTo>
                      <a:lnTo>
                        <a:pt x="472" y="2034"/>
                      </a:lnTo>
                      <a:lnTo>
                        <a:pt x="471" y="2033"/>
                      </a:lnTo>
                      <a:lnTo>
                        <a:pt x="471" y="2033"/>
                      </a:lnTo>
                      <a:lnTo>
                        <a:pt x="470" y="2032"/>
                      </a:lnTo>
                      <a:lnTo>
                        <a:pt x="470" y="2032"/>
                      </a:lnTo>
                      <a:lnTo>
                        <a:pt x="469" y="2032"/>
                      </a:lnTo>
                      <a:lnTo>
                        <a:pt x="469" y="2032"/>
                      </a:lnTo>
                      <a:lnTo>
                        <a:pt x="468" y="2031"/>
                      </a:lnTo>
                      <a:lnTo>
                        <a:pt x="467" y="2031"/>
                      </a:lnTo>
                      <a:lnTo>
                        <a:pt x="467" y="2031"/>
                      </a:lnTo>
                      <a:lnTo>
                        <a:pt x="467" y="2030"/>
                      </a:lnTo>
                      <a:lnTo>
                        <a:pt x="466" y="2030"/>
                      </a:lnTo>
                      <a:lnTo>
                        <a:pt x="465" y="2030"/>
                      </a:lnTo>
                      <a:lnTo>
                        <a:pt x="465" y="2029"/>
                      </a:lnTo>
                      <a:lnTo>
                        <a:pt x="465" y="2029"/>
                      </a:lnTo>
                      <a:lnTo>
                        <a:pt x="464" y="2029"/>
                      </a:lnTo>
                      <a:lnTo>
                        <a:pt x="464" y="2028"/>
                      </a:lnTo>
                      <a:lnTo>
                        <a:pt x="463" y="2028"/>
                      </a:lnTo>
                      <a:lnTo>
                        <a:pt x="463" y="2028"/>
                      </a:lnTo>
                      <a:lnTo>
                        <a:pt x="462" y="2028"/>
                      </a:lnTo>
                      <a:lnTo>
                        <a:pt x="462" y="2027"/>
                      </a:lnTo>
                      <a:lnTo>
                        <a:pt x="461" y="2027"/>
                      </a:lnTo>
                      <a:lnTo>
                        <a:pt x="461" y="2026"/>
                      </a:lnTo>
                      <a:lnTo>
                        <a:pt x="460" y="2026"/>
                      </a:lnTo>
                      <a:lnTo>
                        <a:pt x="460" y="2025"/>
                      </a:lnTo>
                      <a:lnTo>
                        <a:pt x="459" y="2025"/>
                      </a:lnTo>
                      <a:lnTo>
                        <a:pt x="459" y="2025"/>
                      </a:lnTo>
                      <a:lnTo>
                        <a:pt x="458" y="2025"/>
                      </a:lnTo>
                      <a:lnTo>
                        <a:pt x="458" y="2024"/>
                      </a:lnTo>
                      <a:lnTo>
                        <a:pt x="458" y="2024"/>
                      </a:lnTo>
                      <a:lnTo>
                        <a:pt x="457" y="2024"/>
                      </a:lnTo>
                      <a:lnTo>
                        <a:pt x="456" y="2023"/>
                      </a:lnTo>
                      <a:lnTo>
                        <a:pt x="456" y="2023"/>
                      </a:lnTo>
                      <a:lnTo>
                        <a:pt x="456" y="2023"/>
                      </a:lnTo>
                      <a:lnTo>
                        <a:pt x="455" y="2022"/>
                      </a:lnTo>
                      <a:lnTo>
                        <a:pt x="455" y="2022"/>
                      </a:lnTo>
                      <a:lnTo>
                        <a:pt x="454" y="2022"/>
                      </a:lnTo>
                      <a:lnTo>
                        <a:pt x="454" y="2021"/>
                      </a:lnTo>
                      <a:lnTo>
                        <a:pt x="453" y="2021"/>
                      </a:lnTo>
                      <a:lnTo>
                        <a:pt x="453" y="2021"/>
                      </a:lnTo>
                      <a:lnTo>
                        <a:pt x="452" y="2021"/>
                      </a:lnTo>
                      <a:lnTo>
                        <a:pt x="452" y="2020"/>
                      </a:lnTo>
                      <a:lnTo>
                        <a:pt x="451" y="2020"/>
                      </a:lnTo>
                      <a:lnTo>
                        <a:pt x="451" y="2019"/>
                      </a:lnTo>
                      <a:lnTo>
                        <a:pt x="451" y="2019"/>
                      </a:lnTo>
                      <a:lnTo>
                        <a:pt x="450" y="2019"/>
                      </a:lnTo>
                      <a:lnTo>
                        <a:pt x="450" y="2018"/>
                      </a:lnTo>
                      <a:lnTo>
                        <a:pt x="449" y="2018"/>
                      </a:lnTo>
                      <a:lnTo>
                        <a:pt x="449" y="2018"/>
                      </a:lnTo>
                      <a:lnTo>
                        <a:pt x="448" y="2017"/>
                      </a:lnTo>
                      <a:lnTo>
                        <a:pt x="448" y="2017"/>
                      </a:lnTo>
                      <a:lnTo>
                        <a:pt x="447" y="2017"/>
                      </a:lnTo>
                      <a:lnTo>
                        <a:pt x="447" y="2016"/>
                      </a:lnTo>
                      <a:lnTo>
                        <a:pt x="446" y="2016"/>
                      </a:lnTo>
                      <a:lnTo>
                        <a:pt x="446" y="2016"/>
                      </a:lnTo>
                      <a:lnTo>
                        <a:pt x="446" y="2015"/>
                      </a:lnTo>
                      <a:lnTo>
                        <a:pt x="445" y="2015"/>
                      </a:lnTo>
                      <a:lnTo>
                        <a:pt x="445" y="2015"/>
                      </a:lnTo>
                      <a:lnTo>
                        <a:pt x="444" y="2014"/>
                      </a:lnTo>
                      <a:lnTo>
                        <a:pt x="444" y="2014"/>
                      </a:lnTo>
                      <a:lnTo>
                        <a:pt x="444" y="2014"/>
                      </a:lnTo>
                      <a:lnTo>
                        <a:pt x="443" y="2014"/>
                      </a:lnTo>
                      <a:lnTo>
                        <a:pt x="442" y="2013"/>
                      </a:lnTo>
                      <a:lnTo>
                        <a:pt x="442" y="2013"/>
                      </a:lnTo>
                      <a:lnTo>
                        <a:pt x="442" y="2012"/>
                      </a:lnTo>
                      <a:lnTo>
                        <a:pt x="441" y="2012"/>
                      </a:lnTo>
                      <a:lnTo>
                        <a:pt x="441" y="2012"/>
                      </a:lnTo>
                      <a:lnTo>
                        <a:pt x="440" y="2011"/>
                      </a:lnTo>
                      <a:lnTo>
                        <a:pt x="440" y="2011"/>
                      </a:lnTo>
                      <a:lnTo>
                        <a:pt x="439" y="2011"/>
                      </a:lnTo>
                      <a:lnTo>
                        <a:pt x="439" y="2010"/>
                      </a:lnTo>
                      <a:lnTo>
                        <a:pt x="439" y="2010"/>
                      </a:lnTo>
                      <a:lnTo>
                        <a:pt x="438" y="2010"/>
                      </a:lnTo>
                      <a:lnTo>
                        <a:pt x="438" y="2009"/>
                      </a:lnTo>
                      <a:lnTo>
                        <a:pt x="437" y="2009"/>
                      </a:lnTo>
                      <a:lnTo>
                        <a:pt x="437" y="2009"/>
                      </a:lnTo>
                      <a:lnTo>
                        <a:pt x="437" y="2008"/>
                      </a:lnTo>
                      <a:lnTo>
                        <a:pt x="436" y="2008"/>
                      </a:lnTo>
                      <a:lnTo>
                        <a:pt x="436" y="2008"/>
                      </a:lnTo>
                      <a:lnTo>
                        <a:pt x="435" y="2007"/>
                      </a:lnTo>
                      <a:lnTo>
                        <a:pt x="435" y="2007"/>
                      </a:lnTo>
                      <a:lnTo>
                        <a:pt x="434" y="2007"/>
                      </a:lnTo>
                      <a:lnTo>
                        <a:pt x="434" y="2007"/>
                      </a:lnTo>
                      <a:lnTo>
                        <a:pt x="434" y="2006"/>
                      </a:lnTo>
                      <a:lnTo>
                        <a:pt x="433" y="2006"/>
                      </a:lnTo>
                      <a:lnTo>
                        <a:pt x="433" y="2005"/>
                      </a:lnTo>
                      <a:lnTo>
                        <a:pt x="432" y="2005"/>
                      </a:lnTo>
                      <a:lnTo>
                        <a:pt x="432" y="2005"/>
                      </a:lnTo>
                      <a:lnTo>
                        <a:pt x="432" y="2004"/>
                      </a:lnTo>
                      <a:lnTo>
                        <a:pt x="431" y="2004"/>
                      </a:lnTo>
                      <a:lnTo>
                        <a:pt x="431" y="2004"/>
                      </a:lnTo>
                      <a:lnTo>
                        <a:pt x="430" y="2003"/>
                      </a:lnTo>
                      <a:lnTo>
                        <a:pt x="430" y="2003"/>
                      </a:lnTo>
                      <a:lnTo>
                        <a:pt x="430" y="2003"/>
                      </a:lnTo>
                      <a:lnTo>
                        <a:pt x="429" y="2002"/>
                      </a:lnTo>
                      <a:lnTo>
                        <a:pt x="429" y="2002"/>
                      </a:lnTo>
                      <a:lnTo>
                        <a:pt x="428" y="2002"/>
                      </a:lnTo>
                      <a:lnTo>
                        <a:pt x="428" y="2002"/>
                      </a:lnTo>
                      <a:lnTo>
                        <a:pt x="427" y="2001"/>
                      </a:lnTo>
                      <a:lnTo>
                        <a:pt x="427" y="2001"/>
                      </a:lnTo>
                      <a:lnTo>
                        <a:pt x="427" y="2000"/>
                      </a:lnTo>
                      <a:lnTo>
                        <a:pt x="426" y="2000"/>
                      </a:lnTo>
                      <a:lnTo>
                        <a:pt x="426" y="1999"/>
                      </a:lnTo>
                      <a:lnTo>
                        <a:pt x="425" y="1999"/>
                      </a:lnTo>
                      <a:lnTo>
                        <a:pt x="425" y="1999"/>
                      </a:lnTo>
                      <a:lnTo>
                        <a:pt x="425" y="1999"/>
                      </a:lnTo>
                      <a:lnTo>
                        <a:pt x="424" y="1998"/>
                      </a:lnTo>
                      <a:lnTo>
                        <a:pt x="424" y="1998"/>
                      </a:lnTo>
                      <a:lnTo>
                        <a:pt x="423" y="1998"/>
                      </a:lnTo>
                      <a:lnTo>
                        <a:pt x="423" y="1997"/>
                      </a:lnTo>
                      <a:lnTo>
                        <a:pt x="423" y="1997"/>
                      </a:lnTo>
                      <a:lnTo>
                        <a:pt x="423" y="1997"/>
                      </a:lnTo>
                      <a:lnTo>
                        <a:pt x="422" y="1996"/>
                      </a:lnTo>
                      <a:lnTo>
                        <a:pt x="422" y="1996"/>
                      </a:lnTo>
                      <a:lnTo>
                        <a:pt x="421" y="1996"/>
                      </a:lnTo>
                      <a:lnTo>
                        <a:pt x="421" y="1995"/>
                      </a:lnTo>
                      <a:lnTo>
                        <a:pt x="420" y="1995"/>
                      </a:lnTo>
                      <a:lnTo>
                        <a:pt x="420" y="1995"/>
                      </a:lnTo>
                      <a:lnTo>
                        <a:pt x="420" y="1995"/>
                      </a:lnTo>
                      <a:lnTo>
                        <a:pt x="419" y="1994"/>
                      </a:lnTo>
                      <a:lnTo>
                        <a:pt x="419" y="1994"/>
                      </a:lnTo>
                      <a:lnTo>
                        <a:pt x="418" y="1993"/>
                      </a:lnTo>
                      <a:lnTo>
                        <a:pt x="418" y="1993"/>
                      </a:lnTo>
                      <a:lnTo>
                        <a:pt x="418" y="1993"/>
                      </a:lnTo>
                      <a:lnTo>
                        <a:pt x="417" y="1992"/>
                      </a:lnTo>
                      <a:lnTo>
                        <a:pt x="417" y="1992"/>
                      </a:lnTo>
                      <a:lnTo>
                        <a:pt x="417" y="1992"/>
                      </a:lnTo>
                      <a:lnTo>
                        <a:pt x="416" y="1991"/>
                      </a:lnTo>
                      <a:lnTo>
                        <a:pt x="416" y="1991"/>
                      </a:lnTo>
                      <a:lnTo>
                        <a:pt x="416" y="1991"/>
                      </a:lnTo>
                      <a:lnTo>
                        <a:pt x="415" y="1990"/>
                      </a:lnTo>
                      <a:lnTo>
                        <a:pt x="415" y="1990"/>
                      </a:lnTo>
                      <a:lnTo>
                        <a:pt x="414" y="1990"/>
                      </a:lnTo>
                      <a:lnTo>
                        <a:pt x="414" y="1989"/>
                      </a:lnTo>
                      <a:lnTo>
                        <a:pt x="413" y="1989"/>
                      </a:lnTo>
                      <a:lnTo>
                        <a:pt x="413" y="1989"/>
                      </a:lnTo>
                      <a:lnTo>
                        <a:pt x="413" y="1988"/>
                      </a:lnTo>
                      <a:lnTo>
                        <a:pt x="413" y="1988"/>
                      </a:lnTo>
                      <a:lnTo>
                        <a:pt x="412" y="1988"/>
                      </a:lnTo>
                      <a:lnTo>
                        <a:pt x="412" y="1988"/>
                      </a:lnTo>
                      <a:lnTo>
                        <a:pt x="411" y="1987"/>
                      </a:lnTo>
                      <a:lnTo>
                        <a:pt x="411" y="1987"/>
                      </a:lnTo>
                      <a:lnTo>
                        <a:pt x="411" y="1986"/>
                      </a:lnTo>
                      <a:lnTo>
                        <a:pt x="410" y="1986"/>
                      </a:lnTo>
                      <a:lnTo>
                        <a:pt x="410" y="1986"/>
                      </a:lnTo>
                      <a:lnTo>
                        <a:pt x="410" y="1985"/>
                      </a:lnTo>
                      <a:lnTo>
                        <a:pt x="409" y="1985"/>
                      </a:lnTo>
                      <a:lnTo>
                        <a:pt x="409" y="1985"/>
                      </a:lnTo>
                      <a:lnTo>
                        <a:pt x="409" y="1984"/>
                      </a:lnTo>
                      <a:lnTo>
                        <a:pt x="408" y="1984"/>
                      </a:lnTo>
                      <a:lnTo>
                        <a:pt x="408" y="1984"/>
                      </a:lnTo>
                      <a:lnTo>
                        <a:pt x="407" y="1983"/>
                      </a:lnTo>
                      <a:lnTo>
                        <a:pt x="407" y="1983"/>
                      </a:lnTo>
                      <a:lnTo>
                        <a:pt x="407" y="1983"/>
                      </a:lnTo>
                      <a:lnTo>
                        <a:pt x="406" y="1982"/>
                      </a:lnTo>
                      <a:lnTo>
                        <a:pt x="406" y="1982"/>
                      </a:lnTo>
                      <a:lnTo>
                        <a:pt x="406" y="1982"/>
                      </a:lnTo>
                      <a:lnTo>
                        <a:pt x="405" y="1981"/>
                      </a:lnTo>
                      <a:lnTo>
                        <a:pt x="405" y="1981"/>
                      </a:lnTo>
                      <a:lnTo>
                        <a:pt x="404" y="1981"/>
                      </a:lnTo>
                      <a:lnTo>
                        <a:pt x="404" y="1981"/>
                      </a:lnTo>
                      <a:lnTo>
                        <a:pt x="404" y="1980"/>
                      </a:lnTo>
                      <a:lnTo>
                        <a:pt x="404" y="1980"/>
                      </a:lnTo>
                      <a:lnTo>
                        <a:pt x="403" y="1979"/>
                      </a:lnTo>
                      <a:lnTo>
                        <a:pt x="403" y="1979"/>
                      </a:lnTo>
                      <a:lnTo>
                        <a:pt x="402" y="1979"/>
                      </a:lnTo>
                      <a:lnTo>
                        <a:pt x="402" y="1978"/>
                      </a:lnTo>
                      <a:lnTo>
                        <a:pt x="402" y="1978"/>
                      </a:lnTo>
                      <a:lnTo>
                        <a:pt x="402" y="1978"/>
                      </a:lnTo>
                      <a:lnTo>
                        <a:pt x="401" y="1977"/>
                      </a:lnTo>
                      <a:lnTo>
                        <a:pt x="401" y="1977"/>
                      </a:lnTo>
                      <a:lnTo>
                        <a:pt x="400" y="1977"/>
                      </a:lnTo>
                      <a:lnTo>
                        <a:pt x="400" y="1976"/>
                      </a:lnTo>
                      <a:lnTo>
                        <a:pt x="400" y="1976"/>
                      </a:lnTo>
                      <a:lnTo>
                        <a:pt x="399" y="1976"/>
                      </a:lnTo>
                      <a:lnTo>
                        <a:pt x="399" y="1976"/>
                      </a:lnTo>
                      <a:lnTo>
                        <a:pt x="399" y="1975"/>
                      </a:lnTo>
                      <a:lnTo>
                        <a:pt x="398" y="1975"/>
                      </a:lnTo>
                      <a:lnTo>
                        <a:pt x="398" y="1974"/>
                      </a:lnTo>
                      <a:lnTo>
                        <a:pt x="398" y="1974"/>
                      </a:lnTo>
                      <a:lnTo>
                        <a:pt x="397" y="1974"/>
                      </a:lnTo>
                      <a:lnTo>
                        <a:pt x="397" y="1974"/>
                      </a:lnTo>
                      <a:lnTo>
                        <a:pt x="397" y="1973"/>
                      </a:lnTo>
                      <a:lnTo>
                        <a:pt x="396" y="1973"/>
                      </a:lnTo>
                      <a:lnTo>
                        <a:pt x="396" y="1972"/>
                      </a:lnTo>
                      <a:lnTo>
                        <a:pt x="396" y="1972"/>
                      </a:lnTo>
                      <a:lnTo>
                        <a:pt x="395" y="1972"/>
                      </a:lnTo>
                      <a:lnTo>
                        <a:pt x="395" y="1971"/>
                      </a:lnTo>
                      <a:lnTo>
                        <a:pt x="395" y="1971"/>
                      </a:lnTo>
                      <a:lnTo>
                        <a:pt x="395" y="1971"/>
                      </a:lnTo>
                      <a:lnTo>
                        <a:pt x="394" y="1970"/>
                      </a:lnTo>
                      <a:lnTo>
                        <a:pt x="394" y="1970"/>
                      </a:lnTo>
                      <a:lnTo>
                        <a:pt x="393" y="1970"/>
                      </a:lnTo>
                      <a:lnTo>
                        <a:pt x="393" y="1969"/>
                      </a:lnTo>
                      <a:lnTo>
                        <a:pt x="393" y="1969"/>
                      </a:lnTo>
                      <a:lnTo>
                        <a:pt x="392" y="1969"/>
                      </a:lnTo>
                      <a:lnTo>
                        <a:pt x="392" y="1969"/>
                      </a:lnTo>
                      <a:lnTo>
                        <a:pt x="392" y="1968"/>
                      </a:lnTo>
                      <a:lnTo>
                        <a:pt x="391" y="1968"/>
                      </a:lnTo>
                      <a:lnTo>
                        <a:pt x="391" y="1967"/>
                      </a:lnTo>
                      <a:lnTo>
                        <a:pt x="391" y="1967"/>
                      </a:lnTo>
                      <a:lnTo>
                        <a:pt x="390" y="1967"/>
                      </a:lnTo>
                      <a:lnTo>
                        <a:pt x="390" y="1967"/>
                      </a:lnTo>
                      <a:lnTo>
                        <a:pt x="390" y="1966"/>
                      </a:lnTo>
                      <a:lnTo>
                        <a:pt x="390" y="1966"/>
                      </a:lnTo>
                      <a:lnTo>
                        <a:pt x="389" y="1965"/>
                      </a:lnTo>
                      <a:lnTo>
                        <a:pt x="389" y="1965"/>
                      </a:lnTo>
                      <a:lnTo>
                        <a:pt x="388" y="1965"/>
                      </a:lnTo>
                      <a:lnTo>
                        <a:pt x="388" y="1964"/>
                      </a:lnTo>
                      <a:lnTo>
                        <a:pt x="388" y="1964"/>
                      </a:lnTo>
                      <a:lnTo>
                        <a:pt x="388" y="1964"/>
                      </a:lnTo>
                      <a:lnTo>
                        <a:pt x="387" y="1963"/>
                      </a:lnTo>
                      <a:lnTo>
                        <a:pt x="387" y="1963"/>
                      </a:lnTo>
                      <a:lnTo>
                        <a:pt x="387" y="1963"/>
                      </a:lnTo>
                      <a:lnTo>
                        <a:pt x="386" y="1962"/>
                      </a:lnTo>
                      <a:lnTo>
                        <a:pt x="386" y="1962"/>
                      </a:lnTo>
                      <a:lnTo>
                        <a:pt x="385" y="1962"/>
                      </a:lnTo>
                      <a:lnTo>
                        <a:pt x="385" y="1962"/>
                      </a:lnTo>
                      <a:lnTo>
                        <a:pt x="385" y="1961"/>
                      </a:lnTo>
                      <a:lnTo>
                        <a:pt x="385" y="1961"/>
                      </a:lnTo>
                      <a:lnTo>
                        <a:pt x="384" y="1960"/>
                      </a:lnTo>
                      <a:lnTo>
                        <a:pt x="384" y="1960"/>
                      </a:lnTo>
                      <a:lnTo>
                        <a:pt x="384" y="1960"/>
                      </a:lnTo>
                      <a:lnTo>
                        <a:pt x="383" y="1959"/>
                      </a:lnTo>
                      <a:lnTo>
                        <a:pt x="383" y="1959"/>
                      </a:lnTo>
                      <a:lnTo>
                        <a:pt x="383" y="1959"/>
                      </a:lnTo>
                      <a:lnTo>
                        <a:pt x="383" y="1958"/>
                      </a:lnTo>
                      <a:lnTo>
                        <a:pt x="382" y="1958"/>
                      </a:lnTo>
                      <a:lnTo>
                        <a:pt x="382" y="1958"/>
                      </a:lnTo>
                      <a:lnTo>
                        <a:pt x="382" y="1957"/>
                      </a:lnTo>
                      <a:lnTo>
                        <a:pt x="381" y="1957"/>
                      </a:lnTo>
                      <a:lnTo>
                        <a:pt x="381" y="1957"/>
                      </a:lnTo>
                      <a:lnTo>
                        <a:pt x="381" y="1957"/>
                      </a:lnTo>
                      <a:lnTo>
                        <a:pt x="381" y="1956"/>
                      </a:lnTo>
                      <a:lnTo>
                        <a:pt x="380" y="1956"/>
                      </a:lnTo>
                      <a:lnTo>
                        <a:pt x="380" y="1955"/>
                      </a:lnTo>
                      <a:lnTo>
                        <a:pt x="379" y="1955"/>
                      </a:lnTo>
                      <a:lnTo>
                        <a:pt x="379" y="1955"/>
                      </a:lnTo>
                      <a:lnTo>
                        <a:pt x="379" y="1955"/>
                      </a:lnTo>
                      <a:lnTo>
                        <a:pt x="378" y="1954"/>
                      </a:lnTo>
                      <a:lnTo>
                        <a:pt x="378" y="1954"/>
                      </a:lnTo>
                      <a:lnTo>
                        <a:pt x="378" y="1953"/>
                      </a:lnTo>
                      <a:lnTo>
                        <a:pt x="378" y="1953"/>
                      </a:lnTo>
                      <a:lnTo>
                        <a:pt x="377" y="1953"/>
                      </a:lnTo>
                      <a:lnTo>
                        <a:pt x="377" y="1952"/>
                      </a:lnTo>
                      <a:lnTo>
                        <a:pt x="377" y="1952"/>
                      </a:lnTo>
                      <a:lnTo>
                        <a:pt x="376" y="1952"/>
                      </a:lnTo>
                      <a:lnTo>
                        <a:pt x="376" y="1951"/>
                      </a:lnTo>
                      <a:lnTo>
                        <a:pt x="376" y="1951"/>
                      </a:lnTo>
                      <a:lnTo>
                        <a:pt x="376" y="1951"/>
                      </a:lnTo>
                      <a:lnTo>
                        <a:pt x="375" y="1950"/>
                      </a:lnTo>
                      <a:lnTo>
                        <a:pt x="375" y="1950"/>
                      </a:lnTo>
                      <a:lnTo>
                        <a:pt x="375" y="1950"/>
                      </a:lnTo>
                      <a:lnTo>
                        <a:pt x="374" y="1950"/>
                      </a:lnTo>
                      <a:lnTo>
                        <a:pt x="374" y="1949"/>
                      </a:lnTo>
                      <a:lnTo>
                        <a:pt x="374" y="1949"/>
                      </a:lnTo>
                      <a:lnTo>
                        <a:pt x="374" y="1949"/>
                      </a:lnTo>
                      <a:lnTo>
                        <a:pt x="374" y="1948"/>
                      </a:lnTo>
                      <a:lnTo>
                        <a:pt x="373" y="1948"/>
                      </a:lnTo>
                      <a:lnTo>
                        <a:pt x="373" y="1948"/>
                      </a:lnTo>
                      <a:lnTo>
                        <a:pt x="373" y="1948"/>
                      </a:lnTo>
                      <a:lnTo>
                        <a:pt x="372" y="1947"/>
                      </a:lnTo>
                      <a:lnTo>
                        <a:pt x="372" y="1947"/>
                      </a:lnTo>
                      <a:lnTo>
                        <a:pt x="372" y="1946"/>
                      </a:lnTo>
                      <a:lnTo>
                        <a:pt x="371" y="1946"/>
                      </a:lnTo>
                      <a:lnTo>
                        <a:pt x="371" y="1946"/>
                      </a:lnTo>
                      <a:lnTo>
                        <a:pt x="371" y="1945"/>
                      </a:lnTo>
                      <a:lnTo>
                        <a:pt x="371" y="1945"/>
                      </a:lnTo>
                      <a:lnTo>
                        <a:pt x="370" y="1945"/>
                      </a:lnTo>
                      <a:lnTo>
                        <a:pt x="370" y="1944"/>
                      </a:lnTo>
                      <a:lnTo>
                        <a:pt x="370" y="1944"/>
                      </a:lnTo>
                      <a:lnTo>
                        <a:pt x="369" y="1944"/>
                      </a:lnTo>
                      <a:lnTo>
                        <a:pt x="369" y="1943"/>
                      </a:lnTo>
                      <a:lnTo>
                        <a:pt x="369" y="1943"/>
                      </a:lnTo>
                      <a:lnTo>
                        <a:pt x="369" y="1943"/>
                      </a:lnTo>
                      <a:lnTo>
                        <a:pt x="369" y="1943"/>
                      </a:lnTo>
                      <a:lnTo>
                        <a:pt x="368" y="1942"/>
                      </a:lnTo>
                      <a:lnTo>
                        <a:pt x="368" y="1942"/>
                      </a:lnTo>
                      <a:lnTo>
                        <a:pt x="368" y="1941"/>
                      </a:lnTo>
                      <a:lnTo>
                        <a:pt x="367" y="1941"/>
                      </a:lnTo>
                      <a:lnTo>
                        <a:pt x="367" y="1941"/>
                      </a:lnTo>
                      <a:lnTo>
                        <a:pt x="366" y="1941"/>
                      </a:lnTo>
                      <a:lnTo>
                        <a:pt x="366" y="1940"/>
                      </a:lnTo>
                      <a:lnTo>
                        <a:pt x="366" y="1940"/>
                      </a:lnTo>
                      <a:lnTo>
                        <a:pt x="366" y="1939"/>
                      </a:lnTo>
                      <a:lnTo>
                        <a:pt x="366" y="1939"/>
                      </a:lnTo>
                      <a:lnTo>
                        <a:pt x="365" y="1939"/>
                      </a:lnTo>
                      <a:lnTo>
                        <a:pt x="365" y="1938"/>
                      </a:lnTo>
                      <a:lnTo>
                        <a:pt x="365" y="1938"/>
                      </a:lnTo>
                      <a:lnTo>
                        <a:pt x="364" y="1938"/>
                      </a:lnTo>
                      <a:lnTo>
                        <a:pt x="364" y="1937"/>
                      </a:lnTo>
                      <a:lnTo>
                        <a:pt x="364" y="1937"/>
                      </a:lnTo>
                      <a:lnTo>
                        <a:pt x="364" y="1937"/>
                      </a:lnTo>
                      <a:lnTo>
                        <a:pt x="363" y="1936"/>
                      </a:lnTo>
                      <a:lnTo>
                        <a:pt x="363" y="1936"/>
                      </a:lnTo>
                      <a:lnTo>
                        <a:pt x="363" y="1936"/>
                      </a:lnTo>
                      <a:lnTo>
                        <a:pt x="362" y="1936"/>
                      </a:lnTo>
                      <a:lnTo>
                        <a:pt x="362" y="1935"/>
                      </a:lnTo>
                      <a:lnTo>
                        <a:pt x="362" y="1935"/>
                      </a:lnTo>
                      <a:lnTo>
                        <a:pt x="362" y="1934"/>
                      </a:lnTo>
                      <a:lnTo>
                        <a:pt x="361" y="1934"/>
                      </a:lnTo>
                      <a:lnTo>
                        <a:pt x="361" y="1934"/>
                      </a:lnTo>
                      <a:lnTo>
                        <a:pt x="361" y="1934"/>
                      </a:lnTo>
                      <a:lnTo>
                        <a:pt x="360" y="1933"/>
                      </a:lnTo>
                      <a:lnTo>
                        <a:pt x="360" y="1933"/>
                      </a:lnTo>
                      <a:lnTo>
                        <a:pt x="360" y="1932"/>
                      </a:lnTo>
                      <a:lnTo>
                        <a:pt x="359" y="1932"/>
                      </a:lnTo>
                      <a:lnTo>
                        <a:pt x="359" y="1932"/>
                      </a:lnTo>
                      <a:lnTo>
                        <a:pt x="359" y="1931"/>
                      </a:lnTo>
                      <a:lnTo>
                        <a:pt x="359" y="1931"/>
                      </a:lnTo>
                      <a:lnTo>
                        <a:pt x="359" y="1931"/>
                      </a:lnTo>
                      <a:lnTo>
                        <a:pt x="358" y="1931"/>
                      </a:lnTo>
                      <a:lnTo>
                        <a:pt x="358" y="1930"/>
                      </a:lnTo>
                      <a:lnTo>
                        <a:pt x="358" y="1930"/>
                      </a:lnTo>
                      <a:lnTo>
                        <a:pt x="357" y="1929"/>
                      </a:lnTo>
                      <a:lnTo>
                        <a:pt x="357" y="1929"/>
                      </a:lnTo>
                      <a:lnTo>
                        <a:pt x="357" y="1929"/>
                      </a:lnTo>
                      <a:lnTo>
                        <a:pt x="357" y="1929"/>
                      </a:lnTo>
                      <a:lnTo>
                        <a:pt x="357" y="1928"/>
                      </a:lnTo>
                      <a:lnTo>
                        <a:pt x="356" y="1928"/>
                      </a:lnTo>
                      <a:lnTo>
                        <a:pt x="356" y="1927"/>
                      </a:lnTo>
                      <a:lnTo>
                        <a:pt x="356" y="1927"/>
                      </a:lnTo>
                      <a:lnTo>
                        <a:pt x="355" y="1927"/>
                      </a:lnTo>
                      <a:lnTo>
                        <a:pt x="355" y="1926"/>
                      </a:lnTo>
                      <a:lnTo>
                        <a:pt x="355" y="1926"/>
                      </a:lnTo>
                      <a:lnTo>
                        <a:pt x="355" y="1926"/>
                      </a:lnTo>
                      <a:lnTo>
                        <a:pt x="355" y="1925"/>
                      </a:lnTo>
                      <a:lnTo>
                        <a:pt x="354" y="1925"/>
                      </a:lnTo>
                      <a:lnTo>
                        <a:pt x="354" y="1925"/>
                      </a:lnTo>
                      <a:lnTo>
                        <a:pt x="354" y="1924"/>
                      </a:lnTo>
                      <a:lnTo>
                        <a:pt x="354" y="1924"/>
                      </a:lnTo>
                      <a:lnTo>
                        <a:pt x="353" y="1924"/>
                      </a:lnTo>
                      <a:lnTo>
                        <a:pt x="349" y="1917"/>
                      </a:lnTo>
                      <a:lnTo>
                        <a:pt x="345" y="1911"/>
                      </a:lnTo>
                      <a:lnTo>
                        <a:pt x="341" y="1904"/>
                      </a:lnTo>
                      <a:lnTo>
                        <a:pt x="337" y="1898"/>
                      </a:lnTo>
                      <a:lnTo>
                        <a:pt x="334" y="1891"/>
                      </a:lnTo>
                      <a:lnTo>
                        <a:pt x="330" y="1885"/>
                      </a:lnTo>
                      <a:lnTo>
                        <a:pt x="326" y="1879"/>
                      </a:lnTo>
                      <a:lnTo>
                        <a:pt x="322" y="1872"/>
                      </a:lnTo>
                      <a:lnTo>
                        <a:pt x="319" y="1866"/>
                      </a:lnTo>
                      <a:lnTo>
                        <a:pt x="315" y="1859"/>
                      </a:lnTo>
                      <a:lnTo>
                        <a:pt x="312" y="1853"/>
                      </a:lnTo>
                      <a:lnTo>
                        <a:pt x="308" y="1846"/>
                      </a:lnTo>
                      <a:lnTo>
                        <a:pt x="305" y="1840"/>
                      </a:lnTo>
                      <a:lnTo>
                        <a:pt x="302" y="1833"/>
                      </a:lnTo>
                      <a:lnTo>
                        <a:pt x="298" y="1827"/>
                      </a:lnTo>
                      <a:lnTo>
                        <a:pt x="295" y="1820"/>
                      </a:lnTo>
                      <a:lnTo>
                        <a:pt x="292" y="1814"/>
                      </a:lnTo>
                      <a:lnTo>
                        <a:pt x="289" y="1808"/>
                      </a:lnTo>
                      <a:lnTo>
                        <a:pt x="286" y="1801"/>
                      </a:lnTo>
                      <a:lnTo>
                        <a:pt x="283" y="1795"/>
                      </a:lnTo>
                      <a:lnTo>
                        <a:pt x="280" y="1788"/>
                      </a:lnTo>
                      <a:lnTo>
                        <a:pt x="277" y="1782"/>
                      </a:lnTo>
                      <a:lnTo>
                        <a:pt x="275" y="1775"/>
                      </a:lnTo>
                      <a:lnTo>
                        <a:pt x="272" y="1769"/>
                      </a:lnTo>
                      <a:lnTo>
                        <a:pt x="269" y="1762"/>
                      </a:lnTo>
                      <a:lnTo>
                        <a:pt x="267" y="1756"/>
                      </a:lnTo>
                      <a:lnTo>
                        <a:pt x="264" y="1750"/>
                      </a:lnTo>
                      <a:lnTo>
                        <a:pt x="261" y="1743"/>
                      </a:lnTo>
                      <a:lnTo>
                        <a:pt x="259" y="1736"/>
                      </a:lnTo>
                      <a:lnTo>
                        <a:pt x="256" y="1730"/>
                      </a:lnTo>
                      <a:lnTo>
                        <a:pt x="254" y="1724"/>
                      </a:lnTo>
                      <a:lnTo>
                        <a:pt x="252" y="1717"/>
                      </a:lnTo>
                      <a:lnTo>
                        <a:pt x="249" y="1711"/>
                      </a:lnTo>
                      <a:lnTo>
                        <a:pt x="247" y="1704"/>
                      </a:lnTo>
                      <a:lnTo>
                        <a:pt x="245" y="1698"/>
                      </a:lnTo>
                      <a:lnTo>
                        <a:pt x="243" y="1691"/>
                      </a:lnTo>
                      <a:lnTo>
                        <a:pt x="241" y="1685"/>
                      </a:lnTo>
                      <a:lnTo>
                        <a:pt x="239" y="1679"/>
                      </a:lnTo>
                      <a:lnTo>
                        <a:pt x="237" y="1672"/>
                      </a:lnTo>
                      <a:lnTo>
                        <a:pt x="235" y="1665"/>
                      </a:lnTo>
                      <a:lnTo>
                        <a:pt x="233" y="1659"/>
                      </a:lnTo>
                      <a:lnTo>
                        <a:pt x="231" y="1653"/>
                      </a:lnTo>
                      <a:lnTo>
                        <a:pt x="229" y="1646"/>
                      </a:lnTo>
                      <a:lnTo>
                        <a:pt x="227" y="1640"/>
                      </a:lnTo>
                      <a:lnTo>
                        <a:pt x="226" y="1633"/>
                      </a:lnTo>
                      <a:lnTo>
                        <a:pt x="223" y="1627"/>
                      </a:lnTo>
                      <a:lnTo>
                        <a:pt x="222" y="1620"/>
                      </a:lnTo>
                      <a:lnTo>
                        <a:pt x="220" y="1614"/>
                      </a:lnTo>
                      <a:lnTo>
                        <a:pt x="219" y="1607"/>
                      </a:lnTo>
                      <a:lnTo>
                        <a:pt x="217" y="1601"/>
                      </a:lnTo>
                      <a:lnTo>
                        <a:pt x="216" y="1594"/>
                      </a:lnTo>
                      <a:lnTo>
                        <a:pt x="214" y="1588"/>
                      </a:lnTo>
                      <a:lnTo>
                        <a:pt x="212" y="1582"/>
                      </a:lnTo>
                      <a:lnTo>
                        <a:pt x="211" y="1575"/>
                      </a:lnTo>
                      <a:lnTo>
                        <a:pt x="209" y="1568"/>
                      </a:lnTo>
                      <a:lnTo>
                        <a:pt x="208" y="1562"/>
                      </a:lnTo>
                      <a:lnTo>
                        <a:pt x="207" y="1556"/>
                      </a:lnTo>
                      <a:lnTo>
                        <a:pt x="205" y="1549"/>
                      </a:lnTo>
                      <a:lnTo>
                        <a:pt x="204" y="1543"/>
                      </a:lnTo>
                      <a:lnTo>
                        <a:pt x="203" y="1536"/>
                      </a:lnTo>
                      <a:lnTo>
                        <a:pt x="202" y="1530"/>
                      </a:lnTo>
                      <a:lnTo>
                        <a:pt x="200" y="1524"/>
                      </a:lnTo>
                      <a:lnTo>
                        <a:pt x="199" y="1517"/>
                      </a:lnTo>
                      <a:lnTo>
                        <a:pt x="198" y="1511"/>
                      </a:lnTo>
                      <a:lnTo>
                        <a:pt x="197" y="1504"/>
                      </a:lnTo>
                      <a:lnTo>
                        <a:pt x="195" y="1498"/>
                      </a:lnTo>
                      <a:lnTo>
                        <a:pt x="194" y="1491"/>
                      </a:lnTo>
                      <a:lnTo>
                        <a:pt x="193" y="1485"/>
                      </a:lnTo>
                      <a:lnTo>
                        <a:pt x="192" y="1478"/>
                      </a:lnTo>
                      <a:lnTo>
                        <a:pt x="191" y="1472"/>
                      </a:lnTo>
                      <a:lnTo>
                        <a:pt x="190" y="1465"/>
                      </a:lnTo>
                      <a:lnTo>
                        <a:pt x="188" y="1459"/>
                      </a:lnTo>
                      <a:lnTo>
                        <a:pt x="188" y="1453"/>
                      </a:lnTo>
                      <a:lnTo>
                        <a:pt x="186" y="1446"/>
                      </a:lnTo>
                      <a:lnTo>
                        <a:pt x="186" y="1439"/>
                      </a:lnTo>
                      <a:lnTo>
                        <a:pt x="184" y="1433"/>
                      </a:lnTo>
                      <a:lnTo>
                        <a:pt x="184" y="1427"/>
                      </a:lnTo>
                      <a:lnTo>
                        <a:pt x="182" y="1420"/>
                      </a:lnTo>
                      <a:lnTo>
                        <a:pt x="181" y="1414"/>
                      </a:lnTo>
                      <a:lnTo>
                        <a:pt x="180" y="1407"/>
                      </a:lnTo>
                      <a:lnTo>
                        <a:pt x="179" y="1401"/>
                      </a:lnTo>
                      <a:lnTo>
                        <a:pt x="179" y="1394"/>
                      </a:lnTo>
                      <a:lnTo>
                        <a:pt x="178" y="1388"/>
                      </a:lnTo>
                      <a:lnTo>
                        <a:pt x="177" y="1381"/>
                      </a:lnTo>
                      <a:lnTo>
                        <a:pt x="176" y="1375"/>
                      </a:lnTo>
                      <a:lnTo>
                        <a:pt x="175" y="1368"/>
                      </a:lnTo>
                      <a:lnTo>
                        <a:pt x="174" y="1362"/>
                      </a:lnTo>
                      <a:lnTo>
                        <a:pt x="173" y="1356"/>
                      </a:lnTo>
                      <a:lnTo>
                        <a:pt x="172" y="1349"/>
                      </a:lnTo>
                      <a:lnTo>
                        <a:pt x="172" y="1343"/>
                      </a:lnTo>
                      <a:lnTo>
                        <a:pt x="171" y="1336"/>
                      </a:lnTo>
                      <a:lnTo>
                        <a:pt x="170" y="1330"/>
                      </a:lnTo>
                      <a:lnTo>
                        <a:pt x="169" y="1324"/>
                      </a:lnTo>
                      <a:lnTo>
                        <a:pt x="168" y="1317"/>
                      </a:lnTo>
                      <a:lnTo>
                        <a:pt x="167" y="1310"/>
                      </a:lnTo>
                      <a:lnTo>
                        <a:pt x="167" y="1304"/>
                      </a:lnTo>
                      <a:lnTo>
                        <a:pt x="166" y="1298"/>
                      </a:lnTo>
                      <a:lnTo>
                        <a:pt x="165" y="1291"/>
                      </a:lnTo>
                      <a:lnTo>
                        <a:pt x="164" y="1285"/>
                      </a:lnTo>
                      <a:lnTo>
                        <a:pt x="163" y="1278"/>
                      </a:lnTo>
                      <a:lnTo>
                        <a:pt x="163" y="1272"/>
                      </a:lnTo>
                      <a:lnTo>
                        <a:pt x="162" y="1265"/>
                      </a:lnTo>
                      <a:lnTo>
                        <a:pt x="161" y="1259"/>
                      </a:lnTo>
                      <a:lnTo>
                        <a:pt x="160" y="1252"/>
                      </a:lnTo>
                      <a:lnTo>
                        <a:pt x="160" y="1246"/>
                      </a:lnTo>
                      <a:lnTo>
                        <a:pt x="159" y="1239"/>
                      </a:lnTo>
                      <a:lnTo>
                        <a:pt x="158" y="1233"/>
                      </a:lnTo>
                      <a:lnTo>
                        <a:pt x="158" y="1227"/>
                      </a:lnTo>
                      <a:lnTo>
                        <a:pt x="157" y="1220"/>
                      </a:lnTo>
                      <a:lnTo>
                        <a:pt x="156" y="1213"/>
                      </a:lnTo>
                      <a:lnTo>
                        <a:pt x="155" y="1207"/>
                      </a:lnTo>
                      <a:lnTo>
                        <a:pt x="155" y="1201"/>
                      </a:lnTo>
                      <a:lnTo>
                        <a:pt x="154" y="1194"/>
                      </a:lnTo>
                      <a:lnTo>
                        <a:pt x="153" y="1188"/>
                      </a:lnTo>
                      <a:lnTo>
                        <a:pt x="153" y="1181"/>
                      </a:lnTo>
                      <a:lnTo>
                        <a:pt x="152" y="1175"/>
                      </a:lnTo>
                      <a:lnTo>
                        <a:pt x="152" y="1168"/>
                      </a:lnTo>
                      <a:lnTo>
                        <a:pt x="151" y="1162"/>
                      </a:lnTo>
                      <a:lnTo>
                        <a:pt x="151" y="1156"/>
                      </a:lnTo>
                      <a:lnTo>
                        <a:pt x="150" y="1149"/>
                      </a:lnTo>
                      <a:lnTo>
                        <a:pt x="149" y="1142"/>
                      </a:lnTo>
                      <a:lnTo>
                        <a:pt x="148" y="1136"/>
                      </a:lnTo>
                      <a:lnTo>
                        <a:pt x="148" y="1130"/>
                      </a:lnTo>
                      <a:lnTo>
                        <a:pt x="147" y="1123"/>
                      </a:lnTo>
                      <a:lnTo>
                        <a:pt x="147" y="1117"/>
                      </a:lnTo>
                      <a:lnTo>
                        <a:pt x="146" y="1110"/>
                      </a:lnTo>
                      <a:lnTo>
                        <a:pt x="146" y="1104"/>
                      </a:lnTo>
                      <a:lnTo>
                        <a:pt x="145" y="1097"/>
                      </a:lnTo>
                      <a:lnTo>
                        <a:pt x="145" y="1091"/>
                      </a:lnTo>
                      <a:lnTo>
                        <a:pt x="144" y="1084"/>
                      </a:lnTo>
                      <a:lnTo>
                        <a:pt x="144" y="1078"/>
                      </a:lnTo>
                      <a:lnTo>
                        <a:pt x="143" y="1072"/>
                      </a:lnTo>
                      <a:lnTo>
                        <a:pt x="142" y="1065"/>
                      </a:lnTo>
                      <a:lnTo>
                        <a:pt x="142" y="1059"/>
                      </a:lnTo>
                      <a:lnTo>
                        <a:pt x="141" y="1052"/>
                      </a:lnTo>
                      <a:lnTo>
                        <a:pt x="141" y="1046"/>
                      </a:lnTo>
                      <a:lnTo>
                        <a:pt x="140" y="1039"/>
                      </a:lnTo>
                      <a:lnTo>
                        <a:pt x="140" y="1033"/>
                      </a:lnTo>
                      <a:lnTo>
                        <a:pt x="139" y="1026"/>
                      </a:lnTo>
                      <a:lnTo>
                        <a:pt x="139" y="1020"/>
                      </a:lnTo>
                      <a:lnTo>
                        <a:pt x="138" y="1013"/>
                      </a:lnTo>
                      <a:lnTo>
                        <a:pt x="138" y="1007"/>
                      </a:lnTo>
                      <a:lnTo>
                        <a:pt x="137" y="1001"/>
                      </a:lnTo>
                      <a:lnTo>
                        <a:pt x="137" y="994"/>
                      </a:lnTo>
                      <a:lnTo>
                        <a:pt x="137" y="988"/>
                      </a:lnTo>
                      <a:lnTo>
                        <a:pt x="136" y="981"/>
                      </a:lnTo>
                      <a:lnTo>
                        <a:pt x="135" y="975"/>
                      </a:lnTo>
                      <a:lnTo>
                        <a:pt x="135" y="968"/>
                      </a:lnTo>
                      <a:lnTo>
                        <a:pt x="134" y="962"/>
                      </a:lnTo>
                      <a:lnTo>
                        <a:pt x="134" y="955"/>
                      </a:lnTo>
                      <a:lnTo>
                        <a:pt x="134" y="949"/>
                      </a:lnTo>
                      <a:lnTo>
                        <a:pt x="133" y="942"/>
                      </a:lnTo>
                      <a:lnTo>
                        <a:pt x="133" y="936"/>
                      </a:lnTo>
                      <a:lnTo>
                        <a:pt x="132" y="930"/>
                      </a:lnTo>
                      <a:lnTo>
                        <a:pt x="132" y="923"/>
                      </a:lnTo>
                      <a:lnTo>
                        <a:pt x="131" y="916"/>
                      </a:lnTo>
                      <a:lnTo>
                        <a:pt x="131" y="910"/>
                      </a:lnTo>
                      <a:lnTo>
                        <a:pt x="130" y="904"/>
                      </a:lnTo>
                      <a:lnTo>
                        <a:pt x="130" y="897"/>
                      </a:lnTo>
                      <a:lnTo>
                        <a:pt x="130" y="891"/>
                      </a:lnTo>
                      <a:lnTo>
                        <a:pt x="129" y="884"/>
                      </a:lnTo>
                      <a:lnTo>
                        <a:pt x="129" y="878"/>
                      </a:lnTo>
                      <a:lnTo>
                        <a:pt x="128" y="871"/>
                      </a:lnTo>
                      <a:lnTo>
                        <a:pt x="128" y="865"/>
                      </a:lnTo>
                      <a:lnTo>
                        <a:pt x="127" y="858"/>
                      </a:lnTo>
                      <a:lnTo>
                        <a:pt x="127" y="852"/>
                      </a:lnTo>
                      <a:lnTo>
                        <a:pt x="127" y="845"/>
                      </a:lnTo>
                      <a:lnTo>
                        <a:pt x="126" y="839"/>
                      </a:lnTo>
                      <a:lnTo>
                        <a:pt x="126" y="833"/>
                      </a:lnTo>
                      <a:lnTo>
                        <a:pt x="125" y="826"/>
                      </a:lnTo>
                      <a:lnTo>
                        <a:pt x="125" y="820"/>
                      </a:lnTo>
                      <a:lnTo>
                        <a:pt x="125" y="813"/>
                      </a:lnTo>
                      <a:lnTo>
                        <a:pt x="125" y="807"/>
                      </a:lnTo>
                      <a:lnTo>
                        <a:pt x="124" y="801"/>
                      </a:lnTo>
                      <a:lnTo>
                        <a:pt x="124" y="794"/>
                      </a:lnTo>
                      <a:lnTo>
                        <a:pt x="123" y="787"/>
                      </a:lnTo>
                      <a:lnTo>
                        <a:pt x="123" y="781"/>
                      </a:lnTo>
                      <a:lnTo>
                        <a:pt x="123" y="775"/>
                      </a:lnTo>
                      <a:lnTo>
                        <a:pt x="123" y="773"/>
                      </a:lnTo>
                      <a:lnTo>
                        <a:pt x="122" y="768"/>
                      </a:lnTo>
                      <a:lnTo>
                        <a:pt x="122" y="762"/>
                      </a:lnTo>
                      <a:lnTo>
                        <a:pt x="121" y="755"/>
                      </a:lnTo>
                      <a:lnTo>
                        <a:pt x="121" y="749"/>
                      </a:lnTo>
                      <a:lnTo>
                        <a:pt x="121" y="742"/>
                      </a:lnTo>
                      <a:lnTo>
                        <a:pt x="120" y="736"/>
                      </a:lnTo>
                      <a:lnTo>
                        <a:pt x="120" y="729"/>
                      </a:lnTo>
                      <a:lnTo>
                        <a:pt x="120" y="723"/>
                      </a:lnTo>
                      <a:lnTo>
                        <a:pt x="119" y="716"/>
                      </a:lnTo>
                      <a:lnTo>
                        <a:pt x="119" y="710"/>
                      </a:lnTo>
                      <a:lnTo>
                        <a:pt x="119" y="704"/>
                      </a:lnTo>
                      <a:lnTo>
                        <a:pt x="118" y="697"/>
                      </a:lnTo>
                      <a:lnTo>
                        <a:pt x="118" y="690"/>
                      </a:lnTo>
                      <a:lnTo>
                        <a:pt x="118" y="684"/>
                      </a:lnTo>
                      <a:lnTo>
                        <a:pt x="117" y="678"/>
                      </a:lnTo>
                      <a:lnTo>
                        <a:pt x="117" y="671"/>
                      </a:lnTo>
                      <a:lnTo>
                        <a:pt x="117" y="665"/>
                      </a:lnTo>
                      <a:lnTo>
                        <a:pt x="116" y="658"/>
                      </a:lnTo>
                      <a:lnTo>
                        <a:pt x="116" y="652"/>
                      </a:lnTo>
                      <a:lnTo>
                        <a:pt x="116" y="645"/>
                      </a:lnTo>
                      <a:lnTo>
                        <a:pt x="116" y="639"/>
                      </a:lnTo>
                      <a:lnTo>
                        <a:pt x="115" y="633"/>
                      </a:lnTo>
                      <a:lnTo>
                        <a:pt x="115" y="626"/>
                      </a:lnTo>
                      <a:lnTo>
                        <a:pt x="115" y="619"/>
                      </a:lnTo>
                      <a:lnTo>
                        <a:pt x="114" y="613"/>
                      </a:lnTo>
                      <a:lnTo>
                        <a:pt x="114" y="607"/>
                      </a:lnTo>
                      <a:lnTo>
                        <a:pt x="113" y="600"/>
                      </a:lnTo>
                      <a:lnTo>
                        <a:pt x="113" y="594"/>
                      </a:lnTo>
                      <a:lnTo>
                        <a:pt x="113" y="587"/>
                      </a:lnTo>
                      <a:lnTo>
                        <a:pt x="113" y="581"/>
                      </a:lnTo>
                      <a:lnTo>
                        <a:pt x="112" y="575"/>
                      </a:lnTo>
                      <a:lnTo>
                        <a:pt x="112" y="568"/>
                      </a:lnTo>
                      <a:lnTo>
                        <a:pt x="112" y="561"/>
                      </a:lnTo>
                      <a:lnTo>
                        <a:pt x="111" y="555"/>
                      </a:lnTo>
                      <a:lnTo>
                        <a:pt x="111" y="549"/>
                      </a:lnTo>
                      <a:lnTo>
                        <a:pt x="111" y="542"/>
                      </a:lnTo>
                      <a:lnTo>
                        <a:pt x="111" y="536"/>
                      </a:lnTo>
                      <a:lnTo>
                        <a:pt x="111" y="529"/>
                      </a:lnTo>
                      <a:lnTo>
                        <a:pt x="110" y="523"/>
                      </a:lnTo>
                      <a:lnTo>
                        <a:pt x="110" y="516"/>
                      </a:lnTo>
                      <a:lnTo>
                        <a:pt x="110" y="510"/>
                      </a:lnTo>
                      <a:lnTo>
                        <a:pt x="109" y="503"/>
                      </a:lnTo>
                      <a:lnTo>
                        <a:pt x="109" y="497"/>
                      </a:lnTo>
                      <a:lnTo>
                        <a:pt x="109" y="490"/>
                      </a:lnTo>
                      <a:lnTo>
                        <a:pt x="109" y="484"/>
                      </a:lnTo>
                      <a:lnTo>
                        <a:pt x="108" y="478"/>
                      </a:lnTo>
                      <a:lnTo>
                        <a:pt x="108" y="471"/>
                      </a:lnTo>
                      <a:lnTo>
                        <a:pt x="108" y="465"/>
                      </a:lnTo>
                      <a:lnTo>
                        <a:pt x="107" y="458"/>
                      </a:lnTo>
                      <a:lnTo>
                        <a:pt x="107" y="452"/>
                      </a:lnTo>
                      <a:lnTo>
                        <a:pt x="107" y="445"/>
                      </a:lnTo>
                      <a:lnTo>
                        <a:pt x="107" y="439"/>
                      </a:lnTo>
                      <a:lnTo>
                        <a:pt x="106" y="432"/>
                      </a:lnTo>
                      <a:lnTo>
                        <a:pt x="106" y="426"/>
                      </a:lnTo>
                      <a:lnTo>
                        <a:pt x="106" y="419"/>
                      </a:lnTo>
                      <a:lnTo>
                        <a:pt x="106" y="413"/>
                      </a:lnTo>
                      <a:lnTo>
                        <a:pt x="106" y="407"/>
                      </a:lnTo>
                      <a:lnTo>
                        <a:pt x="105" y="400"/>
                      </a:lnTo>
                      <a:lnTo>
                        <a:pt x="105" y="393"/>
                      </a:lnTo>
                      <a:lnTo>
                        <a:pt x="105" y="387"/>
                      </a:lnTo>
                      <a:lnTo>
                        <a:pt x="104" y="381"/>
                      </a:lnTo>
                      <a:lnTo>
                        <a:pt x="104" y="374"/>
                      </a:lnTo>
                      <a:lnTo>
                        <a:pt x="104" y="368"/>
                      </a:lnTo>
                      <a:lnTo>
                        <a:pt x="104" y="361"/>
                      </a:lnTo>
                      <a:lnTo>
                        <a:pt x="104" y="355"/>
                      </a:lnTo>
                      <a:lnTo>
                        <a:pt x="103" y="348"/>
                      </a:lnTo>
                      <a:lnTo>
                        <a:pt x="103" y="342"/>
                      </a:lnTo>
                      <a:lnTo>
                        <a:pt x="103" y="335"/>
                      </a:lnTo>
                      <a:lnTo>
                        <a:pt x="103" y="329"/>
                      </a:lnTo>
                      <a:lnTo>
                        <a:pt x="102" y="323"/>
                      </a:lnTo>
                      <a:lnTo>
                        <a:pt x="102" y="316"/>
                      </a:lnTo>
                      <a:lnTo>
                        <a:pt x="102" y="310"/>
                      </a:lnTo>
                      <a:lnTo>
                        <a:pt x="102" y="303"/>
                      </a:lnTo>
                      <a:lnTo>
                        <a:pt x="102" y="297"/>
                      </a:lnTo>
                      <a:lnTo>
                        <a:pt x="101" y="290"/>
                      </a:lnTo>
                      <a:lnTo>
                        <a:pt x="101" y="284"/>
                      </a:lnTo>
                      <a:lnTo>
                        <a:pt x="101" y="278"/>
                      </a:lnTo>
                      <a:lnTo>
                        <a:pt x="101" y="271"/>
                      </a:lnTo>
                      <a:lnTo>
                        <a:pt x="100" y="264"/>
                      </a:lnTo>
                      <a:lnTo>
                        <a:pt x="100" y="258"/>
                      </a:lnTo>
                      <a:lnTo>
                        <a:pt x="100" y="252"/>
                      </a:lnTo>
                      <a:lnTo>
                        <a:pt x="100" y="245"/>
                      </a:lnTo>
                      <a:lnTo>
                        <a:pt x="99" y="239"/>
                      </a:lnTo>
                      <a:lnTo>
                        <a:pt x="99" y="232"/>
                      </a:lnTo>
                      <a:lnTo>
                        <a:pt x="99" y="226"/>
                      </a:lnTo>
                      <a:lnTo>
                        <a:pt x="99" y="219"/>
                      </a:lnTo>
                      <a:lnTo>
                        <a:pt x="99" y="213"/>
                      </a:lnTo>
                      <a:lnTo>
                        <a:pt x="98" y="206"/>
                      </a:lnTo>
                      <a:lnTo>
                        <a:pt x="98" y="200"/>
                      </a:lnTo>
                      <a:lnTo>
                        <a:pt x="98" y="193"/>
                      </a:lnTo>
                      <a:lnTo>
                        <a:pt x="98" y="187"/>
                      </a:lnTo>
                      <a:lnTo>
                        <a:pt x="97" y="181"/>
                      </a:lnTo>
                      <a:lnTo>
                        <a:pt x="97" y="174"/>
                      </a:lnTo>
                      <a:lnTo>
                        <a:pt x="97" y="167"/>
                      </a:lnTo>
                      <a:lnTo>
                        <a:pt x="97" y="161"/>
                      </a:lnTo>
                      <a:lnTo>
                        <a:pt x="97" y="155"/>
                      </a:lnTo>
                      <a:lnTo>
                        <a:pt x="97" y="148"/>
                      </a:lnTo>
                      <a:lnTo>
                        <a:pt x="97" y="142"/>
                      </a:lnTo>
                      <a:lnTo>
                        <a:pt x="96" y="135"/>
                      </a:lnTo>
                      <a:lnTo>
                        <a:pt x="96" y="129"/>
                      </a:lnTo>
                      <a:lnTo>
                        <a:pt x="96" y="122"/>
                      </a:lnTo>
                      <a:lnTo>
                        <a:pt x="96" y="116"/>
                      </a:lnTo>
                      <a:lnTo>
                        <a:pt x="95" y="110"/>
                      </a:lnTo>
                      <a:lnTo>
                        <a:pt x="95" y="103"/>
                      </a:lnTo>
                      <a:lnTo>
                        <a:pt x="95" y="96"/>
                      </a:lnTo>
                      <a:lnTo>
                        <a:pt x="95" y="90"/>
                      </a:lnTo>
                      <a:lnTo>
                        <a:pt x="95" y="84"/>
                      </a:lnTo>
                      <a:lnTo>
                        <a:pt x="95" y="77"/>
                      </a:lnTo>
                      <a:lnTo>
                        <a:pt x="94" y="71"/>
                      </a:lnTo>
                      <a:lnTo>
                        <a:pt x="94" y="64"/>
                      </a:lnTo>
                      <a:lnTo>
                        <a:pt x="94" y="58"/>
                      </a:lnTo>
                      <a:lnTo>
                        <a:pt x="94" y="52"/>
                      </a:lnTo>
                      <a:lnTo>
                        <a:pt x="94" y="45"/>
                      </a:lnTo>
                      <a:lnTo>
                        <a:pt x="93" y="38"/>
                      </a:lnTo>
                      <a:lnTo>
                        <a:pt x="93" y="32"/>
                      </a:lnTo>
                      <a:lnTo>
                        <a:pt x="93" y="26"/>
                      </a:lnTo>
                      <a:lnTo>
                        <a:pt x="93" y="19"/>
                      </a:lnTo>
                      <a:lnTo>
                        <a:pt x="92" y="13"/>
                      </a:lnTo>
                      <a:lnTo>
                        <a:pt x="92" y="6"/>
                      </a:lnTo>
                      <a:lnTo>
                        <a:pt x="92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1" y="26"/>
                      </a:lnTo>
                      <a:lnTo>
                        <a:pt x="1" y="32"/>
                      </a:lnTo>
                      <a:lnTo>
                        <a:pt x="1" y="38"/>
                      </a:lnTo>
                      <a:lnTo>
                        <a:pt x="1" y="45"/>
                      </a:lnTo>
                      <a:lnTo>
                        <a:pt x="1" y="52"/>
                      </a:lnTo>
                      <a:lnTo>
                        <a:pt x="1" y="58"/>
                      </a:lnTo>
                      <a:lnTo>
                        <a:pt x="1" y="64"/>
                      </a:lnTo>
                      <a:lnTo>
                        <a:pt x="1" y="71"/>
                      </a:lnTo>
                      <a:lnTo>
                        <a:pt x="2" y="77"/>
                      </a:lnTo>
                      <a:lnTo>
                        <a:pt x="2" y="84"/>
                      </a:lnTo>
                      <a:lnTo>
                        <a:pt x="2" y="90"/>
                      </a:lnTo>
                      <a:lnTo>
                        <a:pt x="2" y="96"/>
                      </a:lnTo>
                      <a:lnTo>
                        <a:pt x="2" y="103"/>
                      </a:lnTo>
                      <a:lnTo>
                        <a:pt x="3" y="110"/>
                      </a:lnTo>
                      <a:lnTo>
                        <a:pt x="3" y="116"/>
                      </a:lnTo>
                      <a:lnTo>
                        <a:pt x="3" y="122"/>
                      </a:lnTo>
                      <a:lnTo>
                        <a:pt x="3" y="129"/>
                      </a:lnTo>
                      <a:lnTo>
                        <a:pt x="3" y="135"/>
                      </a:lnTo>
                      <a:lnTo>
                        <a:pt x="3" y="142"/>
                      </a:lnTo>
                      <a:lnTo>
                        <a:pt x="3" y="148"/>
                      </a:lnTo>
                      <a:lnTo>
                        <a:pt x="4" y="155"/>
                      </a:lnTo>
                      <a:lnTo>
                        <a:pt x="4" y="161"/>
                      </a:lnTo>
                      <a:lnTo>
                        <a:pt x="4" y="167"/>
                      </a:lnTo>
                      <a:lnTo>
                        <a:pt x="4" y="174"/>
                      </a:lnTo>
                      <a:lnTo>
                        <a:pt x="4" y="181"/>
                      </a:lnTo>
                      <a:lnTo>
                        <a:pt x="5" y="187"/>
                      </a:lnTo>
                      <a:lnTo>
                        <a:pt x="5" y="193"/>
                      </a:lnTo>
                      <a:lnTo>
                        <a:pt x="5" y="200"/>
                      </a:lnTo>
                      <a:lnTo>
                        <a:pt x="5" y="206"/>
                      </a:lnTo>
                      <a:lnTo>
                        <a:pt x="5" y="213"/>
                      </a:lnTo>
                      <a:lnTo>
                        <a:pt x="5" y="219"/>
                      </a:lnTo>
                      <a:lnTo>
                        <a:pt x="6" y="226"/>
                      </a:lnTo>
                      <a:lnTo>
                        <a:pt x="6" y="232"/>
                      </a:lnTo>
                      <a:lnTo>
                        <a:pt x="6" y="239"/>
                      </a:lnTo>
                      <a:lnTo>
                        <a:pt x="6" y="245"/>
                      </a:lnTo>
                      <a:lnTo>
                        <a:pt x="6" y="252"/>
                      </a:lnTo>
                      <a:lnTo>
                        <a:pt x="7" y="258"/>
                      </a:lnTo>
                      <a:lnTo>
                        <a:pt x="7" y="264"/>
                      </a:lnTo>
                      <a:lnTo>
                        <a:pt x="7" y="271"/>
                      </a:lnTo>
                      <a:lnTo>
                        <a:pt x="7" y="278"/>
                      </a:lnTo>
                      <a:lnTo>
                        <a:pt x="8" y="284"/>
                      </a:lnTo>
                      <a:lnTo>
                        <a:pt x="8" y="290"/>
                      </a:lnTo>
                      <a:lnTo>
                        <a:pt x="8" y="297"/>
                      </a:lnTo>
                      <a:lnTo>
                        <a:pt x="8" y="303"/>
                      </a:lnTo>
                      <a:lnTo>
                        <a:pt x="8" y="310"/>
                      </a:lnTo>
                      <a:lnTo>
                        <a:pt x="8" y="316"/>
                      </a:lnTo>
                      <a:lnTo>
                        <a:pt x="9" y="323"/>
                      </a:lnTo>
                      <a:lnTo>
                        <a:pt x="9" y="329"/>
                      </a:lnTo>
                      <a:lnTo>
                        <a:pt x="9" y="335"/>
                      </a:lnTo>
                      <a:lnTo>
                        <a:pt x="9" y="342"/>
                      </a:lnTo>
                      <a:lnTo>
                        <a:pt x="10" y="348"/>
                      </a:lnTo>
                      <a:lnTo>
                        <a:pt x="10" y="355"/>
                      </a:lnTo>
                      <a:lnTo>
                        <a:pt x="10" y="361"/>
                      </a:lnTo>
                      <a:lnTo>
                        <a:pt x="10" y="368"/>
                      </a:lnTo>
                      <a:lnTo>
                        <a:pt x="10" y="374"/>
                      </a:lnTo>
                      <a:lnTo>
                        <a:pt x="10" y="381"/>
                      </a:lnTo>
                      <a:lnTo>
                        <a:pt x="11" y="387"/>
                      </a:lnTo>
                      <a:lnTo>
                        <a:pt x="11" y="393"/>
                      </a:lnTo>
                      <a:lnTo>
                        <a:pt x="11" y="400"/>
                      </a:lnTo>
                      <a:lnTo>
                        <a:pt x="11" y="407"/>
                      </a:lnTo>
                      <a:lnTo>
                        <a:pt x="12" y="413"/>
                      </a:lnTo>
                      <a:lnTo>
                        <a:pt x="12" y="419"/>
                      </a:lnTo>
                      <a:lnTo>
                        <a:pt x="12" y="426"/>
                      </a:lnTo>
                      <a:lnTo>
                        <a:pt x="12" y="432"/>
                      </a:lnTo>
                      <a:lnTo>
                        <a:pt x="12" y="439"/>
                      </a:lnTo>
                      <a:lnTo>
                        <a:pt x="12" y="445"/>
                      </a:lnTo>
                      <a:lnTo>
                        <a:pt x="13" y="452"/>
                      </a:lnTo>
                      <a:lnTo>
                        <a:pt x="13" y="458"/>
                      </a:lnTo>
                      <a:lnTo>
                        <a:pt x="13" y="465"/>
                      </a:lnTo>
                      <a:lnTo>
                        <a:pt x="13" y="471"/>
                      </a:lnTo>
                      <a:lnTo>
                        <a:pt x="14" y="478"/>
                      </a:lnTo>
                      <a:lnTo>
                        <a:pt x="14" y="484"/>
                      </a:lnTo>
                      <a:lnTo>
                        <a:pt x="14" y="490"/>
                      </a:lnTo>
                      <a:lnTo>
                        <a:pt x="15" y="497"/>
                      </a:lnTo>
                      <a:lnTo>
                        <a:pt x="15" y="503"/>
                      </a:lnTo>
                      <a:lnTo>
                        <a:pt x="15" y="510"/>
                      </a:lnTo>
                      <a:lnTo>
                        <a:pt x="15" y="516"/>
                      </a:lnTo>
                      <a:lnTo>
                        <a:pt x="15" y="523"/>
                      </a:lnTo>
                      <a:lnTo>
                        <a:pt x="16" y="529"/>
                      </a:lnTo>
                      <a:lnTo>
                        <a:pt x="16" y="536"/>
                      </a:lnTo>
                      <a:lnTo>
                        <a:pt x="16" y="542"/>
                      </a:lnTo>
                      <a:lnTo>
                        <a:pt x="16" y="549"/>
                      </a:lnTo>
                      <a:lnTo>
                        <a:pt x="17" y="555"/>
                      </a:lnTo>
                      <a:lnTo>
                        <a:pt x="17" y="561"/>
                      </a:lnTo>
                      <a:lnTo>
                        <a:pt x="17" y="568"/>
                      </a:lnTo>
                      <a:lnTo>
                        <a:pt x="17" y="575"/>
                      </a:lnTo>
                      <a:lnTo>
                        <a:pt x="18" y="581"/>
                      </a:lnTo>
                      <a:lnTo>
                        <a:pt x="18" y="587"/>
                      </a:lnTo>
                      <a:lnTo>
                        <a:pt x="18" y="594"/>
                      </a:lnTo>
                      <a:lnTo>
                        <a:pt x="18" y="600"/>
                      </a:lnTo>
                      <a:lnTo>
                        <a:pt x="19" y="607"/>
                      </a:lnTo>
                      <a:lnTo>
                        <a:pt x="19" y="613"/>
                      </a:lnTo>
                      <a:lnTo>
                        <a:pt x="19" y="619"/>
                      </a:lnTo>
                      <a:lnTo>
                        <a:pt x="19" y="626"/>
                      </a:lnTo>
                      <a:lnTo>
                        <a:pt x="20" y="633"/>
                      </a:lnTo>
                      <a:lnTo>
                        <a:pt x="20" y="639"/>
                      </a:lnTo>
                      <a:lnTo>
                        <a:pt x="20" y="645"/>
                      </a:lnTo>
                      <a:lnTo>
                        <a:pt x="21" y="652"/>
                      </a:lnTo>
                      <a:lnTo>
                        <a:pt x="21" y="658"/>
                      </a:lnTo>
                      <a:lnTo>
                        <a:pt x="21" y="665"/>
                      </a:lnTo>
                      <a:lnTo>
                        <a:pt x="22" y="671"/>
                      </a:lnTo>
                      <a:lnTo>
                        <a:pt x="22" y="678"/>
                      </a:lnTo>
                      <a:lnTo>
                        <a:pt x="22" y="684"/>
                      </a:lnTo>
                      <a:lnTo>
                        <a:pt x="22" y="690"/>
                      </a:lnTo>
                      <a:lnTo>
                        <a:pt x="22" y="697"/>
                      </a:lnTo>
                      <a:lnTo>
                        <a:pt x="23" y="704"/>
                      </a:lnTo>
                      <a:lnTo>
                        <a:pt x="23" y="710"/>
                      </a:lnTo>
                      <a:lnTo>
                        <a:pt x="24" y="716"/>
                      </a:lnTo>
                      <a:lnTo>
                        <a:pt x="24" y="723"/>
                      </a:lnTo>
                      <a:lnTo>
                        <a:pt x="24" y="729"/>
                      </a:lnTo>
                      <a:lnTo>
                        <a:pt x="24" y="736"/>
                      </a:lnTo>
                      <a:lnTo>
                        <a:pt x="25" y="742"/>
                      </a:lnTo>
                      <a:lnTo>
                        <a:pt x="25" y="749"/>
                      </a:lnTo>
                      <a:lnTo>
                        <a:pt x="25" y="755"/>
                      </a:lnTo>
                      <a:lnTo>
                        <a:pt x="26" y="762"/>
                      </a:lnTo>
                      <a:lnTo>
                        <a:pt x="26" y="768"/>
                      </a:lnTo>
                      <a:lnTo>
                        <a:pt x="26" y="775"/>
                      </a:lnTo>
                      <a:lnTo>
                        <a:pt x="27" y="781"/>
                      </a:lnTo>
                      <a:lnTo>
                        <a:pt x="27" y="787"/>
                      </a:lnTo>
                      <a:lnTo>
                        <a:pt x="27" y="794"/>
                      </a:lnTo>
                      <a:lnTo>
                        <a:pt x="27" y="801"/>
                      </a:lnTo>
                      <a:lnTo>
                        <a:pt x="28" y="807"/>
                      </a:lnTo>
                      <a:lnTo>
                        <a:pt x="28" y="813"/>
                      </a:lnTo>
                      <a:lnTo>
                        <a:pt x="29" y="820"/>
                      </a:lnTo>
                      <a:lnTo>
                        <a:pt x="29" y="826"/>
                      </a:lnTo>
                      <a:lnTo>
                        <a:pt x="29" y="833"/>
                      </a:lnTo>
                      <a:lnTo>
                        <a:pt x="29" y="839"/>
                      </a:lnTo>
                      <a:lnTo>
                        <a:pt x="30" y="845"/>
                      </a:lnTo>
                      <a:lnTo>
                        <a:pt x="30" y="852"/>
                      </a:lnTo>
                      <a:lnTo>
                        <a:pt x="31" y="858"/>
                      </a:lnTo>
                      <a:lnTo>
                        <a:pt x="31" y="865"/>
                      </a:lnTo>
                      <a:lnTo>
                        <a:pt x="31" y="871"/>
                      </a:lnTo>
                      <a:lnTo>
                        <a:pt x="32" y="878"/>
                      </a:lnTo>
                      <a:lnTo>
                        <a:pt x="32" y="884"/>
                      </a:lnTo>
                      <a:lnTo>
                        <a:pt x="32" y="891"/>
                      </a:lnTo>
                      <a:lnTo>
                        <a:pt x="33" y="897"/>
                      </a:lnTo>
                      <a:lnTo>
                        <a:pt x="33" y="904"/>
                      </a:lnTo>
                      <a:lnTo>
                        <a:pt x="34" y="910"/>
                      </a:lnTo>
                      <a:lnTo>
                        <a:pt x="34" y="916"/>
                      </a:lnTo>
                      <a:lnTo>
                        <a:pt x="34" y="923"/>
                      </a:lnTo>
                      <a:lnTo>
                        <a:pt x="35" y="930"/>
                      </a:lnTo>
                      <a:lnTo>
                        <a:pt x="35" y="936"/>
                      </a:lnTo>
                      <a:lnTo>
                        <a:pt x="36" y="942"/>
                      </a:lnTo>
                      <a:lnTo>
                        <a:pt x="36" y="949"/>
                      </a:lnTo>
                      <a:lnTo>
                        <a:pt x="36" y="955"/>
                      </a:lnTo>
                      <a:lnTo>
                        <a:pt x="37" y="962"/>
                      </a:lnTo>
                      <a:lnTo>
                        <a:pt x="37" y="968"/>
                      </a:lnTo>
                      <a:lnTo>
                        <a:pt x="38" y="975"/>
                      </a:lnTo>
                      <a:lnTo>
                        <a:pt x="38" y="981"/>
                      </a:lnTo>
                      <a:lnTo>
                        <a:pt x="38" y="988"/>
                      </a:lnTo>
                      <a:lnTo>
                        <a:pt x="39" y="994"/>
                      </a:lnTo>
                      <a:lnTo>
                        <a:pt x="39" y="1001"/>
                      </a:lnTo>
                      <a:lnTo>
                        <a:pt x="40" y="1007"/>
                      </a:lnTo>
                      <a:lnTo>
                        <a:pt x="40" y="1013"/>
                      </a:lnTo>
                      <a:lnTo>
                        <a:pt x="41" y="1020"/>
                      </a:lnTo>
                      <a:lnTo>
                        <a:pt x="41" y="1026"/>
                      </a:lnTo>
                      <a:lnTo>
                        <a:pt x="41" y="1033"/>
                      </a:lnTo>
                      <a:lnTo>
                        <a:pt x="42" y="1039"/>
                      </a:lnTo>
                      <a:lnTo>
                        <a:pt x="42" y="1046"/>
                      </a:lnTo>
                      <a:lnTo>
                        <a:pt x="43" y="1052"/>
                      </a:lnTo>
                      <a:lnTo>
                        <a:pt x="43" y="1059"/>
                      </a:lnTo>
                      <a:lnTo>
                        <a:pt x="43" y="1065"/>
                      </a:lnTo>
                      <a:lnTo>
                        <a:pt x="44" y="1072"/>
                      </a:lnTo>
                      <a:lnTo>
                        <a:pt x="45" y="1078"/>
                      </a:lnTo>
                      <a:lnTo>
                        <a:pt x="45" y="1084"/>
                      </a:lnTo>
                      <a:lnTo>
                        <a:pt x="45" y="1091"/>
                      </a:lnTo>
                      <a:lnTo>
                        <a:pt x="46" y="1097"/>
                      </a:lnTo>
                      <a:lnTo>
                        <a:pt x="46" y="1104"/>
                      </a:lnTo>
                      <a:lnTo>
                        <a:pt x="47" y="1110"/>
                      </a:lnTo>
                      <a:lnTo>
                        <a:pt x="48" y="1117"/>
                      </a:lnTo>
                      <a:lnTo>
                        <a:pt x="48" y="1123"/>
                      </a:lnTo>
                      <a:lnTo>
                        <a:pt x="48" y="1130"/>
                      </a:lnTo>
                      <a:lnTo>
                        <a:pt x="49" y="1136"/>
                      </a:lnTo>
                      <a:lnTo>
                        <a:pt x="50" y="1142"/>
                      </a:lnTo>
                      <a:lnTo>
                        <a:pt x="50" y="1149"/>
                      </a:lnTo>
                      <a:lnTo>
                        <a:pt x="50" y="1156"/>
                      </a:lnTo>
                      <a:lnTo>
                        <a:pt x="51" y="1162"/>
                      </a:lnTo>
                      <a:lnTo>
                        <a:pt x="52" y="1168"/>
                      </a:lnTo>
                      <a:lnTo>
                        <a:pt x="52" y="1175"/>
                      </a:lnTo>
                      <a:lnTo>
                        <a:pt x="53" y="1181"/>
                      </a:lnTo>
                      <a:lnTo>
                        <a:pt x="53" y="1188"/>
                      </a:lnTo>
                      <a:lnTo>
                        <a:pt x="54" y="1194"/>
                      </a:lnTo>
                      <a:lnTo>
                        <a:pt x="55" y="1201"/>
                      </a:lnTo>
                      <a:lnTo>
                        <a:pt x="55" y="1207"/>
                      </a:lnTo>
                      <a:lnTo>
                        <a:pt x="56" y="1213"/>
                      </a:lnTo>
                      <a:lnTo>
                        <a:pt x="56" y="1220"/>
                      </a:lnTo>
                      <a:lnTo>
                        <a:pt x="57" y="1227"/>
                      </a:lnTo>
                      <a:lnTo>
                        <a:pt x="57" y="1233"/>
                      </a:lnTo>
                      <a:lnTo>
                        <a:pt x="58" y="1239"/>
                      </a:lnTo>
                      <a:lnTo>
                        <a:pt x="59" y="1246"/>
                      </a:lnTo>
                      <a:lnTo>
                        <a:pt x="59" y="1252"/>
                      </a:lnTo>
                      <a:lnTo>
                        <a:pt x="60" y="1259"/>
                      </a:lnTo>
                      <a:lnTo>
                        <a:pt x="61" y="1265"/>
                      </a:lnTo>
                      <a:lnTo>
                        <a:pt x="61" y="1272"/>
                      </a:lnTo>
                      <a:lnTo>
                        <a:pt x="62" y="1278"/>
                      </a:lnTo>
                      <a:lnTo>
                        <a:pt x="62" y="1285"/>
                      </a:lnTo>
                      <a:lnTo>
                        <a:pt x="63" y="1291"/>
                      </a:lnTo>
                      <a:lnTo>
                        <a:pt x="64" y="1298"/>
                      </a:lnTo>
                      <a:lnTo>
                        <a:pt x="64" y="1304"/>
                      </a:lnTo>
                      <a:lnTo>
                        <a:pt x="65" y="1310"/>
                      </a:lnTo>
                      <a:lnTo>
                        <a:pt x="66" y="1317"/>
                      </a:lnTo>
                      <a:lnTo>
                        <a:pt x="66" y="1324"/>
                      </a:lnTo>
                      <a:lnTo>
                        <a:pt x="67" y="1330"/>
                      </a:lnTo>
                      <a:lnTo>
                        <a:pt x="68" y="1336"/>
                      </a:lnTo>
                      <a:lnTo>
                        <a:pt x="69" y="1343"/>
                      </a:lnTo>
                      <a:lnTo>
                        <a:pt x="70" y="1349"/>
                      </a:lnTo>
                      <a:lnTo>
                        <a:pt x="70" y="1356"/>
                      </a:lnTo>
                      <a:lnTo>
                        <a:pt x="71" y="1362"/>
                      </a:lnTo>
                      <a:lnTo>
                        <a:pt x="72" y="1368"/>
                      </a:lnTo>
                      <a:lnTo>
                        <a:pt x="73" y="1375"/>
                      </a:lnTo>
                      <a:lnTo>
                        <a:pt x="73" y="1381"/>
                      </a:lnTo>
                      <a:lnTo>
                        <a:pt x="74" y="1388"/>
                      </a:lnTo>
                      <a:lnTo>
                        <a:pt x="75" y="1394"/>
                      </a:lnTo>
                      <a:lnTo>
                        <a:pt x="76" y="1401"/>
                      </a:lnTo>
                      <a:lnTo>
                        <a:pt x="77" y="1407"/>
                      </a:lnTo>
                      <a:lnTo>
                        <a:pt x="78" y="1414"/>
                      </a:lnTo>
                      <a:lnTo>
                        <a:pt x="78" y="1420"/>
                      </a:lnTo>
                      <a:lnTo>
                        <a:pt x="79" y="1427"/>
                      </a:lnTo>
                      <a:lnTo>
                        <a:pt x="80" y="1433"/>
                      </a:lnTo>
                      <a:lnTo>
                        <a:pt x="81" y="1439"/>
                      </a:lnTo>
                      <a:lnTo>
                        <a:pt x="82" y="1446"/>
                      </a:lnTo>
                      <a:lnTo>
                        <a:pt x="83" y="1453"/>
                      </a:lnTo>
                      <a:lnTo>
                        <a:pt x="84" y="1459"/>
                      </a:lnTo>
                      <a:lnTo>
                        <a:pt x="85" y="1465"/>
                      </a:lnTo>
                      <a:lnTo>
                        <a:pt x="86" y="1472"/>
                      </a:lnTo>
                      <a:lnTo>
                        <a:pt x="87" y="1478"/>
                      </a:lnTo>
                      <a:lnTo>
                        <a:pt x="88" y="1485"/>
                      </a:lnTo>
                      <a:lnTo>
                        <a:pt x="89" y="1491"/>
                      </a:lnTo>
                      <a:lnTo>
                        <a:pt x="90" y="1498"/>
                      </a:lnTo>
                      <a:lnTo>
                        <a:pt x="91" y="1504"/>
                      </a:lnTo>
                      <a:lnTo>
                        <a:pt x="92" y="1511"/>
                      </a:lnTo>
                      <a:lnTo>
                        <a:pt x="93" y="1517"/>
                      </a:lnTo>
                      <a:lnTo>
                        <a:pt x="94" y="1524"/>
                      </a:lnTo>
                      <a:lnTo>
                        <a:pt x="95" y="1530"/>
                      </a:lnTo>
                      <a:lnTo>
                        <a:pt x="96" y="1536"/>
                      </a:lnTo>
                      <a:lnTo>
                        <a:pt x="97" y="1543"/>
                      </a:lnTo>
                      <a:lnTo>
                        <a:pt x="99" y="1549"/>
                      </a:lnTo>
                      <a:lnTo>
                        <a:pt x="100" y="1556"/>
                      </a:lnTo>
                      <a:lnTo>
                        <a:pt x="101" y="1562"/>
                      </a:lnTo>
                      <a:lnTo>
                        <a:pt x="102" y="1568"/>
                      </a:lnTo>
                      <a:lnTo>
                        <a:pt x="104" y="1575"/>
                      </a:lnTo>
                      <a:lnTo>
                        <a:pt x="105" y="1582"/>
                      </a:lnTo>
                      <a:lnTo>
                        <a:pt x="106" y="1588"/>
                      </a:lnTo>
                      <a:lnTo>
                        <a:pt x="107" y="1594"/>
                      </a:lnTo>
                      <a:lnTo>
                        <a:pt x="109" y="1601"/>
                      </a:lnTo>
                      <a:lnTo>
                        <a:pt x="110" y="1607"/>
                      </a:lnTo>
                      <a:lnTo>
                        <a:pt x="111" y="1614"/>
                      </a:lnTo>
                      <a:lnTo>
                        <a:pt x="113" y="1620"/>
                      </a:lnTo>
                      <a:lnTo>
                        <a:pt x="114" y="1627"/>
                      </a:lnTo>
                      <a:lnTo>
                        <a:pt x="116" y="1633"/>
                      </a:lnTo>
                      <a:lnTo>
                        <a:pt x="118" y="1640"/>
                      </a:lnTo>
                      <a:lnTo>
                        <a:pt x="119" y="1646"/>
                      </a:lnTo>
                      <a:lnTo>
                        <a:pt x="121" y="1653"/>
                      </a:lnTo>
                      <a:lnTo>
                        <a:pt x="123" y="1659"/>
                      </a:lnTo>
                      <a:close/>
                    </a:path>
                  </a:pathLst>
                </a:custGeom>
                <a:solidFill>
                  <a:srgbClr val="2D86F6"/>
                </a:solidFill>
                <a:ln w="12700">
                  <a:solidFill>
                    <a:srgbClr val="2D86F6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5">
                  <a:extLst>
                    <a:ext uri="{FF2B5EF4-FFF2-40B4-BE49-F238E27FC236}">
                      <a16:creationId xmlns:a16="http://schemas.microsoft.com/office/drawing/2014/main" id="{5BB3A51D-CE9F-477C-9D82-DA2B4066C9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1665" y="0"/>
                  <a:ext cx="2361520" cy="3416373"/>
                </a:xfrm>
                <a:custGeom>
                  <a:avLst/>
                  <a:gdLst>
                    <a:gd name="T0" fmla="*/ 45 w 1538"/>
                    <a:gd name="T1" fmla="*/ 1001 h 2225"/>
                    <a:gd name="T2" fmla="*/ 68 w 1538"/>
                    <a:gd name="T3" fmla="*/ 1246 h 2225"/>
                    <a:gd name="T4" fmla="*/ 102 w 1538"/>
                    <a:gd name="T5" fmla="*/ 1491 h 2225"/>
                    <a:gd name="T6" fmla="*/ 167 w 1538"/>
                    <a:gd name="T7" fmla="*/ 1736 h 2225"/>
                    <a:gd name="T8" fmla="*/ 263 w 1538"/>
                    <a:gd name="T9" fmla="*/ 1927 h 2225"/>
                    <a:gd name="T10" fmla="*/ 274 w 1538"/>
                    <a:gd name="T11" fmla="*/ 1939 h 2225"/>
                    <a:gd name="T12" fmla="*/ 284 w 1538"/>
                    <a:gd name="T13" fmla="*/ 1952 h 2225"/>
                    <a:gd name="T14" fmla="*/ 296 w 1538"/>
                    <a:gd name="T15" fmla="*/ 1964 h 2225"/>
                    <a:gd name="T16" fmla="*/ 309 w 1538"/>
                    <a:gd name="T17" fmla="*/ 1977 h 2225"/>
                    <a:gd name="T18" fmla="*/ 322 w 1538"/>
                    <a:gd name="T19" fmla="*/ 1990 h 2225"/>
                    <a:gd name="T20" fmla="*/ 337 w 1538"/>
                    <a:gd name="T21" fmla="*/ 2002 h 2225"/>
                    <a:gd name="T22" fmla="*/ 353 w 1538"/>
                    <a:gd name="T23" fmla="*/ 2015 h 2225"/>
                    <a:gd name="T24" fmla="*/ 371 w 1538"/>
                    <a:gd name="T25" fmla="*/ 2028 h 2225"/>
                    <a:gd name="T26" fmla="*/ 390 w 1538"/>
                    <a:gd name="T27" fmla="*/ 2040 h 2225"/>
                    <a:gd name="T28" fmla="*/ 411 w 1538"/>
                    <a:gd name="T29" fmla="*/ 2053 h 2225"/>
                    <a:gd name="T30" fmla="*/ 435 w 1538"/>
                    <a:gd name="T31" fmla="*/ 2065 h 2225"/>
                    <a:gd name="T32" fmla="*/ 461 w 1538"/>
                    <a:gd name="T33" fmla="*/ 2078 h 2225"/>
                    <a:gd name="T34" fmla="*/ 490 w 1538"/>
                    <a:gd name="T35" fmla="*/ 2091 h 2225"/>
                    <a:gd name="T36" fmla="*/ 524 w 1538"/>
                    <a:gd name="T37" fmla="*/ 2103 h 2225"/>
                    <a:gd name="T38" fmla="*/ 561 w 1538"/>
                    <a:gd name="T39" fmla="*/ 2116 h 2225"/>
                    <a:gd name="T40" fmla="*/ 605 w 1538"/>
                    <a:gd name="T41" fmla="*/ 2129 h 2225"/>
                    <a:gd name="T42" fmla="*/ 657 w 1538"/>
                    <a:gd name="T43" fmla="*/ 2141 h 2225"/>
                    <a:gd name="T44" fmla="*/ 718 w 1538"/>
                    <a:gd name="T45" fmla="*/ 2154 h 2225"/>
                    <a:gd name="T46" fmla="*/ 790 w 1538"/>
                    <a:gd name="T47" fmla="*/ 2166 h 2225"/>
                    <a:gd name="T48" fmla="*/ 881 w 1538"/>
                    <a:gd name="T49" fmla="*/ 2179 h 2225"/>
                    <a:gd name="T50" fmla="*/ 996 w 1538"/>
                    <a:gd name="T51" fmla="*/ 2192 h 2225"/>
                    <a:gd name="T52" fmla="*/ 1143 w 1538"/>
                    <a:gd name="T53" fmla="*/ 2204 h 2225"/>
                    <a:gd name="T54" fmla="*/ 1346 w 1538"/>
                    <a:gd name="T55" fmla="*/ 2216 h 2225"/>
                    <a:gd name="T56" fmla="*/ 1538 w 1538"/>
                    <a:gd name="T57" fmla="*/ 2221 h 2225"/>
                    <a:gd name="T58" fmla="*/ 1459 w 1538"/>
                    <a:gd name="T59" fmla="*/ 2209 h 2225"/>
                    <a:gd name="T60" fmla="*/ 1273 w 1538"/>
                    <a:gd name="T61" fmla="*/ 2196 h 2225"/>
                    <a:gd name="T62" fmla="*/ 1130 w 1538"/>
                    <a:gd name="T63" fmla="*/ 2183 h 2225"/>
                    <a:gd name="T64" fmla="*/ 1021 w 1538"/>
                    <a:gd name="T65" fmla="*/ 2171 h 2225"/>
                    <a:gd name="T66" fmla="*/ 931 w 1538"/>
                    <a:gd name="T67" fmla="*/ 2159 h 2225"/>
                    <a:gd name="T68" fmla="*/ 857 w 1538"/>
                    <a:gd name="T69" fmla="*/ 2146 h 2225"/>
                    <a:gd name="T70" fmla="*/ 795 w 1538"/>
                    <a:gd name="T71" fmla="*/ 2133 h 2225"/>
                    <a:gd name="T72" fmla="*/ 744 w 1538"/>
                    <a:gd name="T73" fmla="*/ 2121 h 2225"/>
                    <a:gd name="T74" fmla="*/ 699 w 1538"/>
                    <a:gd name="T75" fmla="*/ 2108 h 2225"/>
                    <a:gd name="T76" fmla="*/ 659 w 1538"/>
                    <a:gd name="T77" fmla="*/ 2096 h 2225"/>
                    <a:gd name="T78" fmla="*/ 624 w 1538"/>
                    <a:gd name="T79" fmla="*/ 2083 h 2225"/>
                    <a:gd name="T80" fmla="*/ 593 w 1538"/>
                    <a:gd name="T81" fmla="*/ 2070 h 2225"/>
                    <a:gd name="T82" fmla="*/ 565 w 1538"/>
                    <a:gd name="T83" fmla="*/ 2058 h 2225"/>
                    <a:gd name="T84" fmla="*/ 541 w 1538"/>
                    <a:gd name="T85" fmla="*/ 2045 h 2225"/>
                    <a:gd name="T86" fmla="*/ 519 w 1538"/>
                    <a:gd name="T87" fmla="*/ 2032 h 2225"/>
                    <a:gd name="T88" fmla="*/ 498 w 1538"/>
                    <a:gd name="T89" fmla="*/ 2020 h 2225"/>
                    <a:gd name="T90" fmla="*/ 480 w 1538"/>
                    <a:gd name="T91" fmla="*/ 2007 h 2225"/>
                    <a:gd name="T92" fmla="*/ 462 w 1538"/>
                    <a:gd name="T93" fmla="*/ 1995 h 2225"/>
                    <a:gd name="T94" fmla="*/ 446 w 1538"/>
                    <a:gd name="T95" fmla="*/ 1982 h 2225"/>
                    <a:gd name="T96" fmla="*/ 432 w 1538"/>
                    <a:gd name="T97" fmla="*/ 1969 h 2225"/>
                    <a:gd name="T98" fmla="*/ 418 w 1538"/>
                    <a:gd name="T99" fmla="*/ 1957 h 2225"/>
                    <a:gd name="T100" fmla="*/ 406 w 1538"/>
                    <a:gd name="T101" fmla="*/ 1944 h 2225"/>
                    <a:gd name="T102" fmla="*/ 394 w 1538"/>
                    <a:gd name="T103" fmla="*/ 1931 h 2225"/>
                    <a:gd name="T104" fmla="*/ 325 w 1538"/>
                    <a:gd name="T105" fmla="*/ 1827 h 2225"/>
                    <a:gd name="T106" fmla="*/ 230 w 1538"/>
                    <a:gd name="T107" fmla="*/ 1588 h 2225"/>
                    <a:gd name="T108" fmla="*/ 182 w 1538"/>
                    <a:gd name="T109" fmla="*/ 1343 h 2225"/>
                    <a:gd name="T110" fmla="*/ 153 w 1538"/>
                    <a:gd name="T111" fmla="*/ 1097 h 2225"/>
                    <a:gd name="T112" fmla="*/ 132 w 1538"/>
                    <a:gd name="T113" fmla="*/ 852 h 2225"/>
                    <a:gd name="T114" fmla="*/ 117 w 1538"/>
                    <a:gd name="T115" fmla="*/ 607 h 2225"/>
                    <a:gd name="T116" fmla="*/ 106 w 1538"/>
                    <a:gd name="T117" fmla="*/ 361 h 2225"/>
                    <a:gd name="T118" fmla="*/ 96 w 1538"/>
                    <a:gd name="T119" fmla="*/ 116 h 2225"/>
                    <a:gd name="T120" fmla="*/ 4 w 1538"/>
                    <a:gd name="T121" fmla="*/ 116 h 2225"/>
                    <a:gd name="T122" fmla="*/ 12 w 1538"/>
                    <a:gd name="T123" fmla="*/ 361 h 2225"/>
                    <a:gd name="T124" fmla="*/ 22 w 1538"/>
                    <a:gd name="T125" fmla="*/ 607 h 2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538" h="2225">
                      <a:moveTo>
                        <a:pt x="30" y="768"/>
                      </a:moveTo>
                      <a:lnTo>
                        <a:pt x="31" y="773"/>
                      </a:lnTo>
                      <a:lnTo>
                        <a:pt x="31" y="775"/>
                      </a:lnTo>
                      <a:lnTo>
                        <a:pt x="31" y="781"/>
                      </a:lnTo>
                      <a:lnTo>
                        <a:pt x="31" y="787"/>
                      </a:lnTo>
                      <a:lnTo>
                        <a:pt x="32" y="794"/>
                      </a:lnTo>
                      <a:lnTo>
                        <a:pt x="32" y="801"/>
                      </a:lnTo>
                      <a:lnTo>
                        <a:pt x="33" y="807"/>
                      </a:lnTo>
                      <a:lnTo>
                        <a:pt x="33" y="813"/>
                      </a:lnTo>
                      <a:lnTo>
                        <a:pt x="33" y="820"/>
                      </a:lnTo>
                      <a:lnTo>
                        <a:pt x="33" y="826"/>
                      </a:lnTo>
                      <a:lnTo>
                        <a:pt x="34" y="833"/>
                      </a:lnTo>
                      <a:lnTo>
                        <a:pt x="34" y="839"/>
                      </a:lnTo>
                      <a:lnTo>
                        <a:pt x="35" y="845"/>
                      </a:lnTo>
                      <a:lnTo>
                        <a:pt x="35" y="852"/>
                      </a:lnTo>
                      <a:lnTo>
                        <a:pt x="35" y="858"/>
                      </a:lnTo>
                      <a:lnTo>
                        <a:pt x="36" y="865"/>
                      </a:lnTo>
                      <a:lnTo>
                        <a:pt x="36" y="871"/>
                      </a:lnTo>
                      <a:lnTo>
                        <a:pt x="37" y="878"/>
                      </a:lnTo>
                      <a:lnTo>
                        <a:pt x="37" y="884"/>
                      </a:lnTo>
                      <a:lnTo>
                        <a:pt x="38" y="891"/>
                      </a:lnTo>
                      <a:lnTo>
                        <a:pt x="38" y="897"/>
                      </a:lnTo>
                      <a:lnTo>
                        <a:pt x="38" y="904"/>
                      </a:lnTo>
                      <a:lnTo>
                        <a:pt x="39" y="910"/>
                      </a:lnTo>
                      <a:lnTo>
                        <a:pt x="39" y="916"/>
                      </a:lnTo>
                      <a:lnTo>
                        <a:pt x="40" y="923"/>
                      </a:lnTo>
                      <a:lnTo>
                        <a:pt x="40" y="930"/>
                      </a:lnTo>
                      <a:lnTo>
                        <a:pt x="41" y="936"/>
                      </a:lnTo>
                      <a:lnTo>
                        <a:pt x="41" y="942"/>
                      </a:lnTo>
                      <a:lnTo>
                        <a:pt x="42" y="949"/>
                      </a:lnTo>
                      <a:lnTo>
                        <a:pt x="42" y="955"/>
                      </a:lnTo>
                      <a:lnTo>
                        <a:pt x="42" y="962"/>
                      </a:lnTo>
                      <a:lnTo>
                        <a:pt x="43" y="968"/>
                      </a:lnTo>
                      <a:lnTo>
                        <a:pt x="43" y="975"/>
                      </a:lnTo>
                      <a:lnTo>
                        <a:pt x="44" y="981"/>
                      </a:lnTo>
                      <a:lnTo>
                        <a:pt x="45" y="988"/>
                      </a:lnTo>
                      <a:lnTo>
                        <a:pt x="45" y="994"/>
                      </a:lnTo>
                      <a:lnTo>
                        <a:pt x="45" y="1001"/>
                      </a:lnTo>
                      <a:lnTo>
                        <a:pt x="46" y="1007"/>
                      </a:lnTo>
                      <a:lnTo>
                        <a:pt x="46" y="1013"/>
                      </a:lnTo>
                      <a:lnTo>
                        <a:pt x="47" y="1020"/>
                      </a:lnTo>
                      <a:lnTo>
                        <a:pt x="47" y="1026"/>
                      </a:lnTo>
                      <a:lnTo>
                        <a:pt x="48" y="1033"/>
                      </a:lnTo>
                      <a:lnTo>
                        <a:pt x="48" y="1039"/>
                      </a:lnTo>
                      <a:lnTo>
                        <a:pt x="49" y="1046"/>
                      </a:lnTo>
                      <a:lnTo>
                        <a:pt x="49" y="1052"/>
                      </a:lnTo>
                      <a:lnTo>
                        <a:pt x="50" y="1059"/>
                      </a:lnTo>
                      <a:lnTo>
                        <a:pt x="50" y="1065"/>
                      </a:lnTo>
                      <a:lnTo>
                        <a:pt x="51" y="1072"/>
                      </a:lnTo>
                      <a:lnTo>
                        <a:pt x="52" y="1078"/>
                      </a:lnTo>
                      <a:lnTo>
                        <a:pt x="52" y="1084"/>
                      </a:lnTo>
                      <a:lnTo>
                        <a:pt x="53" y="1091"/>
                      </a:lnTo>
                      <a:lnTo>
                        <a:pt x="53" y="1097"/>
                      </a:lnTo>
                      <a:lnTo>
                        <a:pt x="54" y="1104"/>
                      </a:lnTo>
                      <a:lnTo>
                        <a:pt x="54" y="1110"/>
                      </a:lnTo>
                      <a:lnTo>
                        <a:pt x="55" y="1117"/>
                      </a:lnTo>
                      <a:lnTo>
                        <a:pt x="55" y="1123"/>
                      </a:lnTo>
                      <a:lnTo>
                        <a:pt x="56" y="1130"/>
                      </a:lnTo>
                      <a:lnTo>
                        <a:pt x="56" y="1136"/>
                      </a:lnTo>
                      <a:lnTo>
                        <a:pt x="57" y="1142"/>
                      </a:lnTo>
                      <a:lnTo>
                        <a:pt x="58" y="1149"/>
                      </a:lnTo>
                      <a:lnTo>
                        <a:pt x="59" y="1156"/>
                      </a:lnTo>
                      <a:lnTo>
                        <a:pt x="59" y="1162"/>
                      </a:lnTo>
                      <a:lnTo>
                        <a:pt x="60" y="1168"/>
                      </a:lnTo>
                      <a:lnTo>
                        <a:pt x="60" y="1175"/>
                      </a:lnTo>
                      <a:lnTo>
                        <a:pt x="61" y="1181"/>
                      </a:lnTo>
                      <a:lnTo>
                        <a:pt x="61" y="1188"/>
                      </a:lnTo>
                      <a:lnTo>
                        <a:pt x="62" y="1194"/>
                      </a:lnTo>
                      <a:lnTo>
                        <a:pt x="63" y="1201"/>
                      </a:lnTo>
                      <a:lnTo>
                        <a:pt x="63" y="1207"/>
                      </a:lnTo>
                      <a:lnTo>
                        <a:pt x="64" y="1213"/>
                      </a:lnTo>
                      <a:lnTo>
                        <a:pt x="65" y="1220"/>
                      </a:lnTo>
                      <a:lnTo>
                        <a:pt x="66" y="1227"/>
                      </a:lnTo>
                      <a:lnTo>
                        <a:pt x="66" y="1233"/>
                      </a:lnTo>
                      <a:lnTo>
                        <a:pt x="67" y="1239"/>
                      </a:lnTo>
                      <a:lnTo>
                        <a:pt x="68" y="1246"/>
                      </a:lnTo>
                      <a:lnTo>
                        <a:pt x="68" y="1252"/>
                      </a:lnTo>
                      <a:lnTo>
                        <a:pt x="69" y="1259"/>
                      </a:lnTo>
                      <a:lnTo>
                        <a:pt x="70" y="1265"/>
                      </a:lnTo>
                      <a:lnTo>
                        <a:pt x="71" y="1272"/>
                      </a:lnTo>
                      <a:lnTo>
                        <a:pt x="71" y="1278"/>
                      </a:lnTo>
                      <a:lnTo>
                        <a:pt x="72" y="1285"/>
                      </a:lnTo>
                      <a:lnTo>
                        <a:pt x="73" y="1291"/>
                      </a:lnTo>
                      <a:lnTo>
                        <a:pt x="74" y="1298"/>
                      </a:lnTo>
                      <a:lnTo>
                        <a:pt x="75" y="1304"/>
                      </a:lnTo>
                      <a:lnTo>
                        <a:pt x="75" y="1310"/>
                      </a:lnTo>
                      <a:lnTo>
                        <a:pt x="76" y="1317"/>
                      </a:lnTo>
                      <a:lnTo>
                        <a:pt x="77" y="1324"/>
                      </a:lnTo>
                      <a:lnTo>
                        <a:pt x="78" y="1330"/>
                      </a:lnTo>
                      <a:lnTo>
                        <a:pt x="79" y="1336"/>
                      </a:lnTo>
                      <a:lnTo>
                        <a:pt x="80" y="1343"/>
                      </a:lnTo>
                      <a:lnTo>
                        <a:pt x="80" y="1349"/>
                      </a:lnTo>
                      <a:lnTo>
                        <a:pt x="81" y="1356"/>
                      </a:lnTo>
                      <a:lnTo>
                        <a:pt x="82" y="1362"/>
                      </a:lnTo>
                      <a:lnTo>
                        <a:pt x="83" y="1368"/>
                      </a:lnTo>
                      <a:lnTo>
                        <a:pt x="84" y="1375"/>
                      </a:lnTo>
                      <a:lnTo>
                        <a:pt x="85" y="1381"/>
                      </a:lnTo>
                      <a:lnTo>
                        <a:pt x="86" y="1388"/>
                      </a:lnTo>
                      <a:lnTo>
                        <a:pt x="87" y="1394"/>
                      </a:lnTo>
                      <a:lnTo>
                        <a:pt x="87" y="1401"/>
                      </a:lnTo>
                      <a:lnTo>
                        <a:pt x="88" y="1407"/>
                      </a:lnTo>
                      <a:lnTo>
                        <a:pt x="89" y="1414"/>
                      </a:lnTo>
                      <a:lnTo>
                        <a:pt x="90" y="1420"/>
                      </a:lnTo>
                      <a:lnTo>
                        <a:pt x="92" y="1427"/>
                      </a:lnTo>
                      <a:lnTo>
                        <a:pt x="92" y="1433"/>
                      </a:lnTo>
                      <a:lnTo>
                        <a:pt x="94" y="1439"/>
                      </a:lnTo>
                      <a:lnTo>
                        <a:pt x="94" y="1446"/>
                      </a:lnTo>
                      <a:lnTo>
                        <a:pt x="96" y="1453"/>
                      </a:lnTo>
                      <a:lnTo>
                        <a:pt x="96" y="1459"/>
                      </a:lnTo>
                      <a:lnTo>
                        <a:pt x="98" y="1465"/>
                      </a:lnTo>
                      <a:lnTo>
                        <a:pt x="99" y="1472"/>
                      </a:lnTo>
                      <a:lnTo>
                        <a:pt x="100" y="1478"/>
                      </a:lnTo>
                      <a:lnTo>
                        <a:pt x="101" y="1485"/>
                      </a:lnTo>
                      <a:lnTo>
                        <a:pt x="102" y="1491"/>
                      </a:lnTo>
                      <a:lnTo>
                        <a:pt x="103" y="1498"/>
                      </a:lnTo>
                      <a:lnTo>
                        <a:pt x="105" y="1504"/>
                      </a:lnTo>
                      <a:lnTo>
                        <a:pt x="106" y="1511"/>
                      </a:lnTo>
                      <a:lnTo>
                        <a:pt x="107" y="1517"/>
                      </a:lnTo>
                      <a:lnTo>
                        <a:pt x="108" y="1524"/>
                      </a:lnTo>
                      <a:lnTo>
                        <a:pt x="110" y="1530"/>
                      </a:lnTo>
                      <a:lnTo>
                        <a:pt x="111" y="1536"/>
                      </a:lnTo>
                      <a:lnTo>
                        <a:pt x="112" y="1543"/>
                      </a:lnTo>
                      <a:lnTo>
                        <a:pt x="113" y="1549"/>
                      </a:lnTo>
                      <a:lnTo>
                        <a:pt x="115" y="1556"/>
                      </a:lnTo>
                      <a:lnTo>
                        <a:pt x="116" y="1562"/>
                      </a:lnTo>
                      <a:lnTo>
                        <a:pt x="117" y="1568"/>
                      </a:lnTo>
                      <a:lnTo>
                        <a:pt x="119" y="1575"/>
                      </a:lnTo>
                      <a:lnTo>
                        <a:pt x="120" y="1582"/>
                      </a:lnTo>
                      <a:lnTo>
                        <a:pt x="122" y="1588"/>
                      </a:lnTo>
                      <a:lnTo>
                        <a:pt x="124" y="1594"/>
                      </a:lnTo>
                      <a:lnTo>
                        <a:pt x="125" y="1601"/>
                      </a:lnTo>
                      <a:lnTo>
                        <a:pt x="127" y="1607"/>
                      </a:lnTo>
                      <a:lnTo>
                        <a:pt x="128" y="1614"/>
                      </a:lnTo>
                      <a:lnTo>
                        <a:pt x="130" y="1620"/>
                      </a:lnTo>
                      <a:lnTo>
                        <a:pt x="131" y="1627"/>
                      </a:lnTo>
                      <a:lnTo>
                        <a:pt x="134" y="1633"/>
                      </a:lnTo>
                      <a:lnTo>
                        <a:pt x="135" y="1640"/>
                      </a:lnTo>
                      <a:lnTo>
                        <a:pt x="137" y="1646"/>
                      </a:lnTo>
                      <a:lnTo>
                        <a:pt x="139" y="1653"/>
                      </a:lnTo>
                      <a:lnTo>
                        <a:pt x="141" y="1659"/>
                      </a:lnTo>
                      <a:lnTo>
                        <a:pt x="143" y="1665"/>
                      </a:lnTo>
                      <a:lnTo>
                        <a:pt x="145" y="1672"/>
                      </a:lnTo>
                      <a:lnTo>
                        <a:pt x="147" y="1679"/>
                      </a:lnTo>
                      <a:lnTo>
                        <a:pt x="149" y="1685"/>
                      </a:lnTo>
                      <a:lnTo>
                        <a:pt x="151" y="1691"/>
                      </a:lnTo>
                      <a:lnTo>
                        <a:pt x="153" y="1698"/>
                      </a:lnTo>
                      <a:lnTo>
                        <a:pt x="155" y="1704"/>
                      </a:lnTo>
                      <a:lnTo>
                        <a:pt x="157" y="1711"/>
                      </a:lnTo>
                      <a:lnTo>
                        <a:pt x="160" y="1717"/>
                      </a:lnTo>
                      <a:lnTo>
                        <a:pt x="162" y="1724"/>
                      </a:lnTo>
                      <a:lnTo>
                        <a:pt x="164" y="1730"/>
                      </a:lnTo>
                      <a:lnTo>
                        <a:pt x="167" y="1736"/>
                      </a:lnTo>
                      <a:lnTo>
                        <a:pt x="169" y="1743"/>
                      </a:lnTo>
                      <a:lnTo>
                        <a:pt x="172" y="1750"/>
                      </a:lnTo>
                      <a:lnTo>
                        <a:pt x="175" y="1756"/>
                      </a:lnTo>
                      <a:lnTo>
                        <a:pt x="177" y="1762"/>
                      </a:lnTo>
                      <a:lnTo>
                        <a:pt x="180" y="1769"/>
                      </a:lnTo>
                      <a:lnTo>
                        <a:pt x="183" y="1775"/>
                      </a:lnTo>
                      <a:lnTo>
                        <a:pt x="185" y="1782"/>
                      </a:lnTo>
                      <a:lnTo>
                        <a:pt x="188" y="1788"/>
                      </a:lnTo>
                      <a:lnTo>
                        <a:pt x="191" y="1795"/>
                      </a:lnTo>
                      <a:lnTo>
                        <a:pt x="194" y="1801"/>
                      </a:lnTo>
                      <a:lnTo>
                        <a:pt x="197" y="1808"/>
                      </a:lnTo>
                      <a:lnTo>
                        <a:pt x="200" y="1814"/>
                      </a:lnTo>
                      <a:lnTo>
                        <a:pt x="203" y="1820"/>
                      </a:lnTo>
                      <a:lnTo>
                        <a:pt x="206" y="1827"/>
                      </a:lnTo>
                      <a:lnTo>
                        <a:pt x="210" y="1833"/>
                      </a:lnTo>
                      <a:lnTo>
                        <a:pt x="213" y="1840"/>
                      </a:lnTo>
                      <a:lnTo>
                        <a:pt x="216" y="1846"/>
                      </a:lnTo>
                      <a:lnTo>
                        <a:pt x="220" y="1853"/>
                      </a:lnTo>
                      <a:lnTo>
                        <a:pt x="223" y="1859"/>
                      </a:lnTo>
                      <a:lnTo>
                        <a:pt x="227" y="1866"/>
                      </a:lnTo>
                      <a:lnTo>
                        <a:pt x="230" y="1872"/>
                      </a:lnTo>
                      <a:lnTo>
                        <a:pt x="234" y="1879"/>
                      </a:lnTo>
                      <a:lnTo>
                        <a:pt x="238" y="1885"/>
                      </a:lnTo>
                      <a:lnTo>
                        <a:pt x="242" y="1891"/>
                      </a:lnTo>
                      <a:lnTo>
                        <a:pt x="245" y="1898"/>
                      </a:lnTo>
                      <a:lnTo>
                        <a:pt x="249" y="1904"/>
                      </a:lnTo>
                      <a:lnTo>
                        <a:pt x="253" y="1911"/>
                      </a:lnTo>
                      <a:lnTo>
                        <a:pt x="257" y="1917"/>
                      </a:lnTo>
                      <a:lnTo>
                        <a:pt x="261" y="1924"/>
                      </a:lnTo>
                      <a:lnTo>
                        <a:pt x="262" y="1924"/>
                      </a:lnTo>
                      <a:lnTo>
                        <a:pt x="262" y="1924"/>
                      </a:lnTo>
                      <a:lnTo>
                        <a:pt x="262" y="1925"/>
                      </a:lnTo>
                      <a:lnTo>
                        <a:pt x="262" y="1925"/>
                      </a:lnTo>
                      <a:lnTo>
                        <a:pt x="263" y="1925"/>
                      </a:lnTo>
                      <a:lnTo>
                        <a:pt x="263" y="1926"/>
                      </a:lnTo>
                      <a:lnTo>
                        <a:pt x="263" y="1926"/>
                      </a:lnTo>
                      <a:lnTo>
                        <a:pt x="263" y="1926"/>
                      </a:lnTo>
                      <a:lnTo>
                        <a:pt x="263" y="1927"/>
                      </a:lnTo>
                      <a:lnTo>
                        <a:pt x="264" y="1927"/>
                      </a:lnTo>
                      <a:lnTo>
                        <a:pt x="264" y="1927"/>
                      </a:lnTo>
                      <a:lnTo>
                        <a:pt x="264" y="1928"/>
                      </a:lnTo>
                      <a:lnTo>
                        <a:pt x="265" y="1928"/>
                      </a:lnTo>
                      <a:lnTo>
                        <a:pt x="265" y="1929"/>
                      </a:lnTo>
                      <a:lnTo>
                        <a:pt x="265" y="1929"/>
                      </a:lnTo>
                      <a:lnTo>
                        <a:pt x="265" y="1929"/>
                      </a:lnTo>
                      <a:lnTo>
                        <a:pt x="265" y="1929"/>
                      </a:lnTo>
                      <a:lnTo>
                        <a:pt x="266" y="1930"/>
                      </a:lnTo>
                      <a:lnTo>
                        <a:pt x="266" y="1930"/>
                      </a:lnTo>
                      <a:lnTo>
                        <a:pt x="266" y="1931"/>
                      </a:lnTo>
                      <a:lnTo>
                        <a:pt x="267" y="1931"/>
                      </a:lnTo>
                      <a:lnTo>
                        <a:pt x="267" y="1931"/>
                      </a:lnTo>
                      <a:lnTo>
                        <a:pt x="267" y="1931"/>
                      </a:lnTo>
                      <a:lnTo>
                        <a:pt x="267" y="1932"/>
                      </a:lnTo>
                      <a:lnTo>
                        <a:pt x="267" y="1932"/>
                      </a:lnTo>
                      <a:lnTo>
                        <a:pt x="268" y="1932"/>
                      </a:lnTo>
                      <a:lnTo>
                        <a:pt x="268" y="1933"/>
                      </a:lnTo>
                      <a:lnTo>
                        <a:pt x="268" y="1933"/>
                      </a:lnTo>
                      <a:lnTo>
                        <a:pt x="269" y="1934"/>
                      </a:lnTo>
                      <a:lnTo>
                        <a:pt x="269" y="1934"/>
                      </a:lnTo>
                      <a:lnTo>
                        <a:pt x="269" y="1934"/>
                      </a:lnTo>
                      <a:lnTo>
                        <a:pt x="270" y="1934"/>
                      </a:lnTo>
                      <a:lnTo>
                        <a:pt x="270" y="1935"/>
                      </a:lnTo>
                      <a:lnTo>
                        <a:pt x="270" y="1935"/>
                      </a:lnTo>
                      <a:lnTo>
                        <a:pt x="270" y="1936"/>
                      </a:lnTo>
                      <a:lnTo>
                        <a:pt x="271" y="1936"/>
                      </a:lnTo>
                      <a:lnTo>
                        <a:pt x="271" y="1936"/>
                      </a:lnTo>
                      <a:lnTo>
                        <a:pt x="271" y="1936"/>
                      </a:lnTo>
                      <a:lnTo>
                        <a:pt x="272" y="1937"/>
                      </a:lnTo>
                      <a:lnTo>
                        <a:pt x="272" y="1937"/>
                      </a:lnTo>
                      <a:lnTo>
                        <a:pt x="272" y="1937"/>
                      </a:lnTo>
                      <a:lnTo>
                        <a:pt x="272" y="1938"/>
                      </a:lnTo>
                      <a:lnTo>
                        <a:pt x="273" y="1938"/>
                      </a:lnTo>
                      <a:lnTo>
                        <a:pt x="273" y="1938"/>
                      </a:lnTo>
                      <a:lnTo>
                        <a:pt x="273" y="1939"/>
                      </a:lnTo>
                      <a:lnTo>
                        <a:pt x="274" y="1939"/>
                      </a:lnTo>
                      <a:lnTo>
                        <a:pt x="274" y="1939"/>
                      </a:lnTo>
                      <a:lnTo>
                        <a:pt x="274" y="1940"/>
                      </a:lnTo>
                      <a:lnTo>
                        <a:pt x="274" y="1940"/>
                      </a:lnTo>
                      <a:lnTo>
                        <a:pt x="274" y="1941"/>
                      </a:lnTo>
                      <a:lnTo>
                        <a:pt x="275" y="1941"/>
                      </a:lnTo>
                      <a:lnTo>
                        <a:pt x="275" y="1941"/>
                      </a:lnTo>
                      <a:lnTo>
                        <a:pt x="276" y="1941"/>
                      </a:lnTo>
                      <a:lnTo>
                        <a:pt x="276" y="1942"/>
                      </a:lnTo>
                      <a:lnTo>
                        <a:pt x="276" y="1942"/>
                      </a:lnTo>
                      <a:lnTo>
                        <a:pt x="277" y="1943"/>
                      </a:lnTo>
                      <a:lnTo>
                        <a:pt x="277" y="1943"/>
                      </a:lnTo>
                      <a:lnTo>
                        <a:pt x="277" y="1943"/>
                      </a:lnTo>
                      <a:lnTo>
                        <a:pt x="277" y="1943"/>
                      </a:lnTo>
                      <a:lnTo>
                        <a:pt x="277" y="1944"/>
                      </a:lnTo>
                      <a:lnTo>
                        <a:pt x="278" y="1944"/>
                      </a:lnTo>
                      <a:lnTo>
                        <a:pt x="278" y="1944"/>
                      </a:lnTo>
                      <a:lnTo>
                        <a:pt x="278" y="1945"/>
                      </a:lnTo>
                      <a:lnTo>
                        <a:pt x="279" y="1945"/>
                      </a:lnTo>
                      <a:lnTo>
                        <a:pt x="279" y="1945"/>
                      </a:lnTo>
                      <a:lnTo>
                        <a:pt x="279" y="1946"/>
                      </a:lnTo>
                      <a:lnTo>
                        <a:pt x="279" y="1946"/>
                      </a:lnTo>
                      <a:lnTo>
                        <a:pt x="280" y="1946"/>
                      </a:lnTo>
                      <a:lnTo>
                        <a:pt x="280" y="1947"/>
                      </a:lnTo>
                      <a:lnTo>
                        <a:pt x="280" y="1947"/>
                      </a:lnTo>
                      <a:lnTo>
                        <a:pt x="281" y="1948"/>
                      </a:lnTo>
                      <a:lnTo>
                        <a:pt x="281" y="1948"/>
                      </a:lnTo>
                      <a:lnTo>
                        <a:pt x="281" y="1948"/>
                      </a:lnTo>
                      <a:lnTo>
                        <a:pt x="282" y="1948"/>
                      </a:lnTo>
                      <a:lnTo>
                        <a:pt x="282" y="1949"/>
                      </a:lnTo>
                      <a:lnTo>
                        <a:pt x="282" y="1949"/>
                      </a:lnTo>
                      <a:lnTo>
                        <a:pt x="282" y="1949"/>
                      </a:lnTo>
                      <a:lnTo>
                        <a:pt x="282" y="1950"/>
                      </a:lnTo>
                      <a:lnTo>
                        <a:pt x="283" y="1950"/>
                      </a:lnTo>
                      <a:lnTo>
                        <a:pt x="283" y="1950"/>
                      </a:lnTo>
                      <a:lnTo>
                        <a:pt x="283" y="1950"/>
                      </a:lnTo>
                      <a:lnTo>
                        <a:pt x="284" y="1951"/>
                      </a:lnTo>
                      <a:lnTo>
                        <a:pt x="284" y="1951"/>
                      </a:lnTo>
                      <a:lnTo>
                        <a:pt x="284" y="1951"/>
                      </a:lnTo>
                      <a:lnTo>
                        <a:pt x="284" y="1952"/>
                      </a:lnTo>
                      <a:lnTo>
                        <a:pt x="285" y="1952"/>
                      </a:lnTo>
                      <a:lnTo>
                        <a:pt x="285" y="1952"/>
                      </a:lnTo>
                      <a:lnTo>
                        <a:pt x="285" y="1953"/>
                      </a:lnTo>
                      <a:lnTo>
                        <a:pt x="286" y="1953"/>
                      </a:lnTo>
                      <a:lnTo>
                        <a:pt x="286" y="1953"/>
                      </a:lnTo>
                      <a:lnTo>
                        <a:pt x="286" y="1954"/>
                      </a:lnTo>
                      <a:lnTo>
                        <a:pt x="286" y="1954"/>
                      </a:lnTo>
                      <a:lnTo>
                        <a:pt x="287" y="1955"/>
                      </a:lnTo>
                      <a:lnTo>
                        <a:pt x="287" y="1955"/>
                      </a:lnTo>
                      <a:lnTo>
                        <a:pt x="287" y="1955"/>
                      </a:lnTo>
                      <a:lnTo>
                        <a:pt x="288" y="1955"/>
                      </a:lnTo>
                      <a:lnTo>
                        <a:pt x="288" y="1956"/>
                      </a:lnTo>
                      <a:lnTo>
                        <a:pt x="289" y="1956"/>
                      </a:lnTo>
                      <a:lnTo>
                        <a:pt x="289" y="1957"/>
                      </a:lnTo>
                      <a:lnTo>
                        <a:pt x="289" y="1957"/>
                      </a:lnTo>
                      <a:lnTo>
                        <a:pt x="289" y="1957"/>
                      </a:lnTo>
                      <a:lnTo>
                        <a:pt x="290" y="1957"/>
                      </a:lnTo>
                      <a:lnTo>
                        <a:pt x="290" y="1958"/>
                      </a:lnTo>
                      <a:lnTo>
                        <a:pt x="290" y="1958"/>
                      </a:lnTo>
                      <a:lnTo>
                        <a:pt x="291" y="1958"/>
                      </a:lnTo>
                      <a:lnTo>
                        <a:pt x="291" y="1959"/>
                      </a:lnTo>
                      <a:lnTo>
                        <a:pt x="291" y="1959"/>
                      </a:lnTo>
                      <a:lnTo>
                        <a:pt x="291" y="1959"/>
                      </a:lnTo>
                      <a:lnTo>
                        <a:pt x="292" y="1960"/>
                      </a:lnTo>
                      <a:lnTo>
                        <a:pt x="292" y="1960"/>
                      </a:lnTo>
                      <a:lnTo>
                        <a:pt x="292" y="1960"/>
                      </a:lnTo>
                      <a:lnTo>
                        <a:pt x="293" y="1961"/>
                      </a:lnTo>
                      <a:lnTo>
                        <a:pt x="293" y="1961"/>
                      </a:lnTo>
                      <a:lnTo>
                        <a:pt x="293" y="1962"/>
                      </a:lnTo>
                      <a:lnTo>
                        <a:pt x="293" y="1962"/>
                      </a:lnTo>
                      <a:lnTo>
                        <a:pt x="294" y="1962"/>
                      </a:lnTo>
                      <a:lnTo>
                        <a:pt x="294" y="1962"/>
                      </a:lnTo>
                      <a:lnTo>
                        <a:pt x="295" y="1963"/>
                      </a:lnTo>
                      <a:lnTo>
                        <a:pt x="295" y="1963"/>
                      </a:lnTo>
                      <a:lnTo>
                        <a:pt x="295" y="1963"/>
                      </a:lnTo>
                      <a:lnTo>
                        <a:pt x="296" y="1964"/>
                      </a:lnTo>
                      <a:lnTo>
                        <a:pt x="296" y="1964"/>
                      </a:lnTo>
                      <a:lnTo>
                        <a:pt x="296" y="1964"/>
                      </a:lnTo>
                      <a:lnTo>
                        <a:pt x="296" y="1965"/>
                      </a:lnTo>
                      <a:lnTo>
                        <a:pt x="297" y="1965"/>
                      </a:lnTo>
                      <a:lnTo>
                        <a:pt x="297" y="1965"/>
                      </a:lnTo>
                      <a:lnTo>
                        <a:pt x="298" y="1966"/>
                      </a:lnTo>
                      <a:lnTo>
                        <a:pt x="298" y="1966"/>
                      </a:lnTo>
                      <a:lnTo>
                        <a:pt x="298" y="1967"/>
                      </a:lnTo>
                      <a:lnTo>
                        <a:pt x="298" y="1967"/>
                      </a:lnTo>
                      <a:lnTo>
                        <a:pt x="299" y="1967"/>
                      </a:lnTo>
                      <a:lnTo>
                        <a:pt x="299" y="1967"/>
                      </a:lnTo>
                      <a:lnTo>
                        <a:pt x="299" y="1968"/>
                      </a:lnTo>
                      <a:lnTo>
                        <a:pt x="300" y="1968"/>
                      </a:lnTo>
                      <a:lnTo>
                        <a:pt x="300" y="1969"/>
                      </a:lnTo>
                      <a:lnTo>
                        <a:pt x="300" y="1969"/>
                      </a:lnTo>
                      <a:lnTo>
                        <a:pt x="301" y="1969"/>
                      </a:lnTo>
                      <a:lnTo>
                        <a:pt x="301" y="1969"/>
                      </a:lnTo>
                      <a:lnTo>
                        <a:pt x="301" y="1970"/>
                      </a:lnTo>
                      <a:lnTo>
                        <a:pt x="302" y="1970"/>
                      </a:lnTo>
                      <a:lnTo>
                        <a:pt x="302" y="1970"/>
                      </a:lnTo>
                      <a:lnTo>
                        <a:pt x="303" y="1971"/>
                      </a:lnTo>
                      <a:lnTo>
                        <a:pt x="303" y="1971"/>
                      </a:lnTo>
                      <a:lnTo>
                        <a:pt x="303" y="1971"/>
                      </a:lnTo>
                      <a:lnTo>
                        <a:pt x="303" y="1972"/>
                      </a:lnTo>
                      <a:lnTo>
                        <a:pt x="304" y="1972"/>
                      </a:lnTo>
                      <a:lnTo>
                        <a:pt x="304" y="1972"/>
                      </a:lnTo>
                      <a:lnTo>
                        <a:pt x="304" y="1973"/>
                      </a:lnTo>
                      <a:lnTo>
                        <a:pt x="305" y="1973"/>
                      </a:lnTo>
                      <a:lnTo>
                        <a:pt x="305" y="1974"/>
                      </a:lnTo>
                      <a:lnTo>
                        <a:pt x="305" y="1974"/>
                      </a:lnTo>
                      <a:lnTo>
                        <a:pt x="306" y="1974"/>
                      </a:lnTo>
                      <a:lnTo>
                        <a:pt x="306" y="1974"/>
                      </a:lnTo>
                      <a:lnTo>
                        <a:pt x="306" y="1975"/>
                      </a:lnTo>
                      <a:lnTo>
                        <a:pt x="307" y="1975"/>
                      </a:lnTo>
                      <a:lnTo>
                        <a:pt x="307" y="1976"/>
                      </a:lnTo>
                      <a:lnTo>
                        <a:pt x="307" y="1976"/>
                      </a:lnTo>
                      <a:lnTo>
                        <a:pt x="308" y="1976"/>
                      </a:lnTo>
                      <a:lnTo>
                        <a:pt x="308" y="1976"/>
                      </a:lnTo>
                      <a:lnTo>
                        <a:pt x="308" y="1977"/>
                      </a:lnTo>
                      <a:lnTo>
                        <a:pt x="309" y="1977"/>
                      </a:lnTo>
                      <a:lnTo>
                        <a:pt x="309" y="1977"/>
                      </a:lnTo>
                      <a:lnTo>
                        <a:pt x="310" y="1978"/>
                      </a:lnTo>
                      <a:lnTo>
                        <a:pt x="310" y="1978"/>
                      </a:lnTo>
                      <a:lnTo>
                        <a:pt x="310" y="1978"/>
                      </a:lnTo>
                      <a:lnTo>
                        <a:pt x="310" y="1979"/>
                      </a:lnTo>
                      <a:lnTo>
                        <a:pt x="311" y="1979"/>
                      </a:lnTo>
                      <a:lnTo>
                        <a:pt x="311" y="1979"/>
                      </a:lnTo>
                      <a:lnTo>
                        <a:pt x="312" y="1980"/>
                      </a:lnTo>
                      <a:lnTo>
                        <a:pt x="312" y="1980"/>
                      </a:lnTo>
                      <a:lnTo>
                        <a:pt x="312" y="1981"/>
                      </a:lnTo>
                      <a:lnTo>
                        <a:pt x="312" y="1981"/>
                      </a:lnTo>
                      <a:lnTo>
                        <a:pt x="313" y="1981"/>
                      </a:lnTo>
                      <a:lnTo>
                        <a:pt x="313" y="1981"/>
                      </a:lnTo>
                      <a:lnTo>
                        <a:pt x="314" y="1982"/>
                      </a:lnTo>
                      <a:lnTo>
                        <a:pt x="314" y="1982"/>
                      </a:lnTo>
                      <a:lnTo>
                        <a:pt x="314" y="1982"/>
                      </a:lnTo>
                      <a:lnTo>
                        <a:pt x="315" y="1983"/>
                      </a:lnTo>
                      <a:lnTo>
                        <a:pt x="315" y="1983"/>
                      </a:lnTo>
                      <a:lnTo>
                        <a:pt x="315" y="1983"/>
                      </a:lnTo>
                      <a:lnTo>
                        <a:pt x="316" y="1984"/>
                      </a:lnTo>
                      <a:lnTo>
                        <a:pt x="316" y="1984"/>
                      </a:lnTo>
                      <a:lnTo>
                        <a:pt x="317" y="1984"/>
                      </a:lnTo>
                      <a:lnTo>
                        <a:pt x="317" y="1985"/>
                      </a:lnTo>
                      <a:lnTo>
                        <a:pt x="317" y="1985"/>
                      </a:lnTo>
                      <a:lnTo>
                        <a:pt x="318" y="1985"/>
                      </a:lnTo>
                      <a:lnTo>
                        <a:pt x="318" y="1986"/>
                      </a:lnTo>
                      <a:lnTo>
                        <a:pt x="318" y="1986"/>
                      </a:lnTo>
                      <a:lnTo>
                        <a:pt x="319" y="1986"/>
                      </a:lnTo>
                      <a:lnTo>
                        <a:pt x="319" y="1987"/>
                      </a:lnTo>
                      <a:lnTo>
                        <a:pt x="319" y="1987"/>
                      </a:lnTo>
                      <a:lnTo>
                        <a:pt x="320" y="1988"/>
                      </a:lnTo>
                      <a:lnTo>
                        <a:pt x="320" y="1988"/>
                      </a:lnTo>
                      <a:lnTo>
                        <a:pt x="321" y="1988"/>
                      </a:lnTo>
                      <a:lnTo>
                        <a:pt x="321" y="1988"/>
                      </a:lnTo>
                      <a:lnTo>
                        <a:pt x="321" y="1989"/>
                      </a:lnTo>
                      <a:lnTo>
                        <a:pt x="321" y="1989"/>
                      </a:lnTo>
                      <a:lnTo>
                        <a:pt x="322" y="1989"/>
                      </a:lnTo>
                      <a:lnTo>
                        <a:pt x="322" y="1990"/>
                      </a:lnTo>
                      <a:lnTo>
                        <a:pt x="323" y="1990"/>
                      </a:lnTo>
                      <a:lnTo>
                        <a:pt x="323" y="1990"/>
                      </a:lnTo>
                      <a:lnTo>
                        <a:pt x="324" y="1991"/>
                      </a:lnTo>
                      <a:lnTo>
                        <a:pt x="324" y="1991"/>
                      </a:lnTo>
                      <a:lnTo>
                        <a:pt x="324" y="1991"/>
                      </a:lnTo>
                      <a:lnTo>
                        <a:pt x="325" y="1992"/>
                      </a:lnTo>
                      <a:lnTo>
                        <a:pt x="325" y="1992"/>
                      </a:lnTo>
                      <a:lnTo>
                        <a:pt x="325" y="1992"/>
                      </a:lnTo>
                      <a:lnTo>
                        <a:pt x="326" y="1993"/>
                      </a:lnTo>
                      <a:lnTo>
                        <a:pt x="326" y="1993"/>
                      </a:lnTo>
                      <a:lnTo>
                        <a:pt x="326" y="1993"/>
                      </a:lnTo>
                      <a:lnTo>
                        <a:pt x="327" y="1994"/>
                      </a:lnTo>
                      <a:lnTo>
                        <a:pt x="327" y="1994"/>
                      </a:lnTo>
                      <a:lnTo>
                        <a:pt x="328" y="1995"/>
                      </a:lnTo>
                      <a:lnTo>
                        <a:pt x="328" y="1995"/>
                      </a:lnTo>
                      <a:lnTo>
                        <a:pt x="328" y="1995"/>
                      </a:lnTo>
                      <a:lnTo>
                        <a:pt x="329" y="1995"/>
                      </a:lnTo>
                      <a:lnTo>
                        <a:pt x="329" y="1996"/>
                      </a:lnTo>
                      <a:lnTo>
                        <a:pt x="330" y="1996"/>
                      </a:lnTo>
                      <a:lnTo>
                        <a:pt x="330" y="1996"/>
                      </a:lnTo>
                      <a:lnTo>
                        <a:pt x="331" y="1997"/>
                      </a:lnTo>
                      <a:lnTo>
                        <a:pt x="331" y="1997"/>
                      </a:lnTo>
                      <a:lnTo>
                        <a:pt x="331" y="1997"/>
                      </a:lnTo>
                      <a:lnTo>
                        <a:pt x="331" y="1998"/>
                      </a:lnTo>
                      <a:lnTo>
                        <a:pt x="332" y="1998"/>
                      </a:lnTo>
                      <a:lnTo>
                        <a:pt x="332" y="1998"/>
                      </a:lnTo>
                      <a:lnTo>
                        <a:pt x="333" y="1999"/>
                      </a:lnTo>
                      <a:lnTo>
                        <a:pt x="333" y="1999"/>
                      </a:lnTo>
                      <a:lnTo>
                        <a:pt x="333" y="1999"/>
                      </a:lnTo>
                      <a:lnTo>
                        <a:pt x="334" y="1999"/>
                      </a:lnTo>
                      <a:lnTo>
                        <a:pt x="334" y="2000"/>
                      </a:lnTo>
                      <a:lnTo>
                        <a:pt x="335" y="2000"/>
                      </a:lnTo>
                      <a:lnTo>
                        <a:pt x="335" y="2001"/>
                      </a:lnTo>
                      <a:lnTo>
                        <a:pt x="335" y="2001"/>
                      </a:lnTo>
                      <a:lnTo>
                        <a:pt x="336" y="2002"/>
                      </a:lnTo>
                      <a:lnTo>
                        <a:pt x="336" y="2002"/>
                      </a:lnTo>
                      <a:lnTo>
                        <a:pt x="337" y="2002"/>
                      </a:lnTo>
                      <a:lnTo>
                        <a:pt x="337" y="2002"/>
                      </a:lnTo>
                      <a:lnTo>
                        <a:pt x="338" y="2003"/>
                      </a:lnTo>
                      <a:lnTo>
                        <a:pt x="338" y="2003"/>
                      </a:lnTo>
                      <a:lnTo>
                        <a:pt x="338" y="2003"/>
                      </a:lnTo>
                      <a:lnTo>
                        <a:pt x="339" y="2004"/>
                      </a:lnTo>
                      <a:lnTo>
                        <a:pt x="339" y="2004"/>
                      </a:lnTo>
                      <a:lnTo>
                        <a:pt x="340" y="2004"/>
                      </a:lnTo>
                      <a:lnTo>
                        <a:pt x="340" y="2005"/>
                      </a:lnTo>
                      <a:lnTo>
                        <a:pt x="340" y="2005"/>
                      </a:lnTo>
                      <a:lnTo>
                        <a:pt x="341" y="2005"/>
                      </a:lnTo>
                      <a:lnTo>
                        <a:pt x="341" y="2006"/>
                      </a:lnTo>
                      <a:lnTo>
                        <a:pt x="342" y="2006"/>
                      </a:lnTo>
                      <a:lnTo>
                        <a:pt x="342" y="2007"/>
                      </a:lnTo>
                      <a:lnTo>
                        <a:pt x="342" y="2007"/>
                      </a:lnTo>
                      <a:lnTo>
                        <a:pt x="343" y="2007"/>
                      </a:lnTo>
                      <a:lnTo>
                        <a:pt x="343" y="2007"/>
                      </a:lnTo>
                      <a:lnTo>
                        <a:pt x="344" y="2008"/>
                      </a:lnTo>
                      <a:lnTo>
                        <a:pt x="344" y="2008"/>
                      </a:lnTo>
                      <a:lnTo>
                        <a:pt x="345" y="2008"/>
                      </a:lnTo>
                      <a:lnTo>
                        <a:pt x="345" y="2009"/>
                      </a:lnTo>
                      <a:lnTo>
                        <a:pt x="345" y="2009"/>
                      </a:lnTo>
                      <a:lnTo>
                        <a:pt x="346" y="2009"/>
                      </a:lnTo>
                      <a:lnTo>
                        <a:pt x="346" y="2010"/>
                      </a:lnTo>
                      <a:lnTo>
                        <a:pt x="347" y="2010"/>
                      </a:lnTo>
                      <a:lnTo>
                        <a:pt x="347" y="2010"/>
                      </a:lnTo>
                      <a:lnTo>
                        <a:pt x="347" y="2011"/>
                      </a:lnTo>
                      <a:lnTo>
                        <a:pt x="348" y="2011"/>
                      </a:lnTo>
                      <a:lnTo>
                        <a:pt x="348" y="2011"/>
                      </a:lnTo>
                      <a:lnTo>
                        <a:pt x="349" y="2012"/>
                      </a:lnTo>
                      <a:lnTo>
                        <a:pt x="349" y="2012"/>
                      </a:lnTo>
                      <a:lnTo>
                        <a:pt x="350" y="2012"/>
                      </a:lnTo>
                      <a:lnTo>
                        <a:pt x="350" y="2013"/>
                      </a:lnTo>
                      <a:lnTo>
                        <a:pt x="350" y="2013"/>
                      </a:lnTo>
                      <a:lnTo>
                        <a:pt x="351" y="2014"/>
                      </a:lnTo>
                      <a:lnTo>
                        <a:pt x="352" y="2014"/>
                      </a:lnTo>
                      <a:lnTo>
                        <a:pt x="352" y="2014"/>
                      </a:lnTo>
                      <a:lnTo>
                        <a:pt x="352" y="2014"/>
                      </a:lnTo>
                      <a:lnTo>
                        <a:pt x="353" y="2015"/>
                      </a:lnTo>
                      <a:lnTo>
                        <a:pt x="353" y="2015"/>
                      </a:lnTo>
                      <a:lnTo>
                        <a:pt x="354" y="2015"/>
                      </a:lnTo>
                      <a:lnTo>
                        <a:pt x="354" y="2016"/>
                      </a:lnTo>
                      <a:lnTo>
                        <a:pt x="354" y="2016"/>
                      </a:lnTo>
                      <a:lnTo>
                        <a:pt x="355" y="2016"/>
                      </a:lnTo>
                      <a:lnTo>
                        <a:pt x="355" y="2017"/>
                      </a:lnTo>
                      <a:lnTo>
                        <a:pt x="356" y="2017"/>
                      </a:lnTo>
                      <a:lnTo>
                        <a:pt x="356" y="2017"/>
                      </a:lnTo>
                      <a:lnTo>
                        <a:pt x="357" y="2018"/>
                      </a:lnTo>
                      <a:lnTo>
                        <a:pt x="357" y="2018"/>
                      </a:lnTo>
                      <a:lnTo>
                        <a:pt x="358" y="2018"/>
                      </a:lnTo>
                      <a:lnTo>
                        <a:pt x="358" y="2019"/>
                      </a:lnTo>
                      <a:lnTo>
                        <a:pt x="359" y="2019"/>
                      </a:lnTo>
                      <a:lnTo>
                        <a:pt x="359" y="2019"/>
                      </a:lnTo>
                      <a:lnTo>
                        <a:pt x="359" y="2020"/>
                      </a:lnTo>
                      <a:lnTo>
                        <a:pt x="360" y="2020"/>
                      </a:lnTo>
                      <a:lnTo>
                        <a:pt x="360" y="2021"/>
                      </a:lnTo>
                      <a:lnTo>
                        <a:pt x="361" y="2021"/>
                      </a:lnTo>
                      <a:lnTo>
                        <a:pt x="361" y="2021"/>
                      </a:lnTo>
                      <a:lnTo>
                        <a:pt x="362" y="2021"/>
                      </a:lnTo>
                      <a:lnTo>
                        <a:pt x="362" y="2022"/>
                      </a:lnTo>
                      <a:lnTo>
                        <a:pt x="363" y="2022"/>
                      </a:lnTo>
                      <a:lnTo>
                        <a:pt x="363" y="2022"/>
                      </a:lnTo>
                      <a:lnTo>
                        <a:pt x="364" y="2023"/>
                      </a:lnTo>
                      <a:lnTo>
                        <a:pt x="364" y="2023"/>
                      </a:lnTo>
                      <a:lnTo>
                        <a:pt x="364" y="2023"/>
                      </a:lnTo>
                      <a:lnTo>
                        <a:pt x="365" y="2024"/>
                      </a:lnTo>
                      <a:lnTo>
                        <a:pt x="366" y="2024"/>
                      </a:lnTo>
                      <a:lnTo>
                        <a:pt x="366" y="2024"/>
                      </a:lnTo>
                      <a:lnTo>
                        <a:pt x="366" y="2025"/>
                      </a:lnTo>
                      <a:lnTo>
                        <a:pt x="367" y="2025"/>
                      </a:lnTo>
                      <a:lnTo>
                        <a:pt x="367" y="2025"/>
                      </a:lnTo>
                      <a:lnTo>
                        <a:pt x="368" y="2025"/>
                      </a:lnTo>
                      <a:lnTo>
                        <a:pt x="368" y="2026"/>
                      </a:lnTo>
                      <a:lnTo>
                        <a:pt x="369" y="2026"/>
                      </a:lnTo>
                      <a:lnTo>
                        <a:pt x="369" y="2027"/>
                      </a:lnTo>
                      <a:lnTo>
                        <a:pt x="370" y="2027"/>
                      </a:lnTo>
                      <a:lnTo>
                        <a:pt x="370" y="2028"/>
                      </a:lnTo>
                      <a:lnTo>
                        <a:pt x="371" y="2028"/>
                      </a:lnTo>
                      <a:lnTo>
                        <a:pt x="371" y="2028"/>
                      </a:lnTo>
                      <a:lnTo>
                        <a:pt x="372" y="2028"/>
                      </a:lnTo>
                      <a:lnTo>
                        <a:pt x="372" y="2029"/>
                      </a:lnTo>
                      <a:lnTo>
                        <a:pt x="373" y="2029"/>
                      </a:lnTo>
                      <a:lnTo>
                        <a:pt x="373" y="2029"/>
                      </a:lnTo>
                      <a:lnTo>
                        <a:pt x="373" y="2030"/>
                      </a:lnTo>
                      <a:lnTo>
                        <a:pt x="374" y="2030"/>
                      </a:lnTo>
                      <a:lnTo>
                        <a:pt x="375" y="2030"/>
                      </a:lnTo>
                      <a:lnTo>
                        <a:pt x="375" y="2031"/>
                      </a:lnTo>
                      <a:lnTo>
                        <a:pt x="375" y="2031"/>
                      </a:lnTo>
                      <a:lnTo>
                        <a:pt x="376" y="2031"/>
                      </a:lnTo>
                      <a:lnTo>
                        <a:pt x="377" y="2032"/>
                      </a:lnTo>
                      <a:lnTo>
                        <a:pt x="377" y="2032"/>
                      </a:lnTo>
                      <a:lnTo>
                        <a:pt x="378" y="2032"/>
                      </a:lnTo>
                      <a:lnTo>
                        <a:pt x="378" y="2032"/>
                      </a:lnTo>
                      <a:lnTo>
                        <a:pt x="379" y="2033"/>
                      </a:lnTo>
                      <a:lnTo>
                        <a:pt x="379" y="2033"/>
                      </a:lnTo>
                      <a:lnTo>
                        <a:pt x="380" y="2034"/>
                      </a:lnTo>
                      <a:lnTo>
                        <a:pt x="380" y="2034"/>
                      </a:lnTo>
                      <a:lnTo>
                        <a:pt x="380" y="2034"/>
                      </a:lnTo>
                      <a:lnTo>
                        <a:pt x="381" y="2035"/>
                      </a:lnTo>
                      <a:lnTo>
                        <a:pt x="382" y="2035"/>
                      </a:lnTo>
                      <a:lnTo>
                        <a:pt x="382" y="2035"/>
                      </a:lnTo>
                      <a:lnTo>
                        <a:pt x="382" y="2036"/>
                      </a:lnTo>
                      <a:lnTo>
                        <a:pt x="383" y="2036"/>
                      </a:lnTo>
                      <a:lnTo>
                        <a:pt x="384" y="2036"/>
                      </a:lnTo>
                      <a:lnTo>
                        <a:pt x="384" y="2037"/>
                      </a:lnTo>
                      <a:lnTo>
                        <a:pt x="385" y="2037"/>
                      </a:lnTo>
                      <a:lnTo>
                        <a:pt x="385" y="2037"/>
                      </a:lnTo>
                      <a:lnTo>
                        <a:pt x="386" y="2038"/>
                      </a:lnTo>
                      <a:lnTo>
                        <a:pt x="386" y="2038"/>
                      </a:lnTo>
                      <a:lnTo>
                        <a:pt x="387" y="2038"/>
                      </a:lnTo>
                      <a:lnTo>
                        <a:pt x="387" y="2039"/>
                      </a:lnTo>
                      <a:lnTo>
                        <a:pt x="388" y="2039"/>
                      </a:lnTo>
                      <a:lnTo>
                        <a:pt x="388" y="2040"/>
                      </a:lnTo>
                      <a:lnTo>
                        <a:pt x="389" y="2040"/>
                      </a:lnTo>
                      <a:lnTo>
                        <a:pt x="389" y="2040"/>
                      </a:lnTo>
                      <a:lnTo>
                        <a:pt x="390" y="2040"/>
                      </a:lnTo>
                      <a:lnTo>
                        <a:pt x="390" y="2041"/>
                      </a:lnTo>
                      <a:lnTo>
                        <a:pt x="391" y="2041"/>
                      </a:lnTo>
                      <a:lnTo>
                        <a:pt x="392" y="2041"/>
                      </a:lnTo>
                      <a:lnTo>
                        <a:pt x="392" y="2042"/>
                      </a:lnTo>
                      <a:lnTo>
                        <a:pt x="393" y="2042"/>
                      </a:lnTo>
                      <a:lnTo>
                        <a:pt x="393" y="2042"/>
                      </a:lnTo>
                      <a:lnTo>
                        <a:pt x="394" y="2043"/>
                      </a:lnTo>
                      <a:lnTo>
                        <a:pt x="394" y="2043"/>
                      </a:lnTo>
                      <a:lnTo>
                        <a:pt x="395" y="2043"/>
                      </a:lnTo>
                      <a:lnTo>
                        <a:pt x="395" y="2044"/>
                      </a:lnTo>
                      <a:lnTo>
                        <a:pt x="396" y="2044"/>
                      </a:lnTo>
                      <a:lnTo>
                        <a:pt x="396" y="2044"/>
                      </a:lnTo>
                      <a:lnTo>
                        <a:pt x="397" y="2044"/>
                      </a:lnTo>
                      <a:lnTo>
                        <a:pt x="397" y="2045"/>
                      </a:lnTo>
                      <a:lnTo>
                        <a:pt x="398" y="2045"/>
                      </a:lnTo>
                      <a:lnTo>
                        <a:pt x="399" y="2046"/>
                      </a:lnTo>
                      <a:lnTo>
                        <a:pt x="399" y="2046"/>
                      </a:lnTo>
                      <a:lnTo>
                        <a:pt x="400" y="2047"/>
                      </a:lnTo>
                      <a:lnTo>
                        <a:pt x="400" y="2047"/>
                      </a:lnTo>
                      <a:lnTo>
                        <a:pt x="401" y="2047"/>
                      </a:lnTo>
                      <a:lnTo>
                        <a:pt x="401" y="2047"/>
                      </a:lnTo>
                      <a:lnTo>
                        <a:pt x="402" y="2048"/>
                      </a:lnTo>
                      <a:lnTo>
                        <a:pt x="403" y="2048"/>
                      </a:lnTo>
                      <a:lnTo>
                        <a:pt x="403" y="2048"/>
                      </a:lnTo>
                      <a:lnTo>
                        <a:pt x="403" y="2049"/>
                      </a:lnTo>
                      <a:lnTo>
                        <a:pt x="404" y="2049"/>
                      </a:lnTo>
                      <a:lnTo>
                        <a:pt x="405" y="2049"/>
                      </a:lnTo>
                      <a:lnTo>
                        <a:pt x="406" y="2050"/>
                      </a:lnTo>
                      <a:lnTo>
                        <a:pt x="406" y="2050"/>
                      </a:lnTo>
                      <a:lnTo>
                        <a:pt x="406" y="2050"/>
                      </a:lnTo>
                      <a:lnTo>
                        <a:pt x="407" y="2051"/>
                      </a:lnTo>
                      <a:lnTo>
                        <a:pt x="408" y="2051"/>
                      </a:lnTo>
                      <a:lnTo>
                        <a:pt x="408" y="2051"/>
                      </a:lnTo>
                      <a:lnTo>
                        <a:pt x="409" y="2051"/>
                      </a:lnTo>
                      <a:lnTo>
                        <a:pt x="409" y="2052"/>
                      </a:lnTo>
                      <a:lnTo>
                        <a:pt x="410" y="2052"/>
                      </a:lnTo>
                      <a:lnTo>
                        <a:pt x="410" y="2053"/>
                      </a:lnTo>
                      <a:lnTo>
                        <a:pt x="411" y="2053"/>
                      </a:lnTo>
                      <a:lnTo>
                        <a:pt x="412" y="2053"/>
                      </a:lnTo>
                      <a:lnTo>
                        <a:pt x="412" y="2054"/>
                      </a:lnTo>
                      <a:lnTo>
                        <a:pt x="413" y="2054"/>
                      </a:lnTo>
                      <a:lnTo>
                        <a:pt x="413" y="2054"/>
                      </a:lnTo>
                      <a:lnTo>
                        <a:pt x="414" y="2055"/>
                      </a:lnTo>
                      <a:lnTo>
                        <a:pt x="415" y="2055"/>
                      </a:lnTo>
                      <a:lnTo>
                        <a:pt x="415" y="2055"/>
                      </a:lnTo>
                      <a:lnTo>
                        <a:pt x="416" y="2056"/>
                      </a:lnTo>
                      <a:lnTo>
                        <a:pt x="417" y="2056"/>
                      </a:lnTo>
                      <a:lnTo>
                        <a:pt x="417" y="2056"/>
                      </a:lnTo>
                      <a:lnTo>
                        <a:pt x="418" y="2057"/>
                      </a:lnTo>
                      <a:lnTo>
                        <a:pt x="418" y="2057"/>
                      </a:lnTo>
                      <a:lnTo>
                        <a:pt x="419" y="2057"/>
                      </a:lnTo>
                      <a:lnTo>
                        <a:pt x="420" y="2058"/>
                      </a:lnTo>
                      <a:lnTo>
                        <a:pt x="420" y="2058"/>
                      </a:lnTo>
                      <a:lnTo>
                        <a:pt x="421" y="2058"/>
                      </a:lnTo>
                      <a:lnTo>
                        <a:pt x="421" y="2058"/>
                      </a:lnTo>
                      <a:lnTo>
                        <a:pt x="422" y="2059"/>
                      </a:lnTo>
                      <a:lnTo>
                        <a:pt x="422" y="2059"/>
                      </a:lnTo>
                      <a:lnTo>
                        <a:pt x="423" y="2060"/>
                      </a:lnTo>
                      <a:lnTo>
                        <a:pt x="424" y="2060"/>
                      </a:lnTo>
                      <a:lnTo>
                        <a:pt x="425" y="2060"/>
                      </a:lnTo>
                      <a:lnTo>
                        <a:pt x="425" y="2061"/>
                      </a:lnTo>
                      <a:lnTo>
                        <a:pt x="426" y="2061"/>
                      </a:lnTo>
                      <a:lnTo>
                        <a:pt x="426" y="2061"/>
                      </a:lnTo>
                      <a:lnTo>
                        <a:pt x="427" y="2062"/>
                      </a:lnTo>
                      <a:lnTo>
                        <a:pt x="428" y="2062"/>
                      </a:lnTo>
                      <a:lnTo>
                        <a:pt x="428" y="2062"/>
                      </a:lnTo>
                      <a:lnTo>
                        <a:pt x="429" y="2063"/>
                      </a:lnTo>
                      <a:lnTo>
                        <a:pt x="429" y="2063"/>
                      </a:lnTo>
                      <a:lnTo>
                        <a:pt x="430" y="2063"/>
                      </a:lnTo>
                      <a:lnTo>
                        <a:pt x="431" y="2064"/>
                      </a:lnTo>
                      <a:lnTo>
                        <a:pt x="432" y="2064"/>
                      </a:lnTo>
                      <a:lnTo>
                        <a:pt x="432" y="2064"/>
                      </a:lnTo>
                      <a:lnTo>
                        <a:pt x="433" y="2065"/>
                      </a:lnTo>
                      <a:lnTo>
                        <a:pt x="434" y="2065"/>
                      </a:lnTo>
                      <a:lnTo>
                        <a:pt x="434" y="2065"/>
                      </a:lnTo>
                      <a:lnTo>
                        <a:pt x="435" y="2065"/>
                      </a:lnTo>
                      <a:lnTo>
                        <a:pt x="435" y="2066"/>
                      </a:lnTo>
                      <a:lnTo>
                        <a:pt x="436" y="2066"/>
                      </a:lnTo>
                      <a:lnTo>
                        <a:pt x="437" y="2067"/>
                      </a:lnTo>
                      <a:lnTo>
                        <a:pt x="437" y="2067"/>
                      </a:lnTo>
                      <a:lnTo>
                        <a:pt x="438" y="2067"/>
                      </a:lnTo>
                      <a:lnTo>
                        <a:pt x="439" y="2068"/>
                      </a:lnTo>
                      <a:lnTo>
                        <a:pt x="439" y="2068"/>
                      </a:lnTo>
                      <a:lnTo>
                        <a:pt x="440" y="2068"/>
                      </a:lnTo>
                      <a:lnTo>
                        <a:pt x="441" y="2069"/>
                      </a:lnTo>
                      <a:lnTo>
                        <a:pt x="441" y="2069"/>
                      </a:lnTo>
                      <a:lnTo>
                        <a:pt x="442" y="2069"/>
                      </a:lnTo>
                      <a:lnTo>
                        <a:pt x="443" y="2070"/>
                      </a:lnTo>
                      <a:lnTo>
                        <a:pt x="443" y="2070"/>
                      </a:lnTo>
                      <a:lnTo>
                        <a:pt x="444" y="2070"/>
                      </a:lnTo>
                      <a:lnTo>
                        <a:pt x="445" y="2070"/>
                      </a:lnTo>
                      <a:lnTo>
                        <a:pt x="446" y="2071"/>
                      </a:lnTo>
                      <a:lnTo>
                        <a:pt x="446" y="2071"/>
                      </a:lnTo>
                      <a:lnTo>
                        <a:pt x="447" y="2072"/>
                      </a:lnTo>
                      <a:lnTo>
                        <a:pt x="448" y="2072"/>
                      </a:lnTo>
                      <a:lnTo>
                        <a:pt x="448" y="2072"/>
                      </a:lnTo>
                      <a:lnTo>
                        <a:pt x="449" y="2072"/>
                      </a:lnTo>
                      <a:lnTo>
                        <a:pt x="450" y="2073"/>
                      </a:lnTo>
                      <a:lnTo>
                        <a:pt x="450" y="2073"/>
                      </a:lnTo>
                      <a:lnTo>
                        <a:pt x="451" y="2074"/>
                      </a:lnTo>
                      <a:lnTo>
                        <a:pt x="452" y="2074"/>
                      </a:lnTo>
                      <a:lnTo>
                        <a:pt x="453" y="2074"/>
                      </a:lnTo>
                      <a:lnTo>
                        <a:pt x="453" y="2075"/>
                      </a:lnTo>
                      <a:lnTo>
                        <a:pt x="454" y="2075"/>
                      </a:lnTo>
                      <a:lnTo>
                        <a:pt x="455" y="2075"/>
                      </a:lnTo>
                      <a:lnTo>
                        <a:pt x="455" y="2076"/>
                      </a:lnTo>
                      <a:lnTo>
                        <a:pt x="456" y="2076"/>
                      </a:lnTo>
                      <a:lnTo>
                        <a:pt x="457" y="2076"/>
                      </a:lnTo>
                      <a:lnTo>
                        <a:pt x="457" y="2077"/>
                      </a:lnTo>
                      <a:lnTo>
                        <a:pt x="458" y="2077"/>
                      </a:lnTo>
                      <a:lnTo>
                        <a:pt x="459" y="2077"/>
                      </a:lnTo>
                      <a:lnTo>
                        <a:pt x="460" y="2077"/>
                      </a:lnTo>
                      <a:lnTo>
                        <a:pt x="460" y="2078"/>
                      </a:lnTo>
                      <a:lnTo>
                        <a:pt x="461" y="2078"/>
                      </a:lnTo>
                      <a:lnTo>
                        <a:pt x="462" y="2079"/>
                      </a:lnTo>
                      <a:lnTo>
                        <a:pt x="462" y="2079"/>
                      </a:lnTo>
                      <a:lnTo>
                        <a:pt x="463" y="2079"/>
                      </a:lnTo>
                      <a:lnTo>
                        <a:pt x="464" y="2080"/>
                      </a:lnTo>
                      <a:lnTo>
                        <a:pt x="464" y="2080"/>
                      </a:lnTo>
                      <a:lnTo>
                        <a:pt x="465" y="2080"/>
                      </a:lnTo>
                      <a:lnTo>
                        <a:pt x="466" y="2081"/>
                      </a:lnTo>
                      <a:lnTo>
                        <a:pt x="467" y="2081"/>
                      </a:lnTo>
                      <a:lnTo>
                        <a:pt x="468" y="2081"/>
                      </a:lnTo>
                      <a:lnTo>
                        <a:pt x="469" y="2082"/>
                      </a:lnTo>
                      <a:lnTo>
                        <a:pt x="469" y="2082"/>
                      </a:lnTo>
                      <a:lnTo>
                        <a:pt x="470" y="2082"/>
                      </a:lnTo>
                      <a:lnTo>
                        <a:pt x="471" y="2083"/>
                      </a:lnTo>
                      <a:lnTo>
                        <a:pt x="471" y="2083"/>
                      </a:lnTo>
                      <a:lnTo>
                        <a:pt x="472" y="2083"/>
                      </a:lnTo>
                      <a:lnTo>
                        <a:pt x="473" y="2084"/>
                      </a:lnTo>
                      <a:lnTo>
                        <a:pt x="474" y="2084"/>
                      </a:lnTo>
                      <a:lnTo>
                        <a:pt x="474" y="2084"/>
                      </a:lnTo>
                      <a:lnTo>
                        <a:pt x="475" y="2084"/>
                      </a:lnTo>
                      <a:lnTo>
                        <a:pt x="476" y="2085"/>
                      </a:lnTo>
                      <a:lnTo>
                        <a:pt x="477" y="2085"/>
                      </a:lnTo>
                      <a:lnTo>
                        <a:pt x="478" y="2086"/>
                      </a:lnTo>
                      <a:lnTo>
                        <a:pt x="478" y="2086"/>
                      </a:lnTo>
                      <a:lnTo>
                        <a:pt x="479" y="2086"/>
                      </a:lnTo>
                      <a:lnTo>
                        <a:pt x="480" y="2087"/>
                      </a:lnTo>
                      <a:lnTo>
                        <a:pt x="481" y="2087"/>
                      </a:lnTo>
                      <a:lnTo>
                        <a:pt x="482" y="2087"/>
                      </a:lnTo>
                      <a:lnTo>
                        <a:pt x="483" y="2088"/>
                      </a:lnTo>
                      <a:lnTo>
                        <a:pt x="483" y="2088"/>
                      </a:lnTo>
                      <a:lnTo>
                        <a:pt x="484" y="2088"/>
                      </a:lnTo>
                      <a:lnTo>
                        <a:pt x="485" y="2089"/>
                      </a:lnTo>
                      <a:lnTo>
                        <a:pt x="485" y="2089"/>
                      </a:lnTo>
                      <a:lnTo>
                        <a:pt x="486" y="2089"/>
                      </a:lnTo>
                      <a:lnTo>
                        <a:pt x="487" y="2089"/>
                      </a:lnTo>
                      <a:lnTo>
                        <a:pt x="488" y="2090"/>
                      </a:lnTo>
                      <a:lnTo>
                        <a:pt x="489" y="2090"/>
                      </a:lnTo>
                      <a:lnTo>
                        <a:pt x="490" y="2091"/>
                      </a:lnTo>
                      <a:lnTo>
                        <a:pt x="490" y="2091"/>
                      </a:lnTo>
                      <a:lnTo>
                        <a:pt x="491" y="2091"/>
                      </a:lnTo>
                      <a:lnTo>
                        <a:pt x="492" y="2091"/>
                      </a:lnTo>
                      <a:lnTo>
                        <a:pt x="493" y="2092"/>
                      </a:lnTo>
                      <a:lnTo>
                        <a:pt x="494" y="2092"/>
                      </a:lnTo>
                      <a:lnTo>
                        <a:pt x="495" y="2093"/>
                      </a:lnTo>
                      <a:lnTo>
                        <a:pt x="495" y="2093"/>
                      </a:lnTo>
                      <a:lnTo>
                        <a:pt x="496" y="2093"/>
                      </a:lnTo>
                      <a:lnTo>
                        <a:pt x="497" y="2094"/>
                      </a:lnTo>
                      <a:lnTo>
                        <a:pt x="498" y="2094"/>
                      </a:lnTo>
                      <a:lnTo>
                        <a:pt x="499" y="2094"/>
                      </a:lnTo>
                      <a:lnTo>
                        <a:pt x="500" y="2095"/>
                      </a:lnTo>
                      <a:lnTo>
                        <a:pt x="501" y="2095"/>
                      </a:lnTo>
                      <a:lnTo>
                        <a:pt x="502" y="2095"/>
                      </a:lnTo>
                      <a:lnTo>
                        <a:pt x="502" y="2096"/>
                      </a:lnTo>
                      <a:lnTo>
                        <a:pt x="503" y="2096"/>
                      </a:lnTo>
                      <a:lnTo>
                        <a:pt x="504" y="2096"/>
                      </a:lnTo>
                      <a:lnTo>
                        <a:pt x="505" y="2096"/>
                      </a:lnTo>
                      <a:lnTo>
                        <a:pt x="506" y="2097"/>
                      </a:lnTo>
                      <a:lnTo>
                        <a:pt x="507" y="2097"/>
                      </a:lnTo>
                      <a:lnTo>
                        <a:pt x="508" y="2098"/>
                      </a:lnTo>
                      <a:lnTo>
                        <a:pt x="509" y="2098"/>
                      </a:lnTo>
                      <a:lnTo>
                        <a:pt x="509" y="2098"/>
                      </a:lnTo>
                      <a:lnTo>
                        <a:pt x="510" y="2098"/>
                      </a:lnTo>
                      <a:lnTo>
                        <a:pt x="511" y="2099"/>
                      </a:lnTo>
                      <a:lnTo>
                        <a:pt x="512" y="2099"/>
                      </a:lnTo>
                      <a:lnTo>
                        <a:pt x="513" y="2100"/>
                      </a:lnTo>
                      <a:lnTo>
                        <a:pt x="514" y="2100"/>
                      </a:lnTo>
                      <a:lnTo>
                        <a:pt x="515" y="2100"/>
                      </a:lnTo>
                      <a:lnTo>
                        <a:pt x="516" y="2101"/>
                      </a:lnTo>
                      <a:lnTo>
                        <a:pt x="517" y="2101"/>
                      </a:lnTo>
                      <a:lnTo>
                        <a:pt x="518" y="2101"/>
                      </a:lnTo>
                      <a:lnTo>
                        <a:pt x="518" y="2102"/>
                      </a:lnTo>
                      <a:lnTo>
                        <a:pt x="519" y="2102"/>
                      </a:lnTo>
                      <a:lnTo>
                        <a:pt x="520" y="2102"/>
                      </a:lnTo>
                      <a:lnTo>
                        <a:pt x="521" y="2103"/>
                      </a:lnTo>
                      <a:lnTo>
                        <a:pt x="522" y="2103"/>
                      </a:lnTo>
                      <a:lnTo>
                        <a:pt x="523" y="2103"/>
                      </a:lnTo>
                      <a:lnTo>
                        <a:pt x="524" y="2103"/>
                      </a:lnTo>
                      <a:lnTo>
                        <a:pt x="525" y="2104"/>
                      </a:lnTo>
                      <a:lnTo>
                        <a:pt x="526" y="2104"/>
                      </a:lnTo>
                      <a:lnTo>
                        <a:pt x="527" y="2105"/>
                      </a:lnTo>
                      <a:lnTo>
                        <a:pt x="528" y="2105"/>
                      </a:lnTo>
                      <a:lnTo>
                        <a:pt x="529" y="2105"/>
                      </a:lnTo>
                      <a:lnTo>
                        <a:pt x="530" y="2105"/>
                      </a:lnTo>
                      <a:lnTo>
                        <a:pt x="531" y="2106"/>
                      </a:lnTo>
                      <a:lnTo>
                        <a:pt x="532" y="2106"/>
                      </a:lnTo>
                      <a:lnTo>
                        <a:pt x="532" y="2107"/>
                      </a:lnTo>
                      <a:lnTo>
                        <a:pt x="533" y="2107"/>
                      </a:lnTo>
                      <a:lnTo>
                        <a:pt x="534" y="2107"/>
                      </a:lnTo>
                      <a:lnTo>
                        <a:pt x="535" y="2107"/>
                      </a:lnTo>
                      <a:lnTo>
                        <a:pt x="535" y="2108"/>
                      </a:lnTo>
                      <a:lnTo>
                        <a:pt x="537" y="2108"/>
                      </a:lnTo>
                      <a:lnTo>
                        <a:pt x="537" y="2108"/>
                      </a:lnTo>
                      <a:lnTo>
                        <a:pt x="539" y="2109"/>
                      </a:lnTo>
                      <a:lnTo>
                        <a:pt x="539" y="2109"/>
                      </a:lnTo>
                      <a:lnTo>
                        <a:pt x="540" y="2109"/>
                      </a:lnTo>
                      <a:lnTo>
                        <a:pt x="542" y="2110"/>
                      </a:lnTo>
                      <a:lnTo>
                        <a:pt x="542" y="2110"/>
                      </a:lnTo>
                      <a:lnTo>
                        <a:pt x="544" y="2110"/>
                      </a:lnTo>
                      <a:lnTo>
                        <a:pt x="544" y="2110"/>
                      </a:lnTo>
                      <a:lnTo>
                        <a:pt x="546" y="2111"/>
                      </a:lnTo>
                      <a:lnTo>
                        <a:pt x="546" y="2111"/>
                      </a:lnTo>
                      <a:lnTo>
                        <a:pt x="548" y="2112"/>
                      </a:lnTo>
                      <a:lnTo>
                        <a:pt x="549" y="2112"/>
                      </a:lnTo>
                      <a:lnTo>
                        <a:pt x="550" y="2112"/>
                      </a:lnTo>
                      <a:lnTo>
                        <a:pt x="551" y="2113"/>
                      </a:lnTo>
                      <a:lnTo>
                        <a:pt x="552" y="2113"/>
                      </a:lnTo>
                      <a:lnTo>
                        <a:pt x="553" y="2113"/>
                      </a:lnTo>
                      <a:lnTo>
                        <a:pt x="554" y="2114"/>
                      </a:lnTo>
                      <a:lnTo>
                        <a:pt x="555" y="2114"/>
                      </a:lnTo>
                      <a:lnTo>
                        <a:pt x="556" y="2114"/>
                      </a:lnTo>
                      <a:lnTo>
                        <a:pt x="557" y="2115"/>
                      </a:lnTo>
                      <a:lnTo>
                        <a:pt x="558" y="2115"/>
                      </a:lnTo>
                      <a:lnTo>
                        <a:pt x="559" y="2115"/>
                      </a:lnTo>
                      <a:lnTo>
                        <a:pt x="560" y="2115"/>
                      </a:lnTo>
                      <a:lnTo>
                        <a:pt x="561" y="2116"/>
                      </a:lnTo>
                      <a:lnTo>
                        <a:pt x="562" y="2116"/>
                      </a:lnTo>
                      <a:lnTo>
                        <a:pt x="563" y="2117"/>
                      </a:lnTo>
                      <a:lnTo>
                        <a:pt x="565" y="2117"/>
                      </a:lnTo>
                      <a:lnTo>
                        <a:pt x="565" y="2117"/>
                      </a:lnTo>
                      <a:lnTo>
                        <a:pt x="567" y="2117"/>
                      </a:lnTo>
                      <a:lnTo>
                        <a:pt x="568" y="2118"/>
                      </a:lnTo>
                      <a:lnTo>
                        <a:pt x="569" y="2118"/>
                      </a:lnTo>
                      <a:lnTo>
                        <a:pt x="570" y="2119"/>
                      </a:lnTo>
                      <a:lnTo>
                        <a:pt x="571" y="2119"/>
                      </a:lnTo>
                      <a:lnTo>
                        <a:pt x="572" y="2119"/>
                      </a:lnTo>
                      <a:lnTo>
                        <a:pt x="573" y="2120"/>
                      </a:lnTo>
                      <a:lnTo>
                        <a:pt x="575" y="2120"/>
                      </a:lnTo>
                      <a:lnTo>
                        <a:pt x="576" y="2120"/>
                      </a:lnTo>
                      <a:lnTo>
                        <a:pt x="577" y="2121"/>
                      </a:lnTo>
                      <a:lnTo>
                        <a:pt x="578" y="2121"/>
                      </a:lnTo>
                      <a:lnTo>
                        <a:pt x="579" y="2121"/>
                      </a:lnTo>
                      <a:lnTo>
                        <a:pt x="580" y="2122"/>
                      </a:lnTo>
                      <a:lnTo>
                        <a:pt x="581" y="2122"/>
                      </a:lnTo>
                      <a:lnTo>
                        <a:pt x="582" y="2122"/>
                      </a:lnTo>
                      <a:lnTo>
                        <a:pt x="584" y="2122"/>
                      </a:lnTo>
                      <a:lnTo>
                        <a:pt x="585" y="2123"/>
                      </a:lnTo>
                      <a:lnTo>
                        <a:pt x="586" y="2123"/>
                      </a:lnTo>
                      <a:lnTo>
                        <a:pt x="587" y="2124"/>
                      </a:lnTo>
                      <a:lnTo>
                        <a:pt x="588" y="2124"/>
                      </a:lnTo>
                      <a:lnTo>
                        <a:pt x="589" y="2124"/>
                      </a:lnTo>
                      <a:lnTo>
                        <a:pt x="591" y="2124"/>
                      </a:lnTo>
                      <a:lnTo>
                        <a:pt x="592" y="2125"/>
                      </a:lnTo>
                      <a:lnTo>
                        <a:pt x="593" y="2125"/>
                      </a:lnTo>
                      <a:lnTo>
                        <a:pt x="594" y="2126"/>
                      </a:lnTo>
                      <a:lnTo>
                        <a:pt x="596" y="2126"/>
                      </a:lnTo>
                      <a:lnTo>
                        <a:pt x="597" y="2126"/>
                      </a:lnTo>
                      <a:lnTo>
                        <a:pt x="598" y="2127"/>
                      </a:lnTo>
                      <a:lnTo>
                        <a:pt x="599" y="2127"/>
                      </a:lnTo>
                      <a:lnTo>
                        <a:pt x="600" y="2127"/>
                      </a:lnTo>
                      <a:lnTo>
                        <a:pt x="602" y="2128"/>
                      </a:lnTo>
                      <a:lnTo>
                        <a:pt x="603" y="2128"/>
                      </a:lnTo>
                      <a:lnTo>
                        <a:pt x="604" y="2128"/>
                      </a:lnTo>
                      <a:lnTo>
                        <a:pt x="605" y="2129"/>
                      </a:lnTo>
                      <a:lnTo>
                        <a:pt x="607" y="2129"/>
                      </a:lnTo>
                      <a:lnTo>
                        <a:pt x="608" y="2129"/>
                      </a:lnTo>
                      <a:lnTo>
                        <a:pt x="609" y="2129"/>
                      </a:lnTo>
                      <a:lnTo>
                        <a:pt x="610" y="2130"/>
                      </a:lnTo>
                      <a:lnTo>
                        <a:pt x="612" y="2130"/>
                      </a:lnTo>
                      <a:lnTo>
                        <a:pt x="613" y="2131"/>
                      </a:lnTo>
                      <a:lnTo>
                        <a:pt x="614" y="2131"/>
                      </a:lnTo>
                      <a:lnTo>
                        <a:pt x="615" y="2131"/>
                      </a:lnTo>
                      <a:lnTo>
                        <a:pt x="617" y="2131"/>
                      </a:lnTo>
                      <a:lnTo>
                        <a:pt x="618" y="2132"/>
                      </a:lnTo>
                      <a:lnTo>
                        <a:pt x="619" y="2132"/>
                      </a:lnTo>
                      <a:lnTo>
                        <a:pt x="621" y="2133"/>
                      </a:lnTo>
                      <a:lnTo>
                        <a:pt x="622" y="2133"/>
                      </a:lnTo>
                      <a:lnTo>
                        <a:pt x="624" y="2133"/>
                      </a:lnTo>
                      <a:lnTo>
                        <a:pt x="625" y="2134"/>
                      </a:lnTo>
                      <a:lnTo>
                        <a:pt x="626" y="2134"/>
                      </a:lnTo>
                      <a:lnTo>
                        <a:pt x="627" y="2134"/>
                      </a:lnTo>
                      <a:lnTo>
                        <a:pt x="629" y="2134"/>
                      </a:lnTo>
                      <a:lnTo>
                        <a:pt x="630" y="2135"/>
                      </a:lnTo>
                      <a:lnTo>
                        <a:pt x="631" y="2135"/>
                      </a:lnTo>
                      <a:lnTo>
                        <a:pt x="633" y="2136"/>
                      </a:lnTo>
                      <a:lnTo>
                        <a:pt x="634" y="2136"/>
                      </a:lnTo>
                      <a:lnTo>
                        <a:pt x="636" y="2136"/>
                      </a:lnTo>
                      <a:lnTo>
                        <a:pt x="637" y="2136"/>
                      </a:lnTo>
                      <a:lnTo>
                        <a:pt x="638" y="2137"/>
                      </a:lnTo>
                      <a:lnTo>
                        <a:pt x="640" y="2137"/>
                      </a:lnTo>
                      <a:lnTo>
                        <a:pt x="641" y="2138"/>
                      </a:lnTo>
                      <a:lnTo>
                        <a:pt x="643" y="2138"/>
                      </a:lnTo>
                      <a:lnTo>
                        <a:pt x="644" y="2138"/>
                      </a:lnTo>
                      <a:lnTo>
                        <a:pt x="645" y="2138"/>
                      </a:lnTo>
                      <a:lnTo>
                        <a:pt x="647" y="2139"/>
                      </a:lnTo>
                      <a:lnTo>
                        <a:pt x="648" y="2139"/>
                      </a:lnTo>
                      <a:lnTo>
                        <a:pt x="650" y="2140"/>
                      </a:lnTo>
                      <a:lnTo>
                        <a:pt x="651" y="2140"/>
                      </a:lnTo>
                      <a:lnTo>
                        <a:pt x="652" y="2140"/>
                      </a:lnTo>
                      <a:lnTo>
                        <a:pt x="654" y="2141"/>
                      </a:lnTo>
                      <a:lnTo>
                        <a:pt x="655" y="2141"/>
                      </a:lnTo>
                      <a:lnTo>
                        <a:pt x="657" y="2141"/>
                      </a:lnTo>
                      <a:lnTo>
                        <a:pt x="659" y="2141"/>
                      </a:lnTo>
                      <a:lnTo>
                        <a:pt x="660" y="2142"/>
                      </a:lnTo>
                      <a:lnTo>
                        <a:pt x="661" y="2142"/>
                      </a:lnTo>
                      <a:lnTo>
                        <a:pt x="663" y="2143"/>
                      </a:lnTo>
                      <a:lnTo>
                        <a:pt x="664" y="2143"/>
                      </a:lnTo>
                      <a:lnTo>
                        <a:pt x="666" y="2143"/>
                      </a:lnTo>
                      <a:lnTo>
                        <a:pt x="667" y="2143"/>
                      </a:lnTo>
                      <a:lnTo>
                        <a:pt x="669" y="2144"/>
                      </a:lnTo>
                      <a:lnTo>
                        <a:pt x="671" y="2144"/>
                      </a:lnTo>
                      <a:lnTo>
                        <a:pt x="672" y="2145"/>
                      </a:lnTo>
                      <a:lnTo>
                        <a:pt x="673" y="2145"/>
                      </a:lnTo>
                      <a:lnTo>
                        <a:pt x="675" y="2145"/>
                      </a:lnTo>
                      <a:lnTo>
                        <a:pt x="677" y="2146"/>
                      </a:lnTo>
                      <a:lnTo>
                        <a:pt x="678" y="2146"/>
                      </a:lnTo>
                      <a:lnTo>
                        <a:pt x="680" y="2146"/>
                      </a:lnTo>
                      <a:lnTo>
                        <a:pt x="681" y="2147"/>
                      </a:lnTo>
                      <a:lnTo>
                        <a:pt x="683" y="2147"/>
                      </a:lnTo>
                      <a:lnTo>
                        <a:pt x="685" y="2147"/>
                      </a:lnTo>
                      <a:lnTo>
                        <a:pt x="686" y="2148"/>
                      </a:lnTo>
                      <a:lnTo>
                        <a:pt x="688" y="2148"/>
                      </a:lnTo>
                      <a:lnTo>
                        <a:pt x="689" y="2148"/>
                      </a:lnTo>
                      <a:lnTo>
                        <a:pt x="691" y="2148"/>
                      </a:lnTo>
                      <a:lnTo>
                        <a:pt x="693" y="2149"/>
                      </a:lnTo>
                      <a:lnTo>
                        <a:pt x="694" y="2149"/>
                      </a:lnTo>
                      <a:lnTo>
                        <a:pt x="696" y="2150"/>
                      </a:lnTo>
                      <a:lnTo>
                        <a:pt x="698" y="2150"/>
                      </a:lnTo>
                      <a:lnTo>
                        <a:pt x="699" y="2150"/>
                      </a:lnTo>
                      <a:lnTo>
                        <a:pt x="701" y="2150"/>
                      </a:lnTo>
                      <a:lnTo>
                        <a:pt x="703" y="2151"/>
                      </a:lnTo>
                      <a:lnTo>
                        <a:pt x="704" y="2151"/>
                      </a:lnTo>
                      <a:lnTo>
                        <a:pt x="706" y="2152"/>
                      </a:lnTo>
                      <a:lnTo>
                        <a:pt x="708" y="2152"/>
                      </a:lnTo>
                      <a:lnTo>
                        <a:pt x="709" y="2152"/>
                      </a:lnTo>
                      <a:lnTo>
                        <a:pt x="711" y="2153"/>
                      </a:lnTo>
                      <a:lnTo>
                        <a:pt x="713" y="2153"/>
                      </a:lnTo>
                      <a:lnTo>
                        <a:pt x="715" y="2153"/>
                      </a:lnTo>
                      <a:lnTo>
                        <a:pt x="716" y="2154"/>
                      </a:lnTo>
                      <a:lnTo>
                        <a:pt x="718" y="2154"/>
                      </a:lnTo>
                      <a:lnTo>
                        <a:pt x="720" y="2154"/>
                      </a:lnTo>
                      <a:lnTo>
                        <a:pt x="722" y="2155"/>
                      </a:lnTo>
                      <a:lnTo>
                        <a:pt x="723" y="2155"/>
                      </a:lnTo>
                      <a:lnTo>
                        <a:pt x="725" y="2155"/>
                      </a:lnTo>
                      <a:lnTo>
                        <a:pt x="727" y="2155"/>
                      </a:lnTo>
                      <a:lnTo>
                        <a:pt x="729" y="2156"/>
                      </a:lnTo>
                      <a:lnTo>
                        <a:pt x="731" y="2156"/>
                      </a:lnTo>
                      <a:lnTo>
                        <a:pt x="732" y="2157"/>
                      </a:lnTo>
                      <a:lnTo>
                        <a:pt x="734" y="2157"/>
                      </a:lnTo>
                      <a:lnTo>
                        <a:pt x="736" y="2157"/>
                      </a:lnTo>
                      <a:lnTo>
                        <a:pt x="738" y="2157"/>
                      </a:lnTo>
                      <a:lnTo>
                        <a:pt x="740" y="2158"/>
                      </a:lnTo>
                      <a:lnTo>
                        <a:pt x="742" y="2158"/>
                      </a:lnTo>
                      <a:lnTo>
                        <a:pt x="744" y="2159"/>
                      </a:lnTo>
                      <a:lnTo>
                        <a:pt x="746" y="2159"/>
                      </a:lnTo>
                      <a:lnTo>
                        <a:pt x="748" y="2159"/>
                      </a:lnTo>
                      <a:lnTo>
                        <a:pt x="749" y="2160"/>
                      </a:lnTo>
                      <a:lnTo>
                        <a:pt x="751" y="2160"/>
                      </a:lnTo>
                      <a:lnTo>
                        <a:pt x="753" y="2160"/>
                      </a:lnTo>
                      <a:lnTo>
                        <a:pt x="755" y="2160"/>
                      </a:lnTo>
                      <a:lnTo>
                        <a:pt x="757" y="2161"/>
                      </a:lnTo>
                      <a:lnTo>
                        <a:pt x="759" y="2161"/>
                      </a:lnTo>
                      <a:lnTo>
                        <a:pt x="761" y="2162"/>
                      </a:lnTo>
                      <a:lnTo>
                        <a:pt x="763" y="2162"/>
                      </a:lnTo>
                      <a:lnTo>
                        <a:pt x="765" y="2162"/>
                      </a:lnTo>
                      <a:lnTo>
                        <a:pt x="767" y="2162"/>
                      </a:lnTo>
                      <a:lnTo>
                        <a:pt x="769" y="2163"/>
                      </a:lnTo>
                      <a:lnTo>
                        <a:pt x="771" y="2163"/>
                      </a:lnTo>
                      <a:lnTo>
                        <a:pt x="773" y="2164"/>
                      </a:lnTo>
                      <a:lnTo>
                        <a:pt x="775" y="2164"/>
                      </a:lnTo>
                      <a:lnTo>
                        <a:pt x="777" y="2164"/>
                      </a:lnTo>
                      <a:lnTo>
                        <a:pt x="779" y="2164"/>
                      </a:lnTo>
                      <a:lnTo>
                        <a:pt x="781" y="2165"/>
                      </a:lnTo>
                      <a:lnTo>
                        <a:pt x="783" y="2165"/>
                      </a:lnTo>
                      <a:lnTo>
                        <a:pt x="784" y="2165"/>
                      </a:lnTo>
                      <a:lnTo>
                        <a:pt x="786" y="2166"/>
                      </a:lnTo>
                      <a:lnTo>
                        <a:pt x="788" y="2166"/>
                      </a:lnTo>
                      <a:lnTo>
                        <a:pt x="790" y="2166"/>
                      </a:lnTo>
                      <a:lnTo>
                        <a:pt x="792" y="2167"/>
                      </a:lnTo>
                      <a:lnTo>
                        <a:pt x="794" y="2167"/>
                      </a:lnTo>
                      <a:lnTo>
                        <a:pt x="796" y="2167"/>
                      </a:lnTo>
                      <a:lnTo>
                        <a:pt x="799" y="2167"/>
                      </a:lnTo>
                      <a:lnTo>
                        <a:pt x="801" y="2168"/>
                      </a:lnTo>
                      <a:lnTo>
                        <a:pt x="803" y="2168"/>
                      </a:lnTo>
                      <a:lnTo>
                        <a:pt x="805" y="2169"/>
                      </a:lnTo>
                      <a:lnTo>
                        <a:pt x="807" y="2169"/>
                      </a:lnTo>
                      <a:lnTo>
                        <a:pt x="810" y="2169"/>
                      </a:lnTo>
                      <a:lnTo>
                        <a:pt x="812" y="2169"/>
                      </a:lnTo>
                      <a:lnTo>
                        <a:pt x="814" y="2170"/>
                      </a:lnTo>
                      <a:lnTo>
                        <a:pt x="816" y="2170"/>
                      </a:lnTo>
                      <a:lnTo>
                        <a:pt x="819" y="2171"/>
                      </a:lnTo>
                      <a:lnTo>
                        <a:pt x="821" y="2171"/>
                      </a:lnTo>
                      <a:lnTo>
                        <a:pt x="823" y="2171"/>
                      </a:lnTo>
                      <a:lnTo>
                        <a:pt x="826" y="2171"/>
                      </a:lnTo>
                      <a:lnTo>
                        <a:pt x="828" y="2172"/>
                      </a:lnTo>
                      <a:lnTo>
                        <a:pt x="830" y="2172"/>
                      </a:lnTo>
                      <a:lnTo>
                        <a:pt x="833" y="2173"/>
                      </a:lnTo>
                      <a:lnTo>
                        <a:pt x="835" y="2173"/>
                      </a:lnTo>
                      <a:lnTo>
                        <a:pt x="837" y="2173"/>
                      </a:lnTo>
                      <a:lnTo>
                        <a:pt x="840" y="2174"/>
                      </a:lnTo>
                      <a:lnTo>
                        <a:pt x="842" y="2174"/>
                      </a:lnTo>
                      <a:lnTo>
                        <a:pt x="845" y="2174"/>
                      </a:lnTo>
                      <a:lnTo>
                        <a:pt x="847" y="2174"/>
                      </a:lnTo>
                      <a:lnTo>
                        <a:pt x="850" y="2175"/>
                      </a:lnTo>
                      <a:lnTo>
                        <a:pt x="852" y="2175"/>
                      </a:lnTo>
                      <a:lnTo>
                        <a:pt x="855" y="2176"/>
                      </a:lnTo>
                      <a:lnTo>
                        <a:pt x="857" y="2176"/>
                      </a:lnTo>
                      <a:lnTo>
                        <a:pt x="860" y="2176"/>
                      </a:lnTo>
                      <a:lnTo>
                        <a:pt x="863" y="2176"/>
                      </a:lnTo>
                      <a:lnTo>
                        <a:pt x="865" y="2177"/>
                      </a:lnTo>
                      <a:lnTo>
                        <a:pt x="868" y="2177"/>
                      </a:lnTo>
                      <a:lnTo>
                        <a:pt x="870" y="2178"/>
                      </a:lnTo>
                      <a:lnTo>
                        <a:pt x="873" y="2178"/>
                      </a:lnTo>
                      <a:lnTo>
                        <a:pt x="875" y="2178"/>
                      </a:lnTo>
                      <a:lnTo>
                        <a:pt x="878" y="2178"/>
                      </a:lnTo>
                      <a:lnTo>
                        <a:pt x="881" y="2179"/>
                      </a:lnTo>
                      <a:lnTo>
                        <a:pt x="884" y="2179"/>
                      </a:lnTo>
                      <a:lnTo>
                        <a:pt x="886" y="2179"/>
                      </a:lnTo>
                      <a:lnTo>
                        <a:pt x="889" y="2180"/>
                      </a:lnTo>
                      <a:lnTo>
                        <a:pt x="891" y="2180"/>
                      </a:lnTo>
                      <a:lnTo>
                        <a:pt x="894" y="2181"/>
                      </a:lnTo>
                      <a:lnTo>
                        <a:pt x="897" y="2181"/>
                      </a:lnTo>
                      <a:lnTo>
                        <a:pt x="900" y="2181"/>
                      </a:lnTo>
                      <a:lnTo>
                        <a:pt x="903" y="2181"/>
                      </a:lnTo>
                      <a:lnTo>
                        <a:pt x="905" y="2182"/>
                      </a:lnTo>
                      <a:lnTo>
                        <a:pt x="908" y="2182"/>
                      </a:lnTo>
                      <a:lnTo>
                        <a:pt x="911" y="2183"/>
                      </a:lnTo>
                      <a:lnTo>
                        <a:pt x="914" y="2183"/>
                      </a:lnTo>
                      <a:lnTo>
                        <a:pt x="917" y="2183"/>
                      </a:lnTo>
                      <a:lnTo>
                        <a:pt x="920" y="2183"/>
                      </a:lnTo>
                      <a:lnTo>
                        <a:pt x="923" y="2184"/>
                      </a:lnTo>
                      <a:lnTo>
                        <a:pt x="926" y="2184"/>
                      </a:lnTo>
                      <a:lnTo>
                        <a:pt x="929" y="2185"/>
                      </a:lnTo>
                      <a:lnTo>
                        <a:pt x="932" y="2185"/>
                      </a:lnTo>
                      <a:lnTo>
                        <a:pt x="935" y="2185"/>
                      </a:lnTo>
                      <a:lnTo>
                        <a:pt x="938" y="2186"/>
                      </a:lnTo>
                      <a:lnTo>
                        <a:pt x="941" y="2186"/>
                      </a:lnTo>
                      <a:lnTo>
                        <a:pt x="944" y="2186"/>
                      </a:lnTo>
                      <a:lnTo>
                        <a:pt x="947" y="2186"/>
                      </a:lnTo>
                      <a:lnTo>
                        <a:pt x="950" y="2187"/>
                      </a:lnTo>
                      <a:lnTo>
                        <a:pt x="953" y="2187"/>
                      </a:lnTo>
                      <a:lnTo>
                        <a:pt x="957" y="2188"/>
                      </a:lnTo>
                      <a:lnTo>
                        <a:pt x="959" y="2188"/>
                      </a:lnTo>
                      <a:lnTo>
                        <a:pt x="963" y="2188"/>
                      </a:lnTo>
                      <a:lnTo>
                        <a:pt x="966" y="2188"/>
                      </a:lnTo>
                      <a:lnTo>
                        <a:pt x="969" y="2189"/>
                      </a:lnTo>
                      <a:lnTo>
                        <a:pt x="973" y="2189"/>
                      </a:lnTo>
                      <a:lnTo>
                        <a:pt x="976" y="2190"/>
                      </a:lnTo>
                      <a:lnTo>
                        <a:pt x="979" y="2190"/>
                      </a:lnTo>
                      <a:lnTo>
                        <a:pt x="983" y="2190"/>
                      </a:lnTo>
                      <a:lnTo>
                        <a:pt x="986" y="2190"/>
                      </a:lnTo>
                      <a:lnTo>
                        <a:pt x="989" y="2191"/>
                      </a:lnTo>
                      <a:lnTo>
                        <a:pt x="992" y="2191"/>
                      </a:lnTo>
                      <a:lnTo>
                        <a:pt x="996" y="2192"/>
                      </a:lnTo>
                      <a:lnTo>
                        <a:pt x="999" y="2192"/>
                      </a:lnTo>
                      <a:lnTo>
                        <a:pt x="1003" y="2192"/>
                      </a:lnTo>
                      <a:lnTo>
                        <a:pt x="1006" y="2193"/>
                      </a:lnTo>
                      <a:lnTo>
                        <a:pt x="1010" y="2193"/>
                      </a:lnTo>
                      <a:lnTo>
                        <a:pt x="1013" y="2193"/>
                      </a:lnTo>
                      <a:lnTo>
                        <a:pt x="1017" y="2193"/>
                      </a:lnTo>
                      <a:lnTo>
                        <a:pt x="1021" y="2194"/>
                      </a:lnTo>
                      <a:lnTo>
                        <a:pt x="1025" y="2194"/>
                      </a:lnTo>
                      <a:lnTo>
                        <a:pt x="1028" y="2195"/>
                      </a:lnTo>
                      <a:lnTo>
                        <a:pt x="1032" y="2195"/>
                      </a:lnTo>
                      <a:lnTo>
                        <a:pt x="1035" y="2195"/>
                      </a:lnTo>
                      <a:lnTo>
                        <a:pt x="1036" y="2195"/>
                      </a:lnTo>
                      <a:lnTo>
                        <a:pt x="1039" y="2195"/>
                      </a:lnTo>
                      <a:lnTo>
                        <a:pt x="1043" y="2196"/>
                      </a:lnTo>
                      <a:lnTo>
                        <a:pt x="1047" y="2196"/>
                      </a:lnTo>
                      <a:lnTo>
                        <a:pt x="1051" y="2197"/>
                      </a:lnTo>
                      <a:lnTo>
                        <a:pt x="1055" y="2197"/>
                      </a:lnTo>
                      <a:lnTo>
                        <a:pt x="1058" y="2197"/>
                      </a:lnTo>
                      <a:lnTo>
                        <a:pt x="1062" y="2197"/>
                      </a:lnTo>
                      <a:lnTo>
                        <a:pt x="1066" y="2198"/>
                      </a:lnTo>
                      <a:lnTo>
                        <a:pt x="1070" y="2198"/>
                      </a:lnTo>
                      <a:lnTo>
                        <a:pt x="1074" y="2199"/>
                      </a:lnTo>
                      <a:lnTo>
                        <a:pt x="1078" y="2199"/>
                      </a:lnTo>
                      <a:lnTo>
                        <a:pt x="1082" y="2199"/>
                      </a:lnTo>
                      <a:lnTo>
                        <a:pt x="1086" y="2200"/>
                      </a:lnTo>
                      <a:lnTo>
                        <a:pt x="1090" y="2200"/>
                      </a:lnTo>
                      <a:lnTo>
                        <a:pt x="1095" y="2200"/>
                      </a:lnTo>
                      <a:lnTo>
                        <a:pt x="1099" y="2200"/>
                      </a:lnTo>
                      <a:lnTo>
                        <a:pt x="1103" y="2201"/>
                      </a:lnTo>
                      <a:lnTo>
                        <a:pt x="1108" y="2201"/>
                      </a:lnTo>
                      <a:lnTo>
                        <a:pt x="1112" y="2202"/>
                      </a:lnTo>
                      <a:lnTo>
                        <a:pt x="1116" y="2202"/>
                      </a:lnTo>
                      <a:lnTo>
                        <a:pt x="1121" y="2202"/>
                      </a:lnTo>
                      <a:lnTo>
                        <a:pt x="1125" y="2202"/>
                      </a:lnTo>
                      <a:lnTo>
                        <a:pt x="1130" y="2203"/>
                      </a:lnTo>
                      <a:lnTo>
                        <a:pt x="1134" y="2203"/>
                      </a:lnTo>
                      <a:lnTo>
                        <a:pt x="1139" y="2204"/>
                      </a:lnTo>
                      <a:lnTo>
                        <a:pt x="1143" y="2204"/>
                      </a:lnTo>
                      <a:lnTo>
                        <a:pt x="1148" y="2204"/>
                      </a:lnTo>
                      <a:lnTo>
                        <a:pt x="1153" y="2204"/>
                      </a:lnTo>
                      <a:lnTo>
                        <a:pt x="1157" y="2205"/>
                      </a:lnTo>
                      <a:lnTo>
                        <a:pt x="1162" y="2205"/>
                      </a:lnTo>
                      <a:lnTo>
                        <a:pt x="1167" y="2205"/>
                      </a:lnTo>
                      <a:lnTo>
                        <a:pt x="1172" y="2206"/>
                      </a:lnTo>
                      <a:lnTo>
                        <a:pt x="1177" y="2206"/>
                      </a:lnTo>
                      <a:lnTo>
                        <a:pt x="1182" y="2207"/>
                      </a:lnTo>
                      <a:lnTo>
                        <a:pt x="1187" y="2207"/>
                      </a:lnTo>
                      <a:lnTo>
                        <a:pt x="1191" y="2207"/>
                      </a:lnTo>
                      <a:lnTo>
                        <a:pt x="1196" y="2207"/>
                      </a:lnTo>
                      <a:lnTo>
                        <a:pt x="1201" y="2208"/>
                      </a:lnTo>
                      <a:lnTo>
                        <a:pt x="1207" y="2208"/>
                      </a:lnTo>
                      <a:lnTo>
                        <a:pt x="1212" y="2209"/>
                      </a:lnTo>
                      <a:lnTo>
                        <a:pt x="1217" y="2209"/>
                      </a:lnTo>
                      <a:lnTo>
                        <a:pt x="1222" y="2209"/>
                      </a:lnTo>
                      <a:lnTo>
                        <a:pt x="1228" y="2209"/>
                      </a:lnTo>
                      <a:lnTo>
                        <a:pt x="1233" y="2210"/>
                      </a:lnTo>
                      <a:lnTo>
                        <a:pt x="1238" y="2210"/>
                      </a:lnTo>
                      <a:lnTo>
                        <a:pt x="1244" y="2211"/>
                      </a:lnTo>
                      <a:lnTo>
                        <a:pt x="1249" y="2211"/>
                      </a:lnTo>
                      <a:lnTo>
                        <a:pt x="1255" y="2211"/>
                      </a:lnTo>
                      <a:lnTo>
                        <a:pt x="1260" y="2211"/>
                      </a:lnTo>
                      <a:lnTo>
                        <a:pt x="1266" y="2212"/>
                      </a:lnTo>
                      <a:lnTo>
                        <a:pt x="1272" y="2212"/>
                      </a:lnTo>
                      <a:lnTo>
                        <a:pt x="1278" y="2212"/>
                      </a:lnTo>
                      <a:lnTo>
                        <a:pt x="1283" y="2213"/>
                      </a:lnTo>
                      <a:lnTo>
                        <a:pt x="1287" y="2213"/>
                      </a:lnTo>
                      <a:lnTo>
                        <a:pt x="1290" y="2213"/>
                      </a:lnTo>
                      <a:lnTo>
                        <a:pt x="1295" y="2214"/>
                      </a:lnTo>
                      <a:lnTo>
                        <a:pt x="1301" y="2214"/>
                      </a:lnTo>
                      <a:lnTo>
                        <a:pt x="1308" y="2214"/>
                      </a:lnTo>
                      <a:lnTo>
                        <a:pt x="1314" y="2214"/>
                      </a:lnTo>
                      <a:lnTo>
                        <a:pt x="1320" y="2215"/>
                      </a:lnTo>
                      <a:lnTo>
                        <a:pt x="1326" y="2215"/>
                      </a:lnTo>
                      <a:lnTo>
                        <a:pt x="1332" y="2216"/>
                      </a:lnTo>
                      <a:lnTo>
                        <a:pt x="1339" y="2216"/>
                      </a:lnTo>
                      <a:lnTo>
                        <a:pt x="1346" y="2216"/>
                      </a:lnTo>
                      <a:lnTo>
                        <a:pt x="1352" y="2216"/>
                      </a:lnTo>
                      <a:lnTo>
                        <a:pt x="1359" y="2217"/>
                      </a:lnTo>
                      <a:lnTo>
                        <a:pt x="1365" y="2217"/>
                      </a:lnTo>
                      <a:lnTo>
                        <a:pt x="1372" y="2218"/>
                      </a:lnTo>
                      <a:lnTo>
                        <a:pt x="1379" y="2218"/>
                      </a:lnTo>
                      <a:lnTo>
                        <a:pt x="1386" y="2218"/>
                      </a:lnTo>
                      <a:lnTo>
                        <a:pt x="1393" y="2219"/>
                      </a:lnTo>
                      <a:lnTo>
                        <a:pt x="1400" y="2219"/>
                      </a:lnTo>
                      <a:lnTo>
                        <a:pt x="1407" y="2219"/>
                      </a:lnTo>
                      <a:lnTo>
                        <a:pt x="1415" y="2219"/>
                      </a:lnTo>
                      <a:lnTo>
                        <a:pt x="1422" y="2220"/>
                      </a:lnTo>
                      <a:lnTo>
                        <a:pt x="1430" y="2220"/>
                      </a:lnTo>
                      <a:lnTo>
                        <a:pt x="1437" y="2221"/>
                      </a:lnTo>
                      <a:lnTo>
                        <a:pt x="1445" y="2221"/>
                      </a:lnTo>
                      <a:lnTo>
                        <a:pt x="1453" y="2221"/>
                      </a:lnTo>
                      <a:lnTo>
                        <a:pt x="1461" y="2221"/>
                      </a:lnTo>
                      <a:lnTo>
                        <a:pt x="1468" y="2222"/>
                      </a:lnTo>
                      <a:lnTo>
                        <a:pt x="1477" y="2222"/>
                      </a:lnTo>
                      <a:lnTo>
                        <a:pt x="1484" y="2223"/>
                      </a:lnTo>
                      <a:lnTo>
                        <a:pt x="1493" y="2223"/>
                      </a:lnTo>
                      <a:lnTo>
                        <a:pt x="1501" y="2223"/>
                      </a:lnTo>
                      <a:lnTo>
                        <a:pt x="1509" y="2223"/>
                      </a:lnTo>
                      <a:lnTo>
                        <a:pt x="1518" y="2224"/>
                      </a:lnTo>
                      <a:lnTo>
                        <a:pt x="1526" y="2224"/>
                      </a:lnTo>
                      <a:lnTo>
                        <a:pt x="1535" y="2224"/>
                      </a:lnTo>
                      <a:lnTo>
                        <a:pt x="1538" y="2225"/>
                      </a:lnTo>
                      <a:lnTo>
                        <a:pt x="1538" y="2224"/>
                      </a:lnTo>
                      <a:lnTo>
                        <a:pt x="1538" y="2224"/>
                      </a:lnTo>
                      <a:lnTo>
                        <a:pt x="1538" y="2224"/>
                      </a:lnTo>
                      <a:lnTo>
                        <a:pt x="1538" y="2223"/>
                      </a:lnTo>
                      <a:lnTo>
                        <a:pt x="1538" y="2223"/>
                      </a:lnTo>
                      <a:lnTo>
                        <a:pt x="1538" y="2223"/>
                      </a:lnTo>
                      <a:lnTo>
                        <a:pt x="1538" y="2223"/>
                      </a:lnTo>
                      <a:lnTo>
                        <a:pt x="1538" y="2222"/>
                      </a:lnTo>
                      <a:lnTo>
                        <a:pt x="1538" y="2222"/>
                      </a:lnTo>
                      <a:lnTo>
                        <a:pt x="1538" y="2221"/>
                      </a:lnTo>
                      <a:lnTo>
                        <a:pt x="1538" y="2221"/>
                      </a:lnTo>
                      <a:lnTo>
                        <a:pt x="1538" y="2221"/>
                      </a:lnTo>
                      <a:lnTo>
                        <a:pt x="1538" y="2221"/>
                      </a:lnTo>
                      <a:lnTo>
                        <a:pt x="1538" y="2220"/>
                      </a:lnTo>
                      <a:lnTo>
                        <a:pt x="1538" y="2220"/>
                      </a:lnTo>
                      <a:lnTo>
                        <a:pt x="1538" y="2219"/>
                      </a:lnTo>
                      <a:lnTo>
                        <a:pt x="1538" y="2219"/>
                      </a:lnTo>
                      <a:lnTo>
                        <a:pt x="1538" y="2219"/>
                      </a:lnTo>
                      <a:lnTo>
                        <a:pt x="1538" y="2219"/>
                      </a:lnTo>
                      <a:lnTo>
                        <a:pt x="1538" y="2218"/>
                      </a:lnTo>
                      <a:lnTo>
                        <a:pt x="1538" y="2218"/>
                      </a:lnTo>
                      <a:lnTo>
                        <a:pt x="1538" y="2218"/>
                      </a:lnTo>
                      <a:lnTo>
                        <a:pt x="1538" y="2217"/>
                      </a:lnTo>
                      <a:lnTo>
                        <a:pt x="1538" y="2217"/>
                      </a:lnTo>
                      <a:lnTo>
                        <a:pt x="1538" y="2216"/>
                      </a:lnTo>
                      <a:lnTo>
                        <a:pt x="1538" y="2216"/>
                      </a:lnTo>
                      <a:lnTo>
                        <a:pt x="1538" y="2216"/>
                      </a:lnTo>
                      <a:lnTo>
                        <a:pt x="1538" y="2216"/>
                      </a:lnTo>
                      <a:lnTo>
                        <a:pt x="1538" y="2215"/>
                      </a:lnTo>
                      <a:lnTo>
                        <a:pt x="1538" y="2215"/>
                      </a:lnTo>
                      <a:lnTo>
                        <a:pt x="1538" y="2214"/>
                      </a:lnTo>
                      <a:lnTo>
                        <a:pt x="1538" y="2214"/>
                      </a:lnTo>
                      <a:lnTo>
                        <a:pt x="1538" y="2214"/>
                      </a:lnTo>
                      <a:lnTo>
                        <a:pt x="1538" y="2214"/>
                      </a:lnTo>
                      <a:lnTo>
                        <a:pt x="1538" y="2213"/>
                      </a:lnTo>
                      <a:lnTo>
                        <a:pt x="1538" y="2213"/>
                      </a:lnTo>
                      <a:lnTo>
                        <a:pt x="1538" y="2213"/>
                      </a:lnTo>
                      <a:lnTo>
                        <a:pt x="1533" y="2212"/>
                      </a:lnTo>
                      <a:lnTo>
                        <a:pt x="1527" y="2212"/>
                      </a:lnTo>
                      <a:lnTo>
                        <a:pt x="1520" y="2212"/>
                      </a:lnTo>
                      <a:lnTo>
                        <a:pt x="1514" y="2211"/>
                      </a:lnTo>
                      <a:lnTo>
                        <a:pt x="1508" y="2211"/>
                      </a:lnTo>
                      <a:lnTo>
                        <a:pt x="1501" y="2211"/>
                      </a:lnTo>
                      <a:lnTo>
                        <a:pt x="1495" y="2211"/>
                      </a:lnTo>
                      <a:lnTo>
                        <a:pt x="1489" y="2210"/>
                      </a:lnTo>
                      <a:lnTo>
                        <a:pt x="1483" y="2210"/>
                      </a:lnTo>
                      <a:lnTo>
                        <a:pt x="1477" y="2209"/>
                      </a:lnTo>
                      <a:lnTo>
                        <a:pt x="1471" y="2209"/>
                      </a:lnTo>
                      <a:lnTo>
                        <a:pt x="1465" y="2209"/>
                      </a:lnTo>
                      <a:lnTo>
                        <a:pt x="1459" y="2209"/>
                      </a:lnTo>
                      <a:lnTo>
                        <a:pt x="1453" y="2208"/>
                      </a:lnTo>
                      <a:lnTo>
                        <a:pt x="1447" y="2208"/>
                      </a:lnTo>
                      <a:lnTo>
                        <a:pt x="1442" y="2207"/>
                      </a:lnTo>
                      <a:lnTo>
                        <a:pt x="1436" y="2207"/>
                      </a:lnTo>
                      <a:lnTo>
                        <a:pt x="1430" y="2207"/>
                      </a:lnTo>
                      <a:lnTo>
                        <a:pt x="1425" y="2207"/>
                      </a:lnTo>
                      <a:lnTo>
                        <a:pt x="1419" y="2206"/>
                      </a:lnTo>
                      <a:lnTo>
                        <a:pt x="1414" y="2206"/>
                      </a:lnTo>
                      <a:lnTo>
                        <a:pt x="1408" y="2205"/>
                      </a:lnTo>
                      <a:lnTo>
                        <a:pt x="1403" y="2205"/>
                      </a:lnTo>
                      <a:lnTo>
                        <a:pt x="1398" y="2205"/>
                      </a:lnTo>
                      <a:lnTo>
                        <a:pt x="1392" y="2204"/>
                      </a:lnTo>
                      <a:lnTo>
                        <a:pt x="1387" y="2204"/>
                      </a:lnTo>
                      <a:lnTo>
                        <a:pt x="1382" y="2204"/>
                      </a:lnTo>
                      <a:lnTo>
                        <a:pt x="1376" y="2204"/>
                      </a:lnTo>
                      <a:lnTo>
                        <a:pt x="1372" y="2203"/>
                      </a:lnTo>
                      <a:lnTo>
                        <a:pt x="1366" y="2203"/>
                      </a:lnTo>
                      <a:lnTo>
                        <a:pt x="1361" y="2202"/>
                      </a:lnTo>
                      <a:lnTo>
                        <a:pt x="1356" y="2202"/>
                      </a:lnTo>
                      <a:lnTo>
                        <a:pt x="1351" y="2202"/>
                      </a:lnTo>
                      <a:lnTo>
                        <a:pt x="1346" y="2202"/>
                      </a:lnTo>
                      <a:lnTo>
                        <a:pt x="1341" y="2201"/>
                      </a:lnTo>
                      <a:lnTo>
                        <a:pt x="1337" y="2201"/>
                      </a:lnTo>
                      <a:lnTo>
                        <a:pt x="1332" y="2200"/>
                      </a:lnTo>
                      <a:lnTo>
                        <a:pt x="1327" y="2200"/>
                      </a:lnTo>
                      <a:lnTo>
                        <a:pt x="1322" y="2200"/>
                      </a:lnTo>
                      <a:lnTo>
                        <a:pt x="1318" y="2200"/>
                      </a:lnTo>
                      <a:lnTo>
                        <a:pt x="1313" y="2199"/>
                      </a:lnTo>
                      <a:lnTo>
                        <a:pt x="1308" y="2199"/>
                      </a:lnTo>
                      <a:lnTo>
                        <a:pt x="1304" y="2199"/>
                      </a:lnTo>
                      <a:lnTo>
                        <a:pt x="1299" y="2198"/>
                      </a:lnTo>
                      <a:lnTo>
                        <a:pt x="1295" y="2198"/>
                      </a:lnTo>
                      <a:lnTo>
                        <a:pt x="1290" y="2197"/>
                      </a:lnTo>
                      <a:lnTo>
                        <a:pt x="1287" y="2197"/>
                      </a:lnTo>
                      <a:lnTo>
                        <a:pt x="1286" y="2197"/>
                      </a:lnTo>
                      <a:lnTo>
                        <a:pt x="1282" y="2197"/>
                      </a:lnTo>
                      <a:lnTo>
                        <a:pt x="1277" y="2197"/>
                      </a:lnTo>
                      <a:lnTo>
                        <a:pt x="1273" y="2196"/>
                      </a:lnTo>
                      <a:lnTo>
                        <a:pt x="1269" y="2196"/>
                      </a:lnTo>
                      <a:lnTo>
                        <a:pt x="1264" y="2195"/>
                      </a:lnTo>
                      <a:lnTo>
                        <a:pt x="1260" y="2195"/>
                      </a:lnTo>
                      <a:lnTo>
                        <a:pt x="1256" y="2195"/>
                      </a:lnTo>
                      <a:lnTo>
                        <a:pt x="1252" y="2195"/>
                      </a:lnTo>
                      <a:lnTo>
                        <a:pt x="1247" y="2194"/>
                      </a:lnTo>
                      <a:lnTo>
                        <a:pt x="1243" y="2194"/>
                      </a:lnTo>
                      <a:lnTo>
                        <a:pt x="1239" y="2193"/>
                      </a:lnTo>
                      <a:lnTo>
                        <a:pt x="1236" y="2193"/>
                      </a:lnTo>
                      <a:lnTo>
                        <a:pt x="1231" y="2193"/>
                      </a:lnTo>
                      <a:lnTo>
                        <a:pt x="1227" y="2193"/>
                      </a:lnTo>
                      <a:lnTo>
                        <a:pt x="1224" y="2192"/>
                      </a:lnTo>
                      <a:lnTo>
                        <a:pt x="1219" y="2192"/>
                      </a:lnTo>
                      <a:lnTo>
                        <a:pt x="1216" y="2192"/>
                      </a:lnTo>
                      <a:lnTo>
                        <a:pt x="1212" y="2191"/>
                      </a:lnTo>
                      <a:lnTo>
                        <a:pt x="1208" y="2191"/>
                      </a:lnTo>
                      <a:lnTo>
                        <a:pt x="1204" y="2190"/>
                      </a:lnTo>
                      <a:lnTo>
                        <a:pt x="1201" y="2190"/>
                      </a:lnTo>
                      <a:lnTo>
                        <a:pt x="1197" y="2190"/>
                      </a:lnTo>
                      <a:lnTo>
                        <a:pt x="1193" y="2190"/>
                      </a:lnTo>
                      <a:lnTo>
                        <a:pt x="1189" y="2189"/>
                      </a:lnTo>
                      <a:lnTo>
                        <a:pt x="1186" y="2189"/>
                      </a:lnTo>
                      <a:lnTo>
                        <a:pt x="1182" y="2188"/>
                      </a:lnTo>
                      <a:lnTo>
                        <a:pt x="1178" y="2188"/>
                      </a:lnTo>
                      <a:lnTo>
                        <a:pt x="1175" y="2188"/>
                      </a:lnTo>
                      <a:lnTo>
                        <a:pt x="1171" y="2188"/>
                      </a:lnTo>
                      <a:lnTo>
                        <a:pt x="1168" y="2187"/>
                      </a:lnTo>
                      <a:lnTo>
                        <a:pt x="1164" y="2187"/>
                      </a:lnTo>
                      <a:lnTo>
                        <a:pt x="1161" y="2186"/>
                      </a:lnTo>
                      <a:lnTo>
                        <a:pt x="1157" y="2186"/>
                      </a:lnTo>
                      <a:lnTo>
                        <a:pt x="1154" y="2186"/>
                      </a:lnTo>
                      <a:lnTo>
                        <a:pt x="1150" y="2186"/>
                      </a:lnTo>
                      <a:lnTo>
                        <a:pt x="1147" y="2185"/>
                      </a:lnTo>
                      <a:lnTo>
                        <a:pt x="1143" y="2185"/>
                      </a:lnTo>
                      <a:lnTo>
                        <a:pt x="1140" y="2185"/>
                      </a:lnTo>
                      <a:lnTo>
                        <a:pt x="1136" y="2184"/>
                      </a:lnTo>
                      <a:lnTo>
                        <a:pt x="1133" y="2184"/>
                      </a:lnTo>
                      <a:lnTo>
                        <a:pt x="1130" y="2183"/>
                      </a:lnTo>
                      <a:lnTo>
                        <a:pt x="1126" y="2183"/>
                      </a:lnTo>
                      <a:lnTo>
                        <a:pt x="1123" y="2183"/>
                      </a:lnTo>
                      <a:lnTo>
                        <a:pt x="1120" y="2183"/>
                      </a:lnTo>
                      <a:lnTo>
                        <a:pt x="1117" y="2182"/>
                      </a:lnTo>
                      <a:lnTo>
                        <a:pt x="1114" y="2182"/>
                      </a:lnTo>
                      <a:lnTo>
                        <a:pt x="1110" y="2181"/>
                      </a:lnTo>
                      <a:lnTo>
                        <a:pt x="1107" y="2181"/>
                      </a:lnTo>
                      <a:lnTo>
                        <a:pt x="1104" y="2181"/>
                      </a:lnTo>
                      <a:lnTo>
                        <a:pt x="1101" y="2181"/>
                      </a:lnTo>
                      <a:lnTo>
                        <a:pt x="1098" y="2180"/>
                      </a:lnTo>
                      <a:lnTo>
                        <a:pt x="1095" y="2180"/>
                      </a:lnTo>
                      <a:lnTo>
                        <a:pt x="1092" y="2179"/>
                      </a:lnTo>
                      <a:lnTo>
                        <a:pt x="1089" y="2179"/>
                      </a:lnTo>
                      <a:lnTo>
                        <a:pt x="1086" y="2179"/>
                      </a:lnTo>
                      <a:lnTo>
                        <a:pt x="1083" y="2178"/>
                      </a:lnTo>
                      <a:lnTo>
                        <a:pt x="1080" y="2178"/>
                      </a:lnTo>
                      <a:lnTo>
                        <a:pt x="1077" y="2178"/>
                      </a:lnTo>
                      <a:lnTo>
                        <a:pt x="1074" y="2178"/>
                      </a:lnTo>
                      <a:lnTo>
                        <a:pt x="1071" y="2177"/>
                      </a:lnTo>
                      <a:lnTo>
                        <a:pt x="1068" y="2177"/>
                      </a:lnTo>
                      <a:lnTo>
                        <a:pt x="1065" y="2176"/>
                      </a:lnTo>
                      <a:lnTo>
                        <a:pt x="1062" y="2176"/>
                      </a:lnTo>
                      <a:lnTo>
                        <a:pt x="1059" y="2176"/>
                      </a:lnTo>
                      <a:lnTo>
                        <a:pt x="1056" y="2176"/>
                      </a:lnTo>
                      <a:lnTo>
                        <a:pt x="1054" y="2175"/>
                      </a:lnTo>
                      <a:lnTo>
                        <a:pt x="1051" y="2175"/>
                      </a:lnTo>
                      <a:lnTo>
                        <a:pt x="1048" y="2174"/>
                      </a:lnTo>
                      <a:lnTo>
                        <a:pt x="1045" y="2174"/>
                      </a:lnTo>
                      <a:lnTo>
                        <a:pt x="1043" y="2174"/>
                      </a:lnTo>
                      <a:lnTo>
                        <a:pt x="1040" y="2174"/>
                      </a:lnTo>
                      <a:lnTo>
                        <a:pt x="1037" y="2173"/>
                      </a:lnTo>
                      <a:lnTo>
                        <a:pt x="1036" y="2173"/>
                      </a:lnTo>
                      <a:lnTo>
                        <a:pt x="1034" y="2173"/>
                      </a:lnTo>
                      <a:lnTo>
                        <a:pt x="1032" y="2173"/>
                      </a:lnTo>
                      <a:lnTo>
                        <a:pt x="1029" y="2172"/>
                      </a:lnTo>
                      <a:lnTo>
                        <a:pt x="1026" y="2172"/>
                      </a:lnTo>
                      <a:lnTo>
                        <a:pt x="1024" y="2171"/>
                      </a:lnTo>
                      <a:lnTo>
                        <a:pt x="1021" y="2171"/>
                      </a:lnTo>
                      <a:lnTo>
                        <a:pt x="1018" y="2171"/>
                      </a:lnTo>
                      <a:lnTo>
                        <a:pt x="1016" y="2171"/>
                      </a:lnTo>
                      <a:lnTo>
                        <a:pt x="1013" y="2170"/>
                      </a:lnTo>
                      <a:lnTo>
                        <a:pt x="1011" y="2170"/>
                      </a:lnTo>
                      <a:lnTo>
                        <a:pt x="1008" y="2169"/>
                      </a:lnTo>
                      <a:lnTo>
                        <a:pt x="1006" y="2169"/>
                      </a:lnTo>
                      <a:lnTo>
                        <a:pt x="1003" y="2169"/>
                      </a:lnTo>
                      <a:lnTo>
                        <a:pt x="1001" y="2169"/>
                      </a:lnTo>
                      <a:lnTo>
                        <a:pt x="998" y="2168"/>
                      </a:lnTo>
                      <a:lnTo>
                        <a:pt x="996" y="2168"/>
                      </a:lnTo>
                      <a:lnTo>
                        <a:pt x="993" y="2167"/>
                      </a:lnTo>
                      <a:lnTo>
                        <a:pt x="991" y="2167"/>
                      </a:lnTo>
                      <a:lnTo>
                        <a:pt x="988" y="2167"/>
                      </a:lnTo>
                      <a:lnTo>
                        <a:pt x="986" y="2167"/>
                      </a:lnTo>
                      <a:lnTo>
                        <a:pt x="983" y="2166"/>
                      </a:lnTo>
                      <a:lnTo>
                        <a:pt x="981" y="2166"/>
                      </a:lnTo>
                      <a:lnTo>
                        <a:pt x="978" y="2166"/>
                      </a:lnTo>
                      <a:lnTo>
                        <a:pt x="976" y="2165"/>
                      </a:lnTo>
                      <a:lnTo>
                        <a:pt x="974" y="2165"/>
                      </a:lnTo>
                      <a:lnTo>
                        <a:pt x="971" y="2164"/>
                      </a:lnTo>
                      <a:lnTo>
                        <a:pt x="969" y="2164"/>
                      </a:lnTo>
                      <a:lnTo>
                        <a:pt x="967" y="2164"/>
                      </a:lnTo>
                      <a:lnTo>
                        <a:pt x="964" y="2164"/>
                      </a:lnTo>
                      <a:lnTo>
                        <a:pt x="962" y="2163"/>
                      </a:lnTo>
                      <a:lnTo>
                        <a:pt x="960" y="2163"/>
                      </a:lnTo>
                      <a:lnTo>
                        <a:pt x="957" y="2162"/>
                      </a:lnTo>
                      <a:lnTo>
                        <a:pt x="955" y="2162"/>
                      </a:lnTo>
                      <a:lnTo>
                        <a:pt x="953" y="2162"/>
                      </a:lnTo>
                      <a:lnTo>
                        <a:pt x="951" y="2162"/>
                      </a:lnTo>
                      <a:lnTo>
                        <a:pt x="949" y="2161"/>
                      </a:lnTo>
                      <a:lnTo>
                        <a:pt x="946" y="2161"/>
                      </a:lnTo>
                      <a:lnTo>
                        <a:pt x="944" y="2160"/>
                      </a:lnTo>
                      <a:lnTo>
                        <a:pt x="942" y="2160"/>
                      </a:lnTo>
                      <a:lnTo>
                        <a:pt x="940" y="2160"/>
                      </a:lnTo>
                      <a:lnTo>
                        <a:pt x="938" y="2160"/>
                      </a:lnTo>
                      <a:lnTo>
                        <a:pt x="936" y="2159"/>
                      </a:lnTo>
                      <a:lnTo>
                        <a:pt x="933" y="2159"/>
                      </a:lnTo>
                      <a:lnTo>
                        <a:pt x="931" y="2159"/>
                      </a:lnTo>
                      <a:lnTo>
                        <a:pt x="929" y="2158"/>
                      </a:lnTo>
                      <a:lnTo>
                        <a:pt x="927" y="2158"/>
                      </a:lnTo>
                      <a:lnTo>
                        <a:pt x="925" y="2157"/>
                      </a:lnTo>
                      <a:lnTo>
                        <a:pt x="923" y="2157"/>
                      </a:lnTo>
                      <a:lnTo>
                        <a:pt x="921" y="2157"/>
                      </a:lnTo>
                      <a:lnTo>
                        <a:pt x="919" y="2157"/>
                      </a:lnTo>
                      <a:lnTo>
                        <a:pt x="917" y="2156"/>
                      </a:lnTo>
                      <a:lnTo>
                        <a:pt x="915" y="2156"/>
                      </a:lnTo>
                      <a:lnTo>
                        <a:pt x="912" y="2155"/>
                      </a:lnTo>
                      <a:lnTo>
                        <a:pt x="910" y="2155"/>
                      </a:lnTo>
                      <a:lnTo>
                        <a:pt x="908" y="2155"/>
                      </a:lnTo>
                      <a:lnTo>
                        <a:pt x="906" y="2155"/>
                      </a:lnTo>
                      <a:lnTo>
                        <a:pt x="904" y="2154"/>
                      </a:lnTo>
                      <a:lnTo>
                        <a:pt x="902" y="2154"/>
                      </a:lnTo>
                      <a:lnTo>
                        <a:pt x="900" y="2154"/>
                      </a:lnTo>
                      <a:lnTo>
                        <a:pt x="898" y="2153"/>
                      </a:lnTo>
                      <a:lnTo>
                        <a:pt x="896" y="2153"/>
                      </a:lnTo>
                      <a:lnTo>
                        <a:pt x="894" y="2153"/>
                      </a:lnTo>
                      <a:lnTo>
                        <a:pt x="893" y="2152"/>
                      </a:lnTo>
                      <a:lnTo>
                        <a:pt x="891" y="2152"/>
                      </a:lnTo>
                      <a:lnTo>
                        <a:pt x="889" y="2152"/>
                      </a:lnTo>
                      <a:lnTo>
                        <a:pt x="887" y="2151"/>
                      </a:lnTo>
                      <a:lnTo>
                        <a:pt x="885" y="2151"/>
                      </a:lnTo>
                      <a:lnTo>
                        <a:pt x="883" y="2150"/>
                      </a:lnTo>
                      <a:lnTo>
                        <a:pt x="881" y="2150"/>
                      </a:lnTo>
                      <a:lnTo>
                        <a:pt x="879" y="2150"/>
                      </a:lnTo>
                      <a:lnTo>
                        <a:pt x="877" y="2150"/>
                      </a:lnTo>
                      <a:lnTo>
                        <a:pt x="875" y="2149"/>
                      </a:lnTo>
                      <a:lnTo>
                        <a:pt x="874" y="2149"/>
                      </a:lnTo>
                      <a:lnTo>
                        <a:pt x="872" y="2148"/>
                      </a:lnTo>
                      <a:lnTo>
                        <a:pt x="870" y="2148"/>
                      </a:lnTo>
                      <a:lnTo>
                        <a:pt x="868" y="2148"/>
                      </a:lnTo>
                      <a:lnTo>
                        <a:pt x="866" y="2148"/>
                      </a:lnTo>
                      <a:lnTo>
                        <a:pt x="864" y="2147"/>
                      </a:lnTo>
                      <a:lnTo>
                        <a:pt x="863" y="2147"/>
                      </a:lnTo>
                      <a:lnTo>
                        <a:pt x="861" y="2147"/>
                      </a:lnTo>
                      <a:lnTo>
                        <a:pt x="859" y="2146"/>
                      </a:lnTo>
                      <a:lnTo>
                        <a:pt x="857" y="2146"/>
                      </a:lnTo>
                      <a:lnTo>
                        <a:pt x="856" y="2146"/>
                      </a:lnTo>
                      <a:lnTo>
                        <a:pt x="854" y="2145"/>
                      </a:lnTo>
                      <a:lnTo>
                        <a:pt x="852" y="2145"/>
                      </a:lnTo>
                      <a:lnTo>
                        <a:pt x="850" y="2145"/>
                      </a:lnTo>
                      <a:lnTo>
                        <a:pt x="849" y="2144"/>
                      </a:lnTo>
                      <a:lnTo>
                        <a:pt x="847" y="2144"/>
                      </a:lnTo>
                      <a:lnTo>
                        <a:pt x="845" y="2143"/>
                      </a:lnTo>
                      <a:lnTo>
                        <a:pt x="843" y="2143"/>
                      </a:lnTo>
                      <a:lnTo>
                        <a:pt x="842" y="2143"/>
                      </a:lnTo>
                      <a:lnTo>
                        <a:pt x="840" y="2143"/>
                      </a:lnTo>
                      <a:lnTo>
                        <a:pt x="838" y="2142"/>
                      </a:lnTo>
                      <a:lnTo>
                        <a:pt x="837" y="2142"/>
                      </a:lnTo>
                      <a:lnTo>
                        <a:pt x="835" y="2141"/>
                      </a:lnTo>
                      <a:lnTo>
                        <a:pt x="833" y="2141"/>
                      </a:lnTo>
                      <a:lnTo>
                        <a:pt x="832" y="2141"/>
                      </a:lnTo>
                      <a:lnTo>
                        <a:pt x="830" y="2141"/>
                      </a:lnTo>
                      <a:lnTo>
                        <a:pt x="828" y="2140"/>
                      </a:lnTo>
                      <a:lnTo>
                        <a:pt x="827" y="2140"/>
                      </a:lnTo>
                      <a:lnTo>
                        <a:pt x="825" y="2140"/>
                      </a:lnTo>
                      <a:lnTo>
                        <a:pt x="823" y="2139"/>
                      </a:lnTo>
                      <a:lnTo>
                        <a:pt x="822" y="2139"/>
                      </a:lnTo>
                      <a:lnTo>
                        <a:pt x="820" y="2138"/>
                      </a:lnTo>
                      <a:lnTo>
                        <a:pt x="818" y="2138"/>
                      </a:lnTo>
                      <a:lnTo>
                        <a:pt x="817" y="2138"/>
                      </a:lnTo>
                      <a:lnTo>
                        <a:pt x="816" y="2138"/>
                      </a:lnTo>
                      <a:lnTo>
                        <a:pt x="814" y="2137"/>
                      </a:lnTo>
                      <a:lnTo>
                        <a:pt x="812" y="2137"/>
                      </a:lnTo>
                      <a:lnTo>
                        <a:pt x="811" y="2136"/>
                      </a:lnTo>
                      <a:lnTo>
                        <a:pt x="809" y="2136"/>
                      </a:lnTo>
                      <a:lnTo>
                        <a:pt x="808" y="2136"/>
                      </a:lnTo>
                      <a:lnTo>
                        <a:pt x="806" y="2136"/>
                      </a:lnTo>
                      <a:lnTo>
                        <a:pt x="804" y="2135"/>
                      </a:lnTo>
                      <a:lnTo>
                        <a:pt x="803" y="2135"/>
                      </a:lnTo>
                      <a:lnTo>
                        <a:pt x="802" y="2134"/>
                      </a:lnTo>
                      <a:lnTo>
                        <a:pt x="800" y="2134"/>
                      </a:lnTo>
                      <a:lnTo>
                        <a:pt x="798" y="2134"/>
                      </a:lnTo>
                      <a:lnTo>
                        <a:pt x="797" y="2134"/>
                      </a:lnTo>
                      <a:lnTo>
                        <a:pt x="795" y="2133"/>
                      </a:lnTo>
                      <a:lnTo>
                        <a:pt x="794" y="2133"/>
                      </a:lnTo>
                      <a:lnTo>
                        <a:pt x="793" y="2133"/>
                      </a:lnTo>
                      <a:lnTo>
                        <a:pt x="791" y="2132"/>
                      </a:lnTo>
                      <a:lnTo>
                        <a:pt x="790" y="2132"/>
                      </a:lnTo>
                      <a:lnTo>
                        <a:pt x="788" y="2131"/>
                      </a:lnTo>
                      <a:lnTo>
                        <a:pt x="787" y="2131"/>
                      </a:lnTo>
                      <a:lnTo>
                        <a:pt x="785" y="2131"/>
                      </a:lnTo>
                      <a:lnTo>
                        <a:pt x="784" y="2131"/>
                      </a:lnTo>
                      <a:lnTo>
                        <a:pt x="783" y="2131"/>
                      </a:lnTo>
                      <a:lnTo>
                        <a:pt x="782" y="2130"/>
                      </a:lnTo>
                      <a:lnTo>
                        <a:pt x="781" y="2130"/>
                      </a:lnTo>
                      <a:lnTo>
                        <a:pt x="779" y="2129"/>
                      </a:lnTo>
                      <a:lnTo>
                        <a:pt x="778" y="2129"/>
                      </a:lnTo>
                      <a:lnTo>
                        <a:pt x="776" y="2129"/>
                      </a:lnTo>
                      <a:lnTo>
                        <a:pt x="775" y="2129"/>
                      </a:lnTo>
                      <a:lnTo>
                        <a:pt x="774" y="2128"/>
                      </a:lnTo>
                      <a:lnTo>
                        <a:pt x="772" y="2128"/>
                      </a:lnTo>
                      <a:lnTo>
                        <a:pt x="771" y="2128"/>
                      </a:lnTo>
                      <a:lnTo>
                        <a:pt x="769" y="2127"/>
                      </a:lnTo>
                      <a:lnTo>
                        <a:pt x="768" y="2127"/>
                      </a:lnTo>
                      <a:lnTo>
                        <a:pt x="767" y="2127"/>
                      </a:lnTo>
                      <a:lnTo>
                        <a:pt x="765" y="2126"/>
                      </a:lnTo>
                      <a:lnTo>
                        <a:pt x="764" y="2126"/>
                      </a:lnTo>
                      <a:lnTo>
                        <a:pt x="762" y="2126"/>
                      </a:lnTo>
                      <a:lnTo>
                        <a:pt x="761" y="2125"/>
                      </a:lnTo>
                      <a:lnTo>
                        <a:pt x="760" y="2125"/>
                      </a:lnTo>
                      <a:lnTo>
                        <a:pt x="759" y="2124"/>
                      </a:lnTo>
                      <a:lnTo>
                        <a:pt x="757" y="2124"/>
                      </a:lnTo>
                      <a:lnTo>
                        <a:pt x="756" y="2124"/>
                      </a:lnTo>
                      <a:lnTo>
                        <a:pt x="755" y="2124"/>
                      </a:lnTo>
                      <a:lnTo>
                        <a:pt x="753" y="2123"/>
                      </a:lnTo>
                      <a:lnTo>
                        <a:pt x="752" y="2123"/>
                      </a:lnTo>
                      <a:lnTo>
                        <a:pt x="750" y="2122"/>
                      </a:lnTo>
                      <a:lnTo>
                        <a:pt x="749" y="2122"/>
                      </a:lnTo>
                      <a:lnTo>
                        <a:pt x="748" y="2122"/>
                      </a:lnTo>
                      <a:lnTo>
                        <a:pt x="747" y="2122"/>
                      </a:lnTo>
                      <a:lnTo>
                        <a:pt x="746" y="2121"/>
                      </a:lnTo>
                      <a:lnTo>
                        <a:pt x="744" y="2121"/>
                      </a:lnTo>
                      <a:lnTo>
                        <a:pt x="743" y="2121"/>
                      </a:lnTo>
                      <a:lnTo>
                        <a:pt x="741" y="2120"/>
                      </a:lnTo>
                      <a:lnTo>
                        <a:pt x="740" y="2120"/>
                      </a:lnTo>
                      <a:lnTo>
                        <a:pt x="739" y="2120"/>
                      </a:lnTo>
                      <a:lnTo>
                        <a:pt x="738" y="2119"/>
                      </a:lnTo>
                      <a:lnTo>
                        <a:pt x="736" y="2119"/>
                      </a:lnTo>
                      <a:lnTo>
                        <a:pt x="735" y="2119"/>
                      </a:lnTo>
                      <a:lnTo>
                        <a:pt x="734" y="2118"/>
                      </a:lnTo>
                      <a:lnTo>
                        <a:pt x="733" y="2118"/>
                      </a:lnTo>
                      <a:lnTo>
                        <a:pt x="732" y="2117"/>
                      </a:lnTo>
                      <a:lnTo>
                        <a:pt x="730" y="2117"/>
                      </a:lnTo>
                      <a:lnTo>
                        <a:pt x="729" y="2117"/>
                      </a:lnTo>
                      <a:lnTo>
                        <a:pt x="728" y="2117"/>
                      </a:lnTo>
                      <a:lnTo>
                        <a:pt x="727" y="2116"/>
                      </a:lnTo>
                      <a:lnTo>
                        <a:pt x="725" y="2116"/>
                      </a:lnTo>
                      <a:lnTo>
                        <a:pt x="724" y="2115"/>
                      </a:lnTo>
                      <a:lnTo>
                        <a:pt x="723" y="2115"/>
                      </a:lnTo>
                      <a:lnTo>
                        <a:pt x="722" y="2115"/>
                      </a:lnTo>
                      <a:lnTo>
                        <a:pt x="720" y="2115"/>
                      </a:lnTo>
                      <a:lnTo>
                        <a:pt x="719" y="2114"/>
                      </a:lnTo>
                      <a:lnTo>
                        <a:pt x="718" y="2114"/>
                      </a:lnTo>
                      <a:lnTo>
                        <a:pt x="717" y="2114"/>
                      </a:lnTo>
                      <a:lnTo>
                        <a:pt x="716" y="2113"/>
                      </a:lnTo>
                      <a:lnTo>
                        <a:pt x="715" y="2113"/>
                      </a:lnTo>
                      <a:lnTo>
                        <a:pt x="713" y="2113"/>
                      </a:lnTo>
                      <a:lnTo>
                        <a:pt x="712" y="2112"/>
                      </a:lnTo>
                      <a:lnTo>
                        <a:pt x="711" y="2112"/>
                      </a:lnTo>
                      <a:lnTo>
                        <a:pt x="710" y="2112"/>
                      </a:lnTo>
                      <a:lnTo>
                        <a:pt x="709" y="2111"/>
                      </a:lnTo>
                      <a:lnTo>
                        <a:pt x="708" y="2111"/>
                      </a:lnTo>
                      <a:lnTo>
                        <a:pt x="706" y="2110"/>
                      </a:lnTo>
                      <a:lnTo>
                        <a:pt x="706" y="2110"/>
                      </a:lnTo>
                      <a:lnTo>
                        <a:pt x="704" y="2110"/>
                      </a:lnTo>
                      <a:lnTo>
                        <a:pt x="703" y="2110"/>
                      </a:lnTo>
                      <a:lnTo>
                        <a:pt x="702" y="2109"/>
                      </a:lnTo>
                      <a:lnTo>
                        <a:pt x="701" y="2109"/>
                      </a:lnTo>
                      <a:lnTo>
                        <a:pt x="700" y="2109"/>
                      </a:lnTo>
                      <a:lnTo>
                        <a:pt x="699" y="2108"/>
                      </a:lnTo>
                      <a:lnTo>
                        <a:pt x="697" y="2108"/>
                      </a:lnTo>
                      <a:lnTo>
                        <a:pt x="696" y="2108"/>
                      </a:lnTo>
                      <a:lnTo>
                        <a:pt x="695" y="2107"/>
                      </a:lnTo>
                      <a:lnTo>
                        <a:pt x="694" y="2107"/>
                      </a:lnTo>
                      <a:lnTo>
                        <a:pt x="693" y="2107"/>
                      </a:lnTo>
                      <a:lnTo>
                        <a:pt x="692" y="2106"/>
                      </a:lnTo>
                      <a:lnTo>
                        <a:pt x="691" y="2106"/>
                      </a:lnTo>
                      <a:lnTo>
                        <a:pt x="690" y="2105"/>
                      </a:lnTo>
                      <a:lnTo>
                        <a:pt x="689" y="2105"/>
                      </a:lnTo>
                      <a:lnTo>
                        <a:pt x="688" y="2105"/>
                      </a:lnTo>
                      <a:lnTo>
                        <a:pt x="687" y="2105"/>
                      </a:lnTo>
                      <a:lnTo>
                        <a:pt x="685" y="2104"/>
                      </a:lnTo>
                      <a:lnTo>
                        <a:pt x="685" y="2104"/>
                      </a:lnTo>
                      <a:lnTo>
                        <a:pt x="683" y="2103"/>
                      </a:lnTo>
                      <a:lnTo>
                        <a:pt x="682" y="2103"/>
                      </a:lnTo>
                      <a:lnTo>
                        <a:pt x="681" y="2103"/>
                      </a:lnTo>
                      <a:lnTo>
                        <a:pt x="680" y="2103"/>
                      </a:lnTo>
                      <a:lnTo>
                        <a:pt x="679" y="2102"/>
                      </a:lnTo>
                      <a:lnTo>
                        <a:pt x="678" y="2102"/>
                      </a:lnTo>
                      <a:lnTo>
                        <a:pt x="677" y="2102"/>
                      </a:lnTo>
                      <a:lnTo>
                        <a:pt x="676" y="2101"/>
                      </a:lnTo>
                      <a:lnTo>
                        <a:pt x="675" y="2101"/>
                      </a:lnTo>
                      <a:lnTo>
                        <a:pt x="674" y="2101"/>
                      </a:lnTo>
                      <a:lnTo>
                        <a:pt x="673" y="2100"/>
                      </a:lnTo>
                      <a:lnTo>
                        <a:pt x="672" y="2100"/>
                      </a:lnTo>
                      <a:lnTo>
                        <a:pt x="671" y="2100"/>
                      </a:lnTo>
                      <a:lnTo>
                        <a:pt x="670" y="2099"/>
                      </a:lnTo>
                      <a:lnTo>
                        <a:pt x="669" y="2099"/>
                      </a:lnTo>
                      <a:lnTo>
                        <a:pt x="668" y="2098"/>
                      </a:lnTo>
                      <a:lnTo>
                        <a:pt x="667" y="2098"/>
                      </a:lnTo>
                      <a:lnTo>
                        <a:pt x="666" y="2098"/>
                      </a:lnTo>
                      <a:lnTo>
                        <a:pt x="665" y="2098"/>
                      </a:lnTo>
                      <a:lnTo>
                        <a:pt x="664" y="2097"/>
                      </a:lnTo>
                      <a:lnTo>
                        <a:pt x="663" y="2097"/>
                      </a:lnTo>
                      <a:lnTo>
                        <a:pt x="662" y="2096"/>
                      </a:lnTo>
                      <a:lnTo>
                        <a:pt x="661" y="2096"/>
                      </a:lnTo>
                      <a:lnTo>
                        <a:pt x="660" y="2096"/>
                      </a:lnTo>
                      <a:lnTo>
                        <a:pt x="659" y="2096"/>
                      </a:lnTo>
                      <a:lnTo>
                        <a:pt x="658" y="2095"/>
                      </a:lnTo>
                      <a:lnTo>
                        <a:pt x="657" y="2095"/>
                      </a:lnTo>
                      <a:lnTo>
                        <a:pt x="656" y="2095"/>
                      </a:lnTo>
                      <a:lnTo>
                        <a:pt x="655" y="2094"/>
                      </a:lnTo>
                      <a:lnTo>
                        <a:pt x="654" y="2094"/>
                      </a:lnTo>
                      <a:lnTo>
                        <a:pt x="653" y="2094"/>
                      </a:lnTo>
                      <a:lnTo>
                        <a:pt x="652" y="2093"/>
                      </a:lnTo>
                      <a:lnTo>
                        <a:pt x="651" y="2093"/>
                      </a:lnTo>
                      <a:lnTo>
                        <a:pt x="650" y="2093"/>
                      </a:lnTo>
                      <a:lnTo>
                        <a:pt x="650" y="2092"/>
                      </a:lnTo>
                      <a:lnTo>
                        <a:pt x="648" y="2092"/>
                      </a:lnTo>
                      <a:lnTo>
                        <a:pt x="647" y="2091"/>
                      </a:lnTo>
                      <a:lnTo>
                        <a:pt x="647" y="2091"/>
                      </a:lnTo>
                      <a:lnTo>
                        <a:pt x="646" y="2091"/>
                      </a:lnTo>
                      <a:lnTo>
                        <a:pt x="645" y="2091"/>
                      </a:lnTo>
                      <a:lnTo>
                        <a:pt x="644" y="2090"/>
                      </a:lnTo>
                      <a:lnTo>
                        <a:pt x="643" y="2090"/>
                      </a:lnTo>
                      <a:lnTo>
                        <a:pt x="642" y="2089"/>
                      </a:lnTo>
                      <a:lnTo>
                        <a:pt x="641" y="2089"/>
                      </a:lnTo>
                      <a:lnTo>
                        <a:pt x="640" y="2089"/>
                      </a:lnTo>
                      <a:lnTo>
                        <a:pt x="639" y="2089"/>
                      </a:lnTo>
                      <a:lnTo>
                        <a:pt x="638" y="2088"/>
                      </a:lnTo>
                      <a:lnTo>
                        <a:pt x="637" y="2088"/>
                      </a:lnTo>
                      <a:lnTo>
                        <a:pt x="636" y="2088"/>
                      </a:lnTo>
                      <a:lnTo>
                        <a:pt x="636" y="2087"/>
                      </a:lnTo>
                      <a:lnTo>
                        <a:pt x="635" y="2087"/>
                      </a:lnTo>
                      <a:lnTo>
                        <a:pt x="634" y="2087"/>
                      </a:lnTo>
                      <a:lnTo>
                        <a:pt x="633" y="2086"/>
                      </a:lnTo>
                      <a:lnTo>
                        <a:pt x="632" y="2086"/>
                      </a:lnTo>
                      <a:lnTo>
                        <a:pt x="631" y="2086"/>
                      </a:lnTo>
                      <a:lnTo>
                        <a:pt x="630" y="2085"/>
                      </a:lnTo>
                      <a:lnTo>
                        <a:pt x="629" y="2085"/>
                      </a:lnTo>
                      <a:lnTo>
                        <a:pt x="629" y="2084"/>
                      </a:lnTo>
                      <a:lnTo>
                        <a:pt x="628" y="2084"/>
                      </a:lnTo>
                      <a:lnTo>
                        <a:pt x="627" y="2084"/>
                      </a:lnTo>
                      <a:lnTo>
                        <a:pt x="626" y="2084"/>
                      </a:lnTo>
                      <a:lnTo>
                        <a:pt x="625" y="2083"/>
                      </a:lnTo>
                      <a:lnTo>
                        <a:pt x="624" y="2083"/>
                      </a:lnTo>
                      <a:lnTo>
                        <a:pt x="623" y="2083"/>
                      </a:lnTo>
                      <a:lnTo>
                        <a:pt x="622" y="2082"/>
                      </a:lnTo>
                      <a:lnTo>
                        <a:pt x="621" y="2082"/>
                      </a:lnTo>
                      <a:lnTo>
                        <a:pt x="621" y="2082"/>
                      </a:lnTo>
                      <a:lnTo>
                        <a:pt x="620" y="2081"/>
                      </a:lnTo>
                      <a:lnTo>
                        <a:pt x="619" y="2081"/>
                      </a:lnTo>
                      <a:lnTo>
                        <a:pt x="618" y="2081"/>
                      </a:lnTo>
                      <a:lnTo>
                        <a:pt x="617" y="2080"/>
                      </a:lnTo>
                      <a:lnTo>
                        <a:pt x="617" y="2080"/>
                      </a:lnTo>
                      <a:lnTo>
                        <a:pt x="616" y="2080"/>
                      </a:lnTo>
                      <a:lnTo>
                        <a:pt x="615" y="2079"/>
                      </a:lnTo>
                      <a:lnTo>
                        <a:pt x="614" y="2079"/>
                      </a:lnTo>
                      <a:lnTo>
                        <a:pt x="613" y="2079"/>
                      </a:lnTo>
                      <a:lnTo>
                        <a:pt x="612" y="2078"/>
                      </a:lnTo>
                      <a:lnTo>
                        <a:pt x="612" y="2078"/>
                      </a:lnTo>
                      <a:lnTo>
                        <a:pt x="611" y="2077"/>
                      </a:lnTo>
                      <a:lnTo>
                        <a:pt x="610" y="2077"/>
                      </a:lnTo>
                      <a:lnTo>
                        <a:pt x="609" y="2077"/>
                      </a:lnTo>
                      <a:lnTo>
                        <a:pt x="608" y="2077"/>
                      </a:lnTo>
                      <a:lnTo>
                        <a:pt x="607" y="2076"/>
                      </a:lnTo>
                      <a:lnTo>
                        <a:pt x="607" y="2076"/>
                      </a:lnTo>
                      <a:lnTo>
                        <a:pt x="606" y="2076"/>
                      </a:lnTo>
                      <a:lnTo>
                        <a:pt x="605" y="2075"/>
                      </a:lnTo>
                      <a:lnTo>
                        <a:pt x="604" y="2075"/>
                      </a:lnTo>
                      <a:lnTo>
                        <a:pt x="603" y="2075"/>
                      </a:lnTo>
                      <a:lnTo>
                        <a:pt x="603" y="2074"/>
                      </a:lnTo>
                      <a:lnTo>
                        <a:pt x="602" y="2074"/>
                      </a:lnTo>
                      <a:lnTo>
                        <a:pt x="601" y="2074"/>
                      </a:lnTo>
                      <a:lnTo>
                        <a:pt x="600" y="2073"/>
                      </a:lnTo>
                      <a:lnTo>
                        <a:pt x="599" y="2073"/>
                      </a:lnTo>
                      <a:lnTo>
                        <a:pt x="598" y="2072"/>
                      </a:lnTo>
                      <a:lnTo>
                        <a:pt x="598" y="2072"/>
                      </a:lnTo>
                      <a:lnTo>
                        <a:pt x="597" y="2072"/>
                      </a:lnTo>
                      <a:lnTo>
                        <a:pt x="596" y="2072"/>
                      </a:lnTo>
                      <a:lnTo>
                        <a:pt x="596" y="2071"/>
                      </a:lnTo>
                      <a:lnTo>
                        <a:pt x="595" y="2071"/>
                      </a:lnTo>
                      <a:lnTo>
                        <a:pt x="594" y="2070"/>
                      </a:lnTo>
                      <a:lnTo>
                        <a:pt x="593" y="2070"/>
                      </a:lnTo>
                      <a:lnTo>
                        <a:pt x="592" y="2070"/>
                      </a:lnTo>
                      <a:lnTo>
                        <a:pt x="592" y="2070"/>
                      </a:lnTo>
                      <a:lnTo>
                        <a:pt x="591" y="2069"/>
                      </a:lnTo>
                      <a:lnTo>
                        <a:pt x="590" y="2069"/>
                      </a:lnTo>
                      <a:lnTo>
                        <a:pt x="589" y="2069"/>
                      </a:lnTo>
                      <a:lnTo>
                        <a:pt x="589" y="2068"/>
                      </a:lnTo>
                      <a:lnTo>
                        <a:pt x="588" y="2068"/>
                      </a:lnTo>
                      <a:lnTo>
                        <a:pt x="587" y="2068"/>
                      </a:lnTo>
                      <a:lnTo>
                        <a:pt x="586" y="2067"/>
                      </a:lnTo>
                      <a:lnTo>
                        <a:pt x="586" y="2067"/>
                      </a:lnTo>
                      <a:lnTo>
                        <a:pt x="585" y="2067"/>
                      </a:lnTo>
                      <a:lnTo>
                        <a:pt x="584" y="2066"/>
                      </a:lnTo>
                      <a:lnTo>
                        <a:pt x="584" y="2066"/>
                      </a:lnTo>
                      <a:lnTo>
                        <a:pt x="583" y="2065"/>
                      </a:lnTo>
                      <a:lnTo>
                        <a:pt x="582" y="2065"/>
                      </a:lnTo>
                      <a:lnTo>
                        <a:pt x="581" y="2065"/>
                      </a:lnTo>
                      <a:lnTo>
                        <a:pt x="580" y="2065"/>
                      </a:lnTo>
                      <a:lnTo>
                        <a:pt x="580" y="2064"/>
                      </a:lnTo>
                      <a:lnTo>
                        <a:pt x="579" y="2064"/>
                      </a:lnTo>
                      <a:lnTo>
                        <a:pt x="578" y="2064"/>
                      </a:lnTo>
                      <a:lnTo>
                        <a:pt x="577" y="2063"/>
                      </a:lnTo>
                      <a:lnTo>
                        <a:pt x="577" y="2063"/>
                      </a:lnTo>
                      <a:lnTo>
                        <a:pt x="576" y="2063"/>
                      </a:lnTo>
                      <a:lnTo>
                        <a:pt x="575" y="2062"/>
                      </a:lnTo>
                      <a:lnTo>
                        <a:pt x="575" y="2062"/>
                      </a:lnTo>
                      <a:lnTo>
                        <a:pt x="574" y="2062"/>
                      </a:lnTo>
                      <a:lnTo>
                        <a:pt x="573" y="2061"/>
                      </a:lnTo>
                      <a:lnTo>
                        <a:pt x="572" y="2061"/>
                      </a:lnTo>
                      <a:lnTo>
                        <a:pt x="572" y="2061"/>
                      </a:lnTo>
                      <a:lnTo>
                        <a:pt x="571" y="2060"/>
                      </a:lnTo>
                      <a:lnTo>
                        <a:pt x="570" y="2060"/>
                      </a:lnTo>
                      <a:lnTo>
                        <a:pt x="570" y="2060"/>
                      </a:lnTo>
                      <a:lnTo>
                        <a:pt x="569" y="2059"/>
                      </a:lnTo>
                      <a:lnTo>
                        <a:pt x="568" y="2059"/>
                      </a:lnTo>
                      <a:lnTo>
                        <a:pt x="568" y="2058"/>
                      </a:lnTo>
                      <a:lnTo>
                        <a:pt x="567" y="2058"/>
                      </a:lnTo>
                      <a:lnTo>
                        <a:pt x="566" y="2058"/>
                      </a:lnTo>
                      <a:lnTo>
                        <a:pt x="565" y="2058"/>
                      </a:lnTo>
                      <a:lnTo>
                        <a:pt x="565" y="2057"/>
                      </a:lnTo>
                      <a:lnTo>
                        <a:pt x="564" y="2057"/>
                      </a:lnTo>
                      <a:lnTo>
                        <a:pt x="563" y="2057"/>
                      </a:lnTo>
                      <a:lnTo>
                        <a:pt x="563" y="2056"/>
                      </a:lnTo>
                      <a:lnTo>
                        <a:pt x="562" y="2056"/>
                      </a:lnTo>
                      <a:lnTo>
                        <a:pt x="561" y="2056"/>
                      </a:lnTo>
                      <a:lnTo>
                        <a:pt x="561" y="2055"/>
                      </a:lnTo>
                      <a:lnTo>
                        <a:pt x="560" y="2055"/>
                      </a:lnTo>
                      <a:lnTo>
                        <a:pt x="559" y="2055"/>
                      </a:lnTo>
                      <a:lnTo>
                        <a:pt x="559" y="2054"/>
                      </a:lnTo>
                      <a:lnTo>
                        <a:pt x="558" y="2054"/>
                      </a:lnTo>
                      <a:lnTo>
                        <a:pt x="558" y="2054"/>
                      </a:lnTo>
                      <a:lnTo>
                        <a:pt x="557" y="2053"/>
                      </a:lnTo>
                      <a:lnTo>
                        <a:pt x="556" y="2053"/>
                      </a:lnTo>
                      <a:lnTo>
                        <a:pt x="556" y="2053"/>
                      </a:lnTo>
                      <a:lnTo>
                        <a:pt x="555" y="2052"/>
                      </a:lnTo>
                      <a:lnTo>
                        <a:pt x="554" y="2052"/>
                      </a:lnTo>
                      <a:lnTo>
                        <a:pt x="553" y="2051"/>
                      </a:lnTo>
                      <a:lnTo>
                        <a:pt x="553" y="2051"/>
                      </a:lnTo>
                      <a:lnTo>
                        <a:pt x="552" y="2051"/>
                      </a:lnTo>
                      <a:lnTo>
                        <a:pt x="551" y="2051"/>
                      </a:lnTo>
                      <a:lnTo>
                        <a:pt x="551" y="2050"/>
                      </a:lnTo>
                      <a:lnTo>
                        <a:pt x="550" y="2050"/>
                      </a:lnTo>
                      <a:lnTo>
                        <a:pt x="549" y="2050"/>
                      </a:lnTo>
                      <a:lnTo>
                        <a:pt x="549" y="2049"/>
                      </a:lnTo>
                      <a:lnTo>
                        <a:pt x="548" y="2049"/>
                      </a:lnTo>
                      <a:lnTo>
                        <a:pt x="548" y="2049"/>
                      </a:lnTo>
                      <a:lnTo>
                        <a:pt x="547" y="2048"/>
                      </a:lnTo>
                      <a:lnTo>
                        <a:pt x="546" y="2048"/>
                      </a:lnTo>
                      <a:lnTo>
                        <a:pt x="546" y="2048"/>
                      </a:lnTo>
                      <a:lnTo>
                        <a:pt x="545" y="2047"/>
                      </a:lnTo>
                      <a:lnTo>
                        <a:pt x="544" y="2047"/>
                      </a:lnTo>
                      <a:lnTo>
                        <a:pt x="544" y="2047"/>
                      </a:lnTo>
                      <a:lnTo>
                        <a:pt x="543" y="2047"/>
                      </a:lnTo>
                      <a:lnTo>
                        <a:pt x="542" y="2046"/>
                      </a:lnTo>
                      <a:lnTo>
                        <a:pt x="542" y="2046"/>
                      </a:lnTo>
                      <a:lnTo>
                        <a:pt x="541" y="2045"/>
                      </a:lnTo>
                      <a:lnTo>
                        <a:pt x="541" y="2045"/>
                      </a:lnTo>
                      <a:lnTo>
                        <a:pt x="540" y="2044"/>
                      </a:lnTo>
                      <a:lnTo>
                        <a:pt x="539" y="2044"/>
                      </a:lnTo>
                      <a:lnTo>
                        <a:pt x="539" y="2044"/>
                      </a:lnTo>
                      <a:lnTo>
                        <a:pt x="538" y="2044"/>
                      </a:lnTo>
                      <a:lnTo>
                        <a:pt x="537" y="2043"/>
                      </a:lnTo>
                      <a:lnTo>
                        <a:pt x="537" y="2043"/>
                      </a:lnTo>
                      <a:lnTo>
                        <a:pt x="536" y="2043"/>
                      </a:lnTo>
                      <a:lnTo>
                        <a:pt x="536" y="2042"/>
                      </a:lnTo>
                      <a:lnTo>
                        <a:pt x="535" y="2042"/>
                      </a:lnTo>
                      <a:lnTo>
                        <a:pt x="535" y="2042"/>
                      </a:lnTo>
                      <a:lnTo>
                        <a:pt x="534" y="2041"/>
                      </a:lnTo>
                      <a:lnTo>
                        <a:pt x="533" y="2041"/>
                      </a:lnTo>
                      <a:lnTo>
                        <a:pt x="533" y="2041"/>
                      </a:lnTo>
                      <a:lnTo>
                        <a:pt x="533" y="2041"/>
                      </a:lnTo>
                      <a:lnTo>
                        <a:pt x="532" y="2040"/>
                      </a:lnTo>
                      <a:lnTo>
                        <a:pt x="532" y="2040"/>
                      </a:lnTo>
                      <a:lnTo>
                        <a:pt x="531" y="2040"/>
                      </a:lnTo>
                      <a:lnTo>
                        <a:pt x="530" y="2040"/>
                      </a:lnTo>
                      <a:lnTo>
                        <a:pt x="530" y="2039"/>
                      </a:lnTo>
                      <a:lnTo>
                        <a:pt x="529" y="2039"/>
                      </a:lnTo>
                      <a:lnTo>
                        <a:pt x="529" y="2038"/>
                      </a:lnTo>
                      <a:lnTo>
                        <a:pt x="528" y="2038"/>
                      </a:lnTo>
                      <a:lnTo>
                        <a:pt x="528" y="2038"/>
                      </a:lnTo>
                      <a:lnTo>
                        <a:pt x="527" y="2037"/>
                      </a:lnTo>
                      <a:lnTo>
                        <a:pt x="526" y="2037"/>
                      </a:lnTo>
                      <a:lnTo>
                        <a:pt x="525" y="2037"/>
                      </a:lnTo>
                      <a:lnTo>
                        <a:pt x="525" y="2036"/>
                      </a:lnTo>
                      <a:lnTo>
                        <a:pt x="525" y="2036"/>
                      </a:lnTo>
                      <a:lnTo>
                        <a:pt x="524" y="2036"/>
                      </a:lnTo>
                      <a:lnTo>
                        <a:pt x="523" y="2035"/>
                      </a:lnTo>
                      <a:lnTo>
                        <a:pt x="523" y="2035"/>
                      </a:lnTo>
                      <a:lnTo>
                        <a:pt x="522" y="2035"/>
                      </a:lnTo>
                      <a:lnTo>
                        <a:pt x="522" y="2034"/>
                      </a:lnTo>
                      <a:lnTo>
                        <a:pt x="521" y="2034"/>
                      </a:lnTo>
                      <a:lnTo>
                        <a:pt x="521" y="2034"/>
                      </a:lnTo>
                      <a:lnTo>
                        <a:pt x="520" y="2033"/>
                      </a:lnTo>
                      <a:lnTo>
                        <a:pt x="519" y="2033"/>
                      </a:lnTo>
                      <a:lnTo>
                        <a:pt x="519" y="2032"/>
                      </a:lnTo>
                      <a:lnTo>
                        <a:pt x="518" y="2032"/>
                      </a:lnTo>
                      <a:lnTo>
                        <a:pt x="518" y="2032"/>
                      </a:lnTo>
                      <a:lnTo>
                        <a:pt x="517" y="2032"/>
                      </a:lnTo>
                      <a:lnTo>
                        <a:pt x="516" y="2031"/>
                      </a:lnTo>
                      <a:lnTo>
                        <a:pt x="516" y="2031"/>
                      </a:lnTo>
                      <a:lnTo>
                        <a:pt x="516" y="2031"/>
                      </a:lnTo>
                      <a:lnTo>
                        <a:pt x="515" y="2030"/>
                      </a:lnTo>
                      <a:lnTo>
                        <a:pt x="514" y="2030"/>
                      </a:lnTo>
                      <a:lnTo>
                        <a:pt x="514" y="2030"/>
                      </a:lnTo>
                      <a:lnTo>
                        <a:pt x="513" y="2029"/>
                      </a:lnTo>
                      <a:lnTo>
                        <a:pt x="513" y="2029"/>
                      </a:lnTo>
                      <a:lnTo>
                        <a:pt x="512" y="2029"/>
                      </a:lnTo>
                      <a:lnTo>
                        <a:pt x="511" y="2028"/>
                      </a:lnTo>
                      <a:lnTo>
                        <a:pt x="511" y="2028"/>
                      </a:lnTo>
                      <a:lnTo>
                        <a:pt x="511" y="2028"/>
                      </a:lnTo>
                      <a:lnTo>
                        <a:pt x="510" y="2028"/>
                      </a:lnTo>
                      <a:lnTo>
                        <a:pt x="509" y="2027"/>
                      </a:lnTo>
                      <a:lnTo>
                        <a:pt x="509" y="2027"/>
                      </a:lnTo>
                      <a:lnTo>
                        <a:pt x="508" y="2026"/>
                      </a:lnTo>
                      <a:lnTo>
                        <a:pt x="508" y="2026"/>
                      </a:lnTo>
                      <a:lnTo>
                        <a:pt x="507" y="2025"/>
                      </a:lnTo>
                      <a:lnTo>
                        <a:pt x="507" y="2025"/>
                      </a:lnTo>
                      <a:lnTo>
                        <a:pt x="506" y="2025"/>
                      </a:lnTo>
                      <a:lnTo>
                        <a:pt x="506" y="2025"/>
                      </a:lnTo>
                      <a:lnTo>
                        <a:pt x="505" y="2024"/>
                      </a:lnTo>
                      <a:lnTo>
                        <a:pt x="504" y="2024"/>
                      </a:lnTo>
                      <a:lnTo>
                        <a:pt x="504" y="2024"/>
                      </a:lnTo>
                      <a:lnTo>
                        <a:pt x="504" y="2023"/>
                      </a:lnTo>
                      <a:lnTo>
                        <a:pt x="503" y="2023"/>
                      </a:lnTo>
                      <a:lnTo>
                        <a:pt x="502" y="2023"/>
                      </a:lnTo>
                      <a:lnTo>
                        <a:pt x="502" y="2022"/>
                      </a:lnTo>
                      <a:lnTo>
                        <a:pt x="502" y="2022"/>
                      </a:lnTo>
                      <a:lnTo>
                        <a:pt x="501" y="2022"/>
                      </a:lnTo>
                      <a:lnTo>
                        <a:pt x="500" y="2021"/>
                      </a:lnTo>
                      <a:lnTo>
                        <a:pt x="500" y="2021"/>
                      </a:lnTo>
                      <a:lnTo>
                        <a:pt x="500" y="2021"/>
                      </a:lnTo>
                      <a:lnTo>
                        <a:pt x="499" y="2021"/>
                      </a:lnTo>
                      <a:lnTo>
                        <a:pt x="498" y="2020"/>
                      </a:lnTo>
                      <a:lnTo>
                        <a:pt x="498" y="2020"/>
                      </a:lnTo>
                      <a:lnTo>
                        <a:pt x="497" y="2019"/>
                      </a:lnTo>
                      <a:lnTo>
                        <a:pt x="497" y="2019"/>
                      </a:lnTo>
                      <a:lnTo>
                        <a:pt x="496" y="2019"/>
                      </a:lnTo>
                      <a:lnTo>
                        <a:pt x="496" y="2018"/>
                      </a:lnTo>
                      <a:lnTo>
                        <a:pt x="495" y="2018"/>
                      </a:lnTo>
                      <a:lnTo>
                        <a:pt x="495" y="2018"/>
                      </a:lnTo>
                      <a:lnTo>
                        <a:pt x="494" y="2017"/>
                      </a:lnTo>
                      <a:lnTo>
                        <a:pt x="494" y="2017"/>
                      </a:lnTo>
                      <a:lnTo>
                        <a:pt x="493" y="2017"/>
                      </a:lnTo>
                      <a:lnTo>
                        <a:pt x="493" y="2016"/>
                      </a:lnTo>
                      <a:lnTo>
                        <a:pt x="492" y="2016"/>
                      </a:lnTo>
                      <a:lnTo>
                        <a:pt x="492" y="2016"/>
                      </a:lnTo>
                      <a:lnTo>
                        <a:pt x="491" y="2015"/>
                      </a:lnTo>
                      <a:lnTo>
                        <a:pt x="491" y="2015"/>
                      </a:lnTo>
                      <a:lnTo>
                        <a:pt x="490" y="2015"/>
                      </a:lnTo>
                      <a:lnTo>
                        <a:pt x="490" y="2014"/>
                      </a:lnTo>
                      <a:lnTo>
                        <a:pt x="489" y="2014"/>
                      </a:lnTo>
                      <a:lnTo>
                        <a:pt x="489" y="2014"/>
                      </a:lnTo>
                      <a:lnTo>
                        <a:pt x="488" y="2014"/>
                      </a:lnTo>
                      <a:lnTo>
                        <a:pt x="488" y="2013"/>
                      </a:lnTo>
                      <a:lnTo>
                        <a:pt x="487" y="2013"/>
                      </a:lnTo>
                      <a:lnTo>
                        <a:pt x="487" y="2012"/>
                      </a:lnTo>
                      <a:lnTo>
                        <a:pt x="486" y="2012"/>
                      </a:lnTo>
                      <a:lnTo>
                        <a:pt x="486" y="2012"/>
                      </a:lnTo>
                      <a:lnTo>
                        <a:pt x="485" y="2011"/>
                      </a:lnTo>
                      <a:lnTo>
                        <a:pt x="485" y="2011"/>
                      </a:lnTo>
                      <a:lnTo>
                        <a:pt x="484" y="2011"/>
                      </a:lnTo>
                      <a:lnTo>
                        <a:pt x="484" y="2010"/>
                      </a:lnTo>
                      <a:lnTo>
                        <a:pt x="483" y="2010"/>
                      </a:lnTo>
                      <a:lnTo>
                        <a:pt x="483" y="2010"/>
                      </a:lnTo>
                      <a:lnTo>
                        <a:pt x="482" y="2009"/>
                      </a:lnTo>
                      <a:lnTo>
                        <a:pt x="482" y="2009"/>
                      </a:lnTo>
                      <a:lnTo>
                        <a:pt x="481" y="2009"/>
                      </a:lnTo>
                      <a:lnTo>
                        <a:pt x="481" y="2008"/>
                      </a:lnTo>
                      <a:lnTo>
                        <a:pt x="481" y="2008"/>
                      </a:lnTo>
                      <a:lnTo>
                        <a:pt x="480" y="2008"/>
                      </a:lnTo>
                      <a:lnTo>
                        <a:pt x="480" y="2007"/>
                      </a:lnTo>
                      <a:lnTo>
                        <a:pt x="479" y="2007"/>
                      </a:lnTo>
                      <a:lnTo>
                        <a:pt x="478" y="2007"/>
                      </a:lnTo>
                      <a:lnTo>
                        <a:pt x="478" y="2007"/>
                      </a:lnTo>
                      <a:lnTo>
                        <a:pt x="478" y="2006"/>
                      </a:lnTo>
                      <a:lnTo>
                        <a:pt x="477" y="2006"/>
                      </a:lnTo>
                      <a:lnTo>
                        <a:pt x="477" y="2005"/>
                      </a:lnTo>
                      <a:lnTo>
                        <a:pt x="476" y="2005"/>
                      </a:lnTo>
                      <a:lnTo>
                        <a:pt x="476" y="2005"/>
                      </a:lnTo>
                      <a:lnTo>
                        <a:pt x="475" y="2004"/>
                      </a:lnTo>
                      <a:lnTo>
                        <a:pt x="475" y="2004"/>
                      </a:lnTo>
                      <a:lnTo>
                        <a:pt x="474" y="2004"/>
                      </a:lnTo>
                      <a:lnTo>
                        <a:pt x="474" y="2003"/>
                      </a:lnTo>
                      <a:lnTo>
                        <a:pt x="474" y="2003"/>
                      </a:lnTo>
                      <a:lnTo>
                        <a:pt x="473" y="2003"/>
                      </a:lnTo>
                      <a:lnTo>
                        <a:pt x="473" y="2002"/>
                      </a:lnTo>
                      <a:lnTo>
                        <a:pt x="472" y="2002"/>
                      </a:lnTo>
                      <a:lnTo>
                        <a:pt x="471" y="2002"/>
                      </a:lnTo>
                      <a:lnTo>
                        <a:pt x="471" y="2002"/>
                      </a:lnTo>
                      <a:lnTo>
                        <a:pt x="471" y="2001"/>
                      </a:lnTo>
                      <a:lnTo>
                        <a:pt x="470" y="2001"/>
                      </a:lnTo>
                      <a:lnTo>
                        <a:pt x="470" y="2000"/>
                      </a:lnTo>
                      <a:lnTo>
                        <a:pt x="469" y="2000"/>
                      </a:lnTo>
                      <a:lnTo>
                        <a:pt x="469" y="1999"/>
                      </a:lnTo>
                      <a:lnTo>
                        <a:pt x="469" y="1999"/>
                      </a:lnTo>
                      <a:lnTo>
                        <a:pt x="468" y="1999"/>
                      </a:lnTo>
                      <a:lnTo>
                        <a:pt x="468" y="1999"/>
                      </a:lnTo>
                      <a:lnTo>
                        <a:pt x="467" y="1998"/>
                      </a:lnTo>
                      <a:lnTo>
                        <a:pt x="467" y="1998"/>
                      </a:lnTo>
                      <a:lnTo>
                        <a:pt x="466" y="1998"/>
                      </a:lnTo>
                      <a:lnTo>
                        <a:pt x="466" y="1997"/>
                      </a:lnTo>
                      <a:lnTo>
                        <a:pt x="465" y="1997"/>
                      </a:lnTo>
                      <a:lnTo>
                        <a:pt x="465" y="1997"/>
                      </a:lnTo>
                      <a:lnTo>
                        <a:pt x="464" y="1996"/>
                      </a:lnTo>
                      <a:lnTo>
                        <a:pt x="464" y="1996"/>
                      </a:lnTo>
                      <a:lnTo>
                        <a:pt x="464" y="1996"/>
                      </a:lnTo>
                      <a:lnTo>
                        <a:pt x="463" y="1995"/>
                      </a:lnTo>
                      <a:lnTo>
                        <a:pt x="463" y="1995"/>
                      </a:lnTo>
                      <a:lnTo>
                        <a:pt x="462" y="1995"/>
                      </a:lnTo>
                      <a:lnTo>
                        <a:pt x="462" y="1995"/>
                      </a:lnTo>
                      <a:lnTo>
                        <a:pt x="462" y="1994"/>
                      </a:lnTo>
                      <a:lnTo>
                        <a:pt x="461" y="1994"/>
                      </a:lnTo>
                      <a:lnTo>
                        <a:pt x="461" y="1993"/>
                      </a:lnTo>
                      <a:lnTo>
                        <a:pt x="460" y="1993"/>
                      </a:lnTo>
                      <a:lnTo>
                        <a:pt x="460" y="1993"/>
                      </a:lnTo>
                      <a:lnTo>
                        <a:pt x="460" y="1992"/>
                      </a:lnTo>
                      <a:lnTo>
                        <a:pt x="459" y="1992"/>
                      </a:lnTo>
                      <a:lnTo>
                        <a:pt x="458" y="1992"/>
                      </a:lnTo>
                      <a:lnTo>
                        <a:pt x="458" y="1991"/>
                      </a:lnTo>
                      <a:lnTo>
                        <a:pt x="457" y="1991"/>
                      </a:lnTo>
                      <a:lnTo>
                        <a:pt x="457" y="1991"/>
                      </a:lnTo>
                      <a:lnTo>
                        <a:pt x="457" y="1990"/>
                      </a:lnTo>
                      <a:lnTo>
                        <a:pt x="456" y="1990"/>
                      </a:lnTo>
                      <a:lnTo>
                        <a:pt x="456" y="1990"/>
                      </a:lnTo>
                      <a:lnTo>
                        <a:pt x="455" y="1989"/>
                      </a:lnTo>
                      <a:lnTo>
                        <a:pt x="455" y="1989"/>
                      </a:lnTo>
                      <a:lnTo>
                        <a:pt x="455" y="1989"/>
                      </a:lnTo>
                      <a:lnTo>
                        <a:pt x="454" y="1988"/>
                      </a:lnTo>
                      <a:lnTo>
                        <a:pt x="454" y="1988"/>
                      </a:lnTo>
                      <a:lnTo>
                        <a:pt x="453" y="1988"/>
                      </a:lnTo>
                      <a:lnTo>
                        <a:pt x="453" y="1988"/>
                      </a:lnTo>
                      <a:lnTo>
                        <a:pt x="453" y="1987"/>
                      </a:lnTo>
                      <a:lnTo>
                        <a:pt x="452" y="1987"/>
                      </a:lnTo>
                      <a:lnTo>
                        <a:pt x="452" y="1986"/>
                      </a:lnTo>
                      <a:lnTo>
                        <a:pt x="451" y="1986"/>
                      </a:lnTo>
                      <a:lnTo>
                        <a:pt x="451" y="1986"/>
                      </a:lnTo>
                      <a:lnTo>
                        <a:pt x="450" y="1985"/>
                      </a:lnTo>
                      <a:lnTo>
                        <a:pt x="450" y="1985"/>
                      </a:lnTo>
                      <a:lnTo>
                        <a:pt x="450" y="1985"/>
                      </a:lnTo>
                      <a:lnTo>
                        <a:pt x="449" y="1984"/>
                      </a:lnTo>
                      <a:lnTo>
                        <a:pt x="449" y="1984"/>
                      </a:lnTo>
                      <a:lnTo>
                        <a:pt x="448" y="1984"/>
                      </a:lnTo>
                      <a:lnTo>
                        <a:pt x="448" y="1983"/>
                      </a:lnTo>
                      <a:lnTo>
                        <a:pt x="448" y="1983"/>
                      </a:lnTo>
                      <a:lnTo>
                        <a:pt x="447" y="1983"/>
                      </a:lnTo>
                      <a:lnTo>
                        <a:pt x="447" y="1982"/>
                      </a:lnTo>
                      <a:lnTo>
                        <a:pt x="446" y="1982"/>
                      </a:lnTo>
                      <a:lnTo>
                        <a:pt x="446" y="1982"/>
                      </a:lnTo>
                      <a:lnTo>
                        <a:pt x="446" y="1981"/>
                      </a:lnTo>
                      <a:lnTo>
                        <a:pt x="446" y="1981"/>
                      </a:lnTo>
                      <a:lnTo>
                        <a:pt x="445" y="1981"/>
                      </a:lnTo>
                      <a:lnTo>
                        <a:pt x="445" y="1981"/>
                      </a:lnTo>
                      <a:lnTo>
                        <a:pt x="444" y="1980"/>
                      </a:lnTo>
                      <a:lnTo>
                        <a:pt x="444" y="1980"/>
                      </a:lnTo>
                      <a:lnTo>
                        <a:pt x="443" y="1979"/>
                      </a:lnTo>
                      <a:lnTo>
                        <a:pt x="443" y="1979"/>
                      </a:lnTo>
                      <a:lnTo>
                        <a:pt x="443" y="1979"/>
                      </a:lnTo>
                      <a:lnTo>
                        <a:pt x="442" y="1978"/>
                      </a:lnTo>
                      <a:lnTo>
                        <a:pt x="442" y="1978"/>
                      </a:lnTo>
                      <a:lnTo>
                        <a:pt x="441" y="1978"/>
                      </a:lnTo>
                      <a:lnTo>
                        <a:pt x="441" y="1977"/>
                      </a:lnTo>
                      <a:lnTo>
                        <a:pt x="441" y="1977"/>
                      </a:lnTo>
                      <a:lnTo>
                        <a:pt x="440" y="1977"/>
                      </a:lnTo>
                      <a:lnTo>
                        <a:pt x="440" y="1976"/>
                      </a:lnTo>
                      <a:lnTo>
                        <a:pt x="439" y="1976"/>
                      </a:lnTo>
                      <a:lnTo>
                        <a:pt x="439" y="1976"/>
                      </a:lnTo>
                      <a:lnTo>
                        <a:pt x="439" y="1976"/>
                      </a:lnTo>
                      <a:lnTo>
                        <a:pt x="439" y="1975"/>
                      </a:lnTo>
                      <a:lnTo>
                        <a:pt x="438" y="1975"/>
                      </a:lnTo>
                      <a:lnTo>
                        <a:pt x="438" y="1974"/>
                      </a:lnTo>
                      <a:lnTo>
                        <a:pt x="437" y="1974"/>
                      </a:lnTo>
                      <a:lnTo>
                        <a:pt x="437" y="1974"/>
                      </a:lnTo>
                      <a:lnTo>
                        <a:pt x="436" y="1974"/>
                      </a:lnTo>
                      <a:lnTo>
                        <a:pt x="436" y="1973"/>
                      </a:lnTo>
                      <a:lnTo>
                        <a:pt x="436" y="1973"/>
                      </a:lnTo>
                      <a:lnTo>
                        <a:pt x="435" y="1972"/>
                      </a:lnTo>
                      <a:lnTo>
                        <a:pt x="435" y="1972"/>
                      </a:lnTo>
                      <a:lnTo>
                        <a:pt x="434" y="1972"/>
                      </a:lnTo>
                      <a:lnTo>
                        <a:pt x="434" y="1971"/>
                      </a:lnTo>
                      <a:lnTo>
                        <a:pt x="434" y="1971"/>
                      </a:lnTo>
                      <a:lnTo>
                        <a:pt x="434" y="1971"/>
                      </a:lnTo>
                      <a:lnTo>
                        <a:pt x="433" y="1970"/>
                      </a:lnTo>
                      <a:lnTo>
                        <a:pt x="433" y="1970"/>
                      </a:lnTo>
                      <a:lnTo>
                        <a:pt x="432" y="1970"/>
                      </a:lnTo>
                      <a:lnTo>
                        <a:pt x="432" y="1969"/>
                      </a:lnTo>
                      <a:lnTo>
                        <a:pt x="432" y="1969"/>
                      </a:lnTo>
                      <a:lnTo>
                        <a:pt x="431" y="1969"/>
                      </a:lnTo>
                      <a:lnTo>
                        <a:pt x="431" y="1969"/>
                      </a:lnTo>
                      <a:lnTo>
                        <a:pt x="430" y="1968"/>
                      </a:lnTo>
                      <a:lnTo>
                        <a:pt x="430" y="1968"/>
                      </a:lnTo>
                      <a:lnTo>
                        <a:pt x="430" y="1967"/>
                      </a:lnTo>
                      <a:lnTo>
                        <a:pt x="429" y="1967"/>
                      </a:lnTo>
                      <a:lnTo>
                        <a:pt x="429" y="1967"/>
                      </a:lnTo>
                      <a:lnTo>
                        <a:pt x="429" y="1967"/>
                      </a:lnTo>
                      <a:lnTo>
                        <a:pt x="428" y="1966"/>
                      </a:lnTo>
                      <a:lnTo>
                        <a:pt x="428" y="1966"/>
                      </a:lnTo>
                      <a:lnTo>
                        <a:pt x="427" y="1965"/>
                      </a:lnTo>
                      <a:lnTo>
                        <a:pt x="427" y="1965"/>
                      </a:lnTo>
                      <a:lnTo>
                        <a:pt x="427" y="1965"/>
                      </a:lnTo>
                      <a:lnTo>
                        <a:pt x="427" y="1964"/>
                      </a:lnTo>
                      <a:lnTo>
                        <a:pt x="426" y="1964"/>
                      </a:lnTo>
                      <a:lnTo>
                        <a:pt x="426" y="1964"/>
                      </a:lnTo>
                      <a:lnTo>
                        <a:pt x="425" y="1963"/>
                      </a:lnTo>
                      <a:lnTo>
                        <a:pt x="425" y="1963"/>
                      </a:lnTo>
                      <a:lnTo>
                        <a:pt x="425" y="1963"/>
                      </a:lnTo>
                      <a:lnTo>
                        <a:pt x="424" y="1962"/>
                      </a:lnTo>
                      <a:lnTo>
                        <a:pt x="424" y="1962"/>
                      </a:lnTo>
                      <a:lnTo>
                        <a:pt x="424" y="1962"/>
                      </a:lnTo>
                      <a:lnTo>
                        <a:pt x="423" y="1962"/>
                      </a:lnTo>
                      <a:lnTo>
                        <a:pt x="423" y="1961"/>
                      </a:lnTo>
                      <a:lnTo>
                        <a:pt x="422" y="1961"/>
                      </a:lnTo>
                      <a:lnTo>
                        <a:pt x="422" y="1960"/>
                      </a:lnTo>
                      <a:lnTo>
                        <a:pt x="422" y="1960"/>
                      </a:lnTo>
                      <a:lnTo>
                        <a:pt x="422" y="1960"/>
                      </a:lnTo>
                      <a:lnTo>
                        <a:pt x="421" y="1959"/>
                      </a:lnTo>
                      <a:lnTo>
                        <a:pt x="421" y="1959"/>
                      </a:lnTo>
                      <a:lnTo>
                        <a:pt x="420" y="1959"/>
                      </a:lnTo>
                      <a:lnTo>
                        <a:pt x="420" y="1958"/>
                      </a:lnTo>
                      <a:lnTo>
                        <a:pt x="420" y="1958"/>
                      </a:lnTo>
                      <a:lnTo>
                        <a:pt x="420" y="1958"/>
                      </a:lnTo>
                      <a:lnTo>
                        <a:pt x="419" y="1957"/>
                      </a:lnTo>
                      <a:lnTo>
                        <a:pt x="419" y="1957"/>
                      </a:lnTo>
                      <a:lnTo>
                        <a:pt x="418" y="1957"/>
                      </a:lnTo>
                      <a:lnTo>
                        <a:pt x="418" y="1957"/>
                      </a:lnTo>
                      <a:lnTo>
                        <a:pt x="418" y="1956"/>
                      </a:lnTo>
                      <a:lnTo>
                        <a:pt x="418" y="1956"/>
                      </a:lnTo>
                      <a:lnTo>
                        <a:pt x="417" y="1955"/>
                      </a:lnTo>
                      <a:lnTo>
                        <a:pt x="417" y="1955"/>
                      </a:lnTo>
                      <a:lnTo>
                        <a:pt x="416" y="1955"/>
                      </a:lnTo>
                      <a:lnTo>
                        <a:pt x="416" y="1955"/>
                      </a:lnTo>
                      <a:lnTo>
                        <a:pt x="415" y="1954"/>
                      </a:lnTo>
                      <a:lnTo>
                        <a:pt x="415" y="1954"/>
                      </a:lnTo>
                      <a:lnTo>
                        <a:pt x="415" y="1953"/>
                      </a:lnTo>
                      <a:lnTo>
                        <a:pt x="415" y="1953"/>
                      </a:lnTo>
                      <a:lnTo>
                        <a:pt x="414" y="1953"/>
                      </a:lnTo>
                      <a:lnTo>
                        <a:pt x="414" y="1952"/>
                      </a:lnTo>
                      <a:lnTo>
                        <a:pt x="413" y="1952"/>
                      </a:lnTo>
                      <a:lnTo>
                        <a:pt x="413" y="1952"/>
                      </a:lnTo>
                      <a:lnTo>
                        <a:pt x="413" y="1951"/>
                      </a:lnTo>
                      <a:lnTo>
                        <a:pt x="413" y="1951"/>
                      </a:lnTo>
                      <a:lnTo>
                        <a:pt x="412" y="1951"/>
                      </a:lnTo>
                      <a:lnTo>
                        <a:pt x="412" y="1950"/>
                      </a:lnTo>
                      <a:lnTo>
                        <a:pt x="412" y="1950"/>
                      </a:lnTo>
                      <a:lnTo>
                        <a:pt x="411" y="1950"/>
                      </a:lnTo>
                      <a:lnTo>
                        <a:pt x="411" y="1950"/>
                      </a:lnTo>
                      <a:lnTo>
                        <a:pt x="410" y="1949"/>
                      </a:lnTo>
                      <a:lnTo>
                        <a:pt x="410" y="1949"/>
                      </a:lnTo>
                      <a:lnTo>
                        <a:pt x="410" y="1948"/>
                      </a:lnTo>
                      <a:lnTo>
                        <a:pt x="410" y="1948"/>
                      </a:lnTo>
                      <a:lnTo>
                        <a:pt x="409" y="1948"/>
                      </a:lnTo>
                      <a:lnTo>
                        <a:pt x="409" y="1948"/>
                      </a:lnTo>
                      <a:lnTo>
                        <a:pt x="408" y="1947"/>
                      </a:lnTo>
                      <a:lnTo>
                        <a:pt x="408" y="1947"/>
                      </a:lnTo>
                      <a:lnTo>
                        <a:pt x="408" y="1946"/>
                      </a:lnTo>
                      <a:lnTo>
                        <a:pt x="408" y="1946"/>
                      </a:lnTo>
                      <a:lnTo>
                        <a:pt x="407" y="1946"/>
                      </a:lnTo>
                      <a:lnTo>
                        <a:pt x="407" y="1945"/>
                      </a:lnTo>
                      <a:lnTo>
                        <a:pt x="407" y="1945"/>
                      </a:lnTo>
                      <a:lnTo>
                        <a:pt x="406" y="1945"/>
                      </a:lnTo>
                      <a:lnTo>
                        <a:pt x="406" y="1944"/>
                      </a:lnTo>
                      <a:lnTo>
                        <a:pt x="406" y="1944"/>
                      </a:lnTo>
                      <a:lnTo>
                        <a:pt x="406" y="1944"/>
                      </a:lnTo>
                      <a:lnTo>
                        <a:pt x="405" y="1943"/>
                      </a:lnTo>
                      <a:lnTo>
                        <a:pt x="405" y="1943"/>
                      </a:lnTo>
                      <a:lnTo>
                        <a:pt x="404" y="1943"/>
                      </a:lnTo>
                      <a:lnTo>
                        <a:pt x="404" y="1943"/>
                      </a:lnTo>
                      <a:lnTo>
                        <a:pt x="404" y="1942"/>
                      </a:lnTo>
                      <a:lnTo>
                        <a:pt x="403" y="1942"/>
                      </a:lnTo>
                      <a:lnTo>
                        <a:pt x="403" y="1941"/>
                      </a:lnTo>
                      <a:lnTo>
                        <a:pt x="403" y="1941"/>
                      </a:lnTo>
                      <a:lnTo>
                        <a:pt x="403" y="1941"/>
                      </a:lnTo>
                      <a:lnTo>
                        <a:pt x="402" y="1941"/>
                      </a:lnTo>
                      <a:lnTo>
                        <a:pt x="402" y="1940"/>
                      </a:lnTo>
                      <a:lnTo>
                        <a:pt x="401" y="1940"/>
                      </a:lnTo>
                      <a:lnTo>
                        <a:pt x="401" y="1939"/>
                      </a:lnTo>
                      <a:lnTo>
                        <a:pt x="401" y="1939"/>
                      </a:lnTo>
                      <a:lnTo>
                        <a:pt x="401" y="1939"/>
                      </a:lnTo>
                      <a:lnTo>
                        <a:pt x="400" y="1938"/>
                      </a:lnTo>
                      <a:lnTo>
                        <a:pt x="400" y="1938"/>
                      </a:lnTo>
                      <a:lnTo>
                        <a:pt x="400" y="1938"/>
                      </a:lnTo>
                      <a:lnTo>
                        <a:pt x="399" y="1937"/>
                      </a:lnTo>
                      <a:lnTo>
                        <a:pt x="399" y="1937"/>
                      </a:lnTo>
                      <a:lnTo>
                        <a:pt x="399" y="1937"/>
                      </a:lnTo>
                      <a:lnTo>
                        <a:pt x="399" y="1936"/>
                      </a:lnTo>
                      <a:lnTo>
                        <a:pt x="398" y="1936"/>
                      </a:lnTo>
                      <a:lnTo>
                        <a:pt x="398" y="1936"/>
                      </a:lnTo>
                      <a:lnTo>
                        <a:pt x="397" y="1936"/>
                      </a:lnTo>
                      <a:lnTo>
                        <a:pt x="397" y="1935"/>
                      </a:lnTo>
                      <a:lnTo>
                        <a:pt x="397" y="1935"/>
                      </a:lnTo>
                      <a:lnTo>
                        <a:pt x="396" y="1934"/>
                      </a:lnTo>
                      <a:lnTo>
                        <a:pt x="396" y="1934"/>
                      </a:lnTo>
                      <a:lnTo>
                        <a:pt x="396" y="1934"/>
                      </a:lnTo>
                      <a:lnTo>
                        <a:pt x="396" y="1934"/>
                      </a:lnTo>
                      <a:lnTo>
                        <a:pt x="395" y="1933"/>
                      </a:lnTo>
                      <a:lnTo>
                        <a:pt x="395" y="1933"/>
                      </a:lnTo>
                      <a:lnTo>
                        <a:pt x="394" y="1932"/>
                      </a:lnTo>
                      <a:lnTo>
                        <a:pt x="394" y="1932"/>
                      </a:lnTo>
                      <a:lnTo>
                        <a:pt x="394" y="1932"/>
                      </a:lnTo>
                      <a:lnTo>
                        <a:pt x="394" y="1931"/>
                      </a:lnTo>
                      <a:lnTo>
                        <a:pt x="393" y="1931"/>
                      </a:lnTo>
                      <a:lnTo>
                        <a:pt x="393" y="1931"/>
                      </a:lnTo>
                      <a:lnTo>
                        <a:pt x="393" y="1931"/>
                      </a:lnTo>
                      <a:lnTo>
                        <a:pt x="392" y="1930"/>
                      </a:lnTo>
                      <a:lnTo>
                        <a:pt x="392" y="1930"/>
                      </a:lnTo>
                      <a:lnTo>
                        <a:pt x="392" y="1929"/>
                      </a:lnTo>
                      <a:lnTo>
                        <a:pt x="392" y="1929"/>
                      </a:lnTo>
                      <a:lnTo>
                        <a:pt x="391" y="1929"/>
                      </a:lnTo>
                      <a:lnTo>
                        <a:pt x="391" y="1929"/>
                      </a:lnTo>
                      <a:lnTo>
                        <a:pt x="391" y="1928"/>
                      </a:lnTo>
                      <a:lnTo>
                        <a:pt x="390" y="1928"/>
                      </a:lnTo>
                      <a:lnTo>
                        <a:pt x="390" y="1927"/>
                      </a:lnTo>
                      <a:lnTo>
                        <a:pt x="390" y="1927"/>
                      </a:lnTo>
                      <a:lnTo>
                        <a:pt x="389" y="1927"/>
                      </a:lnTo>
                      <a:lnTo>
                        <a:pt x="389" y="1926"/>
                      </a:lnTo>
                      <a:lnTo>
                        <a:pt x="389" y="1926"/>
                      </a:lnTo>
                      <a:lnTo>
                        <a:pt x="389" y="1926"/>
                      </a:lnTo>
                      <a:lnTo>
                        <a:pt x="388" y="1925"/>
                      </a:lnTo>
                      <a:lnTo>
                        <a:pt x="388" y="1925"/>
                      </a:lnTo>
                      <a:lnTo>
                        <a:pt x="388" y="1925"/>
                      </a:lnTo>
                      <a:lnTo>
                        <a:pt x="388" y="1924"/>
                      </a:lnTo>
                      <a:lnTo>
                        <a:pt x="387" y="1924"/>
                      </a:lnTo>
                      <a:lnTo>
                        <a:pt x="387" y="1924"/>
                      </a:lnTo>
                      <a:lnTo>
                        <a:pt x="382" y="1917"/>
                      </a:lnTo>
                      <a:lnTo>
                        <a:pt x="378" y="1911"/>
                      </a:lnTo>
                      <a:lnTo>
                        <a:pt x="373" y="1904"/>
                      </a:lnTo>
                      <a:lnTo>
                        <a:pt x="369" y="1898"/>
                      </a:lnTo>
                      <a:lnTo>
                        <a:pt x="365" y="1891"/>
                      </a:lnTo>
                      <a:lnTo>
                        <a:pt x="360" y="1885"/>
                      </a:lnTo>
                      <a:lnTo>
                        <a:pt x="356" y="1879"/>
                      </a:lnTo>
                      <a:lnTo>
                        <a:pt x="352" y="1872"/>
                      </a:lnTo>
                      <a:lnTo>
                        <a:pt x="348" y="1866"/>
                      </a:lnTo>
                      <a:lnTo>
                        <a:pt x="344" y="1859"/>
                      </a:lnTo>
                      <a:lnTo>
                        <a:pt x="340" y="1853"/>
                      </a:lnTo>
                      <a:lnTo>
                        <a:pt x="336" y="1846"/>
                      </a:lnTo>
                      <a:lnTo>
                        <a:pt x="333" y="1840"/>
                      </a:lnTo>
                      <a:lnTo>
                        <a:pt x="329" y="1833"/>
                      </a:lnTo>
                      <a:lnTo>
                        <a:pt x="325" y="1827"/>
                      </a:lnTo>
                      <a:lnTo>
                        <a:pt x="321" y="1820"/>
                      </a:lnTo>
                      <a:lnTo>
                        <a:pt x="318" y="1814"/>
                      </a:lnTo>
                      <a:lnTo>
                        <a:pt x="315" y="1808"/>
                      </a:lnTo>
                      <a:lnTo>
                        <a:pt x="311" y="1801"/>
                      </a:lnTo>
                      <a:lnTo>
                        <a:pt x="308" y="1795"/>
                      </a:lnTo>
                      <a:lnTo>
                        <a:pt x="305" y="1788"/>
                      </a:lnTo>
                      <a:lnTo>
                        <a:pt x="302" y="1782"/>
                      </a:lnTo>
                      <a:lnTo>
                        <a:pt x="298" y="1775"/>
                      </a:lnTo>
                      <a:lnTo>
                        <a:pt x="296" y="1769"/>
                      </a:lnTo>
                      <a:lnTo>
                        <a:pt x="292" y="1762"/>
                      </a:lnTo>
                      <a:lnTo>
                        <a:pt x="289" y="1756"/>
                      </a:lnTo>
                      <a:lnTo>
                        <a:pt x="286" y="1750"/>
                      </a:lnTo>
                      <a:lnTo>
                        <a:pt x="284" y="1743"/>
                      </a:lnTo>
                      <a:lnTo>
                        <a:pt x="282" y="1739"/>
                      </a:lnTo>
                      <a:lnTo>
                        <a:pt x="281" y="1736"/>
                      </a:lnTo>
                      <a:lnTo>
                        <a:pt x="278" y="1730"/>
                      </a:lnTo>
                      <a:lnTo>
                        <a:pt x="275" y="1724"/>
                      </a:lnTo>
                      <a:lnTo>
                        <a:pt x="273" y="1717"/>
                      </a:lnTo>
                      <a:lnTo>
                        <a:pt x="270" y="1711"/>
                      </a:lnTo>
                      <a:lnTo>
                        <a:pt x="267" y="1704"/>
                      </a:lnTo>
                      <a:lnTo>
                        <a:pt x="265" y="1698"/>
                      </a:lnTo>
                      <a:lnTo>
                        <a:pt x="263" y="1691"/>
                      </a:lnTo>
                      <a:lnTo>
                        <a:pt x="260" y="1685"/>
                      </a:lnTo>
                      <a:lnTo>
                        <a:pt x="258" y="1679"/>
                      </a:lnTo>
                      <a:lnTo>
                        <a:pt x="256" y="1672"/>
                      </a:lnTo>
                      <a:lnTo>
                        <a:pt x="253" y="1665"/>
                      </a:lnTo>
                      <a:lnTo>
                        <a:pt x="251" y="1659"/>
                      </a:lnTo>
                      <a:lnTo>
                        <a:pt x="249" y="1653"/>
                      </a:lnTo>
                      <a:lnTo>
                        <a:pt x="247" y="1646"/>
                      </a:lnTo>
                      <a:lnTo>
                        <a:pt x="245" y="1640"/>
                      </a:lnTo>
                      <a:lnTo>
                        <a:pt x="243" y="1633"/>
                      </a:lnTo>
                      <a:lnTo>
                        <a:pt x="241" y="1627"/>
                      </a:lnTo>
                      <a:lnTo>
                        <a:pt x="239" y="1620"/>
                      </a:lnTo>
                      <a:lnTo>
                        <a:pt x="237" y="1614"/>
                      </a:lnTo>
                      <a:lnTo>
                        <a:pt x="235" y="1607"/>
                      </a:lnTo>
                      <a:lnTo>
                        <a:pt x="233" y="1601"/>
                      </a:lnTo>
                      <a:lnTo>
                        <a:pt x="232" y="1594"/>
                      </a:lnTo>
                      <a:lnTo>
                        <a:pt x="230" y="1588"/>
                      </a:lnTo>
                      <a:lnTo>
                        <a:pt x="228" y="1582"/>
                      </a:lnTo>
                      <a:lnTo>
                        <a:pt x="227" y="1575"/>
                      </a:lnTo>
                      <a:lnTo>
                        <a:pt x="225" y="1568"/>
                      </a:lnTo>
                      <a:lnTo>
                        <a:pt x="223" y="1562"/>
                      </a:lnTo>
                      <a:lnTo>
                        <a:pt x="222" y="1556"/>
                      </a:lnTo>
                      <a:lnTo>
                        <a:pt x="221" y="1549"/>
                      </a:lnTo>
                      <a:lnTo>
                        <a:pt x="219" y="1543"/>
                      </a:lnTo>
                      <a:lnTo>
                        <a:pt x="218" y="1536"/>
                      </a:lnTo>
                      <a:lnTo>
                        <a:pt x="216" y="1530"/>
                      </a:lnTo>
                      <a:lnTo>
                        <a:pt x="215" y="1524"/>
                      </a:lnTo>
                      <a:lnTo>
                        <a:pt x="213" y="1517"/>
                      </a:lnTo>
                      <a:lnTo>
                        <a:pt x="212" y="1511"/>
                      </a:lnTo>
                      <a:lnTo>
                        <a:pt x="210" y="1504"/>
                      </a:lnTo>
                      <a:lnTo>
                        <a:pt x="209" y="1498"/>
                      </a:lnTo>
                      <a:lnTo>
                        <a:pt x="208" y="1491"/>
                      </a:lnTo>
                      <a:lnTo>
                        <a:pt x="206" y="1485"/>
                      </a:lnTo>
                      <a:lnTo>
                        <a:pt x="205" y="1478"/>
                      </a:lnTo>
                      <a:lnTo>
                        <a:pt x="204" y="1472"/>
                      </a:lnTo>
                      <a:lnTo>
                        <a:pt x="202" y="1465"/>
                      </a:lnTo>
                      <a:lnTo>
                        <a:pt x="201" y="1459"/>
                      </a:lnTo>
                      <a:lnTo>
                        <a:pt x="200" y="1453"/>
                      </a:lnTo>
                      <a:lnTo>
                        <a:pt x="199" y="1446"/>
                      </a:lnTo>
                      <a:lnTo>
                        <a:pt x="198" y="1439"/>
                      </a:lnTo>
                      <a:lnTo>
                        <a:pt x="197" y="1433"/>
                      </a:lnTo>
                      <a:lnTo>
                        <a:pt x="195" y="1427"/>
                      </a:lnTo>
                      <a:lnTo>
                        <a:pt x="194" y="1420"/>
                      </a:lnTo>
                      <a:lnTo>
                        <a:pt x="193" y="1414"/>
                      </a:lnTo>
                      <a:lnTo>
                        <a:pt x="192" y="1407"/>
                      </a:lnTo>
                      <a:lnTo>
                        <a:pt x="191" y="1401"/>
                      </a:lnTo>
                      <a:lnTo>
                        <a:pt x="190" y="1394"/>
                      </a:lnTo>
                      <a:lnTo>
                        <a:pt x="189" y="1388"/>
                      </a:lnTo>
                      <a:lnTo>
                        <a:pt x="188" y="1381"/>
                      </a:lnTo>
                      <a:lnTo>
                        <a:pt x="187" y="1375"/>
                      </a:lnTo>
                      <a:lnTo>
                        <a:pt x="186" y="1368"/>
                      </a:lnTo>
                      <a:lnTo>
                        <a:pt x="185" y="1362"/>
                      </a:lnTo>
                      <a:lnTo>
                        <a:pt x="184" y="1356"/>
                      </a:lnTo>
                      <a:lnTo>
                        <a:pt x="183" y="1349"/>
                      </a:lnTo>
                      <a:lnTo>
                        <a:pt x="182" y="1343"/>
                      </a:lnTo>
                      <a:lnTo>
                        <a:pt x="181" y="1336"/>
                      </a:lnTo>
                      <a:lnTo>
                        <a:pt x="180" y="1330"/>
                      </a:lnTo>
                      <a:lnTo>
                        <a:pt x="179" y="1324"/>
                      </a:lnTo>
                      <a:lnTo>
                        <a:pt x="178" y="1317"/>
                      </a:lnTo>
                      <a:lnTo>
                        <a:pt x="177" y="1310"/>
                      </a:lnTo>
                      <a:lnTo>
                        <a:pt x="176" y="1304"/>
                      </a:lnTo>
                      <a:lnTo>
                        <a:pt x="176" y="1298"/>
                      </a:lnTo>
                      <a:lnTo>
                        <a:pt x="175" y="1291"/>
                      </a:lnTo>
                      <a:lnTo>
                        <a:pt x="174" y="1285"/>
                      </a:lnTo>
                      <a:lnTo>
                        <a:pt x="173" y="1278"/>
                      </a:lnTo>
                      <a:lnTo>
                        <a:pt x="172" y="1272"/>
                      </a:lnTo>
                      <a:lnTo>
                        <a:pt x="171" y="1265"/>
                      </a:lnTo>
                      <a:lnTo>
                        <a:pt x="171" y="1259"/>
                      </a:lnTo>
                      <a:lnTo>
                        <a:pt x="170" y="1252"/>
                      </a:lnTo>
                      <a:lnTo>
                        <a:pt x="169" y="1246"/>
                      </a:lnTo>
                      <a:lnTo>
                        <a:pt x="168" y="1239"/>
                      </a:lnTo>
                      <a:lnTo>
                        <a:pt x="167" y="1233"/>
                      </a:lnTo>
                      <a:lnTo>
                        <a:pt x="167" y="1227"/>
                      </a:lnTo>
                      <a:lnTo>
                        <a:pt x="166" y="1220"/>
                      </a:lnTo>
                      <a:lnTo>
                        <a:pt x="165" y="1213"/>
                      </a:lnTo>
                      <a:lnTo>
                        <a:pt x="164" y="1207"/>
                      </a:lnTo>
                      <a:lnTo>
                        <a:pt x="163" y="1201"/>
                      </a:lnTo>
                      <a:lnTo>
                        <a:pt x="163" y="1194"/>
                      </a:lnTo>
                      <a:lnTo>
                        <a:pt x="162" y="1188"/>
                      </a:lnTo>
                      <a:lnTo>
                        <a:pt x="161" y="1181"/>
                      </a:lnTo>
                      <a:lnTo>
                        <a:pt x="160" y="1175"/>
                      </a:lnTo>
                      <a:lnTo>
                        <a:pt x="160" y="1168"/>
                      </a:lnTo>
                      <a:lnTo>
                        <a:pt x="159" y="1162"/>
                      </a:lnTo>
                      <a:lnTo>
                        <a:pt x="158" y="1156"/>
                      </a:lnTo>
                      <a:lnTo>
                        <a:pt x="157" y="1149"/>
                      </a:lnTo>
                      <a:lnTo>
                        <a:pt x="157" y="1142"/>
                      </a:lnTo>
                      <a:lnTo>
                        <a:pt x="156" y="1136"/>
                      </a:lnTo>
                      <a:lnTo>
                        <a:pt x="156" y="1130"/>
                      </a:lnTo>
                      <a:lnTo>
                        <a:pt x="155" y="1123"/>
                      </a:lnTo>
                      <a:lnTo>
                        <a:pt x="154" y="1117"/>
                      </a:lnTo>
                      <a:lnTo>
                        <a:pt x="154" y="1110"/>
                      </a:lnTo>
                      <a:lnTo>
                        <a:pt x="153" y="1104"/>
                      </a:lnTo>
                      <a:lnTo>
                        <a:pt x="153" y="1097"/>
                      </a:lnTo>
                      <a:lnTo>
                        <a:pt x="152" y="1091"/>
                      </a:lnTo>
                      <a:lnTo>
                        <a:pt x="151" y="1084"/>
                      </a:lnTo>
                      <a:lnTo>
                        <a:pt x="150" y="1078"/>
                      </a:lnTo>
                      <a:lnTo>
                        <a:pt x="150" y="1072"/>
                      </a:lnTo>
                      <a:lnTo>
                        <a:pt x="149" y="1065"/>
                      </a:lnTo>
                      <a:lnTo>
                        <a:pt x="149" y="1059"/>
                      </a:lnTo>
                      <a:lnTo>
                        <a:pt x="148" y="1052"/>
                      </a:lnTo>
                      <a:lnTo>
                        <a:pt x="148" y="1046"/>
                      </a:lnTo>
                      <a:lnTo>
                        <a:pt x="147" y="1039"/>
                      </a:lnTo>
                      <a:lnTo>
                        <a:pt x="146" y="1033"/>
                      </a:lnTo>
                      <a:lnTo>
                        <a:pt x="146" y="1026"/>
                      </a:lnTo>
                      <a:lnTo>
                        <a:pt x="145" y="1020"/>
                      </a:lnTo>
                      <a:lnTo>
                        <a:pt x="145" y="1013"/>
                      </a:lnTo>
                      <a:lnTo>
                        <a:pt x="144" y="1007"/>
                      </a:lnTo>
                      <a:lnTo>
                        <a:pt x="143" y="1001"/>
                      </a:lnTo>
                      <a:lnTo>
                        <a:pt x="143" y="994"/>
                      </a:lnTo>
                      <a:lnTo>
                        <a:pt x="143" y="988"/>
                      </a:lnTo>
                      <a:lnTo>
                        <a:pt x="142" y="981"/>
                      </a:lnTo>
                      <a:lnTo>
                        <a:pt x="141" y="975"/>
                      </a:lnTo>
                      <a:lnTo>
                        <a:pt x="141" y="968"/>
                      </a:lnTo>
                      <a:lnTo>
                        <a:pt x="140" y="962"/>
                      </a:lnTo>
                      <a:lnTo>
                        <a:pt x="140" y="955"/>
                      </a:lnTo>
                      <a:lnTo>
                        <a:pt x="139" y="949"/>
                      </a:lnTo>
                      <a:lnTo>
                        <a:pt x="139" y="942"/>
                      </a:lnTo>
                      <a:lnTo>
                        <a:pt x="138" y="936"/>
                      </a:lnTo>
                      <a:lnTo>
                        <a:pt x="138" y="930"/>
                      </a:lnTo>
                      <a:lnTo>
                        <a:pt x="137" y="923"/>
                      </a:lnTo>
                      <a:lnTo>
                        <a:pt x="137" y="916"/>
                      </a:lnTo>
                      <a:lnTo>
                        <a:pt x="136" y="910"/>
                      </a:lnTo>
                      <a:lnTo>
                        <a:pt x="136" y="904"/>
                      </a:lnTo>
                      <a:lnTo>
                        <a:pt x="135" y="897"/>
                      </a:lnTo>
                      <a:lnTo>
                        <a:pt x="135" y="891"/>
                      </a:lnTo>
                      <a:lnTo>
                        <a:pt x="134" y="884"/>
                      </a:lnTo>
                      <a:lnTo>
                        <a:pt x="134" y="878"/>
                      </a:lnTo>
                      <a:lnTo>
                        <a:pt x="134" y="871"/>
                      </a:lnTo>
                      <a:lnTo>
                        <a:pt x="133" y="865"/>
                      </a:lnTo>
                      <a:lnTo>
                        <a:pt x="132" y="858"/>
                      </a:lnTo>
                      <a:lnTo>
                        <a:pt x="132" y="852"/>
                      </a:lnTo>
                      <a:lnTo>
                        <a:pt x="131" y="845"/>
                      </a:lnTo>
                      <a:lnTo>
                        <a:pt x="131" y="839"/>
                      </a:lnTo>
                      <a:lnTo>
                        <a:pt x="131" y="833"/>
                      </a:lnTo>
                      <a:lnTo>
                        <a:pt x="130" y="826"/>
                      </a:lnTo>
                      <a:lnTo>
                        <a:pt x="130" y="820"/>
                      </a:lnTo>
                      <a:lnTo>
                        <a:pt x="129" y="813"/>
                      </a:lnTo>
                      <a:lnTo>
                        <a:pt x="129" y="807"/>
                      </a:lnTo>
                      <a:lnTo>
                        <a:pt x="129" y="801"/>
                      </a:lnTo>
                      <a:lnTo>
                        <a:pt x="128" y="794"/>
                      </a:lnTo>
                      <a:lnTo>
                        <a:pt x="128" y="787"/>
                      </a:lnTo>
                      <a:lnTo>
                        <a:pt x="127" y="781"/>
                      </a:lnTo>
                      <a:lnTo>
                        <a:pt x="127" y="775"/>
                      </a:lnTo>
                      <a:lnTo>
                        <a:pt x="127" y="768"/>
                      </a:lnTo>
                      <a:lnTo>
                        <a:pt x="126" y="762"/>
                      </a:lnTo>
                      <a:lnTo>
                        <a:pt x="126" y="755"/>
                      </a:lnTo>
                      <a:lnTo>
                        <a:pt x="125" y="749"/>
                      </a:lnTo>
                      <a:lnTo>
                        <a:pt x="125" y="742"/>
                      </a:lnTo>
                      <a:lnTo>
                        <a:pt x="124" y="736"/>
                      </a:lnTo>
                      <a:lnTo>
                        <a:pt x="124" y="729"/>
                      </a:lnTo>
                      <a:lnTo>
                        <a:pt x="124" y="723"/>
                      </a:lnTo>
                      <a:lnTo>
                        <a:pt x="123" y="716"/>
                      </a:lnTo>
                      <a:lnTo>
                        <a:pt x="123" y="710"/>
                      </a:lnTo>
                      <a:lnTo>
                        <a:pt x="122" y="704"/>
                      </a:lnTo>
                      <a:lnTo>
                        <a:pt x="122" y="697"/>
                      </a:lnTo>
                      <a:lnTo>
                        <a:pt x="122" y="690"/>
                      </a:lnTo>
                      <a:lnTo>
                        <a:pt x="121" y="684"/>
                      </a:lnTo>
                      <a:lnTo>
                        <a:pt x="121" y="678"/>
                      </a:lnTo>
                      <a:lnTo>
                        <a:pt x="121" y="671"/>
                      </a:lnTo>
                      <a:lnTo>
                        <a:pt x="120" y="665"/>
                      </a:lnTo>
                      <a:lnTo>
                        <a:pt x="120" y="658"/>
                      </a:lnTo>
                      <a:lnTo>
                        <a:pt x="120" y="652"/>
                      </a:lnTo>
                      <a:lnTo>
                        <a:pt x="119" y="645"/>
                      </a:lnTo>
                      <a:lnTo>
                        <a:pt x="119" y="639"/>
                      </a:lnTo>
                      <a:lnTo>
                        <a:pt x="118" y="633"/>
                      </a:lnTo>
                      <a:lnTo>
                        <a:pt x="118" y="626"/>
                      </a:lnTo>
                      <a:lnTo>
                        <a:pt x="118" y="619"/>
                      </a:lnTo>
                      <a:lnTo>
                        <a:pt x="117" y="613"/>
                      </a:lnTo>
                      <a:lnTo>
                        <a:pt x="117" y="607"/>
                      </a:lnTo>
                      <a:lnTo>
                        <a:pt x="117" y="600"/>
                      </a:lnTo>
                      <a:lnTo>
                        <a:pt x="116" y="594"/>
                      </a:lnTo>
                      <a:lnTo>
                        <a:pt x="116" y="587"/>
                      </a:lnTo>
                      <a:lnTo>
                        <a:pt x="116" y="581"/>
                      </a:lnTo>
                      <a:lnTo>
                        <a:pt x="115" y="575"/>
                      </a:lnTo>
                      <a:lnTo>
                        <a:pt x="115" y="568"/>
                      </a:lnTo>
                      <a:lnTo>
                        <a:pt x="115" y="561"/>
                      </a:lnTo>
                      <a:lnTo>
                        <a:pt x="115" y="555"/>
                      </a:lnTo>
                      <a:lnTo>
                        <a:pt x="114" y="549"/>
                      </a:lnTo>
                      <a:lnTo>
                        <a:pt x="114" y="542"/>
                      </a:lnTo>
                      <a:lnTo>
                        <a:pt x="113" y="536"/>
                      </a:lnTo>
                      <a:lnTo>
                        <a:pt x="113" y="529"/>
                      </a:lnTo>
                      <a:lnTo>
                        <a:pt x="113" y="523"/>
                      </a:lnTo>
                      <a:lnTo>
                        <a:pt x="113" y="516"/>
                      </a:lnTo>
                      <a:lnTo>
                        <a:pt x="112" y="510"/>
                      </a:lnTo>
                      <a:lnTo>
                        <a:pt x="112" y="503"/>
                      </a:lnTo>
                      <a:lnTo>
                        <a:pt x="112" y="497"/>
                      </a:lnTo>
                      <a:lnTo>
                        <a:pt x="111" y="490"/>
                      </a:lnTo>
                      <a:lnTo>
                        <a:pt x="111" y="484"/>
                      </a:lnTo>
                      <a:lnTo>
                        <a:pt x="111" y="478"/>
                      </a:lnTo>
                      <a:lnTo>
                        <a:pt x="110" y="471"/>
                      </a:lnTo>
                      <a:lnTo>
                        <a:pt x="110" y="465"/>
                      </a:lnTo>
                      <a:lnTo>
                        <a:pt x="110" y="458"/>
                      </a:lnTo>
                      <a:lnTo>
                        <a:pt x="110" y="452"/>
                      </a:lnTo>
                      <a:lnTo>
                        <a:pt x="109" y="445"/>
                      </a:lnTo>
                      <a:lnTo>
                        <a:pt x="109" y="439"/>
                      </a:lnTo>
                      <a:lnTo>
                        <a:pt x="109" y="432"/>
                      </a:lnTo>
                      <a:lnTo>
                        <a:pt x="108" y="426"/>
                      </a:lnTo>
                      <a:lnTo>
                        <a:pt x="108" y="419"/>
                      </a:lnTo>
                      <a:lnTo>
                        <a:pt x="108" y="413"/>
                      </a:lnTo>
                      <a:lnTo>
                        <a:pt x="108" y="407"/>
                      </a:lnTo>
                      <a:lnTo>
                        <a:pt x="107" y="400"/>
                      </a:lnTo>
                      <a:lnTo>
                        <a:pt x="107" y="393"/>
                      </a:lnTo>
                      <a:lnTo>
                        <a:pt x="107" y="387"/>
                      </a:lnTo>
                      <a:lnTo>
                        <a:pt x="106" y="381"/>
                      </a:lnTo>
                      <a:lnTo>
                        <a:pt x="106" y="374"/>
                      </a:lnTo>
                      <a:lnTo>
                        <a:pt x="106" y="368"/>
                      </a:lnTo>
                      <a:lnTo>
                        <a:pt x="106" y="361"/>
                      </a:lnTo>
                      <a:lnTo>
                        <a:pt x="106" y="355"/>
                      </a:lnTo>
                      <a:lnTo>
                        <a:pt x="105" y="348"/>
                      </a:lnTo>
                      <a:lnTo>
                        <a:pt x="105" y="342"/>
                      </a:lnTo>
                      <a:lnTo>
                        <a:pt x="105" y="335"/>
                      </a:lnTo>
                      <a:lnTo>
                        <a:pt x="104" y="329"/>
                      </a:lnTo>
                      <a:lnTo>
                        <a:pt x="104" y="323"/>
                      </a:lnTo>
                      <a:lnTo>
                        <a:pt x="104" y="316"/>
                      </a:lnTo>
                      <a:lnTo>
                        <a:pt x="103" y="310"/>
                      </a:lnTo>
                      <a:lnTo>
                        <a:pt x="103" y="303"/>
                      </a:lnTo>
                      <a:lnTo>
                        <a:pt x="103" y="297"/>
                      </a:lnTo>
                      <a:lnTo>
                        <a:pt x="103" y="290"/>
                      </a:lnTo>
                      <a:lnTo>
                        <a:pt x="103" y="284"/>
                      </a:lnTo>
                      <a:lnTo>
                        <a:pt x="102" y="278"/>
                      </a:lnTo>
                      <a:lnTo>
                        <a:pt x="102" y="271"/>
                      </a:lnTo>
                      <a:lnTo>
                        <a:pt x="102" y="264"/>
                      </a:lnTo>
                      <a:lnTo>
                        <a:pt x="101" y="258"/>
                      </a:lnTo>
                      <a:lnTo>
                        <a:pt x="101" y="252"/>
                      </a:lnTo>
                      <a:lnTo>
                        <a:pt x="101" y="245"/>
                      </a:lnTo>
                      <a:lnTo>
                        <a:pt x="101" y="239"/>
                      </a:lnTo>
                      <a:lnTo>
                        <a:pt x="101" y="232"/>
                      </a:lnTo>
                      <a:lnTo>
                        <a:pt x="100" y="226"/>
                      </a:lnTo>
                      <a:lnTo>
                        <a:pt x="100" y="219"/>
                      </a:lnTo>
                      <a:lnTo>
                        <a:pt x="100" y="213"/>
                      </a:lnTo>
                      <a:lnTo>
                        <a:pt x="100" y="206"/>
                      </a:lnTo>
                      <a:lnTo>
                        <a:pt x="99" y="200"/>
                      </a:lnTo>
                      <a:lnTo>
                        <a:pt x="99" y="193"/>
                      </a:lnTo>
                      <a:lnTo>
                        <a:pt x="99" y="187"/>
                      </a:lnTo>
                      <a:lnTo>
                        <a:pt x="99" y="181"/>
                      </a:lnTo>
                      <a:lnTo>
                        <a:pt x="99" y="174"/>
                      </a:lnTo>
                      <a:lnTo>
                        <a:pt x="98" y="167"/>
                      </a:lnTo>
                      <a:lnTo>
                        <a:pt x="98" y="161"/>
                      </a:lnTo>
                      <a:lnTo>
                        <a:pt x="98" y="155"/>
                      </a:lnTo>
                      <a:lnTo>
                        <a:pt x="98" y="148"/>
                      </a:lnTo>
                      <a:lnTo>
                        <a:pt x="97" y="142"/>
                      </a:lnTo>
                      <a:lnTo>
                        <a:pt x="97" y="135"/>
                      </a:lnTo>
                      <a:lnTo>
                        <a:pt x="97" y="129"/>
                      </a:lnTo>
                      <a:lnTo>
                        <a:pt x="97" y="122"/>
                      </a:lnTo>
                      <a:lnTo>
                        <a:pt x="96" y="116"/>
                      </a:lnTo>
                      <a:lnTo>
                        <a:pt x="96" y="110"/>
                      </a:lnTo>
                      <a:lnTo>
                        <a:pt x="96" y="103"/>
                      </a:lnTo>
                      <a:lnTo>
                        <a:pt x="96" y="96"/>
                      </a:lnTo>
                      <a:lnTo>
                        <a:pt x="96" y="90"/>
                      </a:lnTo>
                      <a:lnTo>
                        <a:pt x="95" y="84"/>
                      </a:lnTo>
                      <a:lnTo>
                        <a:pt x="95" y="77"/>
                      </a:lnTo>
                      <a:lnTo>
                        <a:pt x="95" y="71"/>
                      </a:lnTo>
                      <a:lnTo>
                        <a:pt x="95" y="64"/>
                      </a:lnTo>
                      <a:lnTo>
                        <a:pt x="94" y="58"/>
                      </a:lnTo>
                      <a:lnTo>
                        <a:pt x="94" y="52"/>
                      </a:lnTo>
                      <a:lnTo>
                        <a:pt x="94" y="45"/>
                      </a:lnTo>
                      <a:lnTo>
                        <a:pt x="94" y="38"/>
                      </a:lnTo>
                      <a:lnTo>
                        <a:pt x="94" y="32"/>
                      </a:lnTo>
                      <a:lnTo>
                        <a:pt x="94" y="26"/>
                      </a:lnTo>
                      <a:lnTo>
                        <a:pt x="93" y="19"/>
                      </a:lnTo>
                      <a:lnTo>
                        <a:pt x="93" y="13"/>
                      </a:lnTo>
                      <a:lnTo>
                        <a:pt x="93" y="6"/>
                      </a:lnTo>
                      <a:lnTo>
                        <a:pt x="93" y="0"/>
                      </a:lnTo>
                      <a:lnTo>
                        <a:pt x="31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1" y="19"/>
                      </a:lnTo>
                      <a:lnTo>
                        <a:pt x="1" y="26"/>
                      </a:lnTo>
                      <a:lnTo>
                        <a:pt x="1" y="32"/>
                      </a:lnTo>
                      <a:lnTo>
                        <a:pt x="1" y="38"/>
                      </a:lnTo>
                      <a:lnTo>
                        <a:pt x="2" y="45"/>
                      </a:lnTo>
                      <a:lnTo>
                        <a:pt x="2" y="52"/>
                      </a:lnTo>
                      <a:lnTo>
                        <a:pt x="2" y="58"/>
                      </a:lnTo>
                      <a:lnTo>
                        <a:pt x="2" y="64"/>
                      </a:lnTo>
                      <a:lnTo>
                        <a:pt x="2" y="71"/>
                      </a:lnTo>
                      <a:lnTo>
                        <a:pt x="3" y="77"/>
                      </a:lnTo>
                      <a:lnTo>
                        <a:pt x="3" y="84"/>
                      </a:lnTo>
                      <a:lnTo>
                        <a:pt x="3" y="90"/>
                      </a:lnTo>
                      <a:lnTo>
                        <a:pt x="3" y="96"/>
                      </a:lnTo>
                      <a:lnTo>
                        <a:pt x="3" y="103"/>
                      </a:lnTo>
                      <a:lnTo>
                        <a:pt x="3" y="110"/>
                      </a:lnTo>
                      <a:lnTo>
                        <a:pt x="4" y="116"/>
                      </a:lnTo>
                      <a:lnTo>
                        <a:pt x="4" y="122"/>
                      </a:lnTo>
                      <a:lnTo>
                        <a:pt x="4" y="129"/>
                      </a:lnTo>
                      <a:lnTo>
                        <a:pt x="4" y="135"/>
                      </a:lnTo>
                      <a:lnTo>
                        <a:pt x="5" y="142"/>
                      </a:lnTo>
                      <a:lnTo>
                        <a:pt x="5" y="148"/>
                      </a:lnTo>
                      <a:lnTo>
                        <a:pt x="5" y="155"/>
                      </a:lnTo>
                      <a:lnTo>
                        <a:pt x="5" y="161"/>
                      </a:lnTo>
                      <a:lnTo>
                        <a:pt x="5" y="167"/>
                      </a:lnTo>
                      <a:lnTo>
                        <a:pt x="5" y="174"/>
                      </a:lnTo>
                      <a:lnTo>
                        <a:pt x="5" y="181"/>
                      </a:lnTo>
                      <a:lnTo>
                        <a:pt x="6" y="187"/>
                      </a:lnTo>
                      <a:lnTo>
                        <a:pt x="6" y="193"/>
                      </a:lnTo>
                      <a:lnTo>
                        <a:pt x="6" y="200"/>
                      </a:lnTo>
                      <a:lnTo>
                        <a:pt x="6" y="206"/>
                      </a:lnTo>
                      <a:lnTo>
                        <a:pt x="7" y="213"/>
                      </a:lnTo>
                      <a:lnTo>
                        <a:pt x="7" y="219"/>
                      </a:lnTo>
                      <a:lnTo>
                        <a:pt x="7" y="226"/>
                      </a:lnTo>
                      <a:lnTo>
                        <a:pt x="7" y="232"/>
                      </a:lnTo>
                      <a:lnTo>
                        <a:pt x="7" y="239"/>
                      </a:lnTo>
                      <a:lnTo>
                        <a:pt x="8" y="245"/>
                      </a:lnTo>
                      <a:lnTo>
                        <a:pt x="8" y="252"/>
                      </a:lnTo>
                      <a:lnTo>
                        <a:pt x="8" y="258"/>
                      </a:lnTo>
                      <a:lnTo>
                        <a:pt x="8" y="264"/>
                      </a:lnTo>
                      <a:lnTo>
                        <a:pt x="9" y="271"/>
                      </a:lnTo>
                      <a:lnTo>
                        <a:pt x="9" y="278"/>
                      </a:lnTo>
                      <a:lnTo>
                        <a:pt x="9" y="284"/>
                      </a:lnTo>
                      <a:lnTo>
                        <a:pt x="9" y="290"/>
                      </a:lnTo>
                      <a:lnTo>
                        <a:pt x="10" y="297"/>
                      </a:lnTo>
                      <a:lnTo>
                        <a:pt x="10" y="303"/>
                      </a:lnTo>
                      <a:lnTo>
                        <a:pt x="10" y="310"/>
                      </a:lnTo>
                      <a:lnTo>
                        <a:pt x="10" y="316"/>
                      </a:lnTo>
                      <a:lnTo>
                        <a:pt x="10" y="323"/>
                      </a:lnTo>
                      <a:lnTo>
                        <a:pt x="11" y="329"/>
                      </a:lnTo>
                      <a:lnTo>
                        <a:pt x="11" y="335"/>
                      </a:lnTo>
                      <a:lnTo>
                        <a:pt x="11" y="342"/>
                      </a:lnTo>
                      <a:lnTo>
                        <a:pt x="11" y="348"/>
                      </a:lnTo>
                      <a:lnTo>
                        <a:pt x="12" y="355"/>
                      </a:lnTo>
                      <a:lnTo>
                        <a:pt x="12" y="361"/>
                      </a:lnTo>
                      <a:lnTo>
                        <a:pt x="12" y="368"/>
                      </a:lnTo>
                      <a:lnTo>
                        <a:pt x="12" y="374"/>
                      </a:lnTo>
                      <a:lnTo>
                        <a:pt x="12" y="381"/>
                      </a:lnTo>
                      <a:lnTo>
                        <a:pt x="13" y="387"/>
                      </a:lnTo>
                      <a:lnTo>
                        <a:pt x="13" y="393"/>
                      </a:lnTo>
                      <a:lnTo>
                        <a:pt x="13" y="400"/>
                      </a:lnTo>
                      <a:lnTo>
                        <a:pt x="14" y="407"/>
                      </a:lnTo>
                      <a:lnTo>
                        <a:pt x="14" y="413"/>
                      </a:lnTo>
                      <a:lnTo>
                        <a:pt x="14" y="419"/>
                      </a:lnTo>
                      <a:lnTo>
                        <a:pt x="14" y="426"/>
                      </a:lnTo>
                      <a:lnTo>
                        <a:pt x="14" y="432"/>
                      </a:lnTo>
                      <a:lnTo>
                        <a:pt x="15" y="439"/>
                      </a:lnTo>
                      <a:lnTo>
                        <a:pt x="15" y="445"/>
                      </a:lnTo>
                      <a:lnTo>
                        <a:pt x="15" y="452"/>
                      </a:lnTo>
                      <a:lnTo>
                        <a:pt x="15" y="458"/>
                      </a:lnTo>
                      <a:lnTo>
                        <a:pt x="16" y="465"/>
                      </a:lnTo>
                      <a:lnTo>
                        <a:pt x="16" y="471"/>
                      </a:lnTo>
                      <a:lnTo>
                        <a:pt x="16" y="478"/>
                      </a:lnTo>
                      <a:lnTo>
                        <a:pt x="17" y="484"/>
                      </a:lnTo>
                      <a:lnTo>
                        <a:pt x="17" y="490"/>
                      </a:lnTo>
                      <a:lnTo>
                        <a:pt x="17" y="497"/>
                      </a:lnTo>
                      <a:lnTo>
                        <a:pt x="17" y="503"/>
                      </a:lnTo>
                      <a:lnTo>
                        <a:pt x="18" y="510"/>
                      </a:lnTo>
                      <a:lnTo>
                        <a:pt x="18" y="516"/>
                      </a:lnTo>
                      <a:lnTo>
                        <a:pt x="18" y="523"/>
                      </a:lnTo>
                      <a:lnTo>
                        <a:pt x="19" y="529"/>
                      </a:lnTo>
                      <a:lnTo>
                        <a:pt x="19" y="536"/>
                      </a:lnTo>
                      <a:lnTo>
                        <a:pt x="19" y="542"/>
                      </a:lnTo>
                      <a:lnTo>
                        <a:pt x="19" y="549"/>
                      </a:lnTo>
                      <a:lnTo>
                        <a:pt x="19" y="555"/>
                      </a:lnTo>
                      <a:lnTo>
                        <a:pt x="20" y="561"/>
                      </a:lnTo>
                      <a:lnTo>
                        <a:pt x="20" y="568"/>
                      </a:lnTo>
                      <a:lnTo>
                        <a:pt x="20" y="575"/>
                      </a:lnTo>
                      <a:lnTo>
                        <a:pt x="21" y="581"/>
                      </a:lnTo>
                      <a:lnTo>
                        <a:pt x="21" y="587"/>
                      </a:lnTo>
                      <a:lnTo>
                        <a:pt x="21" y="594"/>
                      </a:lnTo>
                      <a:lnTo>
                        <a:pt x="21" y="600"/>
                      </a:lnTo>
                      <a:lnTo>
                        <a:pt x="22" y="607"/>
                      </a:lnTo>
                      <a:lnTo>
                        <a:pt x="22" y="613"/>
                      </a:lnTo>
                      <a:lnTo>
                        <a:pt x="23" y="619"/>
                      </a:lnTo>
                      <a:lnTo>
                        <a:pt x="23" y="626"/>
                      </a:lnTo>
                      <a:lnTo>
                        <a:pt x="23" y="633"/>
                      </a:lnTo>
                      <a:lnTo>
                        <a:pt x="24" y="639"/>
                      </a:lnTo>
                      <a:lnTo>
                        <a:pt x="24" y="645"/>
                      </a:lnTo>
                      <a:lnTo>
                        <a:pt x="24" y="652"/>
                      </a:lnTo>
                      <a:lnTo>
                        <a:pt x="24" y="658"/>
                      </a:lnTo>
                      <a:lnTo>
                        <a:pt x="25" y="665"/>
                      </a:lnTo>
                      <a:lnTo>
                        <a:pt x="25" y="671"/>
                      </a:lnTo>
                      <a:lnTo>
                        <a:pt x="25" y="678"/>
                      </a:lnTo>
                      <a:lnTo>
                        <a:pt x="26" y="684"/>
                      </a:lnTo>
                      <a:lnTo>
                        <a:pt x="26" y="690"/>
                      </a:lnTo>
                      <a:lnTo>
                        <a:pt x="26" y="697"/>
                      </a:lnTo>
                      <a:lnTo>
                        <a:pt x="27" y="704"/>
                      </a:lnTo>
                      <a:lnTo>
                        <a:pt x="27" y="710"/>
                      </a:lnTo>
                      <a:lnTo>
                        <a:pt x="27" y="716"/>
                      </a:lnTo>
                      <a:lnTo>
                        <a:pt x="28" y="723"/>
                      </a:lnTo>
                      <a:lnTo>
                        <a:pt x="28" y="729"/>
                      </a:lnTo>
                      <a:lnTo>
                        <a:pt x="28" y="736"/>
                      </a:lnTo>
                      <a:lnTo>
                        <a:pt x="29" y="742"/>
                      </a:lnTo>
                      <a:lnTo>
                        <a:pt x="29" y="749"/>
                      </a:lnTo>
                      <a:lnTo>
                        <a:pt x="29" y="755"/>
                      </a:lnTo>
                      <a:lnTo>
                        <a:pt x="30" y="762"/>
                      </a:lnTo>
                      <a:lnTo>
                        <a:pt x="30" y="768"/>
                      </a:lnTo>
                      <a:close/>
                    </a:path>
                  </a:pathLst>
                </a:custGeom>
                <a:solidFill>
                  <a:srgbClr val="2796EB"/>
                </a:solidFill>
                <a:ln w="12700">
                  <a:solidFill>
                    <a:srgbClr val="2796EB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6">
                  <a:extLst>
                    <a:ext uri="{FF2B5EF4-FFF2-40B4-BE49-F238E27FC236}">
                      <a16:creationId xmlns:a16="http://schemas.microsoft.com/office/drawing/2014/main" id="{3D39A5AF-C16B-43F7-A00B-D91D7FB0B1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4461" y="0"/>
                  <a:ext cx="2218724" cy="3397948"/>
                </a:xfrm>
                <a:custGeom>
                  <a:avLst/>
                  <a:gdLst>
                    <a:gd name="T0" fmla="*/ 296 w 1445"/>
                    <a:gd name="T1" fmla="*/ 1926 h 2213"/>
                    <a:gd name="T2" fmla="*/ 307 w 1445"/>
                    <a:gd name="T3" fmla="*/ 1938 h 2213"/>
                    <a:gd name="T4" fmla="*/ 319 w 1445"/>
                    <a:gd name="T5" fmla="*/ 1950 h 2213"/>
                    <a:gd name="T6" fmla="*/ 332 w 1445"/>
                    <a:gd name="T7" fmla="*/ 1963 h 2213"/>
                    <a:gd name="T8" fmla="*/ 346 w 1445"/>
                    <a:gd name="T9" fmla="*/ 1975 h 2213"/>
                    <a:gd name="T10" fmla="*/ 360 w 1445"/>
                    <a:gd name="T11" fmla="*/ 1988 h 2213"/>
                    <a:gd name="T12" fmla="*/ 376 w 1445"/>
                    <a:gd name="T13" fmla="*/ 1999 h 2213"/>
                    <a:gd name="T14" fmla="*/ 393 w 1445"/>
                    <a:gd name="T15" fmla="*/ 2012 h 2213"/>
                    <a:gd name="T16" fmla="*/ 412 w 1445"/>
                    <a:gd name="T17" fmla="*/ 2024 h 2213"/>
                    <a:gd name="T18" fmla="*/ 432 w 1445"/>
                    <a:gd name="T19" fmla="*/ 2037 h 2213"/>
                    <a:gd name="T20" fmla="*/ 455 w 1445"/>
                    <a:gd name="T21" fmla="*/ 2049 h 2213"/>
                    <a:gd name="T22" fmla="*/ 479 w 1445"/>
                    <a:gd name="T23" fmla="*/ 2061 h 2213"/>
                    <a:gd name="T24" fmla="*/ 507 w 1445"/>
                    <a:gd name="T25" fmla="*/ 2073 h 2213"/>
                    <a:gd name="T26" fmla="*/ 538 w 1445"/>
                    <a:gd name="T27" fmla="*/ 2086 h 2213"/>
                    <a:gd name="T28" fmla="*/ 573 w 1445"/>
                    <a:gd name="T29" fmla="*/ 2098 h 2213"/>
                    <a:gd name="T30" fmla="*/ 613 w 1445"/>
                    <a:gd name="T31" fmla="*/ 2110 h 2213"/>
                    <a:gd name="T32" fmla="*/ 657 w 1445"/>
                    <a:gd name="T33" fmla="*/ 2122 h 2213"/>
                    <a:gd name="T34" fmla="*/ 709 w 1445"/>
                    <a:gd name="T35" fmla="*/ 2134 h 2213"/>
                    <a:gd name="T36" fmla="*/ 770 w 1445"/>
                    <a:gd name="T37" fmla="*/ 2147 h 2213"/>
                    <a:gd name="T38" fmla="*/ 843 w 1445"/>
                    <a:gd name="T39" fmla="*/ 2159 h 2213"/>
                    <a:gd name="T40" fmla="*/ 931 w 1445"/>
                    <a:gd name="T41" fmla="*/ 2171 h 2213"/>
                    <a:gd name="T42" fmla="*/ 1037 w 1445"/>
                    <a:gd name="T43" fmla="*/ 2183 h 2213"/>
                    <a:gd name="T44" fmla="*/ 1176 w 1445"/>
                    <a:gd name="T45" fmla="*/ 2196 h 2213"/>
                    <a:gd name="T46" fmla="*/ 1354 w 1445"/>
                    <a:gd name="T47" fmla="*/ 2208 h 2213"/>
                    <a:gd name="T48" fmla="*/ 1445 w 1445"/>
                    <a:gd name="T49" fmla="*/ 2205 h 2213"/>
                    <a:gd name="T50" fmla="*/ 1369 w 1445"/>
                    <a:gd name="T51" fmla="*/ 2193 h 2213"/>
                    <a:gd name="T52" fmla="*/ 1222 w 1445"/>
                    <a:gd name="T53" fmla="*/ 2181 h 2213"/>
                    <a:gd name="T54" fmla="*/ 1108 w 1445"/>
                    <a:gd name="T55" fmla="*/ 2169 h 2213"/>
                    <a:gd name="T56" fmla="*/ 1014 w 1445"/>
                    <a:gd name="T57" fmla="*/ 2157 h 2213"/>
                    <a:gd name="T58" fmla="*/ 937 w 1445"/>
                    <a:gd name="T59" fmla="*/ 2145 h 2213"/>
                    <a:gd name="T60" fmla="*/ 871 w 1445"/>
                    <a:gd name="T61" fmla="*/ 2133 h 2213"/>
                    <a:gd name="T62" fmla="*/ 815 w 1445"/>
                    <a:gd name="T63" fmla="*/ 2120 h 2213"/>
                    <a:gd name="T64" fmla="*/ 765 w 1445"/>
                    <a:gd name="T65" fmla="*/ 2108 h 2213"/>
                    <a:gd name="T66" fmla="*/ 723 w 1445"/>
                    <a:gd name="T67" fmla="*/ 2096 h 2213"/>
                    <a:gd name="T68" fmla="*/ 686 w 1445"/>
                    <a:gd name="T69" fmla="*/ 2084 h 2213"/>
                    <a:gd name="T70" fmla="*/ 652 w 1445"/>
                    <a:gd name="T71" fmla="*/ 2071 h 2213"/>
                    <a:gd name="T72" fmla="*/ 622 w 1445"/>
                    <a:gd name="T73" fmla="*/ 2059 h 2213"/>
                    <a:gd name="T74" fmla="*/ 594 w 1445"/>
                    <a:gd name="T75" fmla="*/ 2047 h 2213"/>
                    <a:gd name="T76" fmla="*/ 570 w 1445"/>
                    <a:gd name="T77" fmla="*/ 2034 h 2213"/>
                    <a:gd name="T78" fmla="*/ 547 w 1445"/>
                    <a:gd name="T79" fmla="*/ 2022 h 2213"/>
                    <a:gd name="T80" fmla="*/ 526 w 1445"/>
                    <a:gd name="T81" fmla="*/ 2010 h 2213"/>
                    <a:gd name="T82" fmla="*/ 507 w 1445"/>
                    <a:gd name="T83" fmla="*/ 1997 h 2213"/>
                    <a:gd name="T84" fmla="*/ 490 w 1445"/>
                    <a:gd name="T85" fmla="*/ 1985 h 2213"/>
                    <a:gd name="T86" fmla="*/ 474 w 1445"/>
                    <a:gd name="T87" fmla="*/ 1973 h 2213"/>
                    <a:gd name="T88" fmla="*/ 459 w 1445"/>
                    <a:gd name="T89" fmla="*/ 1960 h 2213"/>
                    <a:gd name="T90" fmla="*/ 445 w 1445"/>
                    <a:gd name="T91" fmla="*/ 1948 h 2213"/>
                    <a:gd name="T92" fmla="*/ 432 w 1445"/>
                    <a:gd name="T93" fmla="*/ 1936 h 2213"/>
                    <a:gd name="T94" fmla="*/ 420 w 1445"/>
                    <a:gd name="T95" fmla="*/ 1924 h 2213"/>
                    <a:gd name="T96" fmla="*/ 279 w 1445"/>
                    <a:gd name="T97" fmla="*/ 1685 h 2213"/>
                    <a:gd name="T98" fmla="*/ 210 w 1445"/>
                    <a:gd name="T99" fmla="*/ 1446 h 2213"/>
                    <a:gd name="T100" fmla="*/ 172 w 1445"/>
                    <a:gd name="T101" fmla="*/ 1213 h 2213"/>
                    <a:gd name="T102" fmla="*/ 146 w 1445"/>
                    <a:gd name="T103" fmla="*/ 975 h 2213"/>
                    <a:gd name="T104" fmla="*/ 128 w 1445"/>
                    <a:gd name="T105" fmla="*/ 736 h 2213"/>
                    <a:gd name="T106" fmla="*/ 113 w 1445"/>
                    <a:gd name="T107" fmla="*/ 497 h 2213"/>
                    <a:gd name="T108" fmla="*/ 102 w 1445"/>
                    <a:gd name="T109" fmla="*/ 258 h 2213"/>
                    <a:gd name="T110" fmla="*/ 93 w 1445"/>
                    <a:gd name="T111" fmla="*/ 19 h 2213"/>
                    <a:gd name="T112" fmla="*/ 7 w 1445"/>
                    <a:gd name="T113" fmla="*/ 213 h 2213"/>
                    <a:gd name="T114" fmla="*/ 17 w 1445"/>
                    <a:gd name="T115" fmla="*/ 452 h 2213"/>
                    <a:gd name="T116" fmla="*/ 29 w 1445"/>
                    <a:gd name="T117" fmla="*/ 690 h 2213"/>
                    <a:gd name="T118" fmla="*/ 45 w 1445"/>
                    <a:gd name="T119" fmla="*/ 930 h 2213"/>
                    <a:gd name="T120" fmla="*/ 67 w 1445"/>
                    <a:gd name="T121" fmla="*/ 1168 h 2213"/>
                    <a:gd name="T122" fmla="*/ 99 w 1445"/>
                    <a:gd name="T123" fmla="*/ 1407 h 2213"/>
                    <a:gd name="T124" fmla="*/ 154 w 1445"/>
                    <a:gd name="T125" fmla="*/ 1646 h 2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445" h="2213">
                      <a:moveTo>
                        <a:pt x="188" y="1736"/>
                      </a:moveTo>
                      <a:lnTo>
                        <a:pt x="189" y="1739"/>
                      </a:lnTo>
                      <a:lnTo>
                        <a:pt x="191" y="1743"/>
                      </a:lnTo>
                      <a:lnTo>
                        <a:pt x="193" y="1750"/>
                      </a:lnTo>
                      <a:lnTo>
                        <a:pt x="196" y="1756"/>
                      </a:lnTo>
                      <a:lnTo>
                        <a:pt x="199" y="1762"/>
                      </a:lnTo>
                      <a:lnTo>
                        <a:pt x="203" y="1769"/>
                      </a:lnTo>
                      <a:lnTo>
                        <a:pt x="205" y="1775"/>
                      </a:lnTo>
                      <a:lnTo>
                        <a:pt x="209" y="1782"/>
                      </a:lnTo>
                      <a:lnTo>
                        <a:pt x="212" y="1788"/>
                      </a:lnTo>
                      <a:lnTo>
                        <a:pt x="215" y="1795"/>
                      </a:lnTo>
                      <a:lnTo>
                        <a:pt x="218" y="1801"/>
                      </a:lnTo>
                      <a:lnTo>
                        <a:pt x="222" y="1808"/>
                      </a:lnTo>
                      <a:lnTo>
                        <a:pt x="225" y="1814"/>
                      </a:lnTo>
                      <a:lnTo>
                        <a:pt x="228" y="1820"/>
                      </a:lnTo>
                      <a:lnTo>
                        <a:pt x="232" y="1827"/>
                      </a:lnTo>
                      <a:lnTo>
                        <a:pt x="236" y="1833"/>
                      </a:lnTo>
                      <a:lnTo>
                        <a:pt x="240" y="1840"/>
                      </a:lnTo>
                      <a:lnTo>
                        <a:pt x="243" y="1846"/>
                      </a:lnTo>
                      <a:lnTo>
                        <a:pt x="247" y="1853"/>
                      </a:lnTo>
                      <a:lnTo>
                        <a:pt x="251" y="1859"/>
                      </a:lnTo>
                      <a:lnTo>
                        <a:pt x="255" y="1866"/>
                      </a:lnTo>
                      <a:lnTo>
                        <a:pt x="259" y="1872"/>
                      </a:lnTo>
                      <a:lnTo>
                        <a:pt x="263" y="1879"/>
                      </a:lnTo>
                      <a:lnTo>
                        <a:pt x="267" y="1885"/>
                      </a:lnTo>
                      <a:lnTo>
                        <a:pt x="272" y="1891"/>
                      </a:lnTo>
                      <a:lnTo>
                        <a:pt x="276" y="1898"/>
                      </a:lnTo>
                      <a:lnTo>
                        <a:pt x="280" y="1904"/>
                      </a:lnTo>
                      <a:lnTo>
                        <a:pt x="285" y="1911"/>
                      </a:lnTo>
                      <a:lnTo>
                        <a:pt x="289" y="1917"/>
                      </a:lnTo>
                      <a:lnTo>
                        <a:pt x="294" y="1924"/>
                      </a:lnTo>
                      <a:lnTo>
                        <a:pt x="294" y="1924"/>
                      </a:lnTo>
                      <a:lnTo>
                        <a:pt x="295" y="1924"/>
                      </a:lnTo>
                      <a:lnTo>
                        <a:pt x="295" y="1925"/>
                      </a:lnTo>
                      <a:lnTo>
                        <a:pt x="295" y="1925"/>
                      </a:lnTo>
                      <a:lnTo>
                        <a:pt x="295" y="1925"/>
                      </a:lnTo>
                      <a:lnTo>
                        <a:pt x="296" y="1926"/>
                      </a:lnTo>
                      <a:lnTo>
                        <a:pt x="296" y="1926"/>
                      </a:lnTo>
                      <a:lnTo>
                        <a:pt x="296" y="1926"/>
                      </a:lnTo>
                      <a:lnTo>
                        <a:pt x="296" y="1927"/>
                      </a:lnTo>
                      <a:lnTo>
                        <a:pt x="297" y="1927"/>
                      </a:lnTo>
                      <a:lnTo>
                        <a:pt x="297" y="1927"/>
                      </a:lnTo>
                      <a:lnTo>
                        <a:pt x="297" y="1928"/>
                      </a:lnTo>
                      <a:lnTo>
                        <a:pt x="298" y="1928"/>
                      </a:lnTo>
                      <a:lnTo>
                        <a:pt x="298" y="1929"/>
                      </a:lnTo>
                      <a:lnTo>
                        <a:pt x="298" y="1929"/>
                      </a:lnTo>
                      <a:lnTo>
                        <a:pt x="299" y="1929"/>
                      </a:lnTo>
                      <a:lnTo>
                        <a:pt x="299" y="1929"/>
                      </a:lnTo>
                      <a:lnTo>
                        <a:pt x="299" y="1930"/>
                      </a:lnTo>
                      <a:lnTo>
                        <a:pt x="299" y="1930"/>
                      </a:lnTo>
                      <a:lnTo>
                        <a:pt x="300" y="1931"/>
                      </a:lnTo>
                      <a:lnTo>
                        <a:pt x="300" y="1931"/>
                      </a:lnTo>
                      <a:lnTo>
                        <a:pt x="300" y="1931"/>
                      </a:lnTo>
                      <a:lnTo>
                        <a:pt x="301" y="1931"/>
                      </a:lnTo>
                      <a:lnTo>
                        <a:pt x="301" y="1932"/>
                      </a:lnTo>
                      <a:lnTo>
                        <a:pt x="301" y="1932"/>
                      </a:lnTo>
                      <a:lnTo>
                        <a:pt x="301" y="1932"/>
                      </a:lnTo>
                      <a:lnTo>
                        <a:pt x="302" y="1933"/>
                      </a:lnTo>
                      <a:lnTo>
                        <a:pt x="302" y="1933"/>
                      </a:lnTo>
                      <a:lnTo>
                        <a:pt x="303" y="1934"/>
                      </a:lnTo>
                      <a:lnTo>
                        <a:pt x="303" y="1934"/>
                      </a:lnTo>
                      <a:lnTo>
                        <a:pt x="303" y="1934"/>
                      </a:lnTo>
                      <a:lnTo>
                        <a:pt x="303" y="1934"/>
                      </a:lnTo>
                      <a:lnTo>
                        <a:pt x="304" y="1935"/>
                      </a:lnTo>
                      <a:lnTo>
                        <a:pt x="304" y="1935"/>
                      </a:lnTo>
                      <a:lnTo>
                        <a:pt x="304" y="1936"/>
                      </a:lnTo>
                      <a:lnTo>
                        <a:pt x="305" y="1936"/>
                      </a:lnTo>
                      <a:lnTo>
                        <a:pt x="305" y="1936"/>
                      </a:lnTo>
                      <a:lnTo>
                        <a:pt x="306" y="1936"/>
                      </a:lnTo>
                      <a:lnTo>
                        <a:pt x="306" y="1937"/>
                      </a:lnTo>
                      <a:lnTo>
                        <a:pt x="306" y="1937"/>
                      </a:lnTo>
                      <a:lnTo>
                        <a:pt x="306" y="1937"/>
                      </a:lnTo>
                      <a:lnTo>
                        <a:pt x="307" y="1938"/>
                      </a:lnTo>
                      <a:lnTo>
                        <a:pt x="307" y="1938"/>
                      </a:lnTo>
                      <a:lnTo>
                        <a:pt x="307" y="1938"/>
                      </a:lnTo>
                      <a:lnTo>
                        <a:pt x="308" y="1939"/>
                      </a:lnTo>
                      <a:lnTo>
                        <a:pt x="308" y="1939"/>
                      </a:lnTo>
                      <a:lnTo>
                        <a:pt x="308" y="1939"/>
                      </a:lnTo>
                      <a:lnTo>
                        <a:pt x="308" y="1940"/>
                      </a:lnTo>
                      <a:lnTo>
                        <a:pt x="309" y="1940"/>
                      </a:lnTo>
                      <a:lnTo>
                        <a:pt x="309" y="1941"/>
                      </a:lnTo>
                      <a:lnTo>
                        <a:pt x="310" y="1941"/>
                      </a:lnTo>
                      <a:lnTo>
                        <a:pt x="310" y="1941"/>
                      </a:lnTo>
                      <a:lnTo>
                        <a:pt x="310" y="1941"/>
                      </a:lnTo>
                      <a:lnTo>
                        <a:pt x="310" y="1942"/>
                      </a:lnTo>
                      <a:lnTo>
                        <a:pt x="311" y="1942"/>
                      </a:lnTo>
                      <a:lnTo>
                        <a:pt x="311" y="1943"/>
                      </a:lnTo>
                      <a:lnTo>
                        <a:pt x="311" y="1943"/>
                      </a:lnTo>
                      <a:lnTo>
                        <a:pt x="312" y="1943"/>
                      </a:lnTo>
                      <a:lnTo>
                        <a:pt x="312" y="1943"/>
                      </a:lnTo>
                      <a:lnTo>
                        <a:pt x="313" y="1944"/>
                      </a:lnTo>
                      <a:lnTo>
                        <a:pt x="313" y="1944"/>
                      </a:lnTo>
                      <a:lnTo>
                        <a:pt x="313" y="1944"/>
                      </a:lnTo>
                      <a:lnTo>
                        <a:pt x="313" y="1945"/>
                      </a:lnTo>
                      <a:lnTo>
                        <a:pt x="314" y="1945"/>
                      </a:lnTo>
                      <a:lnTo>
                        <a:pt x="314" y="1945"/>
                      </a:lnTo>
                      <a:lnTo>
                        <a:pt x="314" y="1946"/>
                      </a:lnTo>
                      <a:lnTo>
                        <a:pt x="315" y="1946"/>
                      </a:lnTo>
                      <a:lnTo>
                        <a:pt x="315" y="1946"/>
                      </a:lnTo>
                      <a:lnTo>
                        <a:pt x="315" y="1947"/>
                      </a:lnTo>
                      <a:lnTo>
                        <a:pt x="315" y="1947"/>
                      </a:lnTo>
                      <a:lnTo>
                        <a:pt x="316" y="1948"/>
                      </a:lnTo>
                      <a:lnTo>
                        <a:pt x="316" y="1948"/>
                      </a:lnTo>
                      <a:lnTo>
                        <a:pt x="317" y="1948"/>
                      </a:lnTo>
                      <a:lnTo>
                        <a:pt x="317" y="1948"/>
                      </a:lnTo>
                      <a:lnTo>
                        <a:pt x="317" y="1949"/>
                      </a:lnTo>
                      <a:lnTo>
                        <a:pt x="317" y="1949"/>
                      </a:lnTo>
                      <a:lnTo>
                        <a:pt x="318" y="1950"/>
                      </a:lnTo>
                      <a:lnTo>
                        <a:pt x="318" y="1950"/>
                      </a:lnTo>
                      <a:lnTo>
                        <a:pt x="319" y="1950"/>
                      </a:lnTo>
                      <a:lnTo>
                        <a:pt x="319" y="1950"/>
                      </a:lnTo>
                      <a:lnTo>
                        <a:pt x="319" y="1951"/>
                      </a:lnTo>
                      <a:lnTo>
                        <a:pt x="320" y="1951"/>
                      </a:lnTo>
                      <a:lnTo>
                        <a:pt x="320" y="1951"/>
                      </a:lnTo>
                      <a:lnTo>
                        <a:pt x="320" y="1952"/>
                      </a:lnTo>
                      <a:lnTo>
                        <a:pt x="320" y="1952"/>
                      </a:lnTo>
                      <a:lnTo>
                        <a:pt x="321" y="1952"/>
                      </a:lnTo>
                      <a:lnTo>
                        <a:pt x="321" y="1953"/>
                      </a:lnTo>
                      <a:lnTo>
                        <a:pt x="322" y="1953"/>
                      </a:lnTo>
                      <a:lnTo>
                        <a:pt x="322" y="1953"/>
                      </a:lnTo>
                      <a:lnTo>
                        <a:pt x="322" y="1954"/>
                      </a:lnTo>
                      <a:lnTo>
                        <a:pt x="322" y="1954"/>
                      </a:lnTo>
                      <a:lnTo>
                        <a:pt x="323" y="1955"/>
                      </a:lnTo>
                      <a:lnTo>
                        <a:pt x="323" y="1955"/>
                      </a:lnTo>
                      <a:lnTo>
                        <a:pt x="324" y="1955"/>
                      </a:lnTo>
                      <a:lnTo>
                        <a:pt x="324" y="1955"/>
                      </a:lnTo>
                      <a:lnTo>
                        <a:pt x="325" y="1956"/>
                      </a:lnTo>
                      <a:lnTo>
                        <a:pt x="325" y="1956"/>
                      </a:lnTo>
                      <a:lnTo>
                        <a:pt x="325" y="1957"/>
                      </a:lnTo>
                      <a:lnTo>
                        <a:pt x="325" y="1957"/>
                      </a:lnTo>
                      <a:lnTo>
                        <a:pt x="326" y="1957"/>
                      </a:lnTo>
                      <a:lnTo>
                        <a:pt x="326" y="1957"/>
                      </a:lnTo>
                      <a:lnTo>
                        <a:pt x="327" y="1958"/>
                      </a:lnTo>
                      <a:lnTo>
                        <a:pt x="327" y="1958"/>
                      </a:lnTo>
                      <a:lnTo>
                        <a:pt x="327" y="1958"/>
                      </a:lnTo>
                      <a:lnTo>
                        <a:pt x="327" y="1959"/>
                      </a:lnTo>
                      <a:lnTo>
                        <a:pt x="328" y="1959"/>
                      </a:lnTo>
                      <a:lnTo>
                        <a:pt x="328" y="1959"/>
                      </a:lnTo>
                      <a:lnTo>
                        <a:pt x="329" y="1960"/>
                      </a:lnTo>
                      <a:lnTo>
                        <a:pt x="329" y="1960"/>
                      </a:lnTo>
                      <a:lnTo>
                        <a:pt x="329" y="1960"/>
                      </a:lnTo>
                      <a:lnTo>
                        <a:pt x="329" y="1961"/>
                      </a:lnTo>
                      <a:lnTo>
                        <a:pt x="330" y="1961"/>
                      </a:lnTo>
                      <a:lnTo>
                        <a:pt x="330" y="1962"/>
                      </a:lnTo>
                      <a:lnTo>
                        <a:pt x="331" y="1962"/>
                      </a:lnTo>
                      <a:lnTo>
                        <a:pt x="331" y="1962"/>
                      </a:lnTo>
                      <a:lnTo>
                        <a:pt x="331" y="1962"/>
                      </a:lnTo>
                      <a:lnTo>
                        <a:pt x="332" y="1963"/>
                      </a:lnTo>
                      <a:lnTo>
                        <a:pt x="332" y="1963"/>
                      </a:lnTo>
                      <a:lnTo>
                        <a:pt x="332" y="1963"/>
                      </a:lnTo>
                      <a:lnTo>
                        <a:pt x="333" y="1964"/>
                      </a:lnTo>
                      <a:lnTo>
                        <a:pt x="333" y="1964"/>
                      </a:lnTo>
                      <a:lnTo>
                        <a:pt x="334" y="1964"/>
                      </a:lnTo>
                      <a:lnTo>
                        <a:pt x="334" y="1965"/>
                      </a:lnTo>
                      <a:lnTo>
                        <a:pt x="334" y="1965"/>
                      </a:lnTo>
                      <a:lnTo>
                        <a:pt x="334" y="1965"/>
                      </a:lnTo>
                      <a:lnTo>
                        <a:pt x="335" y="1966"/>
                      </a:lnTo>
                      <a:lnTo>
                        <a:pt x="335" y="1966"/>
                      </a:lnTo>
                      <a:lnTo>
                        <a:pt x="336" y="1967"/>
                      </a:lnTo>
                      <a:lnTo>
                        <a:pt x="336" y="1967"/>
                      </a:lnTo>
                      <a:lnTo>
                        <a:pt x="336" y="1967"/>
                      </a:lnTo>
                      <a:lnTo>
                        <a:pt x="337" y="1967"/>
                      </a:lnTo>
                      <a:lnTo>
                        <a:pt x="337" y="1968"/>
                      </a:lnTo>
                      <a:lnTo>
                        <a:pt x="337" y="1968"/>
                      </a:lnTo>
                      <a:lnTo>
                        <a:pt x="338" y="1969"/>
                      </a:lnTo>
                      <a:lnTo>
                        <a:pt x="338" y="1969"/>
                      </a:lnTo>
                      <a:lnTo>
                        <a:pt x="339" y="1969"/>
                      </a:lnTo>
                      <a:lnTo>
                        <a:pt x="339" y="1969"/>
                      </a:lnTo>
                      <a:lnTo>
                        <a:pt x="339" y="1970"/>
                      </a:lnTo>
                      <a:lnTo>
                        <a:pt x="340" y="1970"/>
                      </a:lnTo>
                      <a:lnTo>
                        <a:pt x="340" y="1970"/>
                      </a:lnTo>
                      <a:lnTo>
                        <a:pt x="341" y="1971"/>
                      </a:lnTo>
                      <a:lnTo>
                        <a:pt x="341" y="1971"/>
                      </a:lnTo>
                      <a:lnTo>
                        <a:pt x="341" y="1971"/>
                      </a:lnTo>
                      <a:lnTo>
                        <a:pt x="341" y="1972"/>
                      </a:lnTo>
                      <a:lnTo>
                        <a:pt x="342" y="1972"/>
                      </a:lnTo>
                      <a:lnTo>
                        <a:pt x="342" y="1972"/>
                      </a:lnTo>
                      <a:lnTo>
                        <a:pt x="343" y="1973"/>
                      </a:lnTo>
                      <a:lnTo>
                        <a:pt x="343" y="1973"/>
                      </a:lnTo>
                      <a:lnTo>
                        <a:pt x="343" y="1974"/>
                      </a:lnTo>
                      <a:lnTo>
                        <a:pt x="344" y="1974"/>
                      </a:lnTo>
                      <a:lnTo>
                        <a:pt x="344" y="1974"/>
                      </a:lnTo>
                      <a:lnTo>
                        <a:pt x="345" y="1974"/>
                      </a:lnTo>
                      <a:lnTo>
                        <a:pt x="345" y="1975"/>
                      </a:lnTo>
                      <a:lnTo>
                        <a:pt x="346" y="1975"/>
                      </a:lnTo>
                      <a:lnTo>
                        <a:pt x="346" y="1976"/>
                      </a:lnTo>
                      <a:lnTo>
                        <a:pt x="346" y="1976"/>
                      </a:lnTo>
                      <a:lnTo>
                        <a:pt x="346" y="1976"/>
                      </a:lnTo>
                      <a:lnTo>
                        <a:pt x="347" y="1976"/>
                      </a:lnTo>
                      <a:lnTo>
                        <a:pt x="347" y="1977"/>
                      </a:lnTo>
                      <a:lnTo>
                        <a:pt x="348" y="1977"/>
                      </a:lnTo>
                      <a:lnTo>
                        <a:pt x="348" y="1977"/>
                      </a:lnTo>
                      <a:lnTo>
                        <a:pt x="348" y="1978"/>
                      </a:lnTo>
                      <a:lnTo>
                        <a:pt x="349" y="1978"/>
                      </a:lnTo>
                      <a:lnTo>
                        <a:pt x="349" y="1978"/>
                      </a:lnTo>
                      <a:lnTo>
                        <a:pt x="350" y="1979"/>
                      </a:lnTo>
                      <a:lnTo>
                        <a:pt x="350" y="1979"/>
                      </a:lnTo>
                      <a:lnTo>
                        <a:pt x="350" y="1979"/>
                      </a:lnTo>
                      <a:lnTo>
                        <a:pt x="351" y="1980"/>
                      </a:lnTo>
                      <a:lnTo>
                        <a:pt x="351" y="1980"/>
                      </a:lnTo>
                      <a:lnTo>
                        <a:pt x="352" y="1981"/>
                      </a:lnTo>
                      <a:lnTo>
                        <a:pt x="352" y="1981"/>
                      </a:lnTo>
                      <a:lnTo>
                        <a:pt x="353" y="1981"/>
                      </a:lnTo>
                      <a:lnTo>
                        <a:pt x="353" y="1981"/>
                      </a:lnTo>
                      <a:lnTo>
                        <a:pt x="353" y="1982"/>
                      </a:lnTo>
                      <a:lnTo>
                        <a:pt x="353" y="1982"/>
                      </a:lnTo>
                      <a:lnTo>
                        <a:pt x="354" y="1982"/>
                      </a:lnTo>
                      <a:lnTo>
                        <a:pt x="354" y="1983"/>
                      </a:lnTo>
                      <a:lnTo>
                        <a:pt x="355" y="1983"/>
                      </a:lnTo>
                      <a:lnTo>
                        <a:pt x="355" y="1983"/>
                      </a:lnTo>
                      <a:lnTo>
                        <a:pt x="355" y="1984"/>
                      </a:lnTo>
                      <a:lnTo>
                        <a:pt x="356" y="1984"/>
                      </a:lnTo>
                      <a:lnTo>
                        <a:pt x="356" y="1984"/>
                      </a:lnTo>
                      <a:lnTo>
                        <a:pt x="357" y="1985"/>
                      </a:lnTo>
                      <a:lnTo>
                        <a:pt x="357" y="1985"/>
                      </a:lnTo>
                      <a:lnTo>
                        <a:pt x="357" y="1985"/>
                      </a:lnTo>
                      <a:lnTo>
                        <a:pt x="358" y="1986"/>
                      </a:lnTo>
                      <a:lnTo>
                        <a:pt x="358" y="1986"/>
                      </a:lnTo>
                      <a:lnTo>
                        <a:pt x="359" y="1986"/>
                      </a:lnTo>
                      <a:lnTo>
                        <a:pt x="359" y="1987"/>
                      </a:lnTo>
                      <a:lnTo>
                        <a:pt x="360" y="1987"/>
                      </a:lnTo>
                      <a:lnTo>
                        <a:pt x="360" y="1988"/>
                      </a:lnTo>
                      <a:lnTo>
                        <a:pt x="360" y="1988"/>
                      </a:lnTo>
                      <a:lnTo>
                        <a:pt x="361" y="1988"/>
                      </a:lnTo>
                      <a:lnTo>
                        <a:pt x="361" y="1988"/>
                      </a:lnTo>
                      <a:lnTo>
                        <a:pt x="362" y="1989"/>
                      </a:lnTo>
                      <a:lnTo>
                        <a:pt x="362" y="1989"/>
                      </a:lnTo>
                      <a:lnTo>
                        <a:pt x="362" y="1989"/>
                      </a:lnTo>
                      <a:lnTo>
                        <a:pt x="363" y="1990"/>
                      </a:lnTo>
                      <a:lnTo>
                        <a:pt x="363" y="1990"/>
                      </a:lnTo>
                      <a:lnTo>
                        <a:pt x="364" y="1990"/>
                      </a:lnTo>
                      <a:lnTo>
                        <a:pt x="364" y="1991"/>
                      </a:lnTo>
                      <a:lnTo>
                        <a:pt x="364" y="1991"/>
                      </a:lnTo>
                      <a:lnTo>
                        <a:pt x="365" y="1991"/>
                      </a:lnTo>
                      <a:lnTo>
                        <a:pt x="365" y="1992"/>
                      </a:lnTo>
                      <a:lnTo>
                        <a:pt x="366" y="1992"/>
                      </a:lnTo>
                      <a:lnTo>
                        <a:pt x="367" y="1992"/>
                      </a:lnTo>
                      <a:lnTo>
                        <a:pt x="367" y="1993"/>
                      </a:lnTo>
                      <a:lnTo>
                        <a:pt x="367" y="1993"/>
                      </a:lnTo>
                      <a:lnTo>
                        <a:pt x="368" y="1993"/>
                      </a:lnTo>
                      <a:lnTo>
                        <a:pt x="368" y="1994"/>
                      </a:lnTo>
                      <a:lnTo>
                        <a:pt x="369" y="1994"/>
                      </a:lnTo>
                      <a:lnTo>
                        <a:pt x="369" y="1995"/>
                      </a:lnTo>
                      <a:lnTo>
                        <a:pt x="369" y="1995"/>
                      </a:lnTo>
                      <a:lnTo>
                        <a:pt x="370" y="1995"/>
                      </a:lnTo>
                      <a:lnTo>
                        <a:pt x="370" y="1995"/>
                      </a:lnTo>
                      <a:lnTo>
                        <a:pt x="371" y="1996"/>
                      </a:lnTo>
                      <a:lnTo>
                        <a:pt x="371" y="1996"/>
                      </a:lnTo>
                      <a:lnTo>
                        <a:pt x="371" y="1996"/>
                      </a:lnTo>
                      <a:lnTo>
                        <a:pt x="372" y="1997"/>
                      </a:lnTo>
                      <a:lnTo>
                        <a:pt x="372" y="1997"/>
                      </a:lnTo>
                      <a:lnTo>
                        <a:pt x="373" y="1997"/>
                      </a:lnTo>
                      <a:lnTo>
                        <a:pt x="373" y="1998"/>
                      </a:lnTo>
                      <a:lnTo>
                        <a:pt x="374" y="1998"/>
                      </a:lnTo>
                      <a:lnTo>
                        <a:pt x="374" y="1998"/>
                      </a:lnTo>
                      <a:lnTo>
                        <a:pt x="375" y="1999"/>
                      </a:lnTo>
                      <a:lnTo>
                        <a:pt x="375" y="1999"/>
                      </a:lnTo>
                      <a:lnTo>
                        <a:pt x="376" y="1999"/>
                      </a:lnTo>
                      <a:lnTo>
                        <a:pt x="376" y="1999"/>
                      </a:lnTo>
                      <a:lnTo>
                        <a:pt x="376" y="2000"/>
                      </a:lnTo>
                      <a:lnTo>
                        <a:pt x="377" y="2000"/>
                      </a:lnTo>
                      <a:lnTo>
                        <a:pt x="377" y="2001"/>
                      </a:lnTo>
                      <a:lnTo>
                        <a:pt x="378" y="2001"/>
                      </a:lnTo>
                      <a:lnTo>
                        <a:pt x="378" y="2002"/>
                      </a:lnTo>
                      <a:lnTo>
                        <a:pt x="378" y="2002"/>
                      </a:lnTo>
                      <a:lnTo>
                        <a:pt x="379" y="2002"/>
                      </a:lnTo>
                      <a:lnTo>
                        <a:pt x="380" y="2002"/>
                      </a:lnTo>
                      <a:lnTo>
                        <a:pt x="380" y="2003"/>
                      </a:lnTo>
                      <a:lnTo>
                        <a:pt x="381" y="2003"/>
                      </a:lnTo>
                      <a:lnTo>
                        <a:pt x="381" y="2003"/>
                      </a:lnTo>
                      <a:lnTo>
                        <a:pt x="381" y="2004"/>
                      </a:lnTo>
                      <a:lnTo>
                        <a:pt x="382" y="2004"/>
                      </a:lnTo>
                      <a:lnTo>
                        <a:pt x="382" y="2004"/>
                      </a:lnTo>
                      <a:lnTo>
                        <a:pt x="383" y="2005"/>
                      </a:lnTo>
                      <a:lnTo>
                        <a:pt x="383" y="2005"/>
                      </a:lnTo>
                      <a:lnTo>
                        <a:pt x="384" y="2005"/>
                      </a:lnTo>
                      <a:lnTo>
                        <a:pt x="384" y="2006"/>
                      </a:lnTo>
                      <a:lnTo>
                        <a:pt x="385" y="2006"/>
                      </a:lnTo>
                      <a:lnTo>
                        <a:pt x="385" y="2007"/>
                      </a:lnTo>
                      <a:lnTo>
                        <a:pt x="385" y="2007"/>
                      </a:lnTo>
                      <a:lnTo>
                        <a:pt x="386" y="2007"/>
                      </a:lnTo>
                      <a:lnTo>
                        <a:pt x="387" y="2007"/>
                      </a:lnTo>
                      <a:lnTo>
                        <a:pt x="387" y="2008"/>
                      </a:lnTo>
                      <a:lnTo>
                        <a:pt x="388" y="2008"/>
                      </a:lnTo>
                      <a:lnTo>
                        <a:pt x="388" y="2008"/>
                      </a:lnTo>
                      <a:lnTo>
                        <a:pt x="388" y="2009"/>
                      </a:lnTo>
                      <a:lnTo>
                        <a:pt x="389" y="2009"/>
                      </a:lnTo>
                      <a:lnTo>
                        <a:pt x="389" y="2009"/>
                      </a:lnTo>
                      <a:lnTo>
                        <a:pt x="390" y="2010"/>
                      </a:lnTo>
                      <a:lnTo>
                        <a:pt x="390" y="2010"/>
                      </a:lnTo>
                      <a:lnTo>
                        <a:pt x="391" y="2010"/>
                      </a:lnTo>
                      <a:lnTo>
                        <a:pt x="391" y="2011"/>
                      </a:lnTo>
                      <a:lnTo>
                        <a:pt x="392" y="2011"/>
                      </a:lnTo>
                      <a:lnTo>
                        <a:pt x="392" y="2011"/>
                      </a:lnTo>
                      <a:lnTo>
                        <a:pt x="393" y="2012"/>
                      </a:lnTo>
                      <a:lnTo>
                        <a:pt x="393" y="2012"/>
                      </a:lnTo>
                      <a:lnTo>
                        <a:pt x="394" y="2012"/>
                      </a:lnTo>
                      <a:lnTo>
                        <a:pt x="394" y="2013"/>
                      </a:lnTo>
                      <a:lnTo>
                        <a:pt x="395" y="2013"/>
                      </a:lnTo>
                      <a:lnTo>
                        <a:pt x="395" y="2014"/>
                      </a:lnTo>
                      <a:lnTo>
                        <a:pt x="396" y="2014"/>
                      </a:lnTo>
                      <a:lnTo>
                        <a:pt x="396" y="2014"/>
                      </a:lnTo>
                      <a:lnTo>
                        <a:pt x="397" y="2014"/>
                      </a:lnTo>
                      <a:lnTo>
                        <a:pt x="397" y="2015"/>
                      </a:lnTo>
                      <a:lnTo>
                        <a:pt x="398" y="2015"/>
                      </a:lnTo>
                      <a:lnTo>
                        <a:pt x="398" y="2015"/>
                      </a:lnTo>
                      <a:lnTo>
                        <a:pt x="399" y="2016"/>
                      </a:lnTo>
                      <a:lnTo>
                        <a:pt x="399" y="2016"/>
                      </a:lnTo>
                      <a:lnTo>
                        <a:pt x="400" y="2016"/>
                      </a:lnTo>
                      <a:lnTo>
                        <a:pt x="400" y="2017"/>
                      </a:lnTo>
                      <a:lnTo>
                        <a:pt x="401" y="2017"/>
                      </a:lnTo>
                      <a:lnTo>
                        <a:pt x="401" y="2017"/>
                      </a:lnTo>
                      <a:lnTo>
                        <a:pt x="402" y="2018"/>
                      </a:lnTo>
                      <a:lnTo>
                        <a:pt x="402" y="2018"/>
                      </a:lnTo>
                      <a:lnTo>
                        <a:pt x="403" y="2018"/>
                      </a:lnTo>
                      <a:lnTo>
                        <a:pt x="403" y="2019"/>
                      </a:lnTo>
                      <a:lnTo>
                        <a:pt x="404" y="2019"/>
                      </a:lnTo>
                      <a:lnTo>
                        <a:pt x="404" y="2019"/>
                      </a:lnTo>
                      <a:lnTo>
                        <a:pt x="405" y="2020"/>
                      </a:lnTo>
                      <a:lnTo>
                        <a:pt x="405" y="2020"/>
                      </a:lnTo>
                      <a:lnTo>
                        <a:pt x="406" y="2021"/>
                      </a:lnTo>
                      <a:lnTo>
                        <a:pt x="407" y="2021"/>
                      </a:lnTo>
                      <a:lnTo>
                        <a:pt x="407" y="2021"/>
                      </a:lnTo>
                      <a:lnTo>
                        <a:pt x="407" y="2021"/>
                      </a:lnTo>
                      <a:lnTo>
                        <a:pt x="408" y="2022"/>
                      </a:lnTo>
                      <a:lnTo>
                        <a:pt x="409" y="2022"/>
                      </a:lnTo>
                      <a:lnTo>
                        <a:pt x="409" y="2022"/>
                      </a:lnTo>
                      <a:lnTo>
                        <a:pt x="409" y="2023"/>
                      </a:lnTo>
                      <a:lnTo>
                        <a:pt x="410" y="2023"/>
                      </a:lnTo>
                      <a:lnTo>
                        <a:pt x="411" y="2023"/>
                      </a:lnTo>
                      <a:lnTo>
                        <a:pt x="411" y="2024"/>
                      </a:lnTo>
                      <a:lnTo>
                        <a:pt x="411" y="2024"/>
                      </a:lnTo>
                      <a:lnTo>
                        <a:pt x="412" y="2024"/>
                      </a:lnTo>
                      <a:lnTo>
                        <a:pt x="413" y="2025"/>
                      </a:lnTo>
                      <a:lnTo>
                        <a:pt x="413" y="2025"/>
                      </a:lnTo>
                      <a:lnTo>
                        <a:pt x="414" y="2025"/>
                      </a:lnTo>
                      <a:lnTo>
                        <a:pt x="414" y="2025"/>
                      </a:lnTo>
                      <a:lnTo>
                        <a:pt x="415" y="2026"/>
                      </a:lnTo>
                      <a:lnTo>
                        <a:pt x="415" y="2026"/>
                      </a:lnTo>
                      <a:lnTo>
                        <a:pt x="416" y="2027"/>
                      </a:lnTo>
                      <a:lnTo>
                        <a:pt x="416" y="2027"/>
                      </a:lnTo>
                      <a:lnTo>
                        <a:pt x="417" y="2028"/>
                      </a:lnTo>
                      <a:lnTo>
                        <a:pt x="418" y="2028"/>
                      </a:lnTo>
                      <a:lnTo>
                        <a:pt x="418" y="2028"/>
                      </a:lnTo>
                      <a:lnTo>
                        <a:pt x="418" y="2028"/>
                      </a:lnTo>
                      <a:lnTo>
                        <a:pt x="419" y="2029"/>
                      </a:lnTo>
                      <a:lnTo>
                        <a:pt x="420" y="2029"/>
                      </a:lnTo>
                      <a:lnTo>
                        <a:pt x="420" y="2029"/>
                      </a:lnTo>
                      <a:lnTo>
                        <a:pt x="421" y="2030"/>
                      </a:lnTo>
                      <a:lnTo>
                        <a:pt x="421" y="2030"/>
                      </a:lnTo>
                      <a:lnTo>
                        <a:pt x="422" y="2030"/>
                      </a:lnTo>
                      <a:lnTo>
                        <a:pt x="423" y="2031"/>
                      </a:lnTo>
                      <a:lnTo>
                        <a:pt x="423" y="2031"/>
                      </a:lnTo>
                      <a:lnTo>
                        <a:pt x="423" y="2031"/>
                      </a:lnTo>
                      <a:lnTo>
                        <a:pt x="424" y="2032"/>
                      </a:lnTo>
                      <a:lnTo>
                        <a:pt x="425" y="2032"/>
                      </a:lnTo>
                      <a:lnTo>
                        <a:pt x="425" y="2032"/>
                      </a:lnTo>
                      <a:lnTo>
                        <a:pt x="426" y="2032"/>
                      </a:lnTo>
                      <a:lnTo>
                        <a:pt x="426" y="2033"/>
                      </a:lnTo>
                      <a:lnTo>
                        <a:pt x="427" y="2033"/>
                      </a:lnTo>
                      <a:lnTo>
                        <a:pt x="428" y="2034"/>
                      </a:lnTo>
                      <a:lnTo>
                        <a:pt x="428" y="2034"/>
                      </a:lnTo>
                      <a:lnTo>
                        <a:pt x="429" y="2034"/>
                      </a:lnTo>
                      <a:lnTo>
                        <a:pt x="429" y="2035"/>
                      </a:lnTo>
                      <a:lnTo>
                        <a:pt x="430" y="2035"/>
                      </a:lnTo>
                      <a:lnTo>
                        <a:pt x="430" y="2035"/>
                      </a:lnTo>
                      <a:lnTo>
                        <a:pt x="431" y="2036"/>
                      </a:lnTo>
                      <a:lnTo>
                        <a:pt x="432" y="2036"/>
                      </a:lnTo>
                      <a:lnTo>
                        <a:pt x="432" y="2036"/>
                      </a:lnTo>
                      <a:lnTo>
                        <a:pt x="432" y="2037"/>
                      </a:lnTo>
                      <a:lnTo>
                        <a:pt x="433" y="2037"/>
                      </a:lnTo>
                      <a:lnTo>
                        <a:pt x="434" y="2037"/>
                      </a:lnTo>
                      <a:lnTo>
                        <a:pt x="435" y="2038"/>
                      </a:lnTo>
                      <a:lnTo>
                        <a:pt x="435" y="2038"/>
                      </a:lnTo>
                      <a:lnTo>
                        <a:pt x="436" y="2038"/>
                      </a:lnTo>
                      <a:lnTo>
                        <a:pt x="436" y="2039"/>
                      </a:lnTo>
                      <a:lnTo>
                        <a:pt x="437" y="2039"/>
                      </a:lnTo>
                      <a:lnTo>
                        <a:pt x="437" y="2040"/>
                      </a:lnTo>
                      <a:lnTo>
                        <a:pt x="438" y="2040"/>
                      </a:lnTo>
                      <a:lnTo>
                        <a:pt x="439" y="2040"/>
                      </a:lnTo>
                      <a:lnTo>
                        <a:pt x="439" y="2040"/>
                      </a:lnTo>
                      <a:lnTo>
                        <a:pt x="440" y="2041"/>
                      </a:lnTo>
                      <a:lnTo>
                        <a:pt x="440" y="2041"/>
                      </a:lnTo>
                      <a:lnTo>
                        <a:pt x="440" y="2041"/>
                      </a:lnTo>
                      <a:lnTo>
                        <a:pt x="441" y="2041"/>
                      </a:lnTo>
                      <a:lnTo>
                        <a:pt x="442" y="2042"/>
                      </a:lnTo>
                      <a:lnTo>
                        <a:pt x="442" y="2042"/>
                      </a:lnTo>
                      <a:lnTo>
                        <a:pt x="443" y="2042"/>
                      </a:lnTo>
                      <a:lnTo>
                        <a:pt x="443" y="2043"/>
                      </a:lnTo>
                      <a:lnTo>
                        <a:pt x="444" y="2043"/>
                      </a:lnTo>
                      <a:lnTo>
                        <a:pt x="444" y="2043"/>
                      </a:lnTo>
                      <a:lnTo>
                        <a:pt x="445" y="2044"/>
                      </a:lnTo>
                      <a:lnTo>
                        <a:pt x="446" y="2044"/>
                      </a:lnTo>
                      <a:lnTo>
                        <a:pt x="446" y="2044"/>
                      </a:lnTo>
                      <a:lnTo>
                        <a:pt x="447" y="2044"/>
                      </a:lnTo>
                      <a:lnTo>
                        <a:pt x="448" y="2045"/>
                      </a:lnTo>
                      <a:lnTo>
                        <a:pt x="448" y="2045"/>
                      </a:lnTo>
                      <a:lnTo>
                        <a:pt x="449" y="2046"/>
                      </a:lnTo>
                      <a:lnTo>
                        <a:pt x="449" y="2046"/>
                      </a:lnTo>
                      <a:lnTo>
                        <a:pt x="450" y="2047"/>
                      </a:lnTo>
                      <a:lnTo>
                        <a:pt x="451" y="2047"/>
                      </a:lnTo>
                      <a:lnTo>
                        <a:pt x="451" y="2047"/>
                      </a:lnTo>
                      <a:lnTo>
                        <a:pt x="452" y="2047"/>
                      </a:lnTo>
                      <a:lnTo>
                        <a:pt x="453" y="2048"/>
                      </a:lnTo>
                      <a:lnTo>
                        <a:pt x="453" y="2048"/>
                      </a:lnTo>
                      <a:lnTo>
                        <a:pt x="454" y="2048"/>
                      </a:lnTo>
                      <a:lnTo>
                        <a:pt x="455" y="2049"/>
                      </a:lnTo>
                      <a:lnTo>
                        <a:pt x="455" y="2049"/>
                      </a:lnTo>
                      <a:lnTo>
                        <a:pt x="456" y="2049"/>
                      </a:lnTo>
                      <a:lnTo>
                        <a:pt x="456" y="2050"/>
                      </a:lnTo>
                      <a:lnTo>
                        <a:pt x="457" y="2050"/>
                      </a:lnTo>
                      <a:lnTo>
                        <a:pt x="458" y="2050"/>
                      </a:lnTo>
                      <a:lnTo>
                        <a:pt x="458" y="2051"/>
                      </a:lnTo>
                      <a:lnTo>
                        <a:pt x="459" y="2051"/>
                      </a:lnTo>
                      <a:lnTo>
                        <a:pt x="460" y="2051"/>
                      </a:lnTo>
                      <a:lnTo>
                        <a:pt x="460" y="2051"/>
                      </a:lnTo>
                      <a:lnTo>
                        <a:pt x="461" y="2052"/>
                      </a:lnTo>
                      <a:lnTo>
                        <a:pt x="462" y="2052"/>
                      </a:lnTo>
                      <a:lnTo>
                        <a:pt x="463" y="2053"/>
                      </a:lnTo>
                      <a:lnTo>
                        <a:pt x="463" y="2053"/>
                      </a:lnTo>
                      <a:lnTo>
                        <a:pt x="464" y="2053"/>
                      </a:lnTo>
                      <a:lnTo>
                        <a:pt x="465" y="2054"/>
                      </a:lnTo>
                      <a:lnTo>
                        <a:pt x="465" y="2054"/>
                      </a:lnTo>
                      <a:lnTo>
                        <a:pt x="466" y="2054"/>
                      </a:lnTo>
                      <a:lnTo>
                        <a:pt x="466" y="2055"/>
                      </a:lnTo>
                      <a:lnTo>
                        <a:pt x="467" y="2055"/>
                      </a:lnTo>
                      <a:lnTo>
                        <a:pt x="468" y="2055"/>
                      </a:lnTo>
                      <a:lnTo>
                        <a:pt x="468" y="2056"/>
                      </a:lnTo>
                      <a:lnTo>
                        <a:pt x="469" y="2056"/>
                      </a:lnTo>
                      <a:lnTo>
                        <a:pt x="470" y="2056"/>
                      </a:lnTo>
                      <a:lnTo>
                        <a:pt x="470" y="2057"/>
                      </a:lnTo>
                      <a:lnTo>
                        <a:pt x="471" y="2057"/>
                      </a:lnTo>
                      <a:lnTo>
                        <a:pt x="472" y="2057"/>
                      </a:lnTo>
                      <a:lnTo>
                        <a:pt x="472" y="2058"/>
                      </a:lnTo>
                      <a:lnTo>
                        <a:pt x="473" y="2058"/>
                      </a:lnTo>
                      <a:lnTo>
                        <a:pt x="474" y="2058"/>
                      </a:lnTo>
                      <a:lnTo>
                        <a:pt x="475" y="2058"/>
                      </a:lnTo>
                      <a:lnTo>
                        <a:pt x="475" y="2059"/>
                      </a:lnTo>
                      <a:lnTo>
                        <a:pt x="476" y="2059"/>
                      </a:lnTo>
                      <a:lnTo>
                        <a:pt x="477" y="2060"/>
                      </a:lnTo>
                      <a:lnTo>
                        <a:pt x="477" y="2060"/>
                      </a:lnTo>
                      <a:lnTo>
                        <a:pt x="478" y="2060"/>
                      </a:lnTo>
                      <a:lnTo>
                        <a:pt x="479" y="2061"/>
                      </a:lnTo>
                      <a:lnTo>
                        <a:pt x="479" y="2061"/>
                      </a:lnTo>
                      <a:lnTo>
                        <a:pt x="480" y="2061"/>
                      </a:lnTo>
                      <a:lnTo>
                        <a:pt x="481" y="2062"/>
                      </a:lnTo>
                      <a:lnTo>
                        <a:pt x="482" y="2062"/>
                      </a:lnTo>
                      <a:lnTo>
                        <a:pt x="482" y="2062"/>
                      </a:lnTo>
                      <a:lnTo>
                        <a:pt x="483" y="2063"/>
                      </a:lnTo>
                      <a:lnTo>
                        <a:pt x="484" y="2063"/>
                      </a:lnTo>
                      <a:lnTo>
                        <a:pt x="484" y="2063"/>
                      </a:lnTo>
                      <a:lnTo>
                        <a:pt x="485" y="2064"/>
                      </a:lnTo>
                      <a:lnTo>
                        <a:pt x="486" y="2064"/>
                      </a:lnTo>
                      <a:lnTo>
                        <a:pt x="487" y="2064"/>
                      </a:lnTo>
                      <a:lnTo>
                        <a:pt x="487" y="2065"/>
                      </a:lnTo>
                      <a:lnTo>
                        <a:pt x="488" y="2065"/>
                      </a:lnTo>
                      <a:lnTo>
                        <a:pt x="489" y="2065"/>
                      </a:lnTo>
                      <a:lnTo>
                        <a:pt x="490" y="2065"/>
                      </a:lnTo>
                      <a:lnTo>
                        <a:pt x="491" y="2066"/>
                      </a:lnTo>
                      <a:lnTo>
                        <a:pt x="491" y="2066"/>
                      </a:lnTo>
                      <a:lnTo>
                        <a:pt x="492" y="2067"/>
                      </a:lnTo>
                      <a:lnTo>
                        <a:pt x="493" y="2067"/>
                      </a:lnTo>
                      <a:lnTo>
                        <a:pt x="493" y="2067"/>
                      </a:lnTo>
                      <a:lnTo>
                        <a:pt x="494" y="2068"/>
                      </a:lnTo>
                      <a:lnTo>
                        <a:pt x="495" y="2068"/>
                      </a:lnTo>
                      <a:lnTo>
                        <a:pt x="496" y="2068"/>
                      </a:lnTo>
                      <a:lnTo>
                        <a:pt x="496" y="2069"/>
                      </a:lnTo>
                      <a:lnTo>
                        <a:pt x="497" y="2069"/>
                      </a:lnTo>
                      <a:lnTo>
                        <a:pt x="498" y="2069"/>
                      </a:lnTo>
                      <a:lnTo>
                        <a:pt x="499" y="2070"/>
                      </a:lnTo>
                      <a:lnTo>
                        <a:pt x="499" y="2070"/>
                      </a:lnTo>
                      <a:lnTo>
                        <a:pt x="500" y="2070"/>
                      </a:lnTo>
                      <a:lnTo>
                        <a:pt x="501" y="2070"/>
                      </a:lnTo>
                      <a:lnTo>
                        <a:pt x="502" y="2071"/>
                      </a:lnTo>
                      <a:lnTo>
                        <a:pt x="503" y="2071"/>
                      </a:lnTo>
                      <a:lnTo>
                        <a:pt x="503" y="2072"/>
                      </a:lnTo>
                      <a:lnTo>
                        <a:pt x="504" y="2072"/>
                      </a:lnTo>
                      <a:lnTo>
                        <a:pt x="505" y="2072"/>
                      </a:lnTo>
                      <a:lnTo>
                        <a:pt x="505" y="2072"/>
                      </a:lnTo>
                      <a:lnTo>
                        <a:pt x="506" y="2073"/>
                      </a:lnTo>
                      <a:lnTo>
                        <a:pt x="507" y="2073"/>
                      </a:lnTo>
                      <a:lnTo>
                        <a:pt x="508" y="2074"/>
                      </a:lnTo>
                      <a:lnTo>
                        <a:pt x="509" y="2074"/>
                      </a:lnTo>
                      <a:lnTo>
                        <a:pt x="510" y="2074"/>
                      </a:lnTo>
                      <a:lnTo>
                        <a:pt x="510" y="2075"/>
                      </a:lnTo>
                      <a:lnTo>
                        <a:pt x="511" y="2075"/>
                      </a:lnTo>
                      <a:lnTo>
                        <a:pt x="512" y="2075"/>
                      </a:lnTo>
                      <a:lnTo>
                        <a:pt x="513" y="2076"/>
                      </a:lnTo>
                      <a:lnTo>
                        <a:pt x="514" y="2076"/>
                      </a:lnTo>
                      <a:lnTo>
                        <a:pt x="514" y="2076"/>
                      </a:lnTo>
                      <a:lnTo>
                        <a:pt x="515" y="2077"/>
                      </a:lnTo>
                      <a:lnTo>
                        <a:pt x="516" y="2077"/>
                      </a:lnTo>
                      <a:lnTo>
                        <a:pt x="517" y="2077"/>
                      </a:lnTo>
                      <a:lnTo>
                        <a:pt x="518" y="2077"/>
                      </a:lnTo>
                      <a:lnTo>
                        <a:pt x="519" y="2078"/>
                      </a:lnTo>
                      <a:lnTo>
                        <a:pt x="519" y="2078"/>
                      </a:lnTo>
                      <a:lnTo>
                        <a:pt x="520" y="2079"/>
                      </a:lnTo>
                      <a:lnTo>
                        <a:pt x="521" y="2079"/>
                      </a:lnTo>
                      <a:lnTo>
                        <a:pt x="522" y="2079"/>
                      </a:lnTo>
                      <a:lnTo>
                        <a:pt x="523" y="2080"/>
                      </a:lnTo>
                      <a:lnTo>
                        <a:pt x="524" y="2080"/>
                      </a:lnTo>
                      <a:lnTo>
                        <a:pt x="524" y="2080"/>
                      </a:lnTo>
                      <a:lnTo>
                        <a:pt x="525" y="2081"/>
                      </a:lnTo>
                      <a:lnTo>
                        <a:pt x="526" y="2081"/>
                      </a:lnTo>
                      <a:lnTo>
                        <a:pt x="527" y="2081"/>
                      </a:lnTo>
                      <a:lnTo>
                        <a:pt x="528" y="2082"/>
                      </a:lnTo>
                      <a:lnTo>
                        <a:pt x="528" y="2082"/>
                      </a:lnTo>
                      <a:lnTo>
                        <a:pt x="529" y="2082"/>
                      </a:lnTo>
                      <a:lnTo>
                        <a:pt x="530" y="2083"/>
                      </a:lnTo>
                      <a:lnTo>
                        <a:pt x="531" y="2083"/>
                      </a:lnTo>
                      <a:lnTo>
                        <a:pt x="532" y="2083"/>
                      </a:lnTo>
                      <a:lnTo>
                        <a:pt x="533" y="2084"/>
                      </a:lnTo>
                      <a:lnTo>
                        <a:pt x="534" y="2084"/>
                      </a:lnTo>
                      <a:lnTo>
                        <a:pt x="535" y="2084"/>
                      </a:lnTo>
                      <a:lnTo>
                        <a:pt x="536" y="2084"/>
                      </a:lnTo>
                      <a:lnTo>
                        <a:pt x="536" y="2085"/>
                      </a:lnTo>
                      <a:lnTo>
                        <a:pt x="537" y="2085"/>
                      </a:lnTo>
                      <a:lnTo>
                        <a:pt x="538" y="2086"/>
                      </a:lnTo>
                      <a:lnTo>
                        <a:pt x="539" y="2086"/>
                      </a:lnTo>
                      <a:lnTo>
                        <a:pt x="540" y="2086"/>
                      </a:lnTo>
                      <a:lnTo>
                        <a:pt x="541" y="2087"/>
                      </a:lnTo>
                      <a:lnTo>
                        <a:pt x="542" y="2087"/>
                      </a:lnTo>
                      <a:lnTo>
                        <a:pt x="543" y="2087"/>
                      </a:lnTo>
                      <a:lnTo>
                        <a:pt x="543" y="2088"/>
                      </a:lnTo>
                      <a:lnTo>
                        <a:pt x="544" y="2088"/>
                      </a:lnTo>
                      <a:lnTo>
                        <a:pt x="545" y="2088"/>
                      </a:lnTo>
                      <a:lnTo>
                        <a:pt x="546" y="2089"/>
                      </a:lnTo>
                      <a:lnTo>
                        <a:pt x="547" y="2089"/>
                      </a:lnTo>
                      <a:lnTo>
                        <a:pt x="548" y="2089"/>
                      </a:lnTo>
                      <a:lnTo>
                        <a:pt x="549" y="2089"/>
                      </a:lnTo>
                      <a:lnTo>
                        <a:pt x="550" y="2090"/>
                      </a:lnTo>
                      <a:lnTo>
                        <a:pt x="551" y="2090"/>
                      </a:lnTo>
                      <a:lnTo>
                        <a:pt x="552" y="2091"/>
                      </a:lnTo>
                      <a:lnTo>
                        <a:pt x="553" y="2091"/>
                      </a:lnTo>
                      <a:lnTo>
                        <a:pt x="554" y="2091"/>
                      </a:lnTo>
                      <a:lnTo>
                        <a:pt x="554" y="2091"/>
                      </a:lnTo>
                      <a:lnTo>
                        <a:pt x="555" y="2092"/>
                      </a:lnTo>
                      <a:lnTo>
                        <a:pt x="557" y="2092"/>
                      </a:lnTo>
                      <a:lnTo>
                        <a:pt x="557" y="2093"/>
                      </a:lnTo>
                      <a:lnTo>
                        <a:pt x="558" y="2093"/>
                      </a:lnTo>
                      <a:lnTo>
                        <a:pt x="559" y="2093"/>
                      </a:lnTo>
                      <a:lnTo>
                        <a:pt x="560" y="2094"/>
                      </a:lnTo>
                      <a:lnTo>
                        <a:pt x="561" y="2094"/>
                      </a:lnTo>
                      <a:lnTo>
                        <a:pt x="562" y="2094"/>
                      </a:lnTo>
                      <a:lnTo>
                        <a:pt x="563" y="2095"/>
                      </a:lnTo>
                      <a:lnTo>
                        <a:pt x="564" y="2095"/>
                      </a:lnTo>
                      <a:lnTo>
                        <a:pt x="565" y="2095"/>
                      </a:lnTo>
                      <a:lnTo>
                        <a:pt x="566" y="2096"/>
                      </a:lnTo>
                      <a:lnTo>
                        <a:pt x="567" y="2096"/>
                      </a:lnTo>
                      <a:lnTo>
                        <a:pt x="568" y="2096"/>
                      </a:lnTo>
                      <a:lnTo>
                        <a:pt x="569" y="2096"/>
                      </a:lnTo>
                      <a:lnTo>
                        <a:pt x="570" y="2097"/>
                      </a:lnTo>
                      <a:lnTo>
                        <a:pt x="571" y="2097"/>
                      </a:lnTo>
                      <a:lnTo>
                        <a:pt x="572" y="2098"/>
                      </a:lnTo>
                      <a:lnTo>
                        <a:pt x="573" y="2098"/>
                      </a:lnTo>
                      <a:lnTo>
                        <a:pt x="574" y="2098"/>
                      </a:lnTo>
                      <a:lnTo>
                        <a:pt x="575" y="2098"/>
                      </a:lnTo>
                      <a:lnTo>
                        <a:pt x="576" y="2099"/>
                      </a:lnTo>
                      <a:lnTo>
                        <a:pt x="577" y="2099"/>
                      </a:lnTo>
                      <a:lnTo>
                        <a:pt x="578" y="2100"/>
                      </a:lnTo>
                      <a:lnTo>
                        <a:pt x="579" y="2100"/>
                      </a:lnTo>
                      <a:lnTo>
                        <a:pt x="580" y="2100"/>
                      </a:lnTo>
                      <a:lnTo>
                        <a:pt x="581" y="2101"/>
                      </a:lnTo>
                      <a:lnTo>
                        <a:pt x="582" y="2101"/>
                      </a:lnTo>
                      <a:lnTo>
                        <a:pt x="583" y="2101"/>
                      </a:lnTo>
                      <a:lnTo>
                        <a:pt x="584" y="2102"/>
                      </a:lnTo>
                      <a:lnTo>
                        <a:pt x="585" y="2102"/>
                      </a:lnTo>
                      <a:lnTo>
                        <a:pt x="586" y="2102"/>
                      </a:lnTo>
                      <a:lnTo>
                        <a:pt x="587" y="2103"/>
                      </a:lnTo>
                      <a:lnTo>
                        <a:pt x="588" y="2103"/>
                      </a:lnTo>
                      <a:lnTo>
                        <a:pt x="589" y="2103"/>
                      </a:lnTo>
                      <a:lnTo>
                        <a:pt x="590" y="2103"/>
                      </a:lnTo>
                      <a:lnTo>
                        <a:pt x="592" y="2104"/>
                      </a:lnTo>
                      <a:lnTo>
                        <a:pt x="592" y="2104"/>
                      </a:lnTo>
                      <a:lnTo>
                        <a:pt x="594" y="2105"/>
                      </a:lnTo>
                      <a:lnTo>
                        <a:pt x="595" y="2105"/>
                      </a:lnTo>
                      <a:lnTo>
                        <a:pt x="596" y="2105"/>
                      </a:lnTo>
                      <a:lnTo>
                        <a:pt x="597" y="2105"/>
                      </a:lnTo>
                      <a:lnTo>
                        <a:pt x="598" y="2106"/>
                      </a:lnTo>
                      <a:lnTo>
                        <a:pt x="599" y="2106"/>
                      </a:lnTo>
                      <a:lnTo>
                        <a:pt x="600" y="2107"/>
                      </a:lnTo>
                      <a:lnTo>
                        <a:pt x="601" y="2107"/>
                      </a:lnTo>
                      <a:lnTo>
                        <a:pt x="602" y="2107"/>
                      </a:lnTo>
                      <a:lnTo>
                        <a:pt x="603" y="2108"/>
                      </a:lnTo>
                      <a:lnTo>
                        <a:pt x="604" y="2108"/>
                      </a:lnTo>
                      <a:lnTo>
                        <a:pt x="606" y="2108"/>
                      </a:lnTo>
                      <a:lnTo>
                        <a:pt x="607" y="2109"/>
                      </a:lnTo>
                      <a:lnTo>
                        <a:pt x="608" y="2109"/>
                      </a:lnTo>
                      <a:lnTo>
                        <a:pt x="609" y="2109"/>
                      </a:lnTo>
                      <a:lnTo>
                        <a:pt x="610" y="2110"/>
                      </a:lnTo>
                      <a:lnTo>
                        <a:pt x="611" y="2110"/>
                      </a:lnTo>
                      <a:lnTo>
                        <a:pt x="613" y="2110"/>
                      </a:lnTo>
                      <a:lnTo>
                        <a:pt x="613" y="2110"/>
                      </a:lnTo>
                      <a:lnTo>
                        <a:pt x="615" y="2111"/>
                      </a:lnTo>
                      <a:lnTo>
                        <a:pt x="616" y="2111"/>
                      </a:lnTo>
                      <a:lnTo>
                        <a:pt x="617" y="2112"/>
                      </a:lnTo>
                      <a:lnTo>
                        <a:pt x="618" y="2112"/>
                      </a:lnTo>
                      <a:lnTo>
                        <a:pt x="619" y="2112"/>
                      </a:lnTo>
                      <a:lnTo>
                        <a:pt x="620" y="2113"/>
                      </a:lnTo>
                      <a:lnTo>
                        <a:pt x="622" y="2113"/>
                      </a:lnTo>
                      <a:lnTo>
                        <a:pt x="623" y="2113"/>
                      </a:lnTo>
                      <a:lnTo>
                        <a:pt x="624" y="2114"/>
                      </a:lnTo>
                      <a:lnTo>
                        <a:pt x="625" y="2114"/>
                      </a:lnTo>
                      <a:lnTo>
                        <a:pt x="626" y="2114"/>
                      </a:lnTo>
                      <a:lnTo>
                        <a:pt x="627" y="2115"/>
                      </a:lnTo>
                      <a:lnTo>
                        <a:pt x="629" y="2115"/>
                      </a:lnTo>
                      <a:lnTo>
                        <a:pt x="630" y="2115"/>
                      </a:lnTo>
                      <a:lnTo>
                        <a:pt x="631" y="2115"/>
                      </a:lnTo>
                      <a:lnTo>
                        <a:pt x="632" y="2116"/>
                      </a:lnTo>
                      <a:lnTo>
                        <a:pt x="634" y="2116"/>
                      </a:lnTo>
                      <a:lnTo>
                        <a:pt x="635" y="2117"/>
                      </a:lnTo>
                      <a:lnTo>
                        <a:pt x="636" y="2117"/>
                      </a:lnTo>
                      <a:lnTo>
                        <a:pt x="637" y="2117"/>
                      </a:lnTo>
                      <a:lnTo>
                        <a:pt x="639" y="2117"/>
                      </a:lnTo>
                      <a:lnTo>
                        <a:pt x="640" y="2118"/>
                      </a:lnTo>
                      <a:lnTo>
                        <a:pt x="641" y="2118"/>
                      </a:lnTo>
                      <a:lnTo>
                        <a:pt x="642" y="2119"/>
                      </a:lnTo>
                      <a:lnTo>
                        <a:pt x="643" y="2119"/>
                      </a:lnTo>
                      <a:lnTo>
                        <a:pt x="645" y="2119"/>
                      </a:lnTo>
                      <a:lnTo>
                        <a:pt x="646" y="2120"/>
                      </a:lnTo>
                      <a:lnTo>
                        <a:pt x="647" y="2120"/>
                      </a:lnTo>
                      <a:lnTo>
                        <a:pt x="648" y="2120"/>
                      </a:lnTo>
                      <a:lnTo>
                        <a:pt x="650" y="2121"/>
                      </a:lnTo>
                      <a:lnTo>
                        <a:pt x="651" y="2121"/>
                      </a:lnTo>
                      <a:lnTo>
                        <a:pt x="653" y="2121"/>
                      </a:lnTo>
                      <a:lnTo>
                        <a:pt x="654" y="2122"/>
                      </a:lnTo>
                      <a:lnTo>
                        <a:pt x="655" y="2122"/>
                      </a:lnTo>
                      <a:lnTo>
                        <a:pt x="656" y="2122"/>
                      </a:lnTo>
                      <a:lnTo>
                        <a:pt x="657" y="2122"/>
                      </a:lnTo>
                      <a:lnTo>
                        <a:pt x="659" y="2123"/>
                      </a:lnTo>
                      <a:lnTo>
                        <a:pt x="660" y="2123"/>
                      </a:lnTo>
                      <a:lnTo>
                        <a:pt x="662" y="2124"/>
                      </a:lnTo>
                      <a:lnTo>
                        <a:pt x="663" y="2124"/>
                      </a:lnTo>
                      <a:lnTo>
                        <a:pt x="664" y="2124"/>
                      </a:lnTo>
                      <a:lnTo>
                        <a:pt x="666" y="2124"/>
                      </a:lnTo>
                      <a:lnTo>
                        <a:pt x="667" y="2125"/>
                      </a:lnTo>
                      <a:lnTo>
                        <a:pt x="668" y="2125"/>
                      </a:lnTo>
                      <a:lnTo>
                        <a:pt x="669" y="2126"/>
                      </a:lnTo>
                      <a:lnTo>
                        <a:pt x="671" y="2126"/>
                      </a:lnTo>
                      <a:lnTo>
                        <a:pt x="672" y="2126"/>
                      </a:lnTo>
                      <a:lnTo>
                        <a:pt x="674" y="2127"/>
                      </a:lnTo>
                      <a:lnTo>
                        <a:pt x="675" y="2127"/>
                      </a:lnTo>
                      <a:lnTo>
                        <a:pt x="676" y="2127"/>
                      </a:lnTo>
                      <a:lnTo>
                        <a:pt x="678" y="2128"/>
                      </a:lnTo>
                      <a:lnTo>
                        <a:pt x="679" y="2128"/>
                      </a:lnTo>
                      <a:lnTo>
                        <a:pt x="681" y="2128"/>
                      </a:lnTo>
                      <a:lnTo>
                        <a:pt x="682" y="2129"/>
                      </a:lnTo>
                      <a:lnTo>
                        <a:pt x="683" y="2129"/>
                      </a:lnTo>
                      <a:lnTo>
                        <a:pt x="685" y="2129"/>
                      </a:lnTo>
                      <a:lnTo>
                        <a:pt x="686" y="2129"/>
                      </a:lnTo>
                      <a:lnTo>
                        <a:pt x="688" y="2130"/>
                      </a:lnTo>
                      <a:lnTo>
                        <a:pt x="689" y="2130"/>
                      </a:lnTo>
                      <a:lnTo>
                        <a:pt x="690" y="2131"/>
                      </a:lnTo>
                      <a:lnTo>
                        <a:pt x="691" y="2131"/>
                      </a:lnTo>
                      <a:lnTo>
                        <a:pt x="692" y="2131"/>
                      </a:lnTo>
                      <a:lnTo>
                        <a:pt x="694" y="2131"/>
                      </a:lnTo>
                      <a:lnTo>
                        <a:pt x="695" y="2131"/>
                      </a:lnTo>
                      <a:lnTo>
                        <a:pt x="697" y="2132"/>
                      </a:lnTo>
                      <a:lnTo>
                        <a:pt x="698" y="2132"/>
                      </a:lnTo>
                      <a:lnTo>
                        <a:pt x="700" y="2133"/>
                      </a:lnTo>
                      <a:lnTo>
                        <a:pt x="701" y="2133"/>
                      </a:lnTo>
                      <a:lnTo>
                        <a:pt x="702" y="2133"/>
                      </a:lnTo>
                      <a:lnTo>
                        <a:pt x="704" y="2134"/>
                      </a:lnTo>
                      <a:lnTo>
                        <a:pt x="705" y="2134"/>
                      </a:lnTo>
                      <a:lnTo>
                        <a:pt x="707" y="2134"/>
                      </a:lnTo>
                      <a:lnTo>
                        <a:pt x="709" y="2134"/>
                      </a:lnTo>
                      <a:lnTo>
                        <a:pt x="710" y="2135"/>
                      </a:lnTo>
                      <a:lnTo>
                        <a:pt x="711" y="2135"/>
                      </a:lnTo>
                      <a:lnTo>
                        <a:pt x="713" y="2136"/>
                      </a:lnTo>
                      <a:lnTo>
                        <a:pt x="715" y="2136"/>
                      </a:lnTo>
                      <a:lnTo>
                        <a:pt x="716" y="2136"/>
                      </a:lnTo>
                      <a:lnTo>
                        <a:pt x="718" y="2136"/>
                      </a:lnTo>
                      <a:lnTo>
                        <a:pt x="719" y="2137"/>
                      </a:lnTo>
                      <a:lnTo>
                        <a:pt x="721" y="2137"/>
                      </a:lnTo>
                      <a:lnTo>
                        <a:pt x="723" y="2138"/>
                      </a:lnTo>
                      <a:lnTo>
                        <a:pt x="724" y="2138"/>
                      </a:lnTo>
                      <a:lnTo>
                        <a:pt x="725" y="2138"/>
                      </a:lnTo>
                      <a:lnTo>
                        <a:pt x="727" y="2138"/>
                      </a:lnTo>
                      <a:lnTo>
                        <a:pt x="729" y="2139"/>
                      </a:lnTo>
                      <a:lnTo>
                        <a:pt x="730" y="2139"/>
                      </a:lnTo>
                      <a:lnTo>
                        <a:pt x="732" y="2140"/>
                      </a:lnTo>
                      <a:lnTo>
                        <a:pt x="734" y="2140"/>
                      </a:lnTo>
                      <a:lnTo>
                        <a:pt x="735" y="2140"/>
                      </a:lnTo>
                      <a:lnTo>
                        <a:pt x="737" y="2141"/>
                      </a:lnTo>
                      <a:lnTo>
                        <a:pt x="739" y="2141"/>
                      </a:lnTo>
                      <a:lnTo>
                        <a:pt x="740" y="2141"/>
                      </a:lnTo>
                      <a:lnTo>
                        <a:pt x="742" y="2141"/>
                      </a:lnTo>
                      <a:lnTo>
                        <a:pt x="744" y="2142"/>
                      </a:lnTo>
                      <a:lnTo>
                        <a:pt x="745" y="2142"/>
                      </a:lnTo>
                      <a:lnTo>
                        <a:pt x="747" y="2143"/>
                      </a:lnTo>
                      <a:lnTo>
                        <a:pt x="749" y="2143"/>
                      </a:lnTo>
                      <a:lnTo>
                        <a:pt x="750" y="2143"/>
                      </a:lnTo>
                      <a:lnTo>
                        <a:pt x="752" y="2143"/>
                      </a:lnTo>
                      <a:lnTo>
                        <a:pt x="754" y="2144"/>
                      </a:lnTo>
                      <a:lnTo>
                        <a:pt x="756" y="2144"/>
                      </a:lnTo>
                      <a:lnTo>
                        <a:pt x="757" y="2145"/>
                      </a:lnTo>
                      <a:lnTo>
                        <a:pt x="759" y="2145"/>
                      </a:lnTo>
                      <a:lnTo>
                        <a:pt x="761" y="2145"/>
                      </a:lnTo>
                      <a:lnTo>
                        <a:pt x="763" y="2146"/>
                      </a:lnTo>
                      <a:lnTo>
                        <a:pt x="764" y="2146"/>
                      </a:lnTo>
                      <a:lnTo>
                        <a:pt x="766" y="2146"/>
                      </a:lnTo>
                      <a:lnTo>
                        <a:pt x="768" y="2147"/>
                      </a:lnTo>
                      <a:lnTo>
                        <a:pt x="770" y="2147"/>
                      </a:lnTo>
                      <a:lnTo>
                        <a:pt x="771" y="2147"/>
                      </a:lnTo>
                      <a:lnTo>
                        <a:pt x="773" y="2148"/>
                      </a:lnTo>
                      <a:lnTo>
                        <a:pt x="775" y="2148"/>
                      </a:lnTo>
                      <a:lnTo>
                        <a:pt x="777" y="2148"/>
                      </a:lnTo>
                      <a:lnTo>
                        <a:pt x="779" y="2148"/>
                      </a:lnTo>
                      <a:lnTo>
                        <a:pt x="781" y="2149"/>
                      </a:lnTo>
                      <a:lnTo>
                        <a:pt x="782" y="2149"/>
                      </a:lnTo>
                      <a:lnTo>
                        <a:pt x="784" y="2150"/>
                      </a:lnTo>
                      <a:lnTo>
                        <a:pt x="786" y="2150"/>
                      </a:lnTo>
                      <a:lnTo>
                        <a:pt x="788" y="2150"/>
                      </a:lnTo>
                      <a:lnTo>
                        <a:pt x="790" y="2150"/>
                      </a:lnTo>
                      <a:lnTo>
                        <a:pt x="792" y="2151"/>
                      </a:lnTo>
                      <a:lnTo>
                        <a:pt x="794" y="2151"/>
                      </a:lnTo>
                      <a:lnTo>
                        <a:pt x="796" y="2152"/>
                      </a:lnTo>
                      <a:lnTo>
                        <a:pt x="798" y="2152"/>
                      </a:lnTo>
                      <a:lnTo>
                        <a:pt x="800" y="2152"/>
                      </a:lnTo>
                      <a:lnTo>
                        <a:pt x="801" y="2153"/>
                      </a:lnTo>
                      <a:lnTo>
                        <a:pt x="803" y="2153"/>
                      </a:lnTo>
                      <a:lnTo>
                        <a:pt x="805" y="2153"/>
                      </a:lnTo>
                      <a:lnTo>
                        <a:pt x="807" y="2154"/>
                      </a:lnTo>
                      <a:lnTo>
                        <a:pt x="809" y="2154"/>
                      </a:lnTo>
                      <a:lnTo>
                        <a:pt x="811" y="2154"/>
                      </a:lnTo>
                      <a:lnTo>
                        <a:pt x="813" y="2155"/>
                      </a:lnTo>
                      <a:lnTo>
                        <a:pt x="815" y="2155"/>
                      </a:lnTo>
                      <a:lnTo>
                        <a:pt x="817" y="2155"/>
                      </a:lnTo>
                      <a:lnTo>
                        <a:pt x="819" y="2155"/>
                      </a:lnTo>
                      <a:lnTo>
                        <a:pt x="822" y="2156"/>
                      </a:lnTo>
                      <a:lnTo>
                        <a:pt x="824" y="2156"/>
                      </a:lnTo>
                      <a:lnTo>
                        <a:pt x="826" y="2157"/>
                      </a:lnTo>
                      <a:lnTo>
                        <a:pt x="828" y="2157"/>
                      </a:lnTo>
                      <a:lnTo>
                        <a:pt x="830" y="2157"/>
                      </a:lnTo>
                      <a:lnTo>
                        <a:pt x="832" y="2157"/>
                      </a:lnTo>
                      <a:lnTo>
                        <a:pt x="834" y="2158"/>
                      </a:lnTo>
                      <a:lnTo>
                        <a:pt x="836" y="2158"/>
                      </a:lnTo>
                      <a:lnTo>
                        <a:pt x="838" y="2159"/>
                      </a:lnTo>
                      <a:lnTo>
                        <a:pt x="840" y="2159"/>
                      </a:lnTo>
                      <a:lnTo>
                        <a:pt x="843" y="2159"/>
                      </a:lnTo>
                      <a:lnTo>
                        <a:pt x="845" y="2160"/>
                      </a:lnTo>
                      <a:lnTo>
                        <a:pt x="847" y="2160"/>
                      </a:lnTo>
                      <a:lnTo>
                        <a:pt x="849" y="2160"/>
                      </a:lnTo>
                      <a:lnTo>
                        <a:pt x="851" y="2160"/>
                      </a:lnTo>
                      <a:lnTo>
                        <a:pt x="853" y="2161"/>
                      </a:lnTo>
                      <a:lnTo>
                        <a:pt x="856" y="2161"/>
                      </a:lnTo>
                      <a:lnTo>
                        <a:pt x="858" y="2162"/>
                      </a:lnTo>
                      <a:lnTo>
                        <a:pt x="860" y="2162"/>
                      </a:lnTo>
                      <a:lnTo>
                        <a:pt x="862" y="2162"/>
                      </a:lnTo>
                      <a:lnTo>
                        <a:pt x="864" y="2162"/>
                      </a:lnTo>
                      <a:lnTo>
                        <a:pt x="867" y="2163"/>
                      </a:lnTo>
                      <a:lnTo>
                        <a:pt x="869" y="2163"/>
                      </a:lnTo>
                      <a:lnTo>
                        <a:pt x="871" y="2164"/>
                      </a:lnTo>
                      <a:lnTo>
                        <a:pt x="874" y="2164"/>
                      </a:lnTo>
                      <a:lnTo>
                        <a:pt x="876" y="2164"/>
                      </a:lnTo>
                      <a:lnTo>
                        <a:pt x="878" y="2164"/>
                      </a:lnTo>
                      <a:lnTo>
                        <a:pt x="881" y="2165"/>
                      </a:lnTo>
                      <a:lnTo>
                        <a:pt x="883" y="2165"/>
                      </a:lnTo>
                      <a:lnTo>
                        <a:pt x="885" y="2166"/>
                      </a:lnTo>
                      <a:lnTo>
                        <a:pt x="888" y="2166"/>
                      </a:lnTo>
                      <a:lnTo>
                        <a:pt x="890" y="2166"/>
                      </a:lnTo>
                      <a:lnTo>
                        <a:pt x="893" y="2167"/>
                      </a:lnTo>
                      <a:lnTo>
                        <a:pt x="895" y="2167"/>
                      </a:lnTo>
                      <a:lnTo>
                        <a:pt x="898" y="2167"/>
                      </a:lnTo>
                      <a:lnTo>
                        <a:pt x="900" y="2167"/>
                      </a:lnTo>
                      <a:lnTo>
                        <a:pt x="903" y="2168"/>
                      </a:lnTo>
                      <a:lnTo>
                        <a:pt x="905" y="2168"/>
                      </a:lnTo>
                      <a:lnTo>
                        <a:pt x="908" y="2169"/>
                      </a:lnTo>
                      <a:lnTo>
                        <a:pt x="910" y="2169"/>
                      </a:lnTo>
                      <a:lnTo>
                        <a:pt x="913" y="2169"/>
                      </a:lnTo>
                      <a:lnTo>
                        <a:pt x="915" y="2169"/>
                      </a:lnTo>
                      <a:lnTo>
                        <a:pt x="918" y="2170"/>
                      </a:lnTo>
                      <a:lnTo>
                        <a:pt x="920" y="2170"/>
                      </a:lnTo>
                      <a:lnTo>
                        <a:pt x="923" y="2171"/>
                      </a:lnTo>
                      <a:lnTo>
                        <a:pt x="925" y="2171"/>
                      </a:lnTo>
                      <a:lnTo>
                        <a:pt x="928" y="2171"/>
                      </a:lnTo>
                      <a:lnTo>
                        <a:pt x="931" y="2171"/>
                      </a:lnTo>
                      <a:lnTo>
                        <a:pt x="933" y="2172"/>
                      </a:lnTo>
                      <a:lnTo>
                        <a:pt x="936" y="2172"/>
                      </a:lnTo>
                      <a:lnTo>
                        <a:pt x="939" y="2173"/>
                      </a:lnTo>
                      <a:lnTo>
                        <a:pt x="941" y="2173"/>
                      </a:lnTo>
                      <a:lnTo>
                        <a:pt x="943" y="2173"/>
                      </a:lnTo>
                      <a:lnTo>
                        <a:pt x="944" y="2173"/>
                      </a:lnTo>
                      <a:lnTo>
                        <a:pt x="947" y="2174"/>
                      </a:lnTo>
                      <a:lnTo>
                        <a:pt x="950" y="2174"/>
                      </a:lnTo>
                      <a:lnTo>
                        <a:pt x="952" y="2174"/>
                      </a:lnTo>
                      <a:lnTo>
                        <a:pt x="955" y="2174"/>
                      </a:lnTo>
                      <a:lnTo>
                        <a:pt x="958" y="2175"/>
                      </a:lnTo>
                      <a:lnTo>
                        <a:pt x="961" y="2175"/>
                      </a:lnTo>
                      <a:lnTo>
                        <a:pt x="963" y="2176"/>
                      </a:lnTo>
                      <a:lnTo>
                        <a:pt x="966" y="2176"/>
                      </a:lnTo>
                      <a:lnTo>
                        <a:pt x="969" y="2176"/>
                      </a:lnTo>
                      <a:lnTo>
                        <a:pt x="972" y="2176"/>
                      </a:lnTo>
                      <a:lnTo>
                        <a:pt x="975" y="2177"/>
                      </a:lnTo>
                      <a:lnTo>
                        <a:pt x="978" y="2177"/>
                      </a:lnTo>
                      <a:lnTo>
                        <a:pt x="981" y="2178"/>
                      </a:lnTo>
                      <a:lnTo>
                        <a:pt x="984" y="2178"/>
                      </a:lnTo>
                      <a:lnTo>
                        <a:pt x="987" y="2178"/>
                      </a:lnTo>
                      <a:lnTo>
                        <a:pt x="990" y="2178"/>
                      </a:lnTo>
                      <a:lnTo>
                        <a:pt x="993" y="2179"/>
                      </a:lnTo>
                      <a:lnTo>
                        <a:pt x="996" y="2179"/>
                      </a:lnTo>
                      <a:lnTo>
                        <a:pt x="999" y="2179"/>
                      </a:lnTo>
                      <a:lnTo>
                        <a:pt x="1002" y="2180"/>
                      </a:lnTo>
                      <a:lnTo>
                        <a:pt x="1005" y="2180"/>
                      </a:lnTo>
                      <a:lnTo>
                        <a:pt x="1008" y="2181"/>
                      </a:lnTo>
                      <a:lnTo>
                        <a:pt x="1011" y="2181"/>
                      </a:lnTo>
                      <a:lnTo>
                        <a:pt x="1014" y="2181"/>
                      </a:lnTo>
                      <a:lnTo>
                        <a:pt x="1017" y="2181"/>
                      </a:lnTo>
                      <a:lnTo>
                        <a:pt x="1021" y="2182"/>
                      </a:lnTo>
                      <a:lnTo>
                        <a:pt x="1024" y="2182"/>
                      </a:lnTo>
                      <a:lnTo>
                        <a:pt x="1027" y="2183"/>
                      </a:lnTo>
                      <a:lnTo>
                        <a:pt x="1030" y="2183"/>
                      </a:lnTo>
                      <a:lnTo>
                        <a:pt x="1033" y="2183"/>
                      </a:lnTo>
                      <a:lnTo>
                        <a:pt x="1037" y="2183"/>
                      </a:lnTo>
                      <a:lnTo>
                        <a:pt x="1040" y="2184"/>
                      </a:lnTo>
                      <a:lnTo>
                        <a:pt x="1043" y="2184"/>
                      </a:lnTo>
                      <a:lnTo>
                        <a:pt x="1047" y="2185"/>
                      </a:lnTo>
                      <a:lnTo>
                        <a:pt x="1050" y="2185"/>
                      </a:lnTo>
                      <a:lnTo>
                        <a:pt x="1054" y="2185"/>
                      </a:lnTo>
                      <a:lnTo>
                        <a:pt x="1057" y="2186"/>
                      </a:lnTo>
                      <a:lnTo>
                        <a:pt x="1061" y="2186"/>
                      </a:lnTo>
                      <a:lnTo>
                        <a:pt x="1064" y="2186"/>
                      </a:lnTo>
                      <a:lnTo>
                        <a:pt x="1068" y="2186"/>
                      </a:lnTo>
                      <a:lnTo>
                        <a:pt x="1071" y="2187"/>
                      </a:lnTo>
                      <a:lnTo>
                        <a:pt x="1075" y="2187"/>
                      </a:lnTo>
                      <a:lnTo>
                        <a:pt x="1078" y="2188"/>
                      </a:lnTo>
                      <a:lnTo>
                        <a:pt x="1082" y="2188"/>
                      </a:lnTo>
                      <a:lnTo>
                        <a:pt x="1085" y="2188"/>
                      </a:lnTo>
                      <a:lnTo>
                        <a:pt x="1089" y="2188"/>
                      </a:lnTo>
                      <a:lnTo>
                        <a:pt x="1093" y="2189"/>
                      </a:lnTo>
                      <a:lnTo>
                        <a:pt x="1096" y="2189"/>
                      </a:lnTo>
                      <a:lnTo>
                        <a:pt x="1100" y="2190"/>
                      </a:lnTo>
                      <a:lnTo>
                        <a:pt x="1104" y="2190"/>
                      </a:lnTo>
                      <a:lnTo>
                        <a:pt x="1108" y="2190"/>
                      </a:lnTo>
                      <a:lnTo>
                        <a:pt x="1111" y="2190"/>
                      </a:lnTo>
                      <a:lnTo>
                        <a:pt x="1115" y="2191"/>
                      </a:lnTo>
                      <a:lnTo>
                        <a:pt x="1119" y="2191"/>
                      </a:lnTo>
                      <a:lnTo>
                        <a:pt x="1123" y="2192"/>
                      </a:lnTo>
                      <a:lnTo>
                        <a:pt x="1126" y="2192"/>
                      </a:lnTo>
                      <a:lnTo>
                        <a:pt x="1131" y="2192"/>
                      </a:lnTo>
                      <a:lnTo>
                        <a:pt x="1134" y="2193"/>
                      </a:lnTo>
                      <a:lnTo>
                        <a:pt x="1138" y="2193"/>
                      </a:lnTo>
                      <a:lnTo>
                        <a:pt x="1143" y="2193"/>
                      </a:lnTo>
                      <a:lnTo>
                        <a:pt x="1146" y="2193"/>
                      </a:lnTo>
                      <a:lnTo>
                        <a:pt x="1150" y="2194"/>
                      </a:lnTo>
                      <a:lnTo>
                        <a:pt x="1154" y="2194"/>
                      </a:lnTo>
                      <a:lnTo>
                        <a:pt x="1159" y="2195"/>
                      </a:lnTo>
                      <a:lnTo>
                        <a:pt x="1163" y="2195"/>
                      </a:lnTo>
                      <a:lnTo>
                        <a:pt x="1167" y="2195"/>
                      </a:lnTo>
                      <a:lnTo>
                        <a:pt x="1171" y="2195"/>
                      </a:lnTo>
                      <a:lnTo>
                        <a:pt x="1176" y="2196"/>
                      </a:lnTo>
                      <a:lnTo>
                        <a:pt x="1180" y="2196"/>
                      </a:lnTo>
                      <a:lnTo>
                        <a:pt x="1184" y="2197"/>
                      </a:lnTo>
                      <a:lnTo>
                        <a:pt x="1189" y="2197"/>
                      </a:lnTo>
                      <a:lnTo>
                        <a:pt x="1193" y="2197"/>
                      </a:lnTo>
                      <a:lnTo>
                        <a:pt x="1194" y="2197"/>
                      </a:lnTo>
                      <a:lnTo>
                        <a:pt x="1197" y="2197"/>
                      </a:lnTo>
                      <a:lnTo>
                        <a:pt x="1202" y="2198"/>
                      </a:lnTo>
                      <a:lnTo>
                        <a:pt x="1206" y="2198"/>
                      </a:lnTo>
                      <a:lnTo>
                        <a:pt x="1211" y="2199"/>
                      </a:lnTo>
                      <a:lnTo>
                        <a:pt x="1215" y="2199"/>
                      </a:lnTo>
                      <a:lnTo>
                        <a:pt x="1220" y="2199"/>
                      </a:lnTo>
                      <a:lnTo>
                        <a:pt x="1225" y="2200"/>
                      </a:lnTo>
                      <a:lnTo>
                        <a:pt x="1229" y="2200"/>
                      </a:lnTo>
                      <a:lnTo>
                        <a:pt x="1234" y="2200"/>
                      </a:lnTo>
                      <a:lnTo>
                        <a:pt x="1239" y="2200"/>
                      </a:lnTo>
                      <a:lnTo>
                        <a:pt x="1244" y="2201"/>
                      </a:lnTo>
                      <a:lnTo>
                        <a:pt x="1248" y="2201"/>
                      </a:lnTo>
                      <a:lnTo>
                        <a:pt x="1253" y="2202"/>
                      </a:lnTo>
                      <a:lnTo>
                        <a:pt x="1258" y="2202"/>
                      </a:lnTo>
                      <a:lnTo>
                        <a:pt x="1263" y="2202"/>
                      </a:lnTo>
                      <a:lnTo>
                        <a:pt x="1268" y="2202"/>
                      </a:lnTo>
                      <a:lnTo>
                        <a:pt x="1273" y="2203"/>
                      </a:lnTo>
                      <a:lnTo>
                        <a:pt x="1279" y="2203"/>
                      </a:lnTo>
                      <a:lnTo>
                        <a:pt x="1283" y="2204"/>
                      </a:lnTo>
                      <a:lnTo>
                        <a:pt x="1289" y="2204"/>
                      </a:lnTo>
                      <a:lnTo>
                        <a:pt x="1294" y="2204"/>
                      </a:lnTo>
                      <a:lnTo>
                        <a:pt x="1299" y="2204"/>
                      </a:lnTo>
                      <a:lnTo>
                        <a:pt x="1305" y="2205"/>
                      </a:lnTo>
                      <a:lnTo>
                        <a:pt x="1310" y="2205"/>
                      </a:lnTo>
                      <a:lnTo>
                        <a:pt x="1315" y="2205"/>
                      </a:lnTo>
                      <a:lnTo>
                        <a:pt x="1321" y="2206"/>
                      </a:lnTo>
                      <a:lnTo>
                        <a:pt x="1326" y="2206"/>
                      </a:lnTo>
                      <a:lnTo>
                        <a:pt x="1332" y="2207"/>
                      </a:lnTo>
                      <a:lnTo>
                        <a:pt x="1337" y="2207"/>
                      </a:lnTo>
                      <a:lnTo>
                        <a:pt x="1343" y="2207"/>
                      </a:lnTo>
                      <a:lnTo>
                        <a:pt x="1349" y="2207"/>
                      </a:lnTo>
                      <a:lnTo>
                        <a:pt x="1354" y="2208"/>
                      </a:lnTo>
                      <a:lnTo>
                        <a:pt x="1360" y="2208"/>
                      </a:lnTo>
                      <a:lnTo>
                        <a:pt x="1366" y="2209"/>
                      </a:lnTo>
                      <a:lnTo>
                        <a:pt x="1372" y="2209"/>
                      </a:lnTo>
                      <a:lnTo>
                        <a:pt x="1378" y="2209"/>
                      </a:lnTo>
                      <a:lnTo>
                        <a:pt x="1384" y="2209"/>
                      </a:lnTo>
                      <a:lnTo>
                        <a:pt x="1390" y="2210"/>
                      </a:lnTo>
                      <a:lnTo>
                        <a:pt x="1396" y="2210"/>
                      </a:lnTo>
                      <a:lnTo>
                        <a:pt x="1402" y="2211"/>
                      </a:lnTo>
                      <a:lnTo>
                        <a:pt x="1408" y="2211"/>
                      </a:lnTo>
                      <a:lnTo>
                        <a:pt x="1415" y="2211"/>
                      </a:lnTo>
                      <a:lnTo>
                        <a:pt x="1421" y="2211"/>
                      </a:lnTo>
                      <a:lnTo>
                        <a:pt x="1427" y="2212"/>
                      </a:lnTo>
                      <a:lnTo>
                        <a:pt x="1434" y="2212"/>
                      </a:lnTo>
                      <a:lnTo>
                        <a:pt x="1440" y="2212"/>
                      </a:lnTo>
                      <a:lnTo>
                        <a:pt x="1445" y="2213"/>
                      </a:lnTo>
                      <a:lnTo>
                        <a:pt x="1445" y="2212"/>
                      </a:lnTo>
                      <a:lnTo>
                        <a:pt x="1445" y="2212"/>
                      </a:lnTo>
                      <a:lnTo>
                        <a:pt x="1445" y="2212"/>
                      </a:lnTo>
                      <a:lnTo>
                        <a:pt x="1445" y="2211"/>
                      </a:lnTo>
                      <a:lnTo>
                        <a:pt x="1445" y="2211"/>
                      </a:lnTo>
                      <a:lnTo>
                        <a:pt x="1445" y="2211"/>
                      </a:lnTo>
                      <a:lnTo>
                        <a:pt x="1445" y="2211"/>
                      </a:lnTo>
                      <a:lnTo>
                        <a:pt x="1445" y="2210"/>
                      </a:lnTo>
                      <a:lnTo>
                        <a:pt x="1445" y="2210"/>
                      </a:lnTo>
                      <a:lnTo>
                        <a:pt x="1445" y="2209"/>
                      </a:lnTo>
                      <a:lnTo>
                        <a:pt x="1445" y="2209"/>
                      </a:lnTo>
                      <a:lnTo>
                        <a:pt x="1445" y="2209"/>
                      </a:lnTo>
                      <a:lnTo>
                        <a:pt x="1445" y="2209"/>
                      </a:lnTo>
                      <a:lnTo>
                        <a:pt x="1445" y="2208"/>
                      </a:lnTo>
                      <a:lnTo>
                        <a:pt x="1445" y="2208"/>
                      </a:lnTo>
                      <a:lnTo>
                        <a:pt x="1445" y="2207"/>
                      </a:lnTo>
                      <a:lnTo>
                        <a:pt x="1445" y="2207"/>
                      </a:lnTo>
                      <a:lnTo>
                        <a:pt x="1445" y="2207"/>
                      </a:lnTo>
                      <a:lnTo>
                        <a:pt x="1445" y="2207"/>
                      </a:lnTo>
                      <a:lnTo>
                        <a:pt x="1445" y="2206"/>
                      </a:lnTo>
                      <a:lnTo>
                        <a:pt x="1445" y="2206"/>
                      </a:lnTo>
                      <a:lnTo>
                        <a:pt x="1445" y="2205"/>
                      </a:lnTo>
                      <a:lnTo>
                        <a:pt x="1445" y="2205"/>
                      </a:lnTo>
                      <a:lnTo>
                        <a:pt x="1445" y="2205"/>
                      </a:lnTo>
                      <a:lnTo>
                        <a:pt x="1445" y="2204"/>
                      </a:lnTo>
                      <a:lnTo>
                        <a:pt x="1445" y="2204"/>
                      </a:lnTo>
                      <a:lnTo>
                        <a:pt x="1445" y="2204"/>
                      </a:lnTo>
                      <a:lnTo>
                        <a:pt x="1445" y="2204"/>
                      </a:lnTo>
                      <a:lnTo>
                        <a:pt x="1445" y="2203"/>
                      </a:lnTo>
                      <a:lnTo>
                        <a:pt x="1445" y="2203"/>
                      </a:lnTo>
                      <a:lnTo>
                        <a:pt x="1445" y="2202"/>
                      </a:lnTo>
                      <a:lnTo>
                        <a:pt x="1445" y="2202"/>
                      </a:lnTo>
                      <a:lnTo>
                        <a:pt x="1445" y="2202"/>
                      </a:lnTo>
                      <a:lnTo>
                        <a:pt x="1445" y="2202"/>
                      </a:lnTo>
                      <a:lnTo>
                        <a:pt x="1445" y="2201"/>
                      </a:lnTo>
                      <a:lnTo>
                        <a:pt x="1445" y="2201"/>
                      </a:lnTo>
                      <a:lnTo>
                        <a:pt x="1445" y="2200"/>
                      </a:lnTo>
                      <a:lnTo>
                        <a:pt x="1445" y="2200"/>
                      </a:lnTo>
                      <a:lnTo>
                        <a:pt x="1445" y="2200"/>
                      </a:lnTo>
                      <a:lnTo>
                        <a:pt x="1445" y="2200"/>
                      </a:lnTo>
                      <a:lnTo>
                        <a:pt x="1445" y="2199"/>
                      </a:lnTo>
                      <a:lnTo>
                        <a:pt x="1445" y="2199"/>
                      </a:lnTo>
                      <a:lnTo>
                        <a:pt x="1445" y="2199"/>
                      </a:lnTo>
                      <a:lnTo>
                        <a:pt x="1440" y="2199"/>
                      </a:lnTo>
                      <a:lnTo>
                        <a:pt x="1436" y="2198"/>
                      </a:lnTo>
                      <a:lnTo>
                        <a:pt x="1431" y="2198"/>
                      </a:lnTo>
                      <a:lnTo>
                        <a:pt x="1426" y="2197"/>
                      </a:lnTo>
                      <a:lnTo>
                        <a:pt x="1421" y="2197"/>
                      </a:lnTo>
                      <a:lnTo>
                        <a:pt x="1416" y="2197"/>
                      </a:lnTo>
                      <a:lnTo>
                        <a:pt x="1411" y="2197"/>
                      </a:lnTo>
                      <a:lnTo>
                        <a:pt x="1406" y="2196"/>
                      </a:lnTo>
                      <a:lnTo>
                        <a:pt x="1401" y="2196"/>
                      </a:lnTo>
                      <a:lnTo>
                        <a:pt x="1396" y="2195"/>
                      </a:lnTo>
                      <a:lnTo>
                        <a:pt x="1392" y="2195"/>
                      </a:lnTo>
                      <a:lnTo>
                        <a:pt x="1387" y="2195"/>
                      </a:lnTo>
                      <a:lnTo>
                        <a:pt x="1382" y="2195"/>
                      </a:lnTo>
                      <a:lnTo>
                        <a:pt x="1378" y="2194"/>
                      </a:lnTo>
                      <a:lnTo>
                        <a:pt x="1373" y="2194"/>
                      </a:lnTo>
                      <a:lnTo>
                        <a:pt x="1369" y="2193"/>
                      </a:lnTo>
                      <a:lnTo>
                        <a:pt x="1364" y="2193"/>
                      </a:lnTo>
                      <a:lnTo>
                        <a:pt x="1360" y="2193"/>
                      </a:lnTo>
                      <a:lnTo>
                        <a:pt x="1356" y="2193"/>
                      </a:lnTo>
                      <a:lnTo>
                        <a:pt x="1351" y="2192"/>
                      </a:lnTo>
                      <a:lnTo>
                        <a:pt x="1347" y="2192"/>
                      </a:lnTo>
                      <a:lnTo>
                        <a:pt x="1342" y="2192"/>
                      </a:lnTo>
                      <a:lnTo>
                        <a:pt x="1338" y="2191"/>
                      </a:lnTo>
                      <a:lnTo>
                        <a:pt x="1334" y="2191"/>
                      </a:lnTo>
                      <a:lnTo>
                        <a:pt x="1330" y="2190"/>
                      </a:lnTo>
                      <a:lnTo>
                        <a:pt x="1325" y="2190"/>
                      </a:lnTo>
                      <a:lnTo>
                        <a:pt x="1321" y="2190"/>
                      </a:lnTo>
                      <a:lnTo>
                        <a:pt x="1317" y="2190"/>
                      </a:lnTo>
                      <a:lnTo>
                        <a:pt x="1313" y="2189"/>
                      </a:lnTo>
                      <a:lnTo>
                        <a:pt x="1309" y="2189"/>
                      </a:lnTo>
                      <a:lnTo>
                        <a:pt x="1305" y="2188"/>
                      </a:lnTo>
                      <a:lnTo>
                        <a:pt x="1301" y="2188"/>
                      </a:lnTo>
                      <a:lnTo>
                        <a:pt x="1297" y="2188"/>
                      </a:lnTo>
                      <a:lnTo>
                        <a:pt x="1293" y="2188"/>
                      </a:lnTo>
                      <a:lnTo>
                        <a:pt x="1288" y="2187"/>
                      </a:lnTo>
                      <a:lnTo>
                        <a:pt x="1285" y="2187"/>
                      </a:lnTo>
                      <a:lnTo>
                        <a:pt x="1281" y="2186"/>
                      </a:lnTo>
                      <a:lnTo>
                        <a:pt x="1277" y="2186"/>
                      </a:lnTo>
                      <a:lnTo>
                        <a:pt x="1273" y="2186"/>
                      </a:lnTo>
                      <a:lnTo>
                        <a:pt x="1269" y="2186"/>
                      </a:lnTo>
                      <a:lnTo>
                        <a:pt x="1265" y="2185"/>
                      </a:lnTo>
                      <a:lnTo>
                        <a:pt x="1262" y="2185"/>
                      </a:lnTo>
                      <a:lnTo>
                        <a:pt x="1258" y="2185"/>
                      </a:lnTo>
                      <a:lnTo>
                        <a:pt x="1254" y="2184"/>
                      </a:lnTo>
                      <a:lnTo>
                        <a:pt x="1251" y="2184"/>
                      </a:lnTo>
                      <a:lnTo>
                        <a:pt x="1247" y="2183"/>
                      </a:lnTo>
                      <a:lnTo>
                        <a:pt x="1243" y="2183"/>
                      </a:lnTo>
                      <a:lnTo>
                        <a:pt x="1239" y="2183"/>
                      </a:lnTo>
                      <a:lnTo>
                        <a:pt x="1236" y="2183"/>
                      </a:lnTo>
                      <a:lnTo>
                        <a:pt x="1232" y="2182"/>
                      </a:lnTo>
                      <a:lnTo>
                        <a:pt x="1229" y="2182"/>
                      </a:lnTo>
                      <a:lnTo>
                        <a:pt x="1225" y="2181"/>
                      </a:lnTo>
                      <a:lnTo>
                        <a:pt x="1222" y="2181"/>
                      </a:lnTo>
                      <a:lnTo>
                        <a:pt x="1218" y="2181"/>
                      </a:lnTo>
                      <a:lnTo>
                        <a:pt x="1215" y="2181"/>
                      </a:lnTo>
                      <a:lnTo>
                        <a:pt x="1211" y="2180"/>
                      </a:lnTo>
                      <a:lnTo>
                        <a:pt x="1208" y="2180"/>
                      </a:lnTo>
                      <a:lnTo>
                        <a:pt x="1204" y="2179"/>
                      </a:lnTo>
                      <a:lnTo>
                        <a:pt x="1201" y="2179"/>
                      </a:lnTo>
                      <a:lnTo>
                        <a:pt x="1198" y="2179"/>
                      </a:lnTo>
                      <a:lnTo>
                        <a:pt x="1194" y="2178"/>
                      </a:lnTo>
                      <a:lnTo>
                        <a:pt x="1194" y="2178"/>
                      </a:lnTo>
                      <a:lnTo>
                        <a:pt x="1191" y="2178"/>
                      </a:lnTo>
                      <a:lnTo>
                        <a:pt x="1187" y="2178"/>
                      </a:lnTo>
                      <a:lnTo>
                        <a:pt x="1184" y="2178"/>
                      </a:lnTo>
                      <a:lnTo>
                        <a:pt x="1181" y="2177"/>
                      </a:lnTo>
                      <a:lnTo>
                        <a:pt x="1178" y="2177"/>
                      </a:lnTo>
                      <a:lnTo>
                        <a:pt x="1175" y="2176"/>
                      </a:lnTo>
                      <a:lnTo>
                        <a:pt x="1171" y="2176"/>
                      </a:lnTo>
                      <a:lnTo>
                        <a:pt x="1168" y="2176"/>
                      </a:lnTo>
                      <a:lnTo>
                        <a:pt x="1165" y="2176"/>
                      </a:lnTo>
                      <a:lnTo>
                        <a:pt x="1162" y="2175"/>
                      </a:lnTo>
                      <a:lnTo>
                        <a:pt x="1159" y="2175"/>
                      </a:lnTo>
                      <a:lnTo>
                        <a:pt x="1156" y="2174"/>
                      </a:lnTo>
                      <a:lnTo>
                        <a:pt x="1152" y="2174"/>
                      </a:lnTo>
                      <a:lnTo>
                        <a:pt x="1150" y="2174"/>
                      </a:lnTo>
                      <a:lnTo>
                        <a:pt x="1147" y="2174"/>
                      </a:lnTo>
                      <a:lnTo>
                        <a:pt x="1143" y="2173"/>
                      </a:lnTo>
                      <a:lnTo>
                        <a:pt x="1140" y="2173"/>
                      </a:lnTo>
                      <a:lnTo>
                        <a:pt x="1138" y="2173"/>
                      </a:lnTo>
                      <a:lnTo>
                        <a:pt x="1134" y="2172"/>
                      </a:lnTo>
                      <a:lnTo>
                        <a:pt x="1131" y="2172"/>
                      </a:lnTo>
                      <a:lnTo>
                        <a:pt x="1129" y="2171"/>
                      </a:lnTo>
                      <a:lnTo>
                        <a:pt x="1126" y="2171"/>
                      </a:lnTo>
                      <a:lnTo>
                        <a:pt x="1123" y="2171"/>
                      </a:lnTo>
                      <a:lnTo>
                        <a:pt x="1120" y="2171"/>
                      </a:lnTo>
                      <a:lnTo>
                        <a:pt x="1117" y="2170"/>
                      </a:lnTo>
                      <a:lnTo>
                        <a:pt x="1114" y="2170"/>
                      </a:lnTo>
                      <a:lnTo>
                        <a:pt x="1111" y="2169"/>
                      </a:lnTo>
                      <a:lnTo>
                        <a:pt x="1108" y="2169"/>
                      </a:lnTo>
                      <a:lnTo>
                        <a:pt x="1105" y="2169"/>
                      </a:lnTo>
                      <a:lnTo>
                        <a:pt x="1103" y="2169"/>
                      </a:lnTo>
                      <a:lnTo>
                        <a:pt x="1100" y="2168"/>
                      </a:lnTo>
                      <a:lnTo>
                        <a:pt x="1097" y="2168"/>
                      </a:lnTo>
                      <a:lnTo>
                        <a:pt x="1094" y="2167"/>
                      </a:lnTo>
                      <a:lnTo>
                        <a:pt x="1092" y="2167"/>
                      </a:lnTo>
                      <a:lnTo>
                        <a:pt x="1089" y="2167"/>
                      </a:lnTo>
                      <a:lnTo>
                        <a:pt x="1086" y="2167"/>
                      </a:lnTo>
                      <a:lnTo>
                        <a:pt x="1084" y="2166"/>
                      </a:lnTo>
                      <a:lnTo>
                        <a:pt x="1081" y="2166"/>
                      </a:lnTo>
                      <a:lnTo>
                        <a:pt x="1078" y="2166"/>
                      </a:lnTo>
                      <a:lnTo>
                        <a:pt x="1076" y="2165"/>
                      </a:lnTo>
                      <a:lnTo>
                        <a:pt x="1073" y="2165"/>
                      </a:lnTo>
                      <a:lnTo>
                        <a:pt x="1070" y="2164"/>
                      </a:lnTo>
                      <a:lnTo>
                        <a:pt x="1068" y="2164"/>
                      </a:lnTo>
                      <a:lnTo>
                        <a:pt x="1065" y="2164"/>
                      </a:lnTo>
                      <a:lnTo>
                        <a:pt x="1063" y="2164"/>
                      </a:lnTo>
                      <a:lnTo>
                        <a:pt x="1060" y="2163"/>
                      </a:lnTo>
                      <a:lnTo>
                        <a:pt x="1058" y="2163"/>
                      </a:lnTo>
                      <a:lnTo>
                        <a:pt x="1055" y="2162"/>
                      </a:lnTo>
                      <a:lnTo>
                        <a:pt x="1052" y="2162"/>
                      </a:lnTo>
                      <a:lnTo>
                        <a:pt x="1050" y="2162"/>
                      </a:lnTo>
                      <a:lnTo>
                        <a:pt x="1047" y="2162"/>
                      </a:lnTo>
                      <a:lnTo>
                        <a:pt x="1045" y="2161"/>
                      </a:lnTo>
                      <a:lnTo>
                        <a:pt x="1042" y="2161"/>
                      </a:lnTo>
                      <a:lnTo>
                        <a:pt x="1040" y="2160"/>
                      </a:lnTo>
                      <a:lnTo>
                        <a:pt x="1037" y="2160"/>
                      </a:lnTo>
                      <a:lnTo>
                        <a:pt x="1035" y="2160"/>
                      </a:lnTo>
                      <a:lnTo>
                        <a:pt x="1033" y="2160"/>
                      </a:lnTo>
                      <a:lnTo>
                        <a:pt x="1030" y="2159"/>
                      </a:lnTo>
                      <a:lnTo>
                        <a:pt x="1028" y="2159"/>
                      </a:lnTo>
                      <a:lnTo>
                        <a:pt x="1026" y="2159"/>
                      </a:lnTo>
                      <a:lnTo>
                        <a:pt x="1023" y="2158"/>
                      </a:lnTo>
                      <a:lnTo>
                        <a:pt x="1021" y="2158"/>
                      </a:lnTo>
                      <a:lnTo>
                        <a:pt x="1018" y="2157"/>
                      </a:lnTo>
                      <a:lnTo>
                        <a:pt x="1016" y="2157"/>
                      </a:lnTo>
                      <a:lnTo>
                        <a:pt x="1014" y="2157"/>
                      </a:lnTo>
                      <a:lnTo>
                        <a:pt x="1011" y="2157"/>
                      </a:lnTo>
                      <a:lnTo>
                        <a:pt x="1009" y="2156"/>
                      </a:lnTo>
                      <a:lnTo>
                        <a:pt x="1007" y="2156"/>
                      </a:lnTo>
                      <a:lnTo>
                        <a:pt x="1004" y="2155"/>
                      </a:lnTo>
                      <a:lnTo>
                        <a:pt x="1002" y="2155"/>
                      </a:lnTo>
                      <a:lnTo>
                        <a:pt x="1000" y="2155"/>
                      </a:lnTo>
                      <a:lnTo>
                        <a:pt x="998" y="2155"/>
                      </a:lnTo>
                      <a:lnTo>
                        <a:pt x="996" y="2154"/>
                      </a:lnTo>
                      <a:lnTo>
                        <a:pt x="993" y="2154"/>
                      </a:lnTo>
                      <a:lnTo>
                        <a:pt x="991" y="2154"/>
                      </a:lnTo>
                      <a:lnTo>
                        <a:pt x="989" y="2153"/>
                      </a:lnTo>
                      <a:lnTo>
                        <a:pt x="987" y="2153"/>
                      </a:lnTo>
                      <a:lnTo>
                        <a:pt x="985" y="2153"/>
                      </a:lnTo>
                      <a:lnTo>
                        <a:pt x="983" y="2152"/>
                      </a:lnTo>
                      <a:lnTo>
                        <a:pt x="980" y="2152"/>
                      </a:lnTo>
                      <a:lnTo>
                        <a:pt x="978" y="2152"/>
                      </a:lnTo>
                      <a:lnTo>
                        <a:pt x="976" y="2151"/>
                      </a:lnTo>
                      <a:lnTo>
                        <a:pt x="974" y="2151"/>
                      </a:lnTo>
                      <a:lnTo>
                        <a:pt x="972" y="2150"/>
                      </a:lnTo>
                      <a:lnTo>
                        <a:pt x="970" y="2150"/>
                      </a:lnTo>
                      <a:lnTo>
                        <a:pt x="968" y="2150"/>
                      </a:lnTo>
                      <a:lnTo>
                        <a:pt x="966" y="2150"/>
                      </a:lnTo>
                      <a:lnTo>
                        <a:pt x="964" y="2149"/>
                      </a:lnTo>
                      <a:lnTo>
                        <a:pt x="962" y="2149"/>
                      </a:lnTo>
                      <a:lnTo>
                        <a:pt x="960" y="2148"/>
                      </a:lnTo>
                      <a:lnTo>
                        <a:pt x="958" y="2148"/>
                      </a:lnTo>
                      <a:lnTo>
                        <a:pt x="955" y="2148"/>
                      </a:lnTo>
                      <a:lnTo>
                        <a:pt x="953" y="2148"/>
                      </a:lnTo>
                      <a:lnTo>
                        <a:pt x="951" y="2147"/>
                      </a:lnTo>
                      <a:lnTo>
                        <a:pt x="949" y="2147"/>
                      </a:lnTo>
                      <a:lnTo>
                        <a:pt x="947" y="2147"/>
                      </a:lnTo>
                      <a:lnTo>
                        <a:pt x="945" y="2146"/>
                      </a:lnTo>
                      <a:lnTo>
                        <a:pt x="943" y="2146"/>
                      </a:lnTo>
                      <a:lnTo>
                        <a:pt x="943" y="2146"/>
                      </a:lnTo>
                      <a:lnTo>
                        <a:pt x="941" y="2146"/>
                      </a:lnTo>
                      <a:lnTo>
                        <a:pt x="939" y="2145"/>
                      </a:lnTo>
                      <a:lnTo>
                        <a:pt x="937" y="2145"/>
                      </a:lnTo>
                      <a:lnTo>
                        <a:pt x="936" y="2145"/>
                      </a:lnTo>
                      <a:lnTo>
                        <a:pt x="934" y="2144"/>
                      </a:lnTo>
                      <a:lnTo>
                        <a:pt x="932" y="2144"/>
                      </a:lnTo>
                      <a:lnTo>
                        <a:pt x="930" y="2143"/>
                      </a:lnTo>
                      <a:lnTo>
                        <a:pt x="928" y="2143"/>
                      </a:lnTo>
                      <a:lnTo>
                        <a:pt x="926" y="2143"/>
                      </a:lnTo>
                      <a:lnTo>
                        <a:pt x="924" y="2143"/>
                      </a:lnTo>
                      <a:lnTo>
                        <a:pt x="922" y="2142"/>
                      </a:lnTo>
                      <a:lnTo>
                        <a:pt x="920" y="2142"/>
                      </a:lnTo>
                      <a:lnTo>
                        <a:pt x="918" y="2141"/>
                      </a:lnTo>
                      <a:lnTo>
                        <a:pt x="917" y="2141"/>
                      </a:lnTo>
                      <a:lnTo>
                        <a:pt x="915" y="2141"/>
                      </a:lnTo>
                      <a:lnTo>
                        <a:pt x="913" y="2141"/>
                      </a:lnTo>
                      <a:lnTo>
                        <a:pt x="911" y="2140"/>
                      </a:lnTo>
                      <a:lnTo>
                        <a:pt x="909" y="2140"/>
                      </a:lnTo>
                      <a:lnTo>
                        <a:pt x="908" y="2140"/>
                      </a:lnTo>
                      <a:lnTo>
                        <a:pt x="906" y="2139"/>
                      </a:lnTo>
                      <a:lnTo>
                        <a:pt x="904" y="2139"/>
                      </a:lnTo>
                      <a:lnTo>
                        <a:pt x="902" y="2138"/>
                      </a:lnTo>
                      <a:lnTo>
                        <a:pt x="900" y="2138"/>
                      </a:lnTo>
                      <a:lnTo>
                        <a:pt x="899" y="2138"/>
                      </a:lnTo>
                      <a:lnTo>
                        <a:pt x="897" y="2138"/>
                      </a:lnTo>
                      <a:lnTo>
                        <a:pt x="895" y="2137"/>
                      </a:lnTo>
                      <a:lnTo>
                        <a:pt x="893" y="2137"/>
                      </a:lnTo>
                      <a:lnTo>
                        <a:pt x="892" y="2136"/>
                      </a:lnTo>
                      <a:lnTo>
                        <a:pt x="890" y="2136"/>
                      </a:lnTo>
                      <a:lnTo>
                        <a:pt x="888" y="2136"/>
                      </a:lnTo>
                      <a:lnTo>
                        <a:pt x="886" y="2136"/>
                      </a:lnTo>
                      <a:lnTo>
                        <a:pt x="885" y="2135"/>
                      </a:lnTo>
                      <a:lnTo>
                        <a:pt x="883" y="2135"/>
                      </a:lnTo>
                      <a:lnTo>
                        <a:pt x="881" y="2134"/>
                      </a:lnTo>
                      <a:lnTo>
                        <a:pt x="880" y="2134"/>
                      </a:lnTo>
                      <a:lnTo>
                        <a:pt x="878" y="2134"/>
                      </a:lnTo>
                      <a:lnTo>
                        <a:pt x="876" y="2134"/>
                      </a:lnTo>
                      <a:lnTo>
                        <a:pt x="875" y="2133"/>
                      </a:lnTo>
                      <a:lnTo>
                        <a:pt x="873" y="2133"/>
                      </a:lnTo>
                      <a:lnTo>
                        <a:pt x="871" y="2133"/>
                      </a:lnTo>
                      <a:lnTo>
                        <a:pt x="869" y="2132"/>
                      </a:lnTo>
                      <a:lnTo>
                        <a:pt x="868" y="2132"/>
                      </a:lnTo>
                      <a:lnTo>
                        <a:pt x="866" y="2131"/>
                      </a:lnTo>
                      <a:lnTo>
                        <a:pt x="865" y="2131"/>
                      </a:lnTo>
                      <a:lnTo>
                        <a:pt x="863" y="2131"/>
                      </a:lnTo>
                      <a:lnTo>
                        <a:pt x="861" y="2131"/>
                      </a:lnTo>
                      <a:lnTo>
                        <a:pt x="860" y="2130"/>
                      </a:lnTo>
                      <a:lnTo>
                        <a:pt x="858" y="2130"/>
                      </a:lnTo>
                      <a:lnTo>
                        <a:pt x="857" y="2129"/>
                      </a:lnTo>
                      <a:lnTo>
                        <a:pt x="855" y="2129"/>
                      </a:lnTo>
                      <a:lnTo>
                        <a:pt x="853" y="2129"/>
                      </a:lnTo>
                      <a:lnTo>
                        <a:pt x="852" y="2129"/>
                      </a:lnTo>
                      <a:lnTo>
                        <a:pt x="850" y="2128"/>
                      </a:lnTo>
                      <a:lnTo>
                        <a:pt x="849" y="2128"/>
                      </a:lnTo>
                      <a:lnTo>
                        <a:pt x="847" y="2128"/>
                      </a:lnTo>
                      <a:lnTo>
                        <a:pt x="845" y="2127"/>
                      </a:lnTo>
                      <a:lnTo>
                        <a:pt x="844" y="2127"/>
                      </a:lnTo>
                      <a:lnTo>
                        <a:pt x="843" y="2127"/>
                      </a:lnTo>
                      <a:lnTo>
                        <a:pt x="841" y="2126"/>
                      </a:lnTo>
                      <a:lnTo>
                        <a:pt x="840" y="2126"/>
                      </a:lnTo>
                      <a:lnTo>
                        <a:pt x="838" y="2126"/>
                      </a:lnTo>
                      <a:lnTo>
                        <a:pt x="836" y="2125"/>
                      </a:lnTo>
                      <a:lnTo>
                        <a:pt x="835" y="2125"/>
                      </a:lnTo>
                      <a:lnTo>
                        <a:pt x="833" y="2124"/>
                      </a:lnTo>
                      <a:lnTo>
                        <a:pt x="832" y="2124"/>
                      </a:lnTo>
                      <a:lnTo>
                        <a:pt x="831" y="2124"/>
                      </a:lnTo>
                      <a:lnTo>
                        <a:pt x="829" y="2124"/>
                      </a:lnTo>
                      <a:lnTo>
                        <a:pt x="828" y="2123"/>
                      </a:lnTo>
                      <a:lnTo>
                        <a:pt x="826" y="2123"/>
                      </a:lnTo>
                      <a:lnTo>
                        <a:pt x="824" y="2122"/>
                      </a:lnTo>
                      <a:lnTo>
                        <a:pt x="823" y="2122"/>
                      </a:lnTo>
                      <a:lnTo>
                        <a:pt x="822" y="2122"/>
                      </a:lnTo>
                      <a:lnTo>
                        <a:pt x="820" y="2122"/>
                      </a:lnTo>
                      <a:lnTo>
                        <a:pt x="819" y="2121"/>
                      </a:lnTo>
                      <a:lnTo>
                        <a:pt x="817" y="2121"/>
                      </a:lnTo>
                      <a:lnTo>
                        <a:pt x="816" y="2121"/>
                      </a:lnTo>
                      <a:lnTo>
                        <a:pt x="815" y="2120"/>
                      </a:lnTo>
                      <a:lnTo>
                        <a:pt x="813" y="2120"/>
                      </a:lnTo>
                      <a:lnTo>
                        <a:pt x="812" y="2120"/>
                      </a:lnTo>
                      <a:lnTo>
                        <a:pt x="810" y="2119"/>
                      </a:lnTo>
                      <a:lnTo>
                        <a:pt x="809" y="2119"/>
                      </a:lnTo>
                      <a:lnTo>
                        <a:pt x="807" y="2119"/>
                      </a:lnTo>
                      <a:lnTo>
                        <a:pt x="806" y="2118"/>
                      </a:lnTo>
                      <a:lnTo>
                        <a:pt x="805" y="2118"/>
                      </a:lnTo>
                      <a:lnTo>
                        <a:pt x="803" y="2117"/>
                      </a:lnTo>
                      <a:lnTo>
                        <a:pt x="802" y="2117"/>
                      </a:lnTo>
                      <a:lnTo>
                        <a:pt x="800" y="2117"/>
                      </a:lnTo>
                      <a:lnTo>
                        <a:pt x="799" y="2117"/>
                      </a:lnTo>
                      <a:lnTo>
                        <a:pt x="798" y="2116"/>
                      </a:lnTo>
                      <a:lnTo>
                        <a:pt x="796" y="2116"/>
                      </a:lnTo>
                      <a:lnTo>
                        <a:pt x="795" y="2115"/>
                      </a:lnTo>
                      <a:lnTo>
                        <a:pt x="794" y="2115"/>
                      </a:lnTo>
                      <a:lnTo>
                        <a:pt x="792" y="2115"/>
                      </a:lnTo>
                      <a:lnTo>
                        <a:pt x="791" y="2115"/>
                      </a:lnTo>
                      <a:lnTo>
                        <a:pt x="790" y="2114"/>
                      </a:lnTo>
                      <a:lnTo>
                        <a:pt x="789" y="2114"/>
                      </a:lnTo>
                      <a:lnTo>
                        <a:pt x="787" y="2114"/>
                      </a:lnTo>
                      <a:lnTo>
                        <a:pt x="786" y="2113"/>
                      </a:lnTo>
                      <a:lnTo>
                        <a:pt x="784" y="2113"/>
                      </a:lnTo>
                      <a:lnTo>
                        <a:pt x="783" y="2113"/>
                      </a:lnTo>
                      <a:lnTo>
                        <a:pt x="782" y="2112"/>
                      </a:lnTo>
                      <a:lnTo>
                        <a:pt x="781" y="2112"/>
                      </a:lnTo>
                      <a:lnTo>
                        <a:pt x="779" y="2112"/>
                      </a:lnTo>
                      <a:lnTo>
                        <a:pt x="778" y="2111"/>
                      </a:lnTo>
                      <a:lnTo>
                        <a:pt x="777" y="2111"/>
                      </a:lnTo>
                      <a:lnTo>
                        <a:pt x="775" y="2110"/>
                      </a:lnTo>
                      <a:lnTo>
                        <a:pt x="774" y="2110"/>
                      </a:lnTo>
                      <a:lnTo>
                        <a:pt x="773" y="2110"/>
                      </a:lnTo>
                      <a:lnTo>
                        <a:pt x="772" y="2110"/>
                      </a:lnTo>
                      <a:lnTo>
                        <a:pt x="770" y="2109"/>
                      </a:lnTo>
                      <a:lnTo>
                        <a:pt x="769" y="2109"/>
                      </a:lnTo>
                      <a:lnTo>
                        <a:pt x="768" y="2109"/>
                      </a:lnTo>
                      <a:lnTo>
                        <a:pt x="767" y="2108"/>
                      </a:lnTo>
                      <a:lnTo>
                        <a:pt x="765" y="2108"/>
                      </a:lnTo>
                      <a:lnTo>
                        <a:pt x="764" y="2108"/>
                      </a:lnTo>
                      <a:lnTo>
                        <a:pt x="763" y="2107"/>
                      </a:lnTo>
                      <a:lnTo>
                        <a:pt x="762" y="2107"/>
                      </a:lnTo>
                      <a:lnTo>
                        <a:pt x="761" y="2107"/>
                      </a:lnTo>
                      <a:lnTo>
                        <a:pt x="759" y="2106"/>
                      </a:lnTo>
                      <a:lnTo>
                        <a:pt x="758" y="2106"/>
                      </a:lnTo>
                      <a:lnTo>
                        <a:pt x="757" y="2105"/>
                      </a:lnTo>
                      <a:lnTo>
                        <a:pt x="756" y="2105"/>
                      </a:lnTo>
                      <a:lnTo>
                        <a:pt x="754" y="2105"/>
                      </a:lnTo>
                      <a:lnTo>
                        <a:pt x="754" y="2105"/>
                      </a:lnTo>
                      <a:lnTo>
                        <a:pt x="752" y="2104"/>
                      </a:lnTo>
                      <a:lnTo>
                        <a:pt x="751" y="2104"/>
                      </a:lnTo>
                      <a:lnTo>
                        <a:pt x="750" y="2103"/>
                      </a:lnTo>
                      <a:lnTo>
                        <a:pt x="749" y="2103"/>
                      </a:lnTo>
                      <a:lnTo>
                        <a:pt x="747" y="2103"/>
                      </a:lnTo>
                      <a:lnTo>
                        <a:pt x="746" y="2103"/>
                      </a:lnTo>
                      <a:lnTo>
                        <a:pt x="745" y="2102"/>
                      </a:lnTo>
                      <a:lnTo>
                        <a:pt x="744" y="2102"/>
                      </a:lnTo>
                      <a:lnTo>
                        <a:pt x="743" y="2102"/>
                      </a:lnTo>
                      <a:lnTo>
                        <a:pt x="742" y="2101"/>
                      </a:lnTo>
                      <a:lnTo>
                        <a:pt x="740" y="2101"/>
                      </a:lnTo>
                      <a:lnTo>
                        <a:pt x="739" y="2101"/>
                      </a:lnTo>
                      <a:lnTo>
                        <a:pt x="738" y="2100"/>
                      </a:lnTo>
                      <a:lnTo>
                        <a:pt x="737" y="2100"/>
                      </a:lnTo>
                      <a:lnTo>
                        <a:pt x="736" y="2100"/>
                      </a:lnTo>
                      <a:lnTo>
                        <a:pt x="735" y="2099"/>
                      </a:lnTo>
                      <a:lnTo>
                        <a:pt x="734" y="2099"/>
                      </a:lnTo>
                      <a:lnTo>
                        <a:pt x="732" y="2098"/>
                      </a:lnTo>
                      <a:lnTo>
                        <a:pt x="731" y="2098"/>
                      </a:lnTo>
                      <a:lnTo>
                        <a:pt x="730" y="2098"/>
                      </a:lnTo>
                      <a:lnTo>
                        <a:pt x="729" y="2098"/>
                      </a:lnTo>
                      <a:lnTo>
                        <a:pt x="728" y="2097"/>
                      </a:lnTo>
                      <a:lnTo>
                        <a:pt x="727" y="2097"/>
                      </a:lnTo>
                      <a:lnTo>
                        <a:pt x="726" y="2096"/>
                      </a:lnTo>
                      <a:lnTo>
                        <a:pt x="725" y="2096"/>
                      </a:lnTo>
                      <a:lnTo>
                        <a:pt x="724" y="2096"/>
                      </a:lnTo>
                      <a:lnTo>
                        <a:pt x="723" y="2096"/>
                      </a:lnTo>
                      <a:lnTo>
                        <a:pt x="721" y="2095"/>
                      </a:lnTo>
                      <a:lnTo>
                        <a:pt x="721" y="2095"/>
                      </a:lnTo>
                      <a:lnTo>
                        <a:pt x="719" y="2095"/>
                      </a:lnTo>
                      <a:lnTo>
                        <a:pt x="718" y="2094"/>
                      </a:lnTo>
                      <a:lnTo>
                        <a:pt x="717" y="2094"/>
                      </a:lnTo>
                      <a:lnTo>
                        <a:pt x="716" y="2094"/>
                      </a:lnTo>
                      <a:lnTo>
                        <a:pt x="715" y="2093"/>
                      </a:lnTo>
                      <a:lnTo>
                        <a:pt x="714" y="2093"/>
                      </a:lnTo>
                      <a:lnTo>
                        <a:pt x="713" y="2093"/>
                      </a:lnTo>
                      <a:lnTo>
                        <a:pt x="712" y="2092"/>
                      </a:lnTo>
                      <a:lnTo>
                        <a:pt x="711" y="2092"/>
                      </a:lnTo>
                      <a:lnTo>
                        <a:pt x="710" y="2091"/>
                      </a:lnTo>
                      <a:lnTo>
                        <a:pt x="709" y="2091"/>
                      </a:lnTo>
                      <a:lnTo>
                        <a:pt x="708" y="2091"/>
                      </a:lnTo>
                      <a:lnTo>
                        <a:pt x="707" y="2091"/>
                      </a:lnTo>
                      <a:lnTo>
                        <a:pt x="706" y="2090"/>
                      </a:lnTo>
                      <a:lnTo>
                        <a:pt x="704" y="2090"/>
                      </a:lnTo>
                      <a:lnTo>
                        <a:pt x="704" y="2089"/>
                      </a:lnTo>
                      <a:lnTo>
                        <a:pt x="702" y="2089"/>
                      </a:lnTo>
                      <a:lnTo>
                        <a:pt x="702" y="2089"/>
                      </a:lnTo>
                      <a:lnTo>
                        <a:pt x="700" y="2089"/>
                      </a:lnTo>
                      <a:lnTo>
                        <a:pt x="700" y="2088"/>
                      </a:lnTo>
                      <a:lnTo>
                        <a:pt x="699" y="2088"/>
                      </a:lnTo>
                      <a:lnTo>
                        <a:pt x="697" y="2088"/>
                      </a:lnTo>
                      <a:lnTo>
                        <a:pt x="697" y="2087"/>
                      </a:lnTo>
                      <a:lnTo>
                        <a:pt x="695" y="2087"/>
                      </a:lnTo>
                      <a:lnTo>
                        <a:pt x="695" y="2087"/>
                      </a:lnTo>
                      <a:lnTo>
                        <a:pt x="693" y="2086"/>
                      </a:lnTo>
                      <a:lnTo>
                        <a:pt x="693" y="2086"/>
                      </a:lnTo>
                      <a:lnTo>
                        <a:pt x="692" y="2086"/>
                      </a:lnTo>
                      <a:lnTo>
                        <a:pt x="691" y="2086"/>
                      </a:lnTo>
                      <a:lnTo>
                        <a:pt x="690" y="2085"/>
                      </a:lnTo>
                      <a:lnTo>
                        <a:pt x="690" y="2085"/>
                      </a:lnTo>
                      <a:lnTo>
                        <a:pt x="688" y="2084"/>
                      </a:lnTo>
                      <a:lnTo>
                        <a:pt x="688" y="2084"/>
                      </a:lnTo>
                      <a:lnTo>
                        <a:pt x="687" y="2084"/>
                      </a:lnTo>
                      <a:lnTo>
                        <a:pt x="686" y="2084"/>
                      </a:lnTo>
                      <a:lnTo>
                        <a:pt x="685" y="2083"/>
                      </a:lnTo>
                      <a:lnTo>
                        <a:pt x="684" y="2083"/>
                      </a:lnTo>
                      <a:lnTo>
                        <a:pt x="683" y="2083"/>
                      </a:lnTo>
                      <a:lnTo>
                        <a:pt x="682" y="2082"/>
                      </a:lnTo>
                      <a:lnTo>
                        <a:pt x="681" y="2082"/>
                      </a:lnTo>
                      <a:lnTo>
                        <a:pt x="680" y="2082"/>
                      </a:lnTo>
                      <a:lnTo>
                        <a:pt x="679" y="2081"/>
                      </a:lnTo>
                      <a:lnTo>
                        <a:pt x="678" y="2081"/>
                      </a:lnTo>
                      <a:lnTo>
                        <a:pt x="677" y="2081"/>
                      </a:lnTo>
                      <a:lnTo>
                        <a:pt x="676" y="2080"/>
                      </a:lnTo>
                      <a:lnTo>
                        <a:pt x="675" y="2080"/>
                      </a:lnTo>
                      <a:lnTo>
                        <a:pt x="674" y="2080"/>
                      </a:lnTo>
                      <a:lnTo>
                        <a:pt x="674" y="2079"/>
                      </a:lnTo>
                      <a:lnTo>
                        <a:pt x="672" y="2079"/>
                      </a:lnTo>
                      <a:lnTo>
                        <a:pt x="671" y="2079"/>
                      </a:lnTo>
                      <a:lnTo>
                        <a:pt x="671" y="2078"/>
                      </a:lnTo>
                      <a:lnTo>
                        <a:pt x="670" y="2078"/>
                      </a:lnTo>
                      <a:lnTo>
                        <a:pt x="669" y="2077"/>
                      </a:lnTo>
                      <a:lnTo>
                        <a:pt x="668" y="2077"/>
                      </a:lnTo>
                      <a:lnTo>
                        <a:pt x="667" y="2077"/>
                      </a:lnTo>
                      <a:lnTo>
                        <a:pt x="666" y="2077"/>
                      </a:lnTo>
                      <a:lnTo>
                        <a:pt x="665" y="2076"/>
                      </a:lnTo>
                      <a:lnTo>
                        <a:pt x="664" y="2076"/>
                      </a:lnTo>
                      <a:lnTo>
                        <a:pt x="663" y="2076"/>
                      </a:lnTo>
                      <a:lnTo>
                        <a:pt x="662" y="2075"/>
                      </a:lnTo>
                      <a:lnTo>
                        <a:pt x="662" y="2075"/>
                      </a:lnTo>
                      <a:lnTo>
                        <a:pt x="661" y="2075"/>
                      </a:lnTo>
                      <a:lnTo>
                        <a:pt x="660" y="2074"/>
                      </a:lnTo>
                      <a:lnTo>
                        <a:pt x="659" y="2074"/>
                      </a:lnTo>
                      <a:lnTo>
                        <a:pt x="658" y="2074"/>
                      </a:lnTo>
                      <a:lnTo>
                        <a:pt x="657" y="2073"/>
                      </a:lnTo>
                      <a:lnTo>
                        <a:pt x="656" y="2073"/>
                      </a:lnTo>
                      <a:lnTo>
                        <a:pt x="655" y="2072"/>
                      </a:lnTo>
                      <a:lnTo>
                        <a:pt x="655" y="2072"/>
                      </a:lnTo>
                      <a:lnTo>
                        <a:pt x="654" y="2072"/>
                      </a:lnTo>
                      <a:lnTo>
                        <a:pt x="653" y="2072"/>
                      </a:lnTo>
                      <a:lnTo>
                        <a:pt x="652" y="2071"/>
                      </a:lnTo>
                      <a:lnTo>
                        <a:pt x="651" y="2071"/>
                      </a:lnTo>
                      <a:lnTo>
                        <a:pt x="650" y="2070"/>
                      </a:lnTo>
                      <a:lnTo>
                        <a:pt x="649" y="2070"/>
                      </a:lnTo>
                      <a:lnTo>
                        <a:pt x="648" y="2070"/>
                      </a:lnTo>
                      <a:lnTo>
                        <a:pt x="648" y="2070"/>
                      </a:lnTo>
                      <a:lnTo>
                        <a:pt x="647" y="2069"/>
                      </a:lnTo>
                      <a:lnTo>
                        <a:pt x="646" y="2069"/>
                      </a:lnTo>
                      <a:lnTo>
                        <a:pt x="645" y="2069"/>
                      </a:lnTo>
                      <a:lnTo>
                        <a:pt x="644" y="2068"/>
                      </a:lnTo>
                      <a:lnTo>
                        <a:pt x="643" y="2068"/>
                      </a:lnTo>
                      <a:lnTo>
                        <a:pt x="643" y="2068"/>
                      </a:lnTo>
                      <a:lnTo>
                        <a:pt x="642" y="2067"/>
                      </a:lnTo>
                      <a:lnTo>
                        <a:pt x="641" y="2067"/>
                      </a:lnTo>
                      <a:lnTo>
                        <a:pt x="640" y="2067"/>
                      </a:lnTo>
                      <a:lnTo>
                        <a:pt x="639" y="2066"/>
                      </a:lnTo>
                      <a:lnTo>
                        <a:pt x="639" y="2066"/>
                      </a:lnTo>
                      <a:lnTo>
                        <a:pt x="638" y="2065"/>
                      </a:lnTo>
                      <a:lnTo>
                        <a:pt x="637" y="2065"/>
                      </a:lnTo>
                      <a:lnTo>
                        <a:pt x="636" y="2065"/>
                      </a:lnTo>
                      <a:lnTo>
                        <a:pt x="635" y="2065"/>
                      </a:lnTo>
                      <a:lnTo>
                        <a:pt x="634" y="2064"/>
                      </a:lnTo>
                      <a:lnTo>
                        <a:pt x="634" y="2064"/>
                      </a:lnTo>
                      <a:lnTo>
                        <a:pt x="633" y="2064"/>
                      </a:lnTo>
                      <a:lnTo>
                        <a:pt x="632" y="2063"/>
                      </a:lnTo>
                      <a:lnTo>
                        <a:pt x="631" y="2063"/>
                      </a:lnTo>
                      <a:lnTo>
                        <a:pt x="630" y="2063"/>
                      </a:lnTo>
                      <a:lnTo>
                        <a:pt x="629" y="2062"/>
                      </a:lnTo>
                      <a:lnTo>
                        <a:pt x="629" y="2062"/>
                      </a:lnTo>
                      <a:lnTo>
                        <a:pt x="628" y="2062"/>
                      </a:lnTo>
                      <a:lnTo>
                        <a:pt x="627" y="2061"/>
                      </a:lnTo>
                      <a:lnTo>
                        <a:pt x="626" y="2061"/>
                      </a:lnTo>
                      <a:lnTo>
                        <a:pt x="626" y="2061"/>
                      </a:lnTo>
                      <a:lnTo>
                        <a:pt x="625" y="2060"/>
                      </a:lnTo>
                      <a:lnTo>
                        <a:pt x="624" y="2060"/>
                      </a:lnTo>
                      <a:lnTo>
                        <a:pt x="623" y="2060"/>
                      </a:lnTo>
                      <a:lnTo>
                        <a:pt x="622" y="2059"/>
                      </a:lnTo>
                      <a:lnTo>
                        <a:pt x="622" y="2059"/>
                      </a:lnTo>
                      <a:lnTo>
                        <a:pt x="621" y="2058"/>
                      </a:lnTo>
                      <a:lnTo>
                        <a:pt x="620" y="2058"/>
                      </a:lnTo>
                      <a:lnTo>
                        <a:pt x="619" y="2058"/>
                      </a:lnTo>
                      <a:lnTo>
                        <a:pt x="619" y="2058"/>
                      </a:lnTo>
                      <a:lnTo>
                        <a:pt x="618" y="2057"/>
                      </a:lnTo>
                      <a:lnTo>
                        <a:pt x="617" y="2057"/>
                      </a:lnTo>
                      <a:lnTo>
                        <a:pt x="616" y="2057"/>
                      </a:lnTo>
                      <a:lnTo>
                        <a:pt x="615" y="2056"/>
                      </a:lnTo>
                      <a:lnTo>
                        <a:pt x="615" y="2056"/>
                      </a:lnTo>
                      <a:lnTo>
                        <a:pt x="614" y="2056"/>
                      </a:lnTo>
                      <a:lnTo>
                        <a:pt x="613" y="2055"/>
                      </a:lnTo>
                      <a:lnTo>
                        <a:pt x="613" y="2055"/>
                      </a:lnTo>
                      <a:lnTo>
                        <a:pt x="612" y="2055"/>
                      </a:lnTo>
                      <a:lnTo>
                        <a:pt x="611" y="2054"/>
                      </a:lnTo>
                      <a:lnTo>
                        <a:pt x="610" y="2054"/>
                      </a:lnTo>
                      <a:lnTo>
                        <a:pt x="610" y="2054"/>
                      </a:lnTo>
                      <a:lnTo>
                        <a:pt x="609" y="2053"/>
                      </a:lnTo>
                      <a:lnTo>
                        <a:pt x="608" y="2053"/>
                      </a:lnTo>
                      <a:lnTo>
                        <a:pt x="607" y="2053"/>
                      </a:lnTo>
                      <a:lnTo>
                        <a:pt x="606" y="2052"/>
                      </a:lnTo>
                      <a:lnTo>
                        <a:pt x="606" y="2052"/>
                      </a:lnTo>
                      <a:lnTo>
                        <a:pt x="605" y="2051"/>
                      </a:lnTo>
                      <a:lnTo>
                        <a:pt x="604" y="2051"/>
                      </a:lnTo>
                      <a:lnTo>
                        <a:pt x="603" y="2051"/>
                      </a:lnTo>
                      <a:lnTo>
                        <a:pt x="603" y="2051"/>
                      </a:lnTo>
                      <a:lnTo>
                        <a:pt x="602" y="2050"/>
                      </a:lnTo>
                      <a:lnTo>
                        <a:pt x="601" y="2050"/>
                      </a:lnTo>
                      <a:lnTo>
                        <a:pt x="601" y="2050"/>
                      </a:lnTo>
                      <a:lnTo>
                        <a:pt x="600" y="2049"/>
                      </a:lnTo>
                      <a:lnTo>
                        <a:pt x="599" y="2049"/>
                      </a:lnTo>
                      <a:lnTo>
                        <a:pt x="599" y="2049"/>
                      </a:lnTo>
                      <a:lnTo>
                        <a:pt x="598" y="2048"/>
                      </a:lnTo>
                      <a:lnTo>
                        <a:pt x="597" y="2048"/>
                      </a:lnTo>
                      <a:lnTo>
                        <a:pt x="596" y="2048"/>
                      </a:lnTo>
                      <a:lnTo>
                        <a:pt x="596" y="2047"/>
                      </a:lnTo>
                      <a:lnTo>
                        <a:pt x="595" y="2047"/>
                      </a:lnTo>
                      <a:lnTo>
                        <a:pt x="594" y="2047"/>
                      </a:lnTo>
                      <a:lnTo>
                        <a:pt x="594" y="2047"/>
                      </a:lnTo>
                      <a:lnTo>
                        <a:pt x="593" y="2046"/>
                      </a:lnTo>
                      <a:lnTo>
                        <a:pt x="592" y="2046"/>
                      </a:lnTo>
                      <a:lnTo>
                        <a:pt x="592" y="2045"/>
                      </a:lnTo>
                      <a:lnTo>
                        <a:pt x="591" y="2045"/>
                      </a:lnTo>
                      <a:lnTo>
                        <a:pt x="590" y="2044"/>
                      </a:lnTo>
                      <a:lnTo>
                        <a:pt x="589" y="2044"/>
                      </a:lnTo>
                      <a:lnTo>
                        <a:pt x="589" y="2044"/>
                      </a:lnTo>
                      <a:lnTo>
                        <a:pt x="588" y="2044"/>
                      </a:lnTo>
                      <a:lnTo>
                        <a:pt x="587" y="2043"/>
                      </a:lnTo>
                      <a:lnTo>
                        <a:pt x="587" y="2043"/>
                      </a:lnTo>
                      <a:lnTo>
                        <a:pt x="586" y="2043"/>
                      </a:lnTo>
                      <a:lnTo>
                        <a:pt x="585" y="2042"/>
                      </a:lnTo>
                      <a:lnTo>
                        <a:pt x="585" y="2042"/>
                      </a:lnTo>
                      <a:lnTo>
                        <a:pt x="584" y="2042"/>
                      </a:lnTo>
                      <a:lnTo>
                        <a:pt x="583" y="2041"/>
                      </a:lnTo>
                      <a:lnTo>
                        <a:pt x="583" y="2041"/>
                      </a:lnTo>
                      <a:lnTo>
                        <a:pt x="582" y="2041"/>
                      </a:lnTo>
                      <a:lnTo>
                        <a:pt x="581" y="2040"/>
                      </a:lnTo>
                      <a:lnTo>
                        <a:pt x="581" y="2040"/>
                      </a:lnTo>
                      <a:lnTo>
                        <a:pt x="580" y="2040"/>
                      </a:lnTo>
                      <a:lnTo>
                        <a:pt x="580" y="2040"/>
                      </a:lnTo>
                      <a:lnTo>
                        <a:pt x="579" y="2039"/>
                      </a:lnTo>
                      <a:lnTo>
                        <a:pt x="578" y="2039"/>
                      </a:lnTo>
                      <a:lnTo>
                        <a:pt x="578" y="2038"/>
                      </a:lnTo>
                      <a:lnTo>
                        <a:pt x="577" y="2038"/>
                      </a:lnTo>
                      <a:lnTo>
                        <a:pt x="576" y="2038"/>
                      </a:lnTo>
                      <a:lnTo>
                        <a:pt x="575" y="2037"/>
                      </a:lnTo>
                      <a:lnTo>
                        <a:pt x="575" y="2037"/>
                      </a:lnTo>
                      <a:lnTo>
                        <a:pt x="574" y="2037"/>
                      </a:lnTo>
                      <a:lnTo>
                        <a:pt x="573" y="2036"/>
                      </a:lnTo>
                      <a:lnTo>
                        <a:pt x="573" y="2036"/>
                      </a:lnTo>
                      <a:lnTo>
                        <a:pt x="572" y="2036"/>
                      </a:lnTo>
                      <a:lnTo>
                        <a:pt x="572" y="2035"/>
                      </a:lnTo>
                      <a:lnTo>
                        <a:pt x="571" y="2035"/>
                      </a:lnTo>
                      <a:lnTo>
                        <a:pt x="570" y="2035"/>
                      </a:lnTo>
                      <a:lnTo>
                        <a:pt x="570" y="2034"/>
                      </a:lnTo>
                      <a:lnTo>
                        <a:pt x="569" y="2034"/>
                      </a:lnTo>
                      <a:lnTo>
                        <a:pt x="568" y="2034"/>
                      </a:lnTo>
                      <a:lnTo>
                        <a:pt x="568" y="2033"/>
                      </a:lnTo>
                      <a:lnTo>
                        <a:pt x="567" y="2033"/>
                      </a:lnTo>
                      <a:lnTo>
                        <a:pt x="566" y="2032"/>
                      </a:lnTo>
                      <a:lnTo>
                        <a:pt x="566" y="2032"/>
                      </a:lnTo>
                      <a:lnTo>
                        <a:pt x="565" y="2032"/>
                      </a:lnTo>
                      <a:lnTo>
                        <a:pt x="565" y="2032"/>
                      </a:lnTo>
                      <a:lnTo>
                        <a:pt x="564" y="2031"/>
                      </a:lnTo>
                      <a:lnTo>
                        <a:pt x="564" y="2031"/>
                      </a:lnTo>
                      <a:lnTo>
                        <a:pt x="563" y="2031"/>
                      </a:lnTo>
                      <a:lnTo>
                        <a:pt x="562" y="2030"/>
                      </a:lnTo>
                      <a:lnTo>
                        <a:pt x="561" y="2030"/>
                      </a:lnTo>
                      <a:lnTo>
                        <a:pt x="561" y="2030"/>
                      </a:lnTo>
                      <a:lnTo>
                        <a:pt x="560" y="2029"/>
                      </a:lnTo>
                      <a:lnTo>
                        <a:pt x="560" y="2029"/>
                      </a:lnTo>
                      <a:lnTo>
                        <a:pt x="559" y="2029"/>
                      </a:lnTo>
                      <a:lnTo>
                        <a:pt x="559" y="2028"/>
                      </a:lnTo>
                      <a:lnTo>
                        <a:pt x="558" y="2028"/>
                      </a:lnTo>
                      <a:lnTo>
                        <a:pt x="557" y="2028"/>
                      </a:lnTo>
                      <a:lnTo>
                        <a:pt x="557" y="2028"/>
                      </a:lnTo>
                      <a:lnTo>
                        <a:pt x="556" y="2027"/>
                      </a:lnTo>
                      <a:lnTo>
                        <a:pt x="555" y="2027"/>
                      </a:lnTo>
                      <a:lnTo>
                        <a:pt x="555" y="2026"/>
                      </a:lnTo>
                      <a:lnTo>
                        <a:pt x="554" y="2026"/>
                      </a:lnTo>
                      <a:lnTo>
                        <a:pt x="554" y="2025"/>
                      </a:lnTo>
                      <a:lnTo>
                        <a:pt x="553" y="2025"/>
                      </a:lnTo>
                      <a:lnTo>
                        <a:pt x="552" y="2025"/>
                      </a:lnTo>
                      <a:lnTo>
                        <a:pt x="552" y="2025"/>
                      </a:lnTo>
                      <a:lnTo>
                        <a:pt x="551" y="2024"/>
                      </a:lnTo>
                      <a:lnTo>
                        <a:pt x="551" y="2024"/>
                      </a:lnTo>
                      <a:lnTo>
                        <a:pt x="550" y="2024"/>
                      </a:lnTo>
                      <a:lnTo>
                        <a:pt x="550" y="2023"/>
                      </a:lnTo>
                      <a:lnTo>
                        <a:pt x="549" y="2023"/>
                      </a:lnTo>
                      <a:lnTo>
                        <a:pt x="548" y="2023"/>
                      </a:lnTo>
                      <a:lnTo>
                        <a:pt x="548" y="2022"/>
                      </a:lnTo>
                      <a:lnTo>
                        <a:pt x="547" y="2022"/>
                      </a:lnTo>
                      <a:lnTo>
                        <a:pt x="547" y="2022"/>
                      </a:lnTo>
                      <a:lnTo>
                        <a:pt x="546" y="2021"/>
                      </a:lnTo>
                      <a:lnTo>
                        <a:pt x="545" y="2021"/>
                      </a:lnTo>
                      <a:lnTo>
                        <a:pt x="545" y="2021"/>
                      </a:lnTo>
                      <a:lnTo>
                        <a:pt x="544" y="2021"/>
                      </a:lnTo>
                      <a:lnTo>
                        <a:pt x="544" y="2020"/>
                      </a:lnTo>
                      <a:lnTo>
                        <a:pt x="543" y="2020"/>
                      </a:lnTo>
                      <a:lnTo>
                        <a:pt x="543" y="2019"/>
                      </a:lnTo>
                      <a:lnTo>
                        <a:pt x="542" y="2019"/>
                      </a:lnTo>
                      <a:lnTo>
                        <a:pt x="541" y="2019"/>
                      </a:lnTo>
                      <a:lnTo>
                        <a:pt x="541" y="2018"/>
                      </a:lnTo>
                      <a:lnTo>
                        <a:pt x="540" y="2018"/>
                      </a:lnTo>
                      <a:lnTo>
                        <a:pt x="540" y="2018"/>
                      </a:lnTo>
                      <a:lnTo>
                        <a:pt x="539" y="2017"/>
                      </a:lnTo>
                      <a:lnTo>
                        <a:pt x="538" y="2017"/>
                      </a:lnTo>
                      <a:lnTo>
                        <a:pt x="538" y="2017"/>
                      </a:lnTo>
                      <a:lnTo>
                        <a:pt x="538" y="2016"/>
                      </a:lnTo>
                      <a:lnTo>
                        <a:pt x="537" y="2016"/>
                      </a:lnTo>
                      <a:lnTo>
                        <a:pt x="536" y="2016"/>
                      </a:lnTo>
                      <a:lnTo>
                        <a:pt x="536" y="2015"/>
                      </a:lnTo>
                      <a:lnTo>
                        <a:pt x="535" y="2015"/>
                      </a:lnTo>
                      <a:lnTo>
                        <a:pt x="535" y="2015"/>
                      </a:lnTo>
                      <a:lnTo>
                        <a:pt x="534" y="2014"/>
                      </a:lnTo>
                      <a:lnTo>
                        <a:pt x="533" y="2014"/>
                      </a:lnTo>
                      <a:lnTo>
                        <a:pt x="533" y="2014"/>
                      </a:lnTo>
                      <a:lnTo>
                        <a:pt x="533" y="2014"/>
                      </a:lnTo>
                      <a:lnTo>
                        <a:pt x="532" y="2013"/>
                      </a:lnTo>
                      <a:lnTo>
                        <a:pt x="531" y="2013"/>
                      </a:lnTo>
                      <a:lnTo>
                        <a:pt x="531" y="2012"/>
                      </a:lnTo>
                      <a:lnTo>
                        <a:pt x="530" y="2012"/>
                      </a:lnTo>
                      <a:lnTo>
                        <a:pt x="530" y="2012"/>
                      </a:lnTo>
                      <a:lnTo>
                        <a:pt x="529" y="2011"/>
                      </a:lnTo>
                      <a:lnTo>
                        <a:pt x="528" y="2011"/>
                      </a:lnTo>
                      <a:lnTo>
                        <a:pt x="528" y="2011"/>
                      </a:lnTo>
                      <a:lnTo>
                        <a:pt x="528" y="2010"/>
                      </a:lnTo>
                      <a:lnTo>
                        <a:pt x="527" y="2010"/>
                      </a:lnTo>
                      <a:lnTo>
                        <a:pt x="526" y="2010"/>
                      </a:lnTo>
                      <a:lnTo>
                        <a:pt x="526" y="2009"/>
                      </a:lnTo>
                      <a:lnTo>
                        <a:pt x="526" y="2009"/>
                      </a:lnTo>
                      <a:lnTo>
                        <a:pt x="525" y="2009"/>
                      </a:lnTo>
                      <a:lnTo>
                        <a:pt x="524" y="2008"/>
                      </a:lnTo>
                      <a:lnTo>
                        <a:pt x="524" y="2008"/>
                      </a:lnTo>
                      <a:lnTo>
                        <a:pt x="524" y="2008"/>
                      </a:lnTo>
                      <a:lnTo>
                        <a:pt x="523" y="2007"/>
                      </a:lnTo>
                      <a:lnTo>
                        <a:pt x="522" y="2007"/>
                      </a:lnTo>
                      <a:lnTo>
                        <a:pt x="522" y="2007"/>
                      </a:lnTo>
                      <a:lnTo>
                        <a:pt x="521" y="2007"/>
                      </a:lnTo>
                      <a:lnTo>
                        <a:pt x="521" y="2006"/>
                      </a:lnTo>
                      <a:lnTo>
                        <a:pt x="520" y="2006"/>
                      </a:lnTo>
                      <a:lnTo>
                        <a:pt x="520" y="2005"/>
                      </a:lnTo>
                      <a:lnTo>
                        <a:pt x="519" y="2005"/>
                      </a:lnTo>
                      <a:lnTo>
                        <a:pt x="519" y="2005"/>
                      </a:lnTo>
                      <a:lnTo>
                        <a:pt x="518" y="2004"/>
                      </a:lnTo>
                      <a:lnTo>
                        <a:pt x="518" y="2004"/>
                      </a:lnTo>
                      <a:lnTo>
                        <a:pt x="517" y="2004"/>
                      </a:lnTo>
                      <a:lnTo>
                        <a:pt x="517" y="2003"/>
                      </a:lnTo>
                      <a:lnTo>
                        <a:pt x="516" y="2003"/>
                      </a:lnTo>
                      <a:lnTo>
                        <a:pt x="516" y="2003"/>
                      </a:lnTo>
                      <a:lnTo>
                        <a:pt x="515" y="2002"/>
                      </a:lnTo>
                      <a:lnTo>
                        <a:pt x="514" y="2002"/>
                      </a:lnTo>
                      <a:lnTo>
                        <a:pt x="514" y="2002"/>
                      </a:lnTo>
                      <a:lnTo>
                        <a:pt x="514" y="2002"/>
                      </a:lnTo>
                      <a:lnTo>
                        <a:pt x="513" y="2001"/>
                      </a:lnTo>
                      <a:lnTo>
                        <a:pt x="512" y="2001"/>
                      </a:lnTo>
                      <a:lnTo>
                        <a:pt x="512" y="2000"/>
                      </a:lnTo>
                      <a:lnTo>
                        <a:pt x="512" y="2000"/>
                      </a:lnTo>
                      <a:lnTo>
                        <a:pt x="511" y="1999"/>
                      </a:lnTo>
                      <a:lnTo>
                        <a:pt x="510" y="1999"/>
                      </a:lnTo>
                      <a:lnTo>
                        <a:pt x="510" y="1999"/>
                      </a:lnTo>
                      <a:lnTo>
                        <a:pt x="510" y="1999"/>
                      </a:lnTo>
                      <a:lnTo>
                        <a:pt x="509" y="1998"/>
                      </a:lnTo>
                      <a:lnTo>
                        <a:pt x="509" y="1998"/>
                      </a:lnTo>
                      <a:lnTo>
                        <a:pt x="508" y="1998"/>
                      </a:lnTo>
                      <a:lnTo>
                        <a:pt x="507" y="1997"/>
                      </a:lnTo>
                      <a:lnTo>
                        <a:pt x="507" y="1997"/>
                      </a:lnTo>
                      <a:lnTo>
                        <a:pt x="507" y="1997"/>
                      </a:lnTo>
                      <a:lnTo>
                        <a:pt x="506" y="1996"/>
                      </a:lnTo>
                      <a:lnTo>
                        <a:pt x="506" y="1996"/>
                      </a:lnTo>
                      <a:lnTo>
                        <a:pt x="505" y="1996"/>
                      </a:lnTo>
                      <a:lnTo>
                        <a:pt x="505" y="1995"/>
                      </a:lnTo>
                      <a:lnTo>
                        <a:pt x="504" y="1995"/>
                      </a:lnTo>
                      <a:lnTo>
                        <a:pt x="504" y="1995"/>
                      </a:lnTo>
                      <a:lnTo>
                        <a:pt x="503" y="1995"/>
                      </a:lnTo>
                      <a:lnTo>
                        <a:pt x="503" y="1994"/>
                      </a:lnTo>
                      <a:lnTo>
                        <a:pt x="502" y="1994"/>
                      </a:lnTo>
                      <a:lnTo>
                        <a:pt x="502" y="1993"/>
                      </a:lnTo>
                      <a:lnTo>
                        <a:pt x="501" y="1993"/>
                      </a:lnTo>
                      <a:lnTo>
                        <a:pt x="501" y="1993"/>
                      </a:lnTo>
                      <a:lnTo>
                        <a:pt x="500" y="1992"/>
                      </a:lnTo>
                      <a:lnTo>
                        <a:pt x="500" y="1992"/>
                      </a:lnTo>
                      <a:lnTo>
                        <a:pt x="499" y="1992"/>
                      </a:lnTo>
                      <a:lnTo>
                        <a:pt x="499" y="1991"/>
                      </a:lnTo>
                      <a:lnTo>
                        <a:pt x="498" y="1991"/>
                      </a:lnTo>
                      <a:lnTo>
                        <a:pt x="498" y="1991"/>
                      </a:lnTo>
                      <a:lnTo>
                        <a:pt x="498" y="1990"/>
                      </a:lnTo>
                      <a:lnTo>
                        <a:pt x="497" y="1990"/>
                      </a:lnTo>
                      <a:lnTo>
                        <a:pt x="497" y="1990"/>
                      </a:lnTo>
                      <a:lnTo>
                        <a:pt x="496" y="1989"/>
                      </a:lnTo>
                      <a:lnTo>
                        <a:pt x="496" y="1989"/>
                      </a:lnTo>
                      <a:lnTo>
                        <a:pt x="495" y="1989"/>
                      </a:lnTo>
                      <a:lnTo>
                        <a:pt x="495" y="1988"/>
                      </a:lnTo>
                      <a:lnTo>
                        <a:pt x="494" y="1988"/>
                      </a:lnTo>
                      <a:lnTo>
                        <a:pt x="494" y="1988"/>
                      </a:lnTo>
                      <a:lnTo>
                        <a:pt x="493" y="1988"/>
                      </a:lnTo>
                      <a:lnTo>
                        <a:pt x="493" y="1987"/>
                      </a:lnTo>
                      <a:lnTo>
                        <a:pt x="492" y="1987"/>
                      </a:lnTo>
                      <a:lnTo>
                        <a:pt x="492" y="1986"/>
                      </a:lnTo>
                      <a:lnTo>
                        <a:pt x="491" y="1986"/>
                      </a:lnTo>
                      <a:lnTo>
                        <a:pt x="491" y="1986"/>
                      </a:lnTo>
                      <a:lnTo>
                        <a:pt x="491" y="1985"/>
                      </a:lnTo>
                      <a:lnTo>
                        <a:pt x="490" y="1985"/>
                      </a:lnTo>
                      <a:lnTo>
                        <a:pt x="490" y="1985"/>
                      </a:lnTo>
                      <a:lnTo>
                        <a:pt x="489" y="1984"/>
                      </a:lnTo>
                      <a:lnTo>
                        <a:pt x="489" y="1984"/>
                      </a:lnTo>
                      <a:lnTo>
                        <a:pt x="488" y="1984"/>
                      </a:lnTo>
                      <a:lnTo>
                        <a:pt x="488" y="1983"/>
                      </a:lnTo>
                      <a:lnTo>
                        <a:pt x="487" y="1983"/>
                      </a:lnTo>
                      <a:lnTo>
                        <a:pt x="487" y="1983"/>
                      </a:lnTo>
                      <a:lnTo>
                        <a:pt x="486" y="1982"/>
                      </a:lnTo>
                      <a:lnTo>
                        <a:pt x="486" y="1982"/>
                      </a:lnTo>
                      <a:lnTo>
                        <a:pt x="486" y="1982"/>
                      </a:lnTo>
                      <a:lnTo>
                        <a:pt x="485" y="1981"/>
                      </a:lnTo>
                      <a:lnTo>
                        <a:pt x="485" y="1981"/>
                      </a:lnTo>
                      <a:lnTo>
                        <a:pt x="484" y="1981"/>
                      </a:lnTo>
                      <a:lnTo>
                        <a:pt x="484" y="1981"/>
                      </a:lnTo>
                      <a:lnTo>
                        <a:pt x="484" y="1980"/>
                      </a:lnTo>
                      <a:lnTo>
                        <a:pt x="483" y="1980"/>
                      </a:lnTo>
                      <a:lnTo>
                        <a:pt x="482" y="1979"/>
                      </a:lnTo>
                      <a:lnTo>
                        <a:pt x="482" y="1979"/>
                      </a:lnTo>
                      <a:lnTo>
                        <a:pt x="482" y="1979"/>
                      </a:lnTo>
                      <a:lnTo>
                        <a:pt x="481" y="1978"/>
                      </a:lnTo>
                      <a:lnTo>
                        <a:pt x="481" y="1978"/>
                      </a:lnTo>
                      <a:lnTo>
                        <a:pt x="480" y="1978"/>
                      </a:lnTo>
                      <a:lnTo>
                        <a:pt x="480" y="1977"/>
                      </a:lnTo>
                      <a:lnTo>
                        <a:pt x="479" y="1977"/>
                      </a:lnTo>
                      <a:lnTo>
                        <a:pt x="479" y="1977"/>
                      </a:lnTo>
                      <a:lnTo>
                        <a:pt x="479" y="1976"/>
                      </a:lnTo>
                      <a:lnTo>
                        <a:pt x="478" y="1976"/>
                      </a:lnTo>
                      <a:lnTo>
                        <a:pt x="478" y="1976"/>
                      </a:lnTo>
                      <a:lnTo>
                        <a:pt x="477" y="1976"/>
                      </a:lnTo>
                      <a:lnTo>
                        <a:pt x="477" y="1975"/>
                      </a:lnTo>
                      <a:lnTo>
                        <a:pt x="477" y="1975"/>
                      </a:lnTo>
                      <a:lnTo>
                        <a:pt x="476" y="1974"/>
                      </a:lnTo>
                      <a:lnTo>
                        <a:pt x="476" y="1974"/>
                      </a:lnTo>
                      <a:lnTo>
                        <a:pt x="475" y="1974"/>
                      </a:lnTo>
                      <a:lnTo>
                        <a:pt x="475" y="1974"/>
                      </a:lnTo>
                      <a:lnTo>
                        <a:pt x="475" y="1973"/>
                      </a:lnTo>
                      <a:lnTo>
                        <a:pt x="474" y="1973"/>
                      </a:lnTo>
                      <a:lnTo>
                        <a:pt x="474" y="1972"/>
                      </a:lnTo>
                      <a:lnTo>
                        <a:pt x="473" y="1972"/>
                      </a:lnTo>
                      <a:lnTo>
                        <a:pt x="473" y="1972"/>
                      </a:lnTo>
                      <a:lnTo>
                        <a:pt x="472" y="1971"/>
                      </a:lnTo>
                      <a:lnTo>
                        <a:pt x="472" y="1971"/>
                      </a:lnTo>
                      <a:lnTo>
                        <a:pt x="472" y="1971"/>
                      </a:lnTo>
                      <a:lnTo>
                        <a:pt x="471" y="1970"/>
                      </a:lnTo>
                      <a:lnTo>
                        <a:pt x="471" y="1970"/>
                      </a:lnTo>
                      <a:lnTo>
                        <a:pt x="470" y="1970"/>
                      </a:lnTo>
                      <a:lnTo>
                        <a:pt x="470" y="1969"/>
                      </a:lnTo>
                      <a:lnTo>
                        <a:pt x="470" y="1969"/>
                      </a:lnTo>
                      <a:lnTo>
                        <a:pt x="469" y="1969"/>
                      </a:lnTo>
                      <a:lnTo>
                        <a:pt x="469" y="1969"/>
                      </a:lnTo>
                      <a:lnTo>
                        <a:pt x="468" y="1968"/>
                      </a:lnTo>
                      <a:lnTo>
                        <a:pt x="468" y="1968"/>
                      </a:lnTo>
                      <a:lnTo>
                        <a:pt x="468" y="1967"/>
                      </a:lnTo>
                      <a:lnTo>
                        <a:pt x="467" y="1967"/>
                      </a:lnTo>
                      <a:lnTo>
                        <a:pt x="467" y="1967"/>
                      </a:lnTo>
                      <a:lnTo>
                        <a:pt x="466" y="1967"/>
                      </a:lnTo>
                      <a:lnTo>
                        <a:pt x="466" y="1966"/>
                      </a:lnTo>
                      <a:lnTo>
                        <a:pt x="465" y="1966"/>
                      </a:lnTo>
                      <a:lnTo>
                        <a:pt x="465" y="1965"/>
                      </a:lnTo>
                      <a:lnTo>
                        <a:pt x="465" y="1965"/>
                      </a:lnTo>
                      <a:lnTo>
                        <a:pt x="464" y="1965"/>
                      </a:lnTo>
                      <a:lnTo>
                        <a:pt x="464" y="1964"/>
                      </a:lnTo>
                      <a:lnTo>
                        <a:pt x="463" y="1964"/>
                      </a:lnTo>
                      <a:lnTo>
                        <a:pt x="463" y="1964"/>
                      </a:lnTo>
                      <a:lnTo>
                        <a:pt x="463" y="1963"/>
                      </a:lnTo>
                      <a:lnTo>
                        <a:pt x="462" y="1963"/>
                      </a:lnTo>
                      <a:lnTo>
                        <a:pt x="462" y="1963"/>
                      </a:lnTo>
                      <a:lnTo>
                        <a:pt x="461" y="1962"/>
                      </a:lnTo>
                      <a:lnTo>
                        <a:pt x="461" y="1962"/>
                      </a:lnTo>
                      <a:lnTo>
                        <a:pt x="460" y="1962"/>
                      </a:lnTo>
                      <a:lnTo>
                        <a:pt x="460" y="1962"/>
                      </a:lnTo>
                      <a:lnTo>
                        <a:pt x="460" y="1961"/>
                      </a:lnTo>
                      <a:lnTo>
                        <a:pt x="459" y="1961"/>
                      </a:lnTo>
                      <a:lnTo>
                        <a:pt x="459" y="1960"/>
                      </a:lnTo>
                      <a:lnTo>
                        <a:pt x="458" y="1960"/>
                      </a:lnTo>
                      <a:lnTo>
                        <a:pt x="458" y="1960"/>
                      </a:lnTo>
                      <a:lnTo>
                        <a:pt x="458" y="1959"/>
                      </a:lnTo>
                      <a:lnTo>
                        <a:pt x="457" y="1959"/>
                      </a:lnTo>
                      <a:lnTo>
                        <a:pt x="457" y="1959"/>
                      </a:lnTo>
                      <a:lnTo>
                        <a:pt x="457" y="1958"/>
                      </a:lnTo>
                      <a:lnTo>
                        <a:pt x="456" y="1958"/>
                      </a:lnTo>
                      <a:lnTo>
                        <a:pt x="456" y="1958"/>
                      </a:lnTo>
                      <a:lnTo>
                        <a:pt x="456" y="1957"/>
                      </a:lnTo>
                      <a:lnTo>
                        <a:pt x="455" y="1957"/>
                      </a:lnTo>
                      <a:lnTo>
                        <a:pt x="455" y="1957"/>
                      </a:lnTo>
                      <a:lnTo>
                        <a:pt x="454" y="1957"/>
                      </a:lnTo>
                      <a:lnTo>
                        <a:pt x="454" y="1956"/>
                      </a:lnTo>
                      <a:lnTo>
                        <a:pt x="453" y="1956"/>
                      </a:lnTo>
                      <a:lnTo>
                        <a:pt x="453" y="1955"/>
                      </a:lnTo>
                      <a:lnTo>
                        <a:pt x="453" y="1955"/>
                      </a:lnTo>
                      <a:lnTo>
                        <a:pt x="452" y="1955"/>
                      </a:lnTo>
                      <a:lnTo>
                        <a:pt x="452" y="1955"/>
                      </a:lnTo>
                      <a:lnTo>
                        <a:pt x="451" y="1954"/>
                      </a:lnTo>
                      <a:lnTo>
                        <a:pt x="451" y="1954"/>
                      </a:lnTo>
                      <a:lnTo>
                        <a:pt x="451" y="1953"/>
                      </a:lnTo>
                      <a:lnTo>
                        <a:pt x="451" y="1953"/>
                      </a:lnTo>
                      <a:lnTo>
                        <a:pt x="450" y="1953"/>
                      </a:lnTo>
                      <a:lnTo>
                        <a:pt x="450" y="1952"/>
                      </a:lnTo>
                      <a:lnTo>
                        <a:pt x="449" y="1952"/>
                      </a:lnTo>
                      <a:lnTo>
                        <a:pt x="449" y="1952"/>
                      </a:lnTo>
                      <a:lnTo>
                        <a:pt x="449" y="1951"/>
                      </a:lnTo>
                      <a:lnTo>
                        <a:pt x="448" y="1951"/>
                      </a:lnTo>
                      <a:lnTo>
                        <a:pt x="448" y="1951"/>
                      </a:lnTo>
                      <a:lnTo>
                        <a:pt x="448" y="1950"/>
                      </a:lnTo>
                      <a:lnTo>
                        <a:pt x="447" y="1950"/>
                      </a:lnTo>
                      <a:lnTo>
                        <a:pt x="447" y="1950"/>
                      </a:lnTo>
                      <a:lnTo>
                        <a:pt x="446" y="1950"/>
                      </a:lnTo>
                      <a:lnTo>
                        <a:pt x="446" y="1949"/>
                      </a:lnTo>
                      <a:lnTo>
                        <a:pt x="446" y="1949"/>
                      </a:lnTo>
                      <a:lnTo>
                        <a:pt x="445" y="1948"/>
                      </a:lnTo>
                      <a:lnTo>
                        <a:pt x="445" y="1948"/>
                      </a:lnTo>
                      <a:lnTo>
                        <a:pt x="444" y="1948"/>
                      </a:lnTo>
                      <a:lnTo>
                        <a:pt x="444" y="1948"/>
                      </a:lnTo>
                      <a:lnTo>
                        <a:pt x="444" y="1947"/>
                      </a:lnTo>
                      <a:lnTo>
                        <a:pt x="444" y="1947"/>
                      </a:lnTo>
                      <a:lnTo>
                        <a:pt x="443" y="1946"/>
                      </a:lnTo>
                      <a:lnTo>
                        <a:pt x="443" y="1946"/>
                      </a:lnTo>
                      <a:lnTo>
                        <a:pt x="442" y="1946"/>
                      </a:lnTo>
                      <a:lnTo>
                        <a:pt x="442" y="1945"/>
                      </a:lnTo>
                      <a:lnTo>
                        <a:pt x="442" y="1945"/>
                      </a:lnTo>
                      <a:lnTo>
                        <a:pt x="441" y="1945"/>
                      </a:lnTo>
                      <a:lnTo>
                        <a:pt x="441" y="1944"/>
                      </a:lnTo>
                      <a:lnTo>
                        <a:pt x="441" y="1944"/>
                      </a:lnTo>
                      <a:lnTo>
                        <a:pt x="440" y="1944"/>
                      </a:lnTo>
                      <a:lnTo>
                        <a:pt x="440" y="1943"/>
                      </a:lnTo>
                      <a:lnTo>
                        <a:pt x="440" y="1943"/>
                      </a:lnTo>
                      <a:lnTo>
                        <a:pt x="439" y="1943"/>
                      </a:lnTo>
                      <a:lnTo>
                        <a:pt x="439" y="1943"/>
                      </a:lnTo>
                      <a:lnTo>
                        <a:pt x="439" y="1943"/>
                      </a:lnTo>
                      <a:lnTo>
                        <a:pt x="439" y="1942"/>
                      </a:lnTo>
                      <a:lnTo>
                        <a:pt x="438" y="1942"/>
                      </a:lnTo>
                      <a:lnTo>
                        <a:pt x="438" y="1941"/>
                      </a:lnTo>
                      <a:lnTo>
                        <a:pt x="437" y="1941"/>
                      </a:lnTo>
                      <a:lnTo>
                        <a:pt x="437" y="1941"/>
                      </a:lnTo>
                      <a:lnTo>
                        <a:pt x="437" y="1941"/>
                      </a:lnTo>
                      <a:lnTo>
                        <a:pt x="436" y="1940"/>
                      </a:lnTo>
                      <a:lnTo>
                        <a:pt x="436" y="1940"/>
                      </a:lnTo>
                      <a:lnTo>
                        <a:pt x="436" y="1939"/>
                      </a:lnTo>
                      <a:lnTo>
                        <a:pt x="435" y="1939"/>
                      </a:lnTo>
                      <a:lnTo>
                        <a:pt x="435" y="1939"/>
                      </a:lnTo>
                      <a:lnTo>
                        <a:pt x="435" y="1938"/>
                      </a:lnTo>
                      <a:lnTo>
                        <a:pt x="434" y="1938"/>
                      </a:lnTo>
                      <a:lnTo>
                        <a:pt x="434" y="1938"/>
                      </a:lnTo>
                      <a:lnTo>
                        <a:pt x="433" y="1937"/>
                      </a:lnTo>
                      <a:lnTo>
                        <a:pt x="433" y="1937"/>
                      </a:lnTo>
                      <a:lnTo>
                        <a:pt x="433" y="1937"/>
                      </a:lnTo>
                      <a:lnTo>
                        <a:pt x="432" y="1936"/>
                      </a:lnTo>
                      <a:lnTo>
                        <a:pt x="432" y="1936"/>
                      </a:lnTo>
                      <a:lnTo>
                        <a:pt x="432" y="1936"/>
                      </a:lnTo>
                      <a:lnTo>
                        <a:pt x="431" y="1936"/>
                      </a:lnTo>
                      <a:lnTo>
                        <a:pt x="431" y="1935"/>
                      </a:lnTo>
                      <a:lnTo>
                        <a:pt x="431" y="1935"/>
                      </a:lnTo>
                      <a:lnTo>
                        <a:pt x="430" y="1934"/>
                      </a:lnTo>
                      <a:lnTo>
                        <a:pt x="430" y="1934"/>
                      </a:lnTo>
                      <a:lnTo>
                        <a:pt x="430" y="1934"/>
                      </a:lnTo>
                      <a:lnTo>
                        <a:pt x="429" y="1934"/>
                      </a:lnTo>
                      <a:lnTo>
                        <a:pt x="429" y="1933"/>
                      </a:lnTo>
                      <a:lnTo>
                        <a:pt x="428" y="1933"/>
                      </a:lnTo>
                      <a:lnTo>
                        <a:pt x="428" y="1932"/>
                      </a:lnTo>
                      <a:lnTo>
                        <a:pt x="428" y="1932"/>
                      </a:lnTo>
                      <a:lnTo>
                        <a:pt x="428" y="1932"/>
                      </a:lnTo>
                      <a:lnTo>
                        <a:pt x="427" y="1931"/>
                      </a:lnTo>
                      <a:lnTo>
                        <a:pt x="427" y="1931"/>
                      </a:lnTo>
                      <a:lnTo>
                        <a:pt x="426" y="1931"/>
                      </a:lnTo>
                      <a:lnTo>
                        <a:pt x="426" y="1931"/>
                      </a:lnTo>
                      <a:lnTo>
                        <a:pt x="426" y="1930"/>
                      </a:lnTo>
                      <a:lnTo>
                        <a:pt x="425" y="1930"/>
                      </a:lnTo>
                      <a:lnTo>
                        <a:pt x="425" y="1929"/>
                      </a:lnTo>
                      <a:lnTo>
                        <a:pt x="425" y="1929"/>
                      </a:lnTo>
                      <a:lnTo>
                        <a:pt x="425" y="1929"/>
                      </a:lnTo>
                      <a:lnTo>
                        <a:pt x="424" y="1929"/>
                      </a:lnTo>
                      <a:lnTo>
                        <a:pt x="424" y="1928"/>
                      </a:lnTo>
                      <a:lnTo>
                        <a:pt x="423" y="1928"/>
                      </a:lnTo>
                      <a:lnTo>
                        <a:pt x="423" y="1927"/>
                      </a:lnTo>
                      <a:lnTo>
                        <a:pt x="423" y="1927"/>
                      </a:lnTo>
                      <a:lnTo>
                        <a:pt x="423" y="1927"/>
                      </a:lnTo>
                      <a:lnTo>
                        <a:pt x="422" y="1926"/>
                      </a:lnTo>
                      <a:lnTo>
                        <a:pt x="422" y="1926"/>
                      </a:lnTo>
                      <a:lnTo>
                        <a:pt x="422" y="1926"/>
                      </a:lnTo>
                      <a:lnTo>
                        <a:pt x="421" y="1925"/>
                      </a:lnTo>
                      <a:lnTo>
                        <a:pt x="421" y="1925"/>
                      </a:lnTo>
                      <a:lnTo>
                        <a:pt x="421" y="1925"/>
                      </a:lnTo>
                      <a:lnTo>
                        <a:pt x="421" y="1924"/>
                      </a:lnTo>
                      <a:lnTo>
                        <a:pt x="420" y="1924"/>
                      </a:lnTo>
                      <a:lnTo>
                        <a:pt x="420" y="1924"/>
                      </a:lnTo>
                      <a:lnTo>
                        <a:pt x="415" y="1917"/>
                      </a:lnTo>
                      <a:lnTo>
                        <a:pt x="410" y="1911"/>
                      </a:lnTo>
                      <a:lnTo>
                        <a:pt x="405" y="1904"/>
                      </a:lnTo>
                      <a:lnTo>
                        <a:pt x="400" y="1898"/>
                      </a:lnTo>
                      <a:lnTo>
                        <a:pt x="395" y="1891"/>
                      </a:lnTo>
                      <a:lnTo>
                        <a:pt x="390" y="1885"/>
                      </a:lnTo>
                      <a:lnTo>
                        <a:pt x="385" y="1879"/>
                      </a:lnTo>
                      <a:lnTo>
                        <a:pt x="381" y="1872"/>
                      </a:lnTo>
                      <a:lnTo>
                        <a:pt x="376" y="1866"/>
                      </a:lnTo>
                      <a:lnTo>
                        <a:pt x="372" y="1859"/>
                      </a:lnTo>
                      <a:lnTo>
                        <a:pt x="368" y="1853"/>
                      </a:lnTo>
                      <a:lnTo>
                        <a:pt x="363" y="1846"/>
                      </a:lnTo>
                      <a:lnTo>
                        <a:pt x="359" y="1840"/>
                      </a:lnTo>
                      <a:lnTo>
                        <a:pt x="355" y="1833"/>
                      </a:lnTo>
                      <a:lnTo>
                        <a:pt x="351" y="1827"/>
                      </a:lnTo>
                      <a:lnTo>
                        <a:pt x="347" y="1820"/>
                      </a:lnTo>
                      <a:lnTo>
                        <a:pt x="343" y="1814"/>
                      </a:lnTo>
                      <a:lnTo>
                        <a:pt x="339" y="1808"/>
                      </a:lnTo>
                      <a:lnTo>
                        <a:pt x="336" y="1801"/>
                      </a:lnTo>
                      <a:lnTo>
                        <a:pt x="332" y="1795"/>
                      </a:lnTo>
                      <a:lnTo>
                        <a:pt x="328" y="1788"/>
                      </a:lnTo>
                      <a:lnTo>
                        <a:pt x="325" y="1782"/>
                      </a:lnTo>
                      <a:lnTo>
                        <a:pt x="321" y="1775"/>
                      </a:lnTo>
                      <a:lnTo>
                        <a:pt x="318" y="1769"/>
                      </a:lnTo>
                      <a:lnTo>
                        <a:pt x="315" y="1762"/>
                      </a:lnTo>
                      <a:lnTo>
                        <a:pt x="311" y="1756"/>
                      </a:lnTo>
                      <a:lnTo>
                        <a:pt x="308" y="1750"/>
                      </a:lnTo>
                      <a:lnTo>
                        <a:pt x="305" y="1743"/>
                      </a:lnTo>
                      <a:lnTo>
                        <a:pt x="301" y="1736"/>
                      </a:lnTo>
                      <a:lnTo>
                        <a:pt x="299" y="1730"/>
                      </a:lnTo>
                      <a:lnTo>
                        <a:pt x="296" y="1724"/>
                      </a:lnTo>
                      <a:lnTo>
                        <a:pt x="293" y="1717"/>
                      </a:lnTo>
                      <a:lnTo>
                        <a:pt x="290" y="1711"/>
                      </a:lnTo>
                      <a:lnTo>
                        <a:pt x="287" y="1704"/>
                      </a:lnTo>
                      <a:lnTo>
                        <a:pt x="284" y="1698"/>
                      </a:lnTo>
                      <a:lnTo>
                        <a:pt x="281" y="1691"/>
                      </a:lnTo>
                      <a:lnTo>
                        <a:pt x="279" y="1685"/>
                      </a:lnTo>
                      <a:lnTo>
                        <a:pt x="276" y="1679"/>
                      </a:lnTo>
                      <a:lnTo>
                        <a:pt x="273" y="1672"/>
                      </a:lnTo>
                      <a:lnTo>
                        <a:pt x="271" y="1665"/>
                      </a:lnTo>
                      <a:lnTo>
                        <a:pt x="268" y="1659"/>
                      </a:lnTo>
                      <a:lnTo>
                        <a:pt x="266" y="1653"/>
                      </a:lnTo>
                      <a:lnTo>
                        <a:pt x="264" y="1646"/>
                      </a:lnTo>
                      <a:lnTo>
                        <a:pt x="261" y="1640"/>
                      </a:lnTo>
                      <a:lnTo>
                        <a:pt x="259" y="1633"/>
                      </a:lnTo>
                      <a:lnTo>
                        <a:pt x="257" y="1627"/>
                      </a:lnTo>
                      <a:lnTo>
                        <a:pt x="255" y="1620"/>
                      </a:lnTo>
                      <a:lnTo>
                        <a:pt x="253" y="1614"/>
                      </a:lnTo>
                      <a:lnTo>
                        <a:pt x="251" y="1607"/>
                      </a:lnTo>
                      <a:lnTo>
                        <a:pt x="249" y="1601"/>
                      </a:lnTo>
                      <a:lnTo>
                        <a:pt x="247" y="1594"/>
                      </a:lnTo>
                      <a:lnTo>
                        <a:pt x="245" y="1588"/>
                      </a:lnTo>
                      <a:lnTo>
                        <a:pt x="243" y="1582"/>
                      </a:lnTo>
                      <a:lnTo>
                        <a:pt x="241" y="1575"/>
                      </a:lnTo>
                      <a:lnTo>
                        <a:pt x="240" y="1568"/>
                      </a:lnTo>
                      <a:lnTo>
                        <a:pt x="238" y="1562"/>
                      </a:lnTo>
                      <a:lnTo>
                        <a:pt x="236" y="1556"/>
                      </a:lnTo>
                      <a:lnTo>
                        <a:pt x="234" y="1549"/>
                      </a:lnTo>
                      <a:lnTo>
                        <a:pt x="233" y="1543"/>
                      </a:lnTo>
                      <a:lnTo>
                        <a:pt x="231" y="1536"/>
                      </a:lnTo>
                      <a:lnTo>
                        <a:pt x="229" y="1530"/>
                      </a:lnTo>
                      <a:lnTo>
                        <a:pt x="228" y="1524"/>
                      </a:lnTo>
                      <a:lnTo>
                        <a:pt x="226" y="1517"/>
                      </a:lnTo>
                      <a:lnTo>
                        <a:pt x="225" y="1511"/>
                      </a:lnTo>
                      <a:lnTo>
                        <a:pt x="223" y="1504"/>
                      </a:lnTo>
                      <a:lnTo>
                        <a:pt x="221" y="1498"/>
                      </a:lnTo>
                      <a:lnTo>
                        <a:pt x="220" y="1491"/>
                      </a:lnTo>
                      <a:lnTo>
                        <a:pt x="219" y="1485"/>
                      </a:lnTo>
                      <a:lnTo>
                        <a:pt x="217" y="1478"/>
                      </a:lnTo>
                      <a:lnTo>
                        <a:pt x="216" y="1472"/>
                      </a:lnTo>
                      <a:lnTo>
                        <a:pt x="214" y="1465"/>
                      </a:lnTo>
                      <a:lnTo>
                        <a:pt x="213" y="1459"/>
                      </a:lnTo>
                      <a:lnTo>
                        <a:pt x="212" y="1453"/>
                      </a:lnTo>
                      <a:lnTo>
                        <a:pt x="210" y="1446"/>
                      </a:lnTo>
                      <a:lnTo>
                        <a:pt x="209" y="1439"/>
                      </a:lnTo>
                      <a:lnTo>
                        <a:pt x="208" y="1433"/>
                      </a:lnTo>
                      <a:lnTo>
                        <a:pt x="207" y="1427"/>
                      </a:lnTo>
                      <a:lnTo>
                        <a:pt x="205" y="1420"/>
                      </a:lnTo>
                      <a:lnTo>
                        <a:pt x="204" y="1414"/>
                      </a:lnTo>
                      <a:lnTo>
                        <a:pt x="203" y="1407"/>
                      </a:lnTo>
                      <a:lnTo>
                        <a:pt x="202" y="1401"/>
                      </a:lnTo>
                      <a:lnTo>
                        <a:pt x="200" y="1394"/>
                      </a:lnTo>
                      <a:lnTo>
                        <a:pt x="199" y="1388"/>
                      </a:lnTo>
                      <a:lnTo>
                        <a:pt x="198" y="1381"/>
                      </a:lnTo>
                      <a:lnTo>
                        <a:pt x="197" y="1375"/>
                      </a:lnTo>
                      <a:lnTo>
                        <a:pt x="196" y="1368"/>
                      </a:lnTo>
                      <a:lnTo>
                        <a:pt x="195" y="1362"/>
                      </a:lnTo>
                      <a:lnTo>
                        <a:pt x="194" y="1356"/>
                      </a:lnTo>
                      <a:lnTo>
                        <a:pt x="193" y="1349"/>
                      </a:lnTo>
                      <a:lnTo>
                        <a:pt x="191" y="1343"/>
                      </a:lnTo>
                      <a:lnTo>
                        <a:pt x="191" y="1336"/>
                      </a:lnTo>
                      <a:lnTo>
                        <a:pt x="189" y="1330"/>
                      </a:lnTo>
                      <a:lnTo>
                        <a:pt x="189" y="1326"/>
                      </a:lnTo>
                      <a:lnTo>
                        <a:pt x="189" y="1324"/>
                      </a:lnTo>
                      <a:lnTo>
                        <a:pt x="187" y="1317"/>
                      </a:lnTo>
                      <a:lnTo>
                        <a:pt x="186" y="1310"/>
                      </a:lnTo>
                      <a:lnTo>
                        <a:pt x="185" y="1304"/>
                      </a:lnTo>
                      <a:lnTo>
                        <a:pt x="184" y="1298"/>
                      </a:lnTo>
                      <a:lnTo>
                        <a:pt x="184" y="1291"/>
                      </a:lnTo>
                      <a:lnTo>
                        <a:pt x="182" y="1285"/>
                      </a:lnTo>
                      <a:lnTo>
                        <a:pt x="181" y="1278"/>
                      </a:lnTo>
                      <a:lnTo>
                        <a:pt x="181" y="1272"/>
                      </a:lnTo>
                      <a:lnTo>
                        <a:pt x="180" y="1265"/>
                      </a:lnTo>
                      <a:lnTo>
                        <a:pt x="179" y="1259"/>
                      </a:lnTo>
                      <a:lnTo>
                        <a:pt x="178" y="1252"/>
                      </a:lnTo>
                      <a:lnTo>
                        <a:pt x="177" y="1246"/>
                      </a:lnTo>
                      <a:lnTo>
                        <a:pt x="176" y="1239"/>
                      </a:lnTo>
                      <a:lnTo>
                        <a:pt x="175" y="1233"/>
                      </a:lnTo>
                      <a:lnTo>
                        <a:pt x="174" y="1227"/>
                      </a:lnTo>
                      <a:lnTo>
                        <a:pt x="173" y="1220"/>
                      </a:lnTo>
                      <a:lnTo>
                        <a:pt x="172" y="1213"/>
                      </a:lnTo>
                      <a:lnTo>
                        <a:pt x="172" y="1207"/>
                      </a:lnTo>
                      <a:lnTo>
                        <a:pt x="171" y="1201"/>
                      </a:lnTo>
                      <a:lnTo>
                        <a:pt x="170" y="1194"/>
                      </a:lnTo>
                      <a:lnTo>
                        <a:pt x="169" y="1188"/>
                      </a:lnTo>
                      <a:lnTo>
                        <a:pt x="168" y="1181"/>
                      </a:lnTo>
                      <a:lnTo>
                        <a:pt x="167" y="1175"/>
                      </a:lnTo>
                      <a:lnTo>
                        <a:pt x="167" y="1168"/>
                      </a:lnTo>
                      <a:lnTo>
                        <a:pt x="166" y="1162"/>
                      </a:lnTo>
                      <a:lnTo>
                        <a:pt x="165" y="1156"/>
                      </a:lnTo>
                      <a:lnTo>
                        <a:pt x="165" y="1149"/>
                      </a:lnTo>
                      <a:lnTo>
                        <a:pt x="164" y="1142"/>
                      </a:lnTo>
                      <a:lnTo>
                        <a:pt x="163" y="1136"/>
                      </a:lnTo>
                      <a:lnTo>
                        <a:pt x="162" y="1130"/>
                      </a:lnTo>
                      <a:lnTo>
                        <a:pt x="161" y="1123"/>
                      </a:lnTo>
                      <a:lnTo>
                        <a:pt x="161" y="1117"/>
                      </a:lnTo>
                      <a:lnTo>
                        <a:pt x="160" y="1110"/>
                      </a:lnTo>
                      <a:lnTo>
                        <a:pt x="159" y="1104"/>
                      </a:lnTo>
                      <a:lnTo>
                        <a:pt x="158" y="1097"/>
                      </a:lnTo>
                      <a:lnTo>
                        <a:pt x="158" y="1091"/>
                      </a:lnTo>
                      <a:lnTo>
                        <a:pt x="157" y="1084"/>
                      </a:lnTo>
                      <a:lnTo>
                        <a:pt x="156" y="1078"/>
                      </a:lnTo>
                      <a:lnTo>
                        <a:pt x="156" y="1072"/>
                      </a:lnTo>
                      <a:lnTo>
                        <a:pt x="155" y="1065"/>
                      </a:lnTo>
                      <a:lnTo>
                        <a:pt x="154" y="1059"/>
                      </a:lnTo>
                      <a:lnTo>
                        <a:pt x="154" y="1052"/>
                      </a:lnTo>
                      <a:lnTo>
                        <a:pt x="153" y="1046"/>
                      </a:lnTo>
                      <a:lnTo>
                        <a:pt x="153" y="1039"/>
                      </a:lnTo>
                      <a:lnTo>
                        <a:pt x="152" y="1033"/>
                      </a:lnTo>
                      <a:lnTo>
                        <a:pt x="151" y="1026"/>
                      </a:lnTo>
                      <a:lnTo>
                        <a:pt x="151" y="1020"/>
                      </a:lnTo>
                      <a:lnTo>
                        <a:pt x="150" y="1013"/>
                      </a:lnTo>
                      <a:lnTo>
                        <a:pt x="149" y="1007"/>
                      </a:lnTo>
                      <a:lnTo>
                        <a:pt x="149" y="1001"/>
                      </a:lnTo>
                      <a:lnTo>
                        <a:pt x="148" y="994"/>
                      </a:lnTo>
                      <a:lnTo>
                        <a:pt x="148" y="988"/>
                      </a:lnTo>
                      <a:lnTo>
                        <a:pt x="147" y="981"/>
                      </a:lnTo>
                      <a:lnTo>
                        <a:pt x="146" y="975"/>
                      </a:lnTo>
                      <a:lnTo>
                        <a:pt x="146" y="968"/>
                      </a:lnTo>
                      <a:lnTo>
                        <a:pt x="145" y="962"/>
                      </a:lnTo>
                      <a:lnTo>
                        <a:pt x="144" y="955"/>
                      </a:lnTo>
                      <a:lnTo>
                        <a:pt x="144" y="949"/>
                      </a:lnTo>
                      <a:lnTo>
                        <a:pt x="144" y="942"/>
                      </a:lnTo>
                      <a:lnTo>
                        <a:pt x="143" y="936"/>
                      </a:lnTo>
                      <a:lnTo>
                        <a:pt x="142" y="930"/>
                      </a:lnTo>
                      <a:lnTo>
                        <a:pt x="142" y="923"/>
                      </a:lnTo>
                      <a:lnTo>
                        <a:pt x="141" y="916"/>
                      </a:lnTo>
                      <a:lnTo>
                        <a:pt x="141" y="910"/>
                      </a:lnTo>
                      <a:lnTo>
                        <a:pt x="140" y="904"/>
                      </a:lnTo>
                      <a:lnTo>
                        <a:pt x="139" y="897"/>
                      </a:lnTo>
                      <a:lnTo>
                        <a:pt x="139" y="891"/>
                      </a:lnTo>
                      <a:lnTo>
                        <a:pt x="139" y="884"/>
                      </a:lnTo>
                      <a:lnTo>
                        <a:pt x="138" y="878"/>
                      </a:lnTo>
                      <a:lnTo>
                        <a:pt x="137" y="871"/>
                      </a:lnTo>
                      <a:lnTo>
                        <a:pt x="137" y="865"/>
                      </a:lnTo>
                      <a:lnTo>
                        <a:pt x="137" y="858"/>
                      </a:lnTo>
                      <a:lnTo>
                        <a:pt x="136" y="852"/>
                      </a:lnTo>
                      <a:lnTo>
                        <a:pt x="135" y="845"/>
                      </a:lnTo>
                      <a:lnTo>
                        <a:pt x="135" y="839"/>
                      </a:lnTo>
                      <a:lnTo>
                        <a:pt x="135" y="833"/>
                      </a:lnTo>
                      <a:lnTo>
                        <a:pt x="134" y="826"/>
                      </a:lnTo>
                      <a:lnTo>
                        <a:pt x="133" y="820"/>
                      </a:lnTo>
                      <a:lnTo>
                        <a:pt x="133" y="813"/>
                      </a:lnTo>
                      <a:lnTo>
                        <a:pt x="132" y="807"/>
                      </a:lnTo>
                      <a:lnTo>
                        <a:pt x="132" y="801"/>
                      </a:lnTo>
                      <a:lnTo>
                        <a:pt x="132" y="794"/>
                      </a:lnTo>
                      <a:lnTo>
                        <a:pt x="131" y="787"/>
                      </a:lnTo>
                      <a:lnTo>
                        <a:pt x="131" y="781"/>
                      </a:lnTo>
                      <a:lnTo>
                        <a:pt x="130" y="775"/>
                      </a:lnTo>
                      <a:lnTo>
                        <a:pt x="130" y="768"/>
                      </a:lnTo>
                      <a:lnTo>
                        <a:pt x="129" y="762"/>
                      </a:lnTo>
                      <a:lnTo>
                        <a:pt x="129" y="755"/>
                      </a:lnTo>
                      <a:lnTo>
                        <a:pt x="128" y="749"/>
                      </a:lnTo>
                      <a:lnTo>
                        <a:pt x="128" y="742"/>
                      </a:lnTo>
                      <a:lnTo>
                        <a:pt x="128" y="736"/>
                      </a:lnTo>
                      <a:lnTo>
                        <a:pt x="127" y="729"/>
                      </a:lnTo>
                      <a:lnTo>
                        <a:pt x="127" y="723"/>
                      </a:lnTo>
                      <a:lnTo>
                        <a:pt x="126" y="716"/>
                      </a:lnTo>
                      <a:lnTo>
                        <a:pt x="126" y="710"/>
                      </a:lnTo>
                      <a:lnTo>
                        <a:pt x="125" y="704"/>
                      </a:lnTo>
                      <a:lnTo>
                        <a:pt x="125" y="697"/>
                      </a:lnTo>
                      <a:lnTo>
                        <a:pt x="125" y="690"/>
                      </a:lnTo>
                      <a:lnTo>
                        <a:pt x="124" y="684"/>
                      </a:lnTo>
                      <a:lnTo>
                        <a:pt x="124" y="678"/>
                      </a:lnTo>
                      <a:lnTo>
                        <a:pt x="123" y="671"/>
                      </a:lnTo>
                      <a:lnTo>
                        <a:pt x="123" y="665"/>
                      </a:lnTo>
                      <a:lnTo>
                        <a:pt x="123" y="658"/>
                      </a:lnTo>
                      <a:lnTo>
                        <a:pt x="122" y="652"/>
                      </a:lnTo>
                      <a:lnTo>
                        <a:pt x="122" y="645"/>
                      </a:lnTo>
                      <a:lnTo>
                        <a:pt x="121" y="639"/>
                      </a:lnTo>
                      <a:lnTo>
                        <a:pt x="121" y="633"/>
                      </a:lnTo>
                      <a:lnTo>
                        <a:pt x="121" y="626"/>
                      </a:lnTo>
                      <a:lnTo>
                        <a:pt x="120" y="619"/>
                      </a:lnTo>
                      <a:lnTo>
                        <a:pt x="120" y="613"/>
                      </a:lnTo>
                      <a:lnTo>
                        <a:pt x="119" y="607"/>
                      </a:lnTo>
                      <a:lnTo>
                        <a:pt x="119" y="600"/>
                      </a:lnTo>
                      <a:lnTo>
                        <a:pt x="118" y="594"/>
                      </a:lnTo>
                      <a:lnTo>
                        <a:pt x="118" y="587"/>
                      </a:lnTo>
                      <a:lnTo>
                        <a:pt x="118" y="581"/>
                      </a:lnTo>
                      <a:lnTo>
                        <a:pt x="118" y="575"/>
                      </a:lnTo>
                      <a:lnTo>
                        <a:pt x="117" y="568"/>
                      </a:lnTo>
                      <a:lnTo>
                        <a:pt x="117" y="561"/>
                      </a:lnTo>
                      <a:lnTo>
                        <a:pt x="116" y="555"/>
                      </a:lnTo>
                      <a:lnTo>
                        <a:pt x="116" y="549"/>
                      </a:lnTo>
                      <a:lnTo>
                        <a:pt x="116" y="542"/>
                      </a:lnTo>
                      <a:lnTo>
                        <a:pt x="115" y="536"/>
                      </a:lnTo>
                      <a:lnTo>
                        <a:pt x="115" y="529"/>
                      </a:lnTo>
                      <a:lnTo>
                        <a:pt x="115" y="523"/>
                      </a:lnTo>
                      <a:lnTo>
                        <a:pt x="114" y="516"/>
                      </a:lnTo>
                      <a:lnTo>
                        <a:pt x="114" y="510"/>
                      </a:lnTo>
                      <a:lnTo>
                        <a:pt x="113" y="503"/>
                      </a:lnTo>
                      <a:lnTo>
                        <a:pt x="113" y="497"/>
                      </a:lnTo>
                      <a:lnTo>
                        <a:pt x="113" y="490"/>
                      </a:lnTo>
                      <a:lnTo>
                        <a:pt x="113" y="484"/>
                      </a:lnTo>
                      <a:lnTo>
                        <a:pt x="112" y="478"/>
                      </a:lnTo>
                      <a:lnTo>
                        <a:pt x="112" y="471"/>
                      </a:lnTo>
                      <a:lnTo>
                        <a:pt x="111" y="465"/>
                      </a:lnTo>
                      <a:lnTo>
                        <a:pt x="111" y="458"/>
                      </a:lnTo>
                      <a:lnTo>
                        <a:pt x="111" y="452"/>
                      </a:lnTo>
                      <a:lnTo>
                        <a:pt x="111" y="445"/>
                      </a:lnTo>
                      <a:lnTo>
                        <a:pt x="110" y="439"/>
                      </a:lnTo>
                      <a:lnTo>
                        <a:pt x="110" y="432"/>
                      </a:lnTo>
                      <a:lnTo>
                        <a:pt x="110" y="426"/>
                      </a:lnTo>
                      <a:lnTo>
                        <a:pt x="109" y="419"/>
                      </a:lnTo>
                      <a:lnTo>
                        <a:pt x="109" y="413"/>
                      </a:lnTo>
                      <a:lnTo>
                        <a:pt x="109" y="407"/>
                      </a:lnTo>
                      <a:lnTo>
                        <a:pt x="109" y="400"/>
                      </a:lnTo>
                      <a:lnTo>
                        <a:pt x="108" y="393"/>
                      </a:lnTo>
                      <a:lnTo>
                        <a:pt x="108" y="387"/>
                      </a:lnTo>
                      <a:lnTo>
                        <a:pt x="107" y="381"/>
                      </a:lnTo>
                      <a:lnTo>
                        <a:pt x="107" y="374"/>
                      </a:lnTo>
                      <a:lnTo>
                        <a:pt x="107" y="368"/>
                      </a:lnTo>
                      <a:lnTo>
                        <a:pt x="106" y="361"/>
                      </a:lnTo>
                      <a:lnTo>
                        <a:pt x="106" y="355"/>
                      </a:lnTo>
                      <a:lnTo>
                        <a:pt x="106" y="348"/>
                      </a:lnTo>
                      <a:lnTo>
                        <a:pt x="106" y="342"/>
                      </a:lnTo>
                      <a:lnTo>
                        <a:pt x="105" y="335"/>
                      </a:lnTo>
                      <a:lnTo>
                        <a:pt x="105" y="329"/>
                      </a:lnTo>
                      <a:lnTo>
                        <a:pt x="105" y="323"/>
                      </a:lnTo>
                      <a:lnTo>
                        <a:pt x="104" y="316"/>
                      </a:lnTo>
                      <a:lnTo>
                        <a:pt x="104" y="310"/>
                      </a:lnTo>
                      <a:lnTo>
                        <a:pt x="104" y="303"/>
                      </a:lnTo>
                      <a:lnTo>
                        <a:pt x="104" y="297"/>
                      </a:lnTo>
                      <a:lnTo>
                        <a:pt x="103" y="290"/>
                      </a:lnTo>
                      <a:lnTo>
                        <a:pt x="103" y="284"/>
                      </a:lnTo>
                      <a:lnTo>
                        <a:pt x="103" y="278"/>
                      </a:lnTo>
                      <a:lnTo>
                        <a:pt x="102" y="271"/>
                      </a:lnTo>
                      <a:lnTo>
                        <a:pt x="102" y="264"/>
                      </a:lnTo>
                      <a:lnTo>
                        <a:pt x="102" y="258"/>
                      </a:lnTo>
                      <a:lnTo>
                        <a:pt x="102" y="252"/>
                      </a:lnTo>
                      <a:lnTo>
                        <a:pt x="102" y="245"/>
                      </a:lnTo>
                      <a:lnTo>
                        <a:pt x="101" y="239"/>
                      </a:lnTo>
                      <a:lnTo>
                        <a:pt x="101" y="232"/>
                      </a:lnTo>
                      <a:lnTo>
                        <a:pt x="101" y="226"/>
                      </a:lnTo>
                      <a:lnTo>
                        <a:pt x="100" y="219"/>
                      </a:lnTo>
                      <a:lnTo>
                        <a:pt x="100" y="213"/>
                      </a:lnTo>
                      <a:lnTo>
                        <a:pt x="100" y="206"/>
                      </a:lnTo>
                      <a:lnTo>
                        <a:pt x="99" y="200"/>
                      </a:lnTo>
                      <a:lnTo>
                        <a:pt x="99" y="193"/>
                      </a:lnTo>
                      <a:lnTo>
                        <a:pt x="99" y="187"/>
                      </a:lnTo>
                      <a:lnTo>
                        <a:pt x="99" y="181"/>
                      </a:lnTo>
                      <a:lnTo>
                        <a:pt x="99" y="174"/>
                      </a:lnTo>
                      <a:lnTo>
                        <a:pt x="98" y="167"/>
                      </a:lnTo>
                      <a:lnTo>
                        <a:pt x="98" y="161"/>
                      </a:lnTo>
                      <a:lnTo>
                        <a:pt x="98" y="155"/>
                      </a:lnTo>
                      <a:lnTo>
                        <a:pt x="97" y="148"/>
                      </a:lnTo>
                      <a:lnTo>
                        <a:pt x="97" y="142"/>
                      </a:lnTo>
                      <a:lnTo>
                        <a:pt x="97" y="135"/>
                      </a:lnTo>
                      <a:lnTo>
                        <a:pt x="97" y="129"/>
                      </a:lnTo>
                      <a:lnTo>
                        <a:pt x="97" y="122"/>
                      </a:lnTo>
                      <a:lnTo>
                        <a:pt x="96" y="116"/>
                      </a:lnTo>
                      <a:lnTo>
                        <a:pt x="96" y="110"/>
                      </a:lnTo>
                      <a:lnTo>
                        <a:pt x="96" y="103"/>
                      </a:lnTo>
                      <a:lnTo>
                        <a:pt x="96" y="96"/>
                      </a:lnTo>
                      <a:lnTo>
                        <a:pt x="95" y="90"/>
                      </a:lnTo>
                      <a:lnTo>
                        <a:pt x="95" y="84"/>
                      </a:lnTo>
                      <a:lnTo>
                        <a:pt x="95" y="77"/>
                      </a:lnTo>
                      <a:lnTo>
                        <a:pt x="95" y="71"/>
                      </a:lnTo>
                      <a:lnTo>
                        <a:pt x="95" y="64"/>
                      </a:lnTo>
                      <a:lnTo>
                        <a:pt x="94" y="58"/>
                      </a:lnTo>
                      <a:lnTo>
                        <a:pt x="94" y="52"/>
                      </a:lnTo>
                      <a:lnTo>
                        <a:pt x="94" y="45"/>
                      </a:lnTo>
                      <a:lnTo>
                        <a:pt x="94" y="38"/>
                      </a:lnTo>
                      <a:lnTo>
                        <a:pt x="93" y="32"/>
                      </a:lnTo>
                      <a:lnTo>
                        <a:pt x="93" y="26"/>
                      </a:lnTo>
                      <a:lnTo>
                        <a:pt x="93" y="19"/>
                      </a:lnTo>
                      <a:lnTo>
                        <a:pt x="92" y="13"/>
                      </a:lnTo>
                      <a:lnTo>
                        <a:pt x="92" y="6"/>
                      </a:lnTo>
                      <a:lnTo>
                        <a:pt x="92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1" y="26"/>
                      </a:lnTo>
                      <a:lnTo>
                        <a:pt x="1" y="32"/>
                      </a:lnTo>
                      <a:lnTo>
                        <a:pt x="1" y="38"/>
                      </a:lnTo>
                      <a:lnTo>
                        <a:pt x="1" y="45"/>
                      </a:lnTo>
                      <a:lnTo>
                        <a:pt x="1" y="52"/>
                      </a:lnTo>
                      <a:lnTo>
                        <a:pt x="1" y="58"/>
                      </a:lnTo>
                      <a:lnTo>
                        <a:pt x="2" y="64"/>
                      </a:lnTo>
                      <a:lnTo>
                        <a:pt x="2" y="71"/>
                      </a:lnTo>
                      <a:lnTo>
                        <a:pt x="2" y="77"/>
                      </a:lnTo>
                      <a:lnTo>
                        <a:pt x="2" y="84"/>
                      </a:lnTo>
                      <a:lnTo>
                        <a:pt x="3" y="90"/>
                      </a:lnTo>
                      <a:lnTo>
                        <a:pt x="3" y="96"/>
                      </a:lnTo>
                      <a:lnTo>
                        <a:pt x="3" y="103"/>
                      </a:lnTo>
                      <a:lnTo>
                        <a:pt x="3" y="110"/>
                      </a:lnTo>
                      <a:lnTo>
                        <a:pt x="3" y="116"/>
                      </a:lnTo>
                      <a:lnTo>
                        <a:pt x="4" y="122"/>
                      </a:lnTo>
                      <a:lnTo>
                        <a:pt x="4" y="129"/>
                      </a:lnTo>
                      <a:lnTo>
                        <a:pt x="4" y="135"/>
                      </a:lnTo>
                      <a:lnTo>
                        <a:pt x="4" y="142"/>
                      </a:lnTo>
                      <a:lnTo>
                        <a:pt x="5" y="148"/>
                      </a:lnTo>
                      <a:lnTo>
                        <a:pt x="5" y="155"/>
                      </a:lnTo>
                      <a:lnTo>
                        <a:pt x="5" y="161"/>
                      </a:lnTo>
                      <a:lnTo>
                        <a:pt x="5" y="167"/>
                      </a:lnTo>
                      <a:lnTo>
                        <a:pt x="6" y="174"/>
                      </a:lnTo>
                      <a:lnTo>
                        <a:pt x="6" y="181"/>
                      </a:lnTo>
                      <a:lnTo>
                        <a:pt x="6" y="187"/>
                      </a:lnTo>
                      <a:lnTo>
                        <a:pt x="6" y="193"/>
                      </a:lnTo>
                      <a:lnTo>
                        <a:pt x="6" y="200"/>
                      </a:lnTo>
                      <a:lnTo>
                        <a:pt x="7" y="206"/>
                      </a:lnTo>
                      <a:lnTo>
                        <a:pt x="7" y="213"/>
                      </a:lnTo>
                      <a:lnTo>
                        <a:pt x="7" y="219"/>
                      </a:lnTo>
                      <a:lnTo>
                        <a:pt x="7" y="226"/>
                      </a:lnTo>
                      <a:lnTo>
                        <a:pt x="8" y="232"/>
                      </a:lnTo>
                      <a:lnTo>
                        <a:pt x="8" y="239"/>
                      </a:lnTo>
                      <a:lnTo>
                        <a:pt x="8" y="245"/>
                      </a:lnTo>
                      <a:lnTo>
                        <a:pt x="8" y="252"/>
                      </a:lnTo>
                      <a:lnTo>
                        <a:pt x="8" y="258"/>
                      </a:lnTo>
                      <a:lnTo>
                        <a:pt x="9" y="264"/>
                      </a:lnTo>
                      <a:lnTo>
                        <a:pt x="9" y="271"/>
                      </a:lnTo>
                      <a:lnTo>
                        <a:pt x="9" y="278"/>
                      </a:lnTo>
                      <a:lnTo>
                        <a:pt x="10" y="284"/>
                      </a:lnTo>
                      <a:lnTo>
                        <a:pt x="10" y="290"/>
                      </a:lnTo>
                      <a:lnTo>
                        <a:pt x="10" y="297"/>
                      </a:lnTo>
                      <a:lnTo>
                        <a:pt x="10" y="303"/>
                      </a:lnTo>
                      <a:lnTo>
                        <a:pt x="10" y="310"/>
                      </a:lnTo>
                      <a:lnTo>
                        <a:pt x="11" y="316"/>
                      </a:lnTo>
                      <a:lnTo>
                        <a:pt x="11" y="323"/>
                      </a:lnTo>
                      <a:lnTo>
                        <a:pt x="11" y="329"/>
                      </a:lnTo>
                      <a:lnTo>
                        <a:pt x="12" y="335"/>
                      </a:lnTo>
                      <a:lnTo>
                        <a:pt x="12" y="342"/>
                      </a:lnTo>
                      <a:lnTo>
                        <a:pt x="12" y="348"/>
                      </a:lnTo>
                      <a:lnTo>
                        <a:pt x="13" y="355"/>
                      </a:lnTo>
                      <a:lnTo>
                        <a:pt x="13" y="361"/>
                      </a:lnTo>
                      <a:lnTo>
                        <a:pt x="13" y="368"/>
                      </a:lnTo>
                      <a:lnTo>
                        <a:pt x="13" y="374"/>
                      </a:lnTo>
                      <a:lnTo>
                        <a:pt x="13" y="381"/>
                      </a:lnTo>
                      <a:lnTo>
                        <a:pt x="14" y="387"/>
                      </a:lnTo>
                      <a:lnTo>
                        <a:pt x="14" y="393"/>
                      </a:lnTo>
                      <a:lnTo>
                        <a:pt x="14" y="400"/>
                      </a:lnTo>
                      <a:lnTo>
                        <a:pt x="15" y="407"/>
                      </a:lnTo>
                      <a:lnTo>
                        <a:pt x="15" y="413"/>
                      </a:lnTo>
                      <a:lnTo>
                        <a:pt x="15" y="419"/>
                      </a:lnTo>
                      <a:lnTo>
                        <a:pt x="15" y="426"/>
                      </a:lnTo>
                      <a:lnTo>
                        <a:pt x="16" y="432"/>
                      </a:lnTo>
                      <a:lnTo>
                        <a:pt x="16" y="439"/>
                      </a:lnTo>
                      <a:lnTo>
                        <a:pt x="16" y="445"/>
                      </a:lnTo>
                      <a:lnTo>
                        <a:pt x="17" y="452"/>
                      </a:lnTo>
                      <a:lnTo>
                        <a:pt x="17" y="458"/>
                      </a:lnTo>
                      <a:lnTo>
                        <a:pt x="17" y="465"/>
                      </a:lnTo>
                      <a:lnTo>
                        <a:pt x="17" y="471"/>
                      </a:lnTo>
                      <a:lnTo>
                        <a:pt x="18" y="478"/>
                      </a:lnTo>
                      <a:lnTo>
                        <a:pt x="18" y="484"/>
                      </a:lnTo>
                      <a:lnTo>
                        <a:pt x="18" y="490"/>
                      </a:lnTo>
                      <a:lnTo>
                        <a:pt x="19" y="497"/>
                      </a:lnTo>
                      <a:lnTo>
                        <a:pt x="19" y="503"/>
                      </a:lnTo>
                      <a:lnTo>
                        <a:pt x="19" y="510"/>
                      </a:lnTo>
                      <a:lnTo>
                        <a:pt x="20" y="516"/>
                      </a:lnTo>
                      <a:lnTo>
                        <a:pt x="20" y="523"/>
                      </a:lnTo>
                      <a:lnTo>
                        <a:pt x="20" y="529"/>
                      </a:lnTo>
                      <a:lnTo>
                        <a:pt x="20" y="536"/>
                      </a:lnTo>
                      <a:lnTo>
                        <a:pt x="21" y="542"/>
                      </a:lnTo>
                      <a:lnTo>
                        <a:pt x="21" y="549"/>
                      </a:lnTo>
                      <a:lnTo>
                        <a:pt x="22" y="555"/>
                      </a:lnTo>
                      <a:lnTo>
                        <a:pt x="22" y="561"/>
                      </a:lnTo>
                      <a:lnTo>
                        <a:pt x="22" y="568"/>
                      </a:lnTo>
                      <a:lnTo>
                        <a:pt x="22" y="575"/>
                      </a:lnTo>
                      <a:lnTo>
                        <a:pt x="23" y="581"/>
                      </a:lnTo>
                      <a:lnTo>
                        <a:pt x="23" y="587"/>
                      </a:lnTo>
                      <a:lnTo>
                        <a:pt x="23" y="594"/>
                      </a:lnTo>
                      <a:lnTo>
                        <a:pt x="24" y="600"/>
                      </a:lnTo>
                      <a:lnTo>
                        <a:pt x="24" y="607"/>
                      </a:lnTo>
                      <a:lnTo>
                        <a:pt x="24" y="613"/>
                      </a:lnTo>
                      <a:lnTo>
                        <a:pt x="25" y="619"/>
                      </a:lnTo>
                      <a:lnTo>
                        <a:pt x="25" y="626"/>
                      </a:lnTo>
                      <a:lnTo>
                        <a:pt x="25" y="633"/>
                      </a:lnTo>
                      <a:lnTo>
                        <a:pt x="26" y="639"/>
                      </a:lnTo>
                      <a:lnTo>
                        <a:pt x="26" y="645"/>
                      </a:lnTo>
                      <a:lnTo>
                        <a:pt x="27" y="652"/>
                      </a:lnTo>
                      <a:lnTo>
                        <a:pt x="27" y="658"/>
                      </a:lnTo>
                      <a:lnTo>
                        <a:pt x="27" y="665"/>
                      </a:lnTo>
                      <a:lnTo>
                        <a:pt x="28" y="671"/>
                      </a:lnTo>
                      <a:lnTo>
                        <a:pt x="28" y="678"/>
                      </a:lnTo>
                      <a:lnTo>
                        <a:pt x="28" y="684"/>
                      </a:lnTo>
                      <a:lnTo>
                        <a:pt x="29" y="690"/>
                      </a:lnTo>
                      <a:lnTo>
                        <a:pt x="29" y="697"/>
                      </a:lnTo>
                      <a:lnTo>
                        <a:pt x="29" y="704"/>
                      </a:lnTo>
                      <a:lnTo>
                        <a:pt x="30" y="710"/>
                      </a:lnTo>
                      <a:lnTo>
                        <a:pt x="30" y="716"/>
                      </a:lnTo>
                      <a:lnTo>
                        <a:pt x="31" y="723"/>
                      </a:lnTo>
                      <a:lnTo>
                        <a:pt x="31" y="729"/>
                      </a:lnTo>
                      <a:lnTo>
                        <a:pt x="31" y="736"/>
                      </a:lnTo>
                      <a:lnTo>
                        <a:pt x="32" y="742"/>
                      </a:lnTo>
                      <a:lnTo>
                        <a:pt x="32" y="749"/>
                      </a:lnTo>
                      <a:lnTo>
                        <a:pt x="33" y="755"/>
                      </a:lnTo>
                      <a:lnTo>
                        <a:pt x="33" y="762"/>
                      </a:lnTo>
                      <a:lnTo>
                        <a:pt x="34" y="768"/>
                      </a:lnTo>
                      <a:lnTo>
                        <a:pt x="34" y="775"/>
                      </a:lnTo>
                      <a:lnTo>
                        <a:pt x="34" y="781"/>
                      </a:lnTo>
                      <a:lnTo>
                        <a:pt x="35" y="787"/>
                      </a:lnTo>
                      <a:lnTo>
                        <a:pt x="35" y="794"/>
                      </a:lnTo>
                      <a:lnTo>
                        <a:pt x="36" y="801"/>
                      </a:lnTo>
                      <a:lnTo>
                        <a:pt x="36" y="807"/>
                      </a:lnTo>
                      <a:lnTo>
                        <a:pt x="36" y="813"/>
                      </a:lnTo>
                      <a:lnTo>
                        <a:pt x="37" y="820"/>
                      </a:lnTo>
                      <a:lnTo>
                        <a:pt x="37" y="826"/>
                      </a:lnTo>
                      <a:lnTo>
                        <a:pt x="38" y="833"/>
                      </a:lnTo>
                      <a:lnTo>
                        <a:pt x="38" y="839"/>
                      </a:lnTo>
                      <a:lnTo>
                        <a:pt x="38" y="845"/>
                      </a:lnTo>
                      <a:lnTo>
                        <a:pt x="39" y="852"/>
                      </a:lnTo>
                      <a:lnTo>
                        <a:pt x="39" y="858"/>
                      </a:lnTo>
                      <a:lnTo>
                        <a:pt x="40" y="865"/>
                      </a:lnTo>
                      <a:lnTo>
                        <a:pt x="41" y="871"/>
                      </a:lnTo>
                      <a:lnTo>
                        <a:pt x="41" y="878"/>
                      </a:lnTo>
                      <a:lnTo>
                        <a:pt x="41" y="884"/>
                      </a:lnTo>
                      <a:lnTo>
                        <a:pt x="42" y="891"/>
                      </a:lnTo>
                      <a:lnTo>
                        <a:pt x="42" y="897"/>
                      </a:lnTo>
                      <a:lnTo>
                        <a:pt x="43" y="904"/>
                      </a:lnTo>
                      <a:lnTo>
                        <a:pt x="43" y="910"/>
                      </a:lnTo>
                      <a:lnTo>
                        <a:pt x="44" y="916"/>
                      </a:lnTo>
                      <a:lnTo>
                        <a:pt x="44" y="923"/>
                      </a:lnTo>
                      <a:lnTo>
                        <a:pt x="45" y="930"/>
                      </a:lnTo>
                      <a:lnTo>
                        <a:pt x="45" y="936"/>
                      </a:lnTo>
                      <a:lnTo>
                        <a:pt x="46" y="942"/>
                      </a:lnTo>
                      <a:lnTo>
                        <a:pt x="46" y="949"/>
                      </a:lnTo>
                      <a:lnTo>
                        <a:pt x="47" y="955"/>
                      </a:lnTo>
                      <a:lnTo>
                        <a:pt x="47" y="962"/>
                      </a:lnTo>
                      <a:lnTo>
                        <a:pt x="48" y="968"/>
                      </a:lnTo>
                      <a:lnTo>
                        <a:pt x="48" y="975"/>
                      </a:lnTo>
                      <a:lnTo>
                        <a:pt x="49" y="981"/>
                      </a:lnTo>
                      <a:lnTo>
                        <a:pt x="50" y="988"/>
                      </a:lnTo>
                      <a:lnTo>
                        <a:pt x="50" y="994"/>
                      </a:lnTo>
                      <a:lnTo>
                        <a:pt x="50" y="1001"/>
                      </a:lnTo>
                      <a:lnTo>
                        <a:pt x="51" y="1007"/>
                      </a:lnTo>
                      <a:lnTo>
                        <a:pt x="52" y="1013"/>
                      </a:lnTo>
                      <a:lnTo>
                        <a:pt x="52" y="1020"/>
                      </a:lnTo>
                      <a:lnTo>
                        <a:pt x="53" y="1026"/>
                      </a:lnTo>
                      <a:lnTo>
                        <a:pt x="53" y="1033"/>
                      </a:lnTo>
                      <a:lnTo>
                        <a:pt x="54" y="1039"/>
                      </a:lnTo>
                      <a:lnTo>
                        <a:pt x="55" y="1046"/>
                      </a:lnTo>
                      <a:lnTo>
                        <a:pt x="55" y="1052"/>
                      </a:lnTo>
                      <a:lnTo>
                        <a:pt x="56" y="1059"/>
                      </a:lnTo>
                      <a:lnTo>
                        <a:pt x="56" y="1065"/>
                      </a:lnTo>
                      <a:lnTo>
                        <a:pt x="57" y="1072"/>
                      </a:lnTo>
                      <a:lnTo>
                        <a:pt x="57" y="1078"/>
                      </a:lnTo>
                      <a:lnTo>
                        <a:pt x="58" y="1084"/>
                      </a:lnTo>
                      <a:lnTo>
                        <a:pt x="59" y="1091"/>
                      </a:lnTo>
                      <a:lnTo>
                        <a:pt x="60" y="1097"/>
                      </a:lnTo>
                      <a:lnTo>
                        <a:pt x="60" y="1104"/>
                      </a:lnTo>
                      <a:lnTo>
                        <a:pt x="61" y="1110"/>
                      </a:lnTo>
                      <a:lnTo>
                        <a:pt x="61" y="1117"/>
                      </a:lnTo>
                      <a:lnTo>
                        <a:pt x="62" y="1123"/>
                      </a:lnTo>
                      <a:lnTo>
                        <a:pt x="63" y="1130"/>
                      </a:lnTo>
                      <a:lnTo>
                        <a:pt x="63" y="1136"/>
                      </a:lnTo>
                      <a:lnTo>
                        <a:pt x="64" y="1142"/>
                      </a:lnTo>
                      <a:lnTo>
                        <a:pt x="64" y="1149"/>
                      </a:lnTo>
                      <a:lnTo>
                        <a:pt x="65" y="1156"/>
                      </a:lnTo>
                      <a:lnTo>
                        <a:pt x="66" y="1162"/>
                      </a:lnTo>
                      <a:lnTo>
                        <a:pt x="67" y="1168"/>
                      </a:lnTo>
                      <a:lnTo>
                        <a:pt x="67" y="1175"/>
                      </a:lnTo>
                      <a:lnTo>
                        <a:pt x="68" y="1181"/>
                      </a:lnTo>
                      <a:lnTo>
                        <a:pt x="69" y="1188"/>
                      </a:lnTo>
                      <a:lnTo>
                        <a:pt x="70" y="1194"/>
                      </a:lnTo>
                      <a:lnTo>
                        <a:pt x="70" y="1201"/>
                      </a:lnTo>
                      <a:lnTo>
                        <a:pt x="71" y="1207"/>
                      </a:lnTo>
                      <a:lnTo>
                        <a:pt x="72" y="1213"/>
                      </a:lnTo>
                      <a:lnTo>
                        <a:pt x="73" y="1220"/>
                      </a:lnTo>
                      <a:lnTo>
                        <a:pt x="74" y="1227"/>
                      </a:lnTo>
                      <a:lnTo>
                        <a:pt x="74" y="1233"/>
                      </a:lnTo>
                      <a:lnTo>
                        <a:pt x="75" y="1239"/>
                      </a:lnTo>
                      <a:lnTo>
                        <a:pt x="76" y="1246"/>
                      </a:lnTo>
                      <a:lnTo>
                        <a:pt x="77" y="1252"/>
                      </a:lnTo>
                      <a:lnTo>
                        <a:pt x="78" y="1259"/>
                      </a:lnTo>
                      <a:lnTo>
                        <a:pt x="78" y="1265"/>
                      </a:lnTo>
                      <a:lnTo>
                        <a:pt x="79" y="1272"/>
                      </a:lnTo>
                      <a:lnTo>
                        <a:pt x="80" y="1278"/>
                      </a:lnTo>
                      <a:lnTo>
                        <a:pt x="81" y="1285"/>
                      </a:lnTo>
                      <a:lnTo>
                        <a:pt x="82" y="1291"/>
                      </a:lnTo>
                      <a:lnTo>
                        <a:pt x="83" y="1298"/>
                      </a:lnTo>
                      <a:lnTo>
                        <a:pt x="83" y="1304"/>
                      </a:lnTo>
                      <a:lnTo>
                        <a:pt x="84" y="1310"/>
                      </a:lnTo>
                      <a:lnTo>
                        <a:pt x="85" y="1317"/>
                      </a:lnTo>
                      <a:lnTo>
                        <a:pt x="86" y="1324"/>
                      </a:lnTo>
                      <a:lnTo>
                        <a:pt x="87" y="1330"/>
                      </a:lnTo>
                      <a:lnTo>
                        <a:pt x="88" y="1336"/>
                      </a:lnTo>
                      <a:lnTo>
                        <a:pt x="89" y="1343"/>
                      </a:lnTo>
                      <a:lnTo>
                        <a:pt x="90" y="1349"/>
                      </a:lnTo>
                      <a:lnTo>
                        <a:pt x="91" y="1356"/>
                      </a:lnTo>
                      <a:lnTo>
                        <a:pt x="92" y="1362"/>
                      </a:lnTo>
                      <a:lnTo>
                        <a:pt x="93" y="1368"/>
                      </a:lnTo>
                      <a:lnTo>
                        <a:pt x="94" y="1375"/>
                      </a:lnTo>
                      <a:lnTo>
                        <a:pt x="95" y="1381"/>
                      </a:lnTo>
                      <a:lnTo>
                        <a:pt x="96" y="1388"/>
                      </a:lnTo>
                      <a:lnTo>
                        <a:pt x="97" y="1394"/>
                      </a:lnTo>
                      <a:lnTo>
                        <a:pt x="98" y="1401"/>
                      </a:lnTo>
                      <a:lnTo>
                        <a:pt x="99" y="1407"/>
                      </a:lnTo>
                      <a:lnTo>
                        <a:pt x="100" y="1414"/>
                      </a:lnTo>
                      <a:lnTo>
                        <a:pt x="101" y="1420"/>
                      </a:lnTo>
                      <a:lnTo>
                        <a:pt x="102" y="1427"/>
                      </a:lnTo>
                      <a:lnTo>
                        <a:pt x="104" y="1433"/>
                      </a:lnTo>
                      <a:lnTo>
                        <a:pt x="105" y="1439"/>
                      </a:lnTo>
                      <a:lnTo>
                        <a:pt x="106" y="1446"/>
                      </a:lnTo>
                      <a:lnTo>
                        <a:pt x="107" y="1453"/>
                      </a:lnTo>
                      <a:lnTo>
                        <a:pt x="108" y="1459"/>
                      </a:lnTo>
                      <a:lnTo>
                        <a:pt x="109" y="1465"/>
                      </a:lnTo>
                      <a:lnTo>
                        <a:pt x="111" y="1472"/>
                      </a:lnTo>
                      <a:lnTo>
                        <a:pt x="112" y="1478"/>
                      </a:lnTo>
                      <a:lnTo>
                        <a:pt x="113" y="1485"/>
                      </a:lnTo>
                      <a:lnTo>
                        <a:pt x="115" y="1491"/>
                      </a:lnTo>
                      <a:lnTo>
                        <a:pt x="116" y="1498"/>
                      </a:lnTo>
                      <a:lnTo>
                        <a:pt x="117" y="1504"/>
                      </a:lnTo>
                      <a:lnTo>
                        <a:pt x="119" y="1511"/>
                      </a:lnTo>
                      <a:lnTo>
                        <a:pt x="120" y="1517"/>
                      </a:lnTo>
                      <a:lnTo>
                        <a:pt x="122" y="1524"/>
                      </a:lnTo>
                      <a:lnTo>
                        <a:pt x="123" y="1530"/>
                      </a:lnTo>
                      <a:lnTo>
                        <a:pt x="125" y="1536"/>
                      </a:lnTo>
                      <a:lnTo>
                        <a:pt x="126" y="1543"/>
                      </a:lnTo>
                      <a:lnTo>
                        <a:pt x="128" y="1549"/>
                      </a:lnTo>
                      <a:lnTo>
                        <a:pt x="129" y="1556"/>
                      </a:lnTo>
                      <a:lnTo>
                        <a:pt x="130" y="1562"/>
                      </a:lnTo>
                      <a:lnTo>
                        <a:pt x="132" y="1568"/>
                      </a:lnTo>
                      <a:lnTo>
                        <a:pt x="134" y="1575"/>
                      </a:lnTo>
                      <a:lnTo>
                        <a:pt x="135" y="1582"/>
                      </a:lnTo>
                      <a:lnTo>
                        <a:pt x="137" y="1588"/>
                      </a:lnTo>
                      <a:lnTo>
                        <a:pt x="139" y="1594"/>
                      </a:lnTo>
                      <a:lnTo>
                        <a:pt x="140" y="1601"/>
                      </a:lnTo>
                      <a:lnTo>
                        <a:pt x="142" y="1607"/>
                      </a:lnTo>
                      <a:lnTo>
                        <a:pt x="144" y="1614"/>
                      </a:lnTo>
                      <a:lnTo>
                        <a:pt x="146" y="1620"/>
                      </a:lnTo>
                      <a:lnTo>
                        <a:pt x="148" y="1627"/>
                      </a:lnTo>
                      <a:lnTo>
                        <a:pt x="150" y="1633"/>
                      </a:lnTo>
                      <a:lnTo>
                        <a:pt x="152" y="1640"/>
                      </a:lnTo>
                      <a:lnTo>
                        <a:pt x="154" y="1646"/>
                      </a:lnTo>
                      <a:lnTo>
                        <a:pt x="156" y="1653"/>
                      </a:lnTo>
                      <a:lnTo>
                        <a:pt x="158" y="1659"/>
                      </a:lnTo>
                      <a:lnTo>
                        <a:pt x="160" y="1665"/>
                      </a:lnTo>
                      <a:lnTo>
                        <a:pt x="163" y="1672"/>
                      </a:lnTo>
                      <a:lnTo>
                        <a:pt x="165" y="1679"/>
                      </a:lnTo>
                      <a:lnTo>
                        <a:pt x="167" y="1685"/>
                      </a:lnTo>
                      <a:lnTo>
                        <a:pt x="170" y="1691"/>
                      </a:lnTo>
                      <a:lnTo>
                        <a:pt x="172" y="1698"/>
                      </a:lnTo>
                      <a:lnTo>
                        <a:pt x="174" y="1704"/>
                      </a:lnTo>
                      <a:lnTo>
                        <a:pt x="177" y="1711"/>
                      </a:lnTo>
                      <a:lnTo>
                        <a:pt x="180" y="1717"/>
                      </a:lnTo>
                      <a:lnTo>
                        <a:pt x="182" y="1724"/>
                      </a:lnTo>
                      <a:lnTo>
                        <a:pt x="185" y="1730"/>
                      </a:lnTo>
                      <a:lnTo>
                        <a:pt x="188" y="1736"/>
                      </a:lnTo>
                      <a:close/>
                    </a:path>
                  </a:pathLst>
                </a:custGeom>
                <a:solidFill>
                  <a:srgbClr val="23A0E4"/>
                </a:solidFill>
                <a:ln w="12700">
                  <a:solidFill>
                    <a:srgbClr val="23A0E4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7">
                  <a:extLst>
                    <a:ext uri="{FF2B5EF4-FFF2-40B4-BE49-F238E27FC236}">
                      <a16:creationId xmlns:a16="http://schemas.microsoft.com/office/drawing/2014/main" id="{0CFC3DEF-424C-47D1-8FA9-2F33F3CC2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722" y="0"/>
                  <a:ext cx="2077463" cy="3376451"/>
                </a:xfrm>
                <a:custGeom>
                  <a:avLst/>
                  <a:gdLst>
                    <a:gd name="T0" fmla="*/ 141 w 1353"/>
                    <a:gd name="T1" fmla="*/ 1543 h 2199"/>
                    <a:gd name="T2" fmla="*/ 229 w 1353"/>
                    <a:gd name="T3" fmla="*/ 1775 h 2199"/>
                    <a:gd name="T4" fmla="*/ 332 w 1353"/>
                    <a:gd name="T5" fmla="*/ 1928 h 2199"/>
                    <a:gd name="T6" fmla="*/ 344 w 1353"/>
                    <a:gd name="T7" fmla="*/ 1940 h 2199"/>
                    <a:gd name="T8" fmla="*/ 357 w 1353"/>
                    <a:gd name="T9" fmla="*/ 1952 h 2199"/>
                    <a:gd name="T10" fmla="*/ 371 w 1353"/>
                    <a:gd name="T11" fmla="*/ 1964 h 2199"/>
                    <a:gd name="T12" fmla="*/ 386 w 1353"/>
                    <a:gd name="T13" fmla="*/ 1976 h 2199"/>
                    <a:gd name="T14" fmla="*/ 402 w 1353"/>
                    <a:gd name="T15" fmla="*/ 1988 h 2199"/>
                    <a:gd name="T16" fmla="*/ 419 w 1353"/>
                    <a:gd name="T17" fmla="*/ 1999 h 2199"/>
                    <a:gd name="T18" fmla="*/ 438 w 1353"/>
                    <a:gd name="T19" fmla="*/ 2012 h 2199"/>
                    <a:gd name="T20" fmla="*/ 458 w 1353"/>
                    <a:gd name="T21" fmla="*/ 2024 h 2199"/>
                    <a:gd name="T22" fmla="*/ 480 w 1353"/>
                    <a:gd name="T23" fmla="*/ 2036 h 2199"/>
                    <a:gd name="T24" fmla="*/ 504 w 1353"/>
                    <a:gd name="T25" fmla="*/ 2048 h 2199"/>
                    <a:gd name="T26" fmla="*/ 531 w 1353"/>
                    <a:gd name="T27" fmla="*/ 2060 h 2199"/>
                    <a:gd name="T28" fmla="*/ 561 w 1353"/>
                    <a:gd name="T29" fmla="*/ 2072 h 2199"/>
                    <a:gd name="T30" fmla="*/ 594 w 1353"/>
                    <a:gd name="T31" fmla="*/ 2084 h 2199"/>
                    <a:gd name="T32" fmla="*/ 629 w 1353"/>
                    <a:gd name="T33" fmla="*/ 2095 h 2199"/>
                    <a:gd name="T34" fmla="*/ 671 w 1353"/>
                    <a:gd name="T35" fmla="*/ 2107 h 2199"/>
                    <a:gd name="T36" fmla="*/ 718 w 1353"/>
                    <a:gd name="T37" fmla="*/ 2119 h 2199"/>
                    <a:gd name="T38" fmla="*/ 773 w 1353"/>
                    <a:gd name="T39" fmla="*/ 2131 h 2199"/>
                    <a:gd name="T40" fmla="*/ 836 w 1353"/>
                    <a:gd name="T41" fmla="*/ 2143 h 2199"/>
                    <a:gd name="T42" fmla="*/ 908 w 1353"/>
                    <a:gd name="T43" fmla="*/ 2155 h 2199"/>
                    <a:gd name="T44" fmla="*/ 997 w 1353"/>
                    <a:gd name="T45" fmla="*/ 2167 h 2199"/>
                    <a:gd name="T46" fmla="*/ 1102 w 1353"/>
                    <a:gd name="T47" fmla="*/ 2178 h 2199"/>
                    <a:gd name="T48" fmla="*/ 1238 w 1353"/>
                    <a:gd name="T49" fmla="*/ 2190 h 2199"/>
                    <a:gd name="T50" fmla="*/ 1353 w 1353"/>
                    <a:gd name="T51" fmla="*/ 2195 h 2199"/>
                    <a:gd name="T52" fmla="*/ 1353 w 1353"/>
                    <a:gd name="T53" fmla="*/ 2183 h 2199"/>
                    <a:gd name="T54" fmla="*/ 1234 w 1353"/>
                    <a:gd name="T55" fmla="*/ 2171 h 2199"/>
                    <a:gd name="T56" fmla="*/ 1129 w 1353"/>
                    <a:gd name="T57" fmla="*/ 2160 h 2199"/>
                    <a:gd name="T58" fmla="*/ 1044 w 1353"/>
                    <a:gd name="T59" fmla="*/ 2148 h 2199"/>
                    <a:gd name="T60" fmla="*/ 969 w 1353"/>
                    <a:gd name="T61" fmla="*/ 2136 h 2199"/>
                    <a:gd name="T62" fmla="*/ 906 w 1353"/>
                    <a:gd name="T63" fmla="*/ 2124 h 2199"/>
                    <a:gd name="T64" fmla="*/ 851 w 1353"/>
                    <a:gd name="T65" fmla="*/ 2112 h 2199"/>
                    <a:gd name="T66" fmla="*/ 805 w 1353"/>
                    <a:gd name="T67" fmla="*/ 2100 h 2199"/>
                    <a:gd name="T68" fmla="*/ 762 w 1353"/>
                    <a:gd name="T69" fmla="*/ 2088 h 2199"/>
                    <a:gd name="T70" fmla="*/ 724 w 1353"/>
                    <a:gd name="T71" fmla="*/ 2076 h 2199"/>
                    <a:gd name="T72" fmla="*/ 690 w 1353"/>
                    <a:gd name="T73" fmla="*/ 2064 h 2199"/>
                    <a:gd name="T74" fmla="*/ 659 w 1353"/>
                    <a:gd name="T75" fmla="*/ 2052 h 2199"/>
                    <a:gd name="T76" fmla="*/ 631 w 1353"/>
                    <a:gd name="T77" fmla="*/ 2040 h 2199"/>
                    <a:gd name="T78" fmla="*/ 606 w 1353"/>
                    <a:gd name="T79" fmla="*/ 2028 h 2199"/>
                    <a:gd name="T80" fmla="*/ 584 w 1353"/>
                    <a:gd name="T81" fmla="*/ 2017 h 2199"/>
                    <a:gd name="T82" fmla="*/ 563 w 1353"/>
                    <a:gd name="T83" fmla="*/ 2005 h 2199"/>
                    <a:gd name="T84" fmla="*/ 543 w 1353"/>
                    <a:gd name="T85" fmla="*/ 1993 h 2199"/>
                    <a:gd name="T86" fmla="*/ 525 w 1353"/>
                    <a:gd name="T87" fmla="*/ 1981 h 2199"/>
                    <a:gd name="T88" fmla="*/ 508 w 1353"/>
                    <a:gd name="T89" fmla="*/ 1969 h 2199"/>
                    <a:gd name="T90" fmla="*/ 492 w 1353"/>
                    <a:gd name="T91" fmla="*/ 1957 h 2199"/>
                    <a:gd name="T92" fmla="*/ 477 w 1353"/>
                    <a:gd name="T93" fmla="*/ 1945 h 2199"/>
                    <a:gd name="T94" fmla="*/ 463 w 1353"/>
                    <a:gd name="T95" fmla="*/ 1933 h 2199"/>
                    <a:gd name="T96" fmla="*/ 406 w 1353"/>
                    <a:gd name="T97" fmla="*/ 1866 h 2199"/>
                    <a:gd name="T98" fmla="*/ 279 w 1353"/>
                    <a:gd name="T99" fmla="*/ 1640 h 2199"/>
                    <a:gd name="T100" fmla="*/ 214 w 1353"/>
                    <a:gd name="T101" fmla="*/ 1407 h 2199"/>
                    <a:gd name="T102" fmla="*/ 176 w 1353"/>
                    <a:gd name="T103" fmla="*/ 1175 h 2199"/>
                    <a:gd name="T104" fmla="*/ 149 w 1353"/>
                    <a:gd name="T105" fmla="*/ 942 h 2199"/>
                    <a:gd name="T106" fmla="*/ 129 w 1353"/>
                    <a:gd name="T107" fmla="*/ 710 h 2199"/>
                    <a:gd name="T108" fmla="*/ 115 w 1353"/>
                    <a:gd name="T109" fmla="*/ 478 h 2199"/>
                    <a:gd name="T110" fmla="*/ 103 w 1353"/>
                    <a:gd name="T111" fmla="*/ 245 h 2199"/>
                    <a:gd name="T112" fmla="*/ 93 w 1353"/>
                    <a:gd name="T113" fmla="*/ 19 h 2199"/>
                    <a:gd name="T114" fmla="*/ 8 w 1353"/>
                    <a:gd name="T115" fmla="*/ 206 h 2199"/>
                    <a:gd name="T116" fmla="*/ 18 w 1353"/>
                    <a:gd name="T117" fmla="*/ 439 h 2199"/>
                    <a:gd name="T118" fmla="*/ 31 w 1353"/>
                    <a:gd name="T119" fmla="*/ 671 h 2199"/>
                    <a:gd name="T120" fmla="*/ 48 w 1353"/>
                    <a:gd name="T121" fmla="*/ 904 h 2199"/>
                    <a:gd name="T122" fmla="*/ 71 w 1353"/>
                    <a:gd name="T123" fmla="*/ 1136 h 2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53" h="2199">
                      <a:moveTo>
                        <a:pt x="97" y="1324"/>
                      </a:moveTo>
                      <a:lnTo>
                        <a:pt x="97" y="1326"/>
                      </a:lnTo>
                      <a:lnTo>
                        <a:pt x="97" y="1330"/>
                      </a:lnTo>
                      <a:lnTo>
                        <a:pt x="99" y="1336"/>
                      </a:lnTo>
                      <a:lnTo>
                        <a:pt x="99" y="1343"/>
                      </a:lnTo>
                      <a:lnTo>
                        <a:pt x="101" y="1349"/>
                      </a:lnTo>
                      <a:lnTo>
                        <a:pt x="102" y="1356"/>
                      </a:lnTo>
                      <a:lnTo>
                        <a:pt x="103" y="1362"/>
                      </a:lnTo>
                      <a:lnTo>
                        <a:pt x="104" y="1368"/>
                      </a:lnTo>
                      <a:lnTo>
                        <a:pt x="105" y="1375"/>
                      </a:lnTo>
                      <a:lnTo>
                        <a:pt x="106" y="1381"/>
                      </a:lnTo>
                      <a:lnTo>
                        <a:pt x="107" y="1388"/>
                      </a:lnTo>
                      <a:lnTo>
                        <a:pt x="108" y="1394"/>
                      </a:lnTo>
                      <a:lnTo>
                        <a:pt x="110" y="1401"/>
                      </a:lnTo>
                      <a:lnTo>
                        <a:pt x="111" y="1407"/>
                      </a:lnTo>
                      <a:lnTo>
                        <a:pt x="112" y="1414"/>
                      </a:lnTo>
                      <a:lnTo>
                        <a:pt x="113" y="1420"/>
                      </a:lnTo>
                      <a:lnTo>
                        <a:pt x="115" y="1427"/>
                      </a:lnTo>
                      <a:lnTo>
                        <a:pt x="116" y="1433"/>
                      </a:lnTo>
                      <a:lnTo>
                        <a:pt x="117" y="1439"/>
                      </a:lnTo>
                      <a:lnTo>
                        <a:pt x="118" y="1446"/>
                      </a:lnTo>
                      <a:lnTo>
                        <a:pt x="120" y="1453"/>
                      </a:lnTo>
                      <a:lnTo>
                        <a:pt x="121" y="1459"/>
                      </a:lnTo>
                      <a:lnTo>
                        <a:pt x="122" y="1465"/>
                      </a:lnTo>
                      <a:lnTo>
                        <a:pt x="124" y="1472"/>
                      </a:lnTo>
                      <a:lnTo>
                        <a:pt x="125" y="1478"/>
                      </a:lnTo>
                      <a:lnTo>
                        <a:pt x="127" y="1485"/>
                      </a:lnTo>
                      <a:lnTo>
                        <a:pt x="128" y="1491"/>
                      </a:lnTo>
                      <a:lnTo>
                        <a:pt x="129" y="1498"/>
                      </a:lnTo>
                      <a:lnTo>
                        <a:pt x="131" y="1504"/>
                      </a:lnTo>
                      <a:lnTo>
                        <a:pt x="133" y="1511"/>
                      </a:lnTo>
                      <a:lnTo>
                        <a:pt x="134" y="1517"/>
                      </a:lnTo>
                      <a:lnTo>
                        <a:pt x="136" y="1524"/>
                      </a:lnTo>
                      <a:lnTo>
                        <a:pt x="137" y="1530"/>
                      </a:lnTo>
                      <a:lnTo>
                        <a:pt x="139" y="1536"/>
                      </a:lnTo>
                      <a:lnTo>
                        <a:pt x="141" y="1543"/>
                      </a:lnTo>
                      <a:lnTo>
                        <a:pt x="142" y="1549"/>
                      </a:lnTo>
                      <a:lnTo>
                        <a:pt x="144" y="1556"/>
                      </a:lnTo>
                      <a:lnTo>
                        <a:pt x="146" y="1562"/>
                      </a:lnTo>
                      <a:lnTo>
                        <a:pt x="148" y="1568"/>
                      </a:lnTo>
                      <a:lnTo>
                        <a:pt x="149" y="1575"/>
                      </a:lnTo>
                      <a:lnTo>
                        <a:pt x="151" y="1582"/>
                      </a:lnTo>
                      <a:lnTo>
                        <a:pt x="153" y="1588"/>
                      </a:lnTo>
                      <a:lnTo>
                        <a:pt x="155" y="1594"/>
                      </a:lnTo>
                      <a:lnTo>
                        <a:pt x="157" y="1601"/>
                      </a:lnTo>
                      <a:lnTo>
                        <a:pt x="159" y="1607"/>
                      </a:lnTo>
                      <a:lnTo>
                        <a:pt x="161" y="1614"/>
                      </a:lnTo>
                      <a:lnTo>
                        <a:pt x="163" y="1620"/>
                      </a:lnTo>
                      <a:lnTo>
                        <a:pt x="165" y="1627"/>
                      </a:lnTo>
                      <a:lnTo>
                        <a:pt x="167" y="1633"/>
                      </a:lnTo>
                      <a:lnTo>
                        <a:pt x="169" y="1640"/>
                      </a:lnTo>
                      <a:lnTo>
                        <a:pt x="172" y="1646"/>
                      </a:lnTo>
                      <a:lnTo>
                        <a:pt x="174" y="1653"/>
                      </a:lnTo>
                      <a:lnTo>
                        <a:pt x="176" y="1659"/>
                      </a:lnTo>
                      <a:lnTo>
                        <a:pt x="179" y="1665"/>
                      </a:lnTo>
                      <a:lnTo>
                        <a:pt x="181" y="1672"/>
                      </a:lnTo>
                      <a:lnTo>
                        <a:pt x="184" y="1679"/>
                      </a:lnTo>
                      <a:lnTo>
                        <a:pt x="187" y="1685"/>
                      </a:lnTo>
                      <a:lnTo>
                        <a:pt x="189" y="1691"/>
                      </a:lnTo>
                      <a:lnTo>
                        <a:pt x="192" y="1698"/>
                      </a:lnTo>
                      <a:lnTo>
                        <a:pt x="195" y="1704"/>
                      </a:lnTo>
                      <a:lnTo>
                        <a:pt x="198" y="1711"/>
                      </a:lnTo>
                      <a:lnTo>
                        <a:pt x="201" y="1717"/>
                      </a:lnTo>
                      <a:lnTo>
                        <a:pt x="204" y="1724"/>
                      </a:lnTo>
                      <a:lnTo>
                        <a:pt x="207" y="1730"/>
                      </a:lnTo>
                      <a:lnTo>
                        <a:pt x="209" y="1736"/>
                      </a:lnTo>
                      <a:lnTo>
                        <a:pt x="213" y="1743"/>
                      </a:lnTo>
                      <a:lnTo>
                        <a:pt x="216" y="1750"/>
                      </a:lnTo>
                      <a:lnTo>
                        <a:pt x="219" y="1756"/>
                      </a:lnTo>
                      <a:lnTo>
                        <a:pt x="223" y="1762"/>
                      </a:lnTo>
                      <a:lnTo>
                        <a:pt x="226" y="1769"/>
                      </a:lnTo>
                      <a:lnTo>
                        <a:pt x="229" y="1775"/>
                      </a:lnTo>
                      <a:lnTo>
                        <a:pt x="233" y="1782"/>
                      </a:lnTo>
                      <a:lnTo>
                        <a:pt x="236" y="1788"/>
                      </a:lnTo>
                      <a:lnTo>
                        <a:pt x="240" y="1795"/>
                      </a:lnTo>
                      <a:lnTo>
                        <a:pt x="244" y="1801"/>
                      </a:lnTo>
                      <a:lnTo>
                        <a:pt x="247" y="1808"/>
                      </a:lnTo>
                      <a:lnTo>
                        <a:pt x="251" y="1814"/>
                      </a:lnTo>
                      <a:lnTo>
                        <a:pt x="255" y="1820"/>
                      </a:lnTo>
                      <a:lnTo>
                        <a:pt x="259" y="1827"/>
                      </a:lnTo>
                      <a:lnTo>
                        <a:pt x="263" y="1833"/>
                      </a:lnTo>
                      <a:lnTo>
                        <a:pt x="267" y="1840"/>
                      </a:lnTo>
                      <a:lnTo>
                        <a:pt x="271" y="1846"/>
                      </a:lnTo>
                      <a:lnTo>
                        <a:pt x="276" y="1853"/>
                      </a:lnTo>
                      <a:lnTo>
                        <a:pt x="280" y="1859"/>
                      </a:lnTo>
                      <a:lnTo>
                        <a:pt x="284" y="1866"/>
                      </a:lnTo>
                      <a:lnTo>
                        <a:pt x="289" y="1872"/>
                      </a:lnTo>
                      <a:lnTo>
                        <a:pt x="293" y="1879"/>
                      </a:lnTo>
                      <a:lnTo>
                        <a:pt x="298" y="1885"/>
                      </a:lnTo>
                      <a:lnTo>
                        <a:pt x="303" y="1891"/>
                      </a:lnTo>
                      <a:lnTo>
                        <a:pt x="308" y="1898"/>
                      </a:lnTo>
                      <a:lnTo>
                        <a:pt x="313" y="1904"/>
                      </a:lnTo>
                      <a:lnTo>
                        <a:pt x="318" y="1911"/>
                      </a:lnTo>
                      <a:lnTo>
                        <a:pt x="323" y="1917"/>
                      </a:lnTo>
                      <a:lnTo>
                        <a:pt x="328" y="1924"/>
                      </a:lnTo>
                      <a:lnTo>
                        <a:pt x="328" y="1924"/>
                      </a:lnTo>
                      <a:lnTo>
                        <a:pt x="329" y="1924"/>
                      </a:lnTo>
                      <a:lnTo>
                        <a:pt x="329" y="1925"/>
                      </a:lnTo>
                      <a:lnTo>
                        <a:pt x="329" y="1925"/>
                      </a:lnTo>
                      <a:lnTo>
                        <a:pt x="329" y="1925"/>
                      </a:lnTo>
                      <a:lnTo>
                        <a:pt x="330" y="1926"/>
                      </a:lnTo>
                      <a:lnTo>
                        <a:pt x="330" y="1926"/>
                      </a:lnTo>
                      <a:lnTo>
                        <a:pt x="330" y="1926"/>
                      </a:lnTo>
                      <a:lnTo>
                        <a:pt x="331" y="1927"/>
                      </a:lnTo>
                      <a:lnTo>
                        <a:pt x="331" y="1927"/>
                      </a:lnTo>
                      <a:lnTo>
                        <a:pt x="331" y="1927"/>
                      </a:lnTo>
                      <a:lnTo>
                        <a:pt x="331" y="1928"/>
                      </a:lnTo>
                      <a:lnTo>
                        <a:pt x="332" y="1928"/>
                      </a:lnTo>
                      <a:lnTo>
                        <a:pt x="332" y="1929"/>
                      </a:lnTo>
                      <a:lnTo>
                        <a:pt x="333" y="1929"/>
                      </a:lnTo>
                      <a:lnTo>
                        <a:pt x="333" y="1929"/>
                      </a:lnTo>
                      <a:lnTo>
                        <a:pt x="333" y="1929"/>
                      </a:lnTo>
                      <a:lnTo>
                        <a:pt x="333" y="1930"/>
                      </a:lnTo>
                      <a:lnTo>
                        <a:pt x="334" y="1930"/>
                      </a:lnTo>
                      <a:lnTo>
                        <a:pt x="334" y="1931"/>
                      </a:lnTo>
                      <a:lnTo>
                        <a:pt x="334" y="1931"/>
                      </a:lnTo>
                      <a:lnTo>
                        <a:pt x="335" y="1931"/>
                      </a:lnTo>
                      <a:lnTo>
                        <a:pt x="335" y="1931"/>
                      </a:lnTo>
                      <a:lnTo>
                        <a:pt x="336" y="1932"/>
                      </a:lnTo>
                      <a:lnTo>
                        <a:pt x="336" y="1932"/>
                      </a:lnTo>
                      <a:lnTo>
                        <a:pt x="336" y="1932"/>
                      </a:lnTo>
                      <a:lnTo>
                        <a:pt x="336" y="1933"/>
                      </a:lnTo>
                      <a:lnTo>
                        <a:pt x="337" y="1933"/>
                      </a:lnTo>
                      <a:lnTo>
                        <a:pt x="337" y="1934"/>
                      </a:lnTo>
                      <a:lnTo>
                        <a:pt x="338" y="1934"/>
                      </a:lnTo>
                      <a:lnTo>
                        <a:pt x="338" y="1934"/>
                      </a:lnTo>
                      <a:lnTo>
                        <a:pt x="338" y="1934"/>
                      </a:lnTo>
                      <a:lnTo>
                        <a:pt x="339" y="1935"/>
                      </a:lnTo>
                      <a:lnTo>
                        <a:pt x="339" y="1935"/>
                      </a:lnTo>
                      <a:lnTo>
                        <a:pt x="339" y="1936"/>
                      </a:lnTo>
                      <a:lnTo>
                        <a:pt x="340" y="1936"/>
                      </a:lnTo>
                      <a:lnTo>
                        <a:pt x="340" y="1936"/>
                      </a:lnTo>
                      <a:lnTo>
                        <a:pt x="340" y="1936"/>
                      </a:lnTo>
                      <a:lnTo>
                        <a:pt x="341" y="1937"/>
                      </a:lnTo>
                      <a:lnTo>
                        <a:pt x="341" y="1937"/>
                      </a:lnTo>
                      <a:lnTo>
                        <a:pt x="341" y="1937"/>
                      </a:lnTo>
                      <a:lnTo>
                        <a:pt x="342" y="1938"/>
                      </a:lnTo>
                      <a:lnTo>
                        <a:pt x="342" y="1938"/>
                      </a:lnTo>
                      <a:lnTo>
                        <a:pt x="343" y="1938"/>
                      </a:lnTo>
                      <a:lnTo>
                        <a:pt x="343" y="1939"/>
                      </a:lnTo>
                      <a:lnTo>
                        <a:pt x="343" y="1939"/>
                      </a:lnTo>
                      <a:lnTo>
                        <a:pt x="344" y="1939"/>
                      </a:lnTo>
                      <a:lnTo>
                        <a:pt x="344" y="1940"/>
                      </a:lnTo>
                      <a:lnTo>
                        <a:pt x="344" y="1940"/>
                      </a:lnTo>
                      <a:lnTo>
                        <a:pt x="345" y="1941"/>
                      </a:lnTo>
                      <a:lnTo>
                        <a:pt x="345" y="1941"/>
                      </a:lnTo>
                      <a:lnTo>
                        <a:pt x="345" y="1941"/>
                      </a:lnTo>
                      <a:lnTo>
                        <a:pt x="346" y="1941"/>
                      </a:lnTo>
                      <a:lnTo>
                        <a:pt x="346" y="1942"/>
                      </a:lnTo>
                      <a:lnTo>
                        <a:pt x="347" y="1942"/>
                      </a:lnTo>
                      <a:lnTo>
                        <a:pt x="347" y="1943"/>
                      </a:lnTo>
                      <a:lnTo>
                        <a:pt x="347" y="1943"/>
                      </a:lnTo>
                      <a:lnTo>
                        <a:pt x="347" y="1943"/>
                      </a:lnTo>
                      <a:lnTo>
                        <a:pt x="348" y="1943"/>
                      </a:lnTo>
                      <a:lnTo>
                        <a:pt x="348" y="1943"/>
                      </a:lnTo>
                      <a:lnTo>
                        <a:pt x="348" y="1944"/>
                      </a:lnTo>
                      <a:lnTo>
                        <a:pt x="349" y="1944"/>
                      </a:lnTo>
                      <a:lnTo>
                        <a:pt x="349" y="1944"/>
                      </a:lnTo>
                      <a:lnTo>
                        <a:pt x="349" y="1945"/>
                      </a:lnTo>
                      <a:lnTo>
                        <a:pt x="350" y="1945"/>
                      </a:lnTo>
                      <a:lnTo>
                        <a:pt x="350" y="1945"/>
                      </a:lnTo>
                      <a:lnTo>
                        <a:pt x="350" y="1946"/>
                      </a:lnTo>
                      <a:lnTo>
                        <a:pt x="351" y="1946"/>
                      </a:lnTo>
                      <a:lnTo>
                        <a:pt x="351" y="1946"/>
                      </a:lnTo>
                      <a:lnTo>
                        <a:pt x="352" y="1947"/>
                      </a:lnTo>
                      <a:lnTo>
                        <a:pt x="352" y="1947"/>
                      </a:lnTo>
                      <a:lnTo>
                        <a:pt x="352" y="1948"/>
                      </a:lnTo>
                      <a:lnTo>
                        <a:pt x="352" y="1948"/>
                      </a:lnTo>
                      <a:lnTo>
                        <a:pt x="353" y="1948"/>
                      </a:lnTo>
                      <a:lnTo>
                        <a:pt x="353" y="1948"/>
                      </a:lnTo>
                      <a:lnTo>
                        <a:pt x="354" y="1949"/>
                      </a:lnTo>
                      <a:lnTo>
                        <a:pt x="354" y="1949"/>
                      </a:lnTo>
                      <a:lnTo>
                        <a:pt x="354" y="1950"/>
                      </a:lnTo>
                      <a:lnTo>
                        <a:pt x="355" y="1950"/>
                      </a:lnTo>
                      <a:lnTo>
                        <a:pt x="355" y="1950"/>
                      </a:lnTo>
                      <a:lnTo>
                        <a:pt x="356" y="1950"/>
                      </a:lnTo>
                      <a:lnTo>
                        <a:pt x="356" y="1951"/>
                      </a:lnTo>
                      <a:lnTo>
                        <a:pt x="356" y="1951"/>
                      </a:lnTo>
                      <a:lnTo>
                        <a:pt x="357" y="1951"/>
                      </a:lnTo>
                      <a:lnTo>
                        <a:pt x="357" y="1952"/>
                      </a:lnTo>
                      <a:lnTo>
                        <a:pt x="357" y="1952"/>
                      </a:lnTo>
                      <a:lnTo>
                        <a:pt x="358" y="1952"/>
                      </a:lnTo>
                      <a:lnTo>
                        <a:pt x="358" y="1953"/>
                      </a:lnTo>
                      <a:lnTo>
                        <a:pt x="359" y="1953"/>
                      </a:lnTo>
                      <a:lnTo>
                        <a:pt x="359" y="1953"/>
                      </a:lnTo>
                      <a:lnTo>
                        <a:pt x="359" y="1954"/>
                      </a:lnTo>
                      <a:lnTo>
                        <a:pt x="359" y="1954"/>
                      </a:lnTo>
                      <a:lnTo>
                        <a:pt x="360" y="1955"/>
                      </a:lnTo>
                      <a:lnTo>
                        <a:pt x="360" y="1955"/>
                      </a:lnTo>
                      <a:lnTo>
                        <a:pt x="361" y="1955"/>
                      </a:lnTo>
                      <a:lnTo>
                        <a:pt x="361" y="1955"/>
                      </a:lnTo>
                      <a:lnTo>
                        <a:pt x="361" y="1956"/>
                      </a:lnTo>
                      <a:lnTo>
                        <a:pt x="362" y="1956"/>
                      </a:lnTo>
                      <a:lnTo>
                        <a:pt x="362" y="1957"/>
                      </a:lnTo>
                      <a:lnTo>
                        <a:pt x="363" y="1957"/>
                      </a:lnTo>
                      <a:lnTo>
                        <a:pt x="363" y="1957"/>
                      </a:lnTo>
                      <a:lnTo>
                        <a:pt x="364" y="1957"/>
                      </a:lnTo>
                      <a:lnTo>
                        <a:pt x="364" y="1958"/>
                      </a:lnTo>
                      <a:lnTo>
                        <a:pt x="364" y="1958"/>
                      </a:lnTo>
                      <a:lnTo>
                        <a:pt x="365" y="1958"/>
                      </a:lnTo>
                      <a:lnTo>
                        <a:pt x="365" y="1959"/>
                      </a:lnTo>
                      <a:lnTo>
                        <a:pt x="365" y="1959"/>
                      </a:lnTo>
                      <a:lnTo>
                        <a:pt x="366" y="1959"/>
                      </a:lnTo>
                      <a:lnTo>
                        <a:pt x="366" y="1960"/>
                      </a:lnTo>
                      <a:lnTo>
                        <a:pt x="366" y="1960"/>
                      </a:lnTo>
                      <a:lnTo>
                        <a:pt x="367" y="1960"/>
                      </a:lnTo>
                      <a:lnTo>
                        <a:pt x="367" y="1961"/>
                      </a:lnTo>
                      <a:lnTo>
                        <a:pt x="368" y="1961"/>
                      </a:lnTo>
                      <a:lnTo>
                        <a:pt x="368" y="1962"/>
                      </a:lnTo>
                      <a:lnTo>
                        <a:pt x="368" y="1962"/>
                      </a:lnTo>
                      <a:lnTo>
                        <a:pt x="369" y="1962"/>
                      </a:lnTo>
                      <a:lnTo>
                        <a:pt x="369" y="1962"/>
                      </a:lnTo>
                      <a:lnTo>
                        <a:pt x="370" y="1963"/>
                      </a:lnTo>
                      <a:lnTo>
                        <a:pt x="370" y="1963"/>
                      </a:lnTo>
                      <a:lnTo>
                        <a:pt x="371" y="1963"/>
                      </a:lnTo>
                      <a:lnTo>
                        <a:pt x="371" y="1964"/>
                      </a:lnTo>
                      <a:lnTo>
                        <a:pt x="371" y="1964"/>
                      </a:lnTo>
                      <a:lnTo>
                        <a:pt x="372" y="1964"/>
                      </a:lnTo>
                      <a:lnTo>
                        <a:pt x="372" y="1965"/>
                      </a:lnTo>
                      <a:lnTo>
                        <a:pt x="373" y="1965"/>
                      </a:lnTo>
                      <a:lnTo>
                        <a:pt x="373" y="1965"/>
                      </a:lnTo>
                      <a:lnTo>
                        <a:pt x="373" y="1966"/>
                      </a:lnTo>
                      <a:lnTo>
                        <a:pt x="374" y="1966"/>
                      </a:lnTo>
                      <a:lnTo>
                        <a:pt x="374" y="1967"/>
                      </a:lnTo>
                      <a:lnTo>
                        <a:pt x="375" y="1967"/>
                      </a:lnTo>
                      <a:lnTo>
                        <a:pt x="375" y="1967"/>
                      </a:lnTo>
                      <a:lnTo>
                        <a:pt x="376" y="1967"/>
                      </a:lnTo>
                      <a:lnTo>
                        <a:pt x="376" y="1968"/>
                      </a:lnTo>
                      <a:lnTo>
                        <a:pt x="376" y="1968"/>
                      </a:lnTo>
                      <a:lnTo>
                        <a:pt x="377" y="1969"/>
                      </a:lnTo>
                      <a:lnTo>
                        <a:pt x="377" y="1969"/>
                      </a:lnTo>
                      <a:lnTo>
                        <a:pt x="378" y="1969"/>
                      </a:lnTo>
                      <a:lnTo>
                        <a:pt x="378" y="1969"/>
                      </a:lnTo>
                      <a:lnTo>
                        <a:pt x="378" y="1970"/>
                      </a:lnTo>
                      <a:lnTo>
                        <a:pt x="379" y="1970"/>
                      </a:lnTo>
                      <a:lnTo>
                        <a:pt x="379" y="1970"/>
                      </a:lnTo>
                      <a:lnTo>
                        <a:pt x="380" y="1971"/>
                      </a:lnTo>
                      <a:lnTo>
                        <a:pt x="380" y="1971"/>
                      </a:lnTo>
                      <a:lnTo>
                        <a:pt x="380" y="1971"/>
                      </a:lnTo>
                      <a:lnTo>
                        <a:pt x="381" y="1972"/>
                      </a:lnTo>
                      <a:lnTo>
                        <a:pt x="381" y="1972"/>
                      </a:lnTo>
                      <a:lnTo>
                        <a:pt x="382" y="1972"/>
                      </a:lnTo>
                      <a:lnTo>
                        <a:pt x="382" y="1973"/>
                      </a:lnTo>
                      <a:lnTo>
                        <a:pt x="383" y="1973"/>
                      </a:lnTo>
                      <a:lnTo>
                        <a:pt x="383" y="1974"/>
                      </a:lnTo>
                      <a:lnTo>
                        <a:pt x="383" y="1974"/>
                      </a:lnTo>
                      <a:lnTo>
                        <a:pt x="384" y="1974"/>
                      </a:lnTo>
                      <a:lnTo>
                        <a:pt x="384" y="1974"/>
                      </a:lnTo>
                      <a:lnTo>
                        <a:pt x="385" y="1975"/>
                      </a:lnTo>
                      <a:lnTo>
                        <a:pt x="385" y="1975"/>
                      </a:lnTo>
                      <a:lnTo>
                        <a:pt x="385" y="1976"/>
                      </a:lnTo>
                      <a:lnTo>
                        <a:pt x="386" y="1976"/>
                      </a:lnTo>
                      <a:lnTo>
                        <a:pt x="386" y="1976"/>
                      </a:lnTo>
                      <a:lnTo>
                        <a:pt x="387" y="1976"/>
                      </a:lnTo>
                      <a:lnTo>
                        <a:pt x="387" y="1977"/>
                      </a:lnTo>
                      <a:lnTo>
                        <a:pt x="387" y="1977"/>
                      </a:lnTo>
                      <a:lnTo>
                        <a:pt x="388" y="1977"/>
                      </a:lnTo>
                      <a:lnTo>
                        <a:pt x="388" y="1978"/>
                      </a:lnTo>
                      <a:lnTo>
                        <a:pt x="389" y="1978"/>
                      </a:lnTo>
                      <a:lnTo>
                        <a:pt x="389" y="1978"/>
                      </a:lnTo>
                      <a:lnTo>
                        <a:pt x="390" y="1979"/>
                      </a:lnTo>
                      <a:lnTo>
                        <a:pt x="390" y="1979"/>
                      </a:lnTo>
                      <a:lnTo>
                        <a:pt x="390" y="1979"/>
                      </a:lnTo>
                      <a:lnTo>
                        <a:pt x="391" y="1980"/>
                      </a:lnTo>
                      <a:lnTo>
                        <a:pt x="392" y="1980"/>
                      </a:lnTo>
                      <a:lnTo>
                        <a:pt x="392" y="1981"/>
                      </a:lnTo>
                      <a:lnTo>
                        <a:pt x="392" y="1981"/>
                      </a:lnTo>
                      <a:lnTo>
                        <a:pt x="393" y="1981"/>
                      </a:lnTo>
                      <a:lnTo>
                        <a:pt x="393" y="1981"/>
                      </a:lnTo>
                      <a:lnTo>
                        <a:pt x="394" y="1982"/>
                      </a:lnTo>
                      <a:lnTo>
                        <a:pt x="394" y="1982"/>
                      </a:lnTo>
                      <a:lnTo>
                        <a:pt x="394" y="1982"/>
                      </a:lnTo>
                      <a:lnTo>
                        <a:pt x="395" y="1983"/>
                      </a:lnTo>
                      <a:lnTo>
                        <a:pt x="395" y="1983"/>
                      </a:lnTo>
                      <a:lnTo>
                        <a:pt x="396" y="1983"/>
                      </a:lnTo>
                      <a:lnTo>
                        <a:pt x="396" y="1984"/>
                      </a:lnTo>
                      <a:lnTo>
                        <a:pt x="397" y="1984"/>
                      </a:lnTo>
                      <a:lnTo>
                        <a:pt x="397" y="1984"/>
                      </a:lnTo>
                      <a:lnTo>
                        <a:pt x="398" y="1985"/>
                      </a:lnTo>
                      <a:lnTo>
                        <a:pt x="398" y="1985"/>
                      </a:lnTo>
                      <a:lnTo>
                        <a:pt x="399" y="1985"/>
                      </a:lnTo>
                      <a:lnTo>
                        <a:pt x="399" y="1986"/>
                      </a:lnTo>
                      <a:lnTo>
                        <a:pt x="399" y="1986"/>
                      </a:lnTo>
                      <a:lnTo>
                        <a:pt x="400" y="1986"/>
                      </a:lnTo>
                      <a:lnTo>
                        <a:pt x="400" y="1987"/>
                      </a:lnTo>
                      <a:lnTo>
                        <a:pt x="401" y="1987"/>
                      </a:lnTo>
                      <a:lnTo>
                        <a:pt x="401" y="1988"/>
                      </a:lnTo>
                      <a:lnTo>
                        <a:pt x="402" y="1988"/>
                      </a:lnTo>
                      <a:lnTo>
                        <a:pt x="402" y="1988"/>
                      </a:lnTo>
                      <a:lnTo>
                        <a:pt x="403" y="1988"/>
                      </a:lnTo>
                      <a:lnTo>
                        <a:pt x="403" y="1989"/>
                      </a:lnTo>
                      <a:lnTo>
                        <a:pt x="404" y="1989"/>
                      </a:lnTo>
                      <a:lnTo>
                        <a:pt x="404" y="1989"/>
                      </a:lnTo>
                      <a:lnTo>
                        <a:pt x="405" y="1990"/>
                      </a:lnTo>
                      <a:lnTo>
                        <a:pt x="405" y="1990"/>
                      </a:lnTo>
                      <a:lnTo>
                        <a:pt x="406" y="1990"/>
                      </a:lnTo>
                      <a:lnTo>
                        <a:pt x="406" y="1991"/>
                      </a:lnTo>
                      <a:lnTo>
                        <a:pt x="406" y="1991"/>
                      </a:lnTo>
                      <a:lnTo>
                        <a:pt x="407" y="1991"/>
                      </a:lnTo>
                      <a:lnTo>
                        <a:pt x="407" y="1992"/>
                      </a:lnTo>
                      <a:lnTo>
                        <a:pt x="408" y="1992"/>
                      </a:lnTo>
                      <a:lnTo>
                        <a:pt x="408" y="1992"/>
                      </a:lnTo>
                      <a:lnTo>
                        <a:pt x="409" y="1993"/>
                      </a:lnTo>
                      <a:lnTo>
                        <a:pt x="409" y="1993"/>
                      </a:lnTo>
                      <a:lnTo>
                        <a:pt x="410" y="1993"/>
                      </a:lnTo>
                      <a:lnTo>
                        <a:pt x="410" y="1994"/>
                      </a:lnTo>
                      <a:lnTo>
                        <a:pt x="411" y="1994"/>
                      </a:lnTo>
                      <a:lnTo>
                        <a:pt x="411" y="1995"/>
                      </a:lnTo>
                      <a:lnTo>
                        <a:pt x="412" y="1995"/>
                      </a:lnTo>
                      <a:lnTo>
                        <a:pt x="412" y="1995"/>
                      </a:lnTo>
                      <a:lnTo>
                        <a:pt x="413" y="1995"/>
                      </a:lnTo>
                      <a:lnTo>
                        <a:pt x="413" y="1996"/>
                      </a:lnTo>
                      <a:lnTo>
                        <a:pt x="414" y="1996"/>
                      </a:lnTo>
                      <a:lnTo>
                        <a:pt x="414" y="1996"/>
                      </a:lnTo>
                      <a:lnTo>
                        <a:pt x="415" y="1997"/>
                      </a:lnTo>
                      <a:lnTo>
                        <a:pt x="415" y="1997"/>
                      </a:lnTo>
                      <a:lnTo>
                        <a:pt x="415" y="1997"/>
                      </a:lnTo>
                      <a:lnTo>
                        <a:pt x="416" y="1998"/>
                      </a:lnTo>
                      <a:lnTo>
                        <a:pt x="417" y="1998"/>
                      </a:lnTo>
                      <a:lnTo>
                        <a:pt x="417" y="1998"/>
                      </a:lnTo>
                      <a:lnTo>
                        <a:pt x="418" y="1999"/>
                      </a:lnTo>
                      <a:lnTo>
                        <a:pt x="418" y="1999"/>
                      </a:lnTo>
                      <a:lnTo>
                        <a:pt x="418" y="1999"/>
                      </a:lnTo>
                      <a:lnTo>
                        <a:pt x="419" y="1999"/>
                      </a:lnTo>
                      <a:lnTo>
                        <a:pt x="420" y="2000"/>
                      </a:lnTo>
                      <a:lnTo>
                        <a:pt x="420" y="2000"/>
                      </a:lnTo>
                      <a:lnTo>
                        <a:pt x="420" y="2001"/>
                      </a:lnTo>
                      <a:lnTo>
                        <a:pt x="421" y="2001"/>
                      </a:lnTo>
                      <a:lnTo>
                        <a:pt x="422" y="2002"/>
                      </a:lnTo>
                      <a:lnTo>
                        <a:pt x="422" y="2002"/>
                      </a:lnTo>
                      <a:lnTo>
                        <a:pt x="422" y="2002"/>
                      </a:lnTo>
                      <a:lnTo>
                        <a:pt x="423" y="2002"/>
                      </a:lnTo>
                      <a:lnTo>
                        <a:pt x="424" y="2003"/>
                      </a:lnTo>
                      <a:lnTo>
                        <a:pt x="424" y="2003"/>
                      </a:lnTo>
                      <a:lnTo>
                        <a:pt x="425" y="2003"/>
                      </a:lnTo>
                      <a:lnTo>
                        <a:pt x="425" y="2004"/>
                      </a:lnTo>
                      <a:lnTo>
                        <a:pt x="426" y="2004"/>
                      </a:lnTo>
                      <a:lnTo>
                        <a:pt x="426" y="2004"/>
                      </a:lnTo>
                      <a:lnTo>
                        <a:pt x="427" y="2005"/>
                      </a:lnTo>
                      <a:lnTo>
                        <a:pt x="427" y="2005"/>
                      </a:lnTo>
                      <a:lnTo>
                        <a:pt x="428" y="2005"/>
                      </a:lnTo>
                      <a:lnTo>
                        <a:pt x="428" y="2006"/>
                      </a:lnTo>
                      <a:lnTo>
                        <a:pt x="429" y="2006"/>
                      </a:lnTo>
                      <a:lnTo>
                        <a:pt x="429" y="2007"/>
                      </a:lnTo>
                      <a:lnTo>
                        <a:pt x="430" y="2007"/>
                      </a:lnTo>
                      <a:lnTo>
                        <a:pt x="430" y="2007"/>
                      </a:lnTo>
                      <a:lnTo>
                        <a:pt x="431" y="2007"/>
                      </a:lnTo>
                      <a:lnTo>
                        <a:pt x="432" y="2008"/>
                      </a:lnTo>
                      <a:lnTo>
                        <a:pt x="432" y="2008"/>
                      </a:lnTo>
                      <a:lnTo>
                        <a:pt x="432" y="2008"/>
                      </a:lnTo>
                      <a:lnTo>
                        <a:pt x="433" y="2009"/>
                      </a:lnTo>
                      <a:lnTo>
                        <a:pt x="434" y="2009"/>
                      </a:lnTo>
                      <a:lnTo>
                        <a:pt x="434" y="2009"/>
                      </a:lnTo>
                      <a:lnTo>
                        <a:pt x="434" y="2010"/>
                      </a:lnTo>
                      <a:lnTo>
                        <a:pt x="435" y="2010"/>
                      </a:lnTo>
                      <a:lnTo>
                        <a:pt x="436" y="2010"/>
                      </a:lnTo>
                      <a:lnTo>
                        <a:pt x="436" y="2011"/>
                      </a:lnTo>
                      <a:lnTo>
                        <a:pt x="436" y="2011"/>
                      </a:lnTo>
                      <a:lnTo>
                        <a:pt x="437" y="2011"/>
                      </a:lnTo>
                      <a:lnTo>
                        <a:pt x="438" y="2012"/>
                      </a:lnTo>
                      <a:lnTo>
                        <a:pt x="438" y="2012"/>
                      </a:lnTo>
                      <a:lnTo>
                        <a:pt x="439" y="2012"/>
                      </a:lnTo>
                      <a:lnTo>
                        <a:pt x="439" y="2013"/>
                      </a:lnTo>
                      <a:lnTo>
                        <a:pt x="440" y="2013"/>
                      </a:lnTo>
                      <a:lnTo>
                        <a:pt x="441" y="2014"/>
                      </a:lnTo>
                      <a:lnTo>
                        <a:pt x="441" y="2014"/>
                      </a:lnTo>
                      <a:lnTo>
                        <a:pt x="441" y="2014"/>
                      </a:lnTo>
                      <a:lnTo>
                        <a:pt x="442" y="2014"/>
                      </a:lnTo>
                      <a:lnTo>
                        <a:pt x="443" y="2015"/>
                      </a:lnTo>
                      <a:lnTo>
                        <a:pt x="443" y="2015"/>
                      </a:lnTo>
                      <a:lnTo>
                        <a:pt x="444" y="2015"/>
                      </a:lnTo>
                      <a:lnTo>
                        <a:pt x="444" y="2016"/>
                      </a:lnTo>
                      <a:lnTo>
                        <a:pt x="445" y="2016"/>
                      </a:lnTo>
                      <a:lnTo>
                        <a:pt x="446" y="2016"/>
                      </a:lnTo>
                      <a:lnTo>
                        <a:pt x="446" y="2017"/>
                      </a:lnTo>
                      <a:lnTo>
                        <a:pt x="446" y="2017"/>
                      </a:lnTo>
                      <a:lnTo>
                        <a:pt x="447" y="2017"/>
                      </a:lnTo>
                      <a:lnTo>
                        <a:pt x="448" y="2018"/>
                      </a:lnTo>
                      <a:lnTo>
                        <a:pt x="448" y="2018"/>
                      </a:lnTo>
                      <a:lnTo>
                        <a:pt x="449" y="2018"/>
                      </a:lnTo>
                      <a:lnTo>
                        <a:pt x="449" y="2019"/>
                      </a:lnTo>
                      <a:lnTo>
                        <a:pt x="450" y="2019"/>
                      </a:lnTo>
                      <a:lnTo>
                        <a:pt x="451" y="2019"/>
                      </a:lnTo>
                      <a:lnTo>
                        <a:pt x="451" y="2020"/>
                      </a:lnTo>
                      <a:lnTo>
                        <a:pt x="452" y="2020"/>
                      </a:lnTo>
                      <a:lnTo>
                        <a:pt x="452" y="2021"/>
                      </a:lnTo>
                      <a:lnTo>
                        <a:pt x="453" y="2021"/>
                      </a:lnTo>
                      <a:lnTo>
                        <a:pt x="453" y="2021"/>
                      </a:lnTo>
                      <a:lnTo>
                        <a:pt x="454" y="2021"/>
                      </a:lnTo>
                      <a:lnTo>
                        <a:pt x="455" y="2022"/>
                      </a:lnTo>
                      <a:lnTo>
                        <a:pt x="455" y="2022"/>
                      </a:lnTo>
                      <a:lnTo>
                        <a:pt x="456" y="2022"/>
                      </a:lnTo>
                      <a:lnTo>
                        <a:pt x="456" y="2023"/>
                      </a:lnTo>
                      <a:lnTo>
                        <a:pt x="457" y="2023"/>
                      </a:lnTo>
                      <a:lnTo>
                        <a:pt x="458" y="2023"/>
                      </a:lnTo>
                      <a:lnTo>
                        <a:pt x="458" y="2024"/>
                      </a:lnTo>
                      <a:lnTo>
                        <a:pt x="459" y="2024"/>
                      </a:lnTo>
                      <a:lnTo>
                        <a:pt x="459" y="2024"/>
                      </a:lnTo>
                      <a:lnTo>
                        <a:pt x="460" y="2025"/>
                      </a:lnTo>
                      <a:lnTo>
                        <a:pt x="460" y="2025"/>
                      </a:lnTo>
                      <a:lnTo>
                        <a:pt x="461" y="2025"/>
                      </a:lnTo>
                      <a:lnTo>
                        <a:pt x="462" y="2025"/>
                      </a:lnTo>
                      <a:lnTo>
                        <a:pt x="462" y="2026"/>
                      </a:lnTo>
                      <a:lnTo>
                        <a:pt x="463" y="2026"/>
                      </a:lnTo>
                      <a:lnTo>
                        <a:pt x="463" y="2027"/>
                      </a:lnTo>
                      <a:lnTo>
                        <a:pt x="464" y="2027"/>
                      </a:lnTo>
                      <a:lnTo>
                        <a:pt x="465" y="2028"/>
                      </a:lnTo>
                      <a:lnTo>
                        <a:pt x="465" y="2028"/>
                      </a:lnTo>
                      <a:lnTo>
                        <a:pt x="466" y="2028"/>
                      </a:lnTo>
                      <a:lnTo>
                        <a:pt x="467" y="2028"/>
                      </a:lnTo>
                      <a:lnTo>
                        <a:pt x="467" y="2029"/>
                      </a:lnTo>
                      <a:lnTo>
                        <a:pt x="468" y="2029"/>
                      </a:lnTo>
                      <a:lnTo>
                        <a:pt x="468" y="2029"/>
                      </a:lnTo>
                      <a:lnTo>
                        <a:pt x="469" y="2030"/>
                      </a:lnTo>
                      <a:lnTo>
                        <a:pt x="469" y="2030"/>
                      </a:lnTo>
                      <a:lnTo>
                        <a:pt x="470" y="2030"/>
                      </a:lnTo>
                      <a:lnTo>
                        <a:pt x="471" y="2031"/>
                      </a:lnTo>
                      <a:lnTo>
                        <a:pt x="472" y="2031"/>
                      </a:lnTo>
                      <a:lnTo>
                        <a:pt x="472" y="2031"/>
                      </a:lnTo>
                      <a:lnTo>
                        <a:pt x="473" y="2032"/>
                      </a:lnTo>
                      <a:lnTo>
                        <a:pt x="473" y="2032"/>
                      </a:lnTo>
                      <a:lnTo>
                        <a:pt x="474" y="2032"/>
                      </a:lnTo>
                      <a:lnTo>
                        <a:pt x="474" y="2032"/>
                      </a:lnTo>
                      <a:lnTo>
                        <a:pt x="475" y="2033"/>
                      </a:lnTo>
                      <a:lnTo>
                        <a:pt x="476" y="2033"/>
                      </a:lnTo>
                      <a:lnTo>
                        <a:pt x="476" y="2034"/>
                      </a:lnTo>
                      <a:lnTo>
                        <a:pt x="477" y="2034"/>
                      </a:lnTo>
                      <a:lnTo>
                        <a:pt x="478" y="2034"/>
                      </a:lnTo>
                      <a:lnTo>
                        <a:pt x="478" y="2035"/>
                      </a:lnTo>
                      <a:lnTo>
                        <a:pt x="479" y="2035"/>
                      </a:lnTo>
                      <a:lnTo>
                        <a:pt x="480" y="2035"/>
                      </a:lnTo>
                      <a:lnTo>
                        <a:pt x="480" y="2036"/>
                      </a:lnTo>
                      <a:lnTo>
                        <a:pt x="481" y="2036"/>
                      </a:lnTo>
                      <a:lnTo>
                        <a:pt x="481" y="2036"/>
                      </a:lnTo>
                      <a:lnTo>
                        <a:pt x="482" y="2037"/>
                      </a:lnTo>
                      <a:lnTo>
                        <a:pt x="483" y="2037"/>
                      </a:lnTo>
                      <a:lnTo>
                        <a:pt x="483" y="2037"/>
                      </a:lnTo>
                      <a:lnTo>
                        <a:pt x="484" y="2038"/>
                      </a:lnTo>
                      <a:lnTo>
                        <a:pt x="485" y="2038"/>
                      </a:lnTo>
                      <a:lnTo>
                        <a:pt x="486" y="2038"/>
                      </a:lnTo>
                      <a:lnTo>
                        <a:pt x="486" y="2039"/>
                      </a:lnTo>
                      <a:lnTo>
                        <a:pt x="487" y="2039"/>
                      </a:lnTo>
                      <a:lnTo>
                        <a:pt x="488" y="2040"/>
                      </a:lnTo>
                      <a:lnTo>
                        <a:pt x="488" y="2040"/>
                      </a:lnTo>
                      <a:lnTo>
                        <a:pt x="489" y="2040"/>
                      </a:lnTo>
                      <a:lnTo>
                        <a:pt x="489" y="2040"/>
                      </a:lnTo>
                      <a:lnTo>
                        <a:pt x="490" y="2041"/>
                      </a:lnTo>
                      <a:lnTo>
                        <a:pt x="491" y="2041"/>
                      </a:lnTo>
                      <a:lnTo>
                        <a:pt x="491" y="2041"/>
                      </a:lnTo>
                      <a:lnTo>
                        <a:pt x="492" y="2042"/>
                      </a:lnTo>
                      <a:lnTo>
                        <a:pt x="493" y="2042"/>
                      </a:lnTo>
                      <a:lnTo>
                        <a:pt x="493" y="2042"/>
                      </a:lnTo>
                      <a:lnTo>
                        <a:pt x="494" y="2043"/>
                      </a:lnTo>
                      <a:lnTo>
                        <a:pt x="495" y="2043"/>
                      </a:lnTo>
                      <a:lnTo>
                        <a:pt x="495" y="2043"/>
                      </a:lnTo>
                      <a:lnTo>
                        <a:pt x="496" y="2044"/>
                      </a:lnTo>
                      <a:lnTo>
                        <a:pt x="497" y="2044"/>
                      </a:lnTo>
                      <a:lnTo>
                        <a:pt x="497" y="2044"/>
                      </a:lnTo>
                      <a:lnTo>
                        <a:pt x="498" y="2044"/>
                      </a:lnTo>
                      <a:lnTo>
                        <a:pt x="499" y="2045"/>
                      </a:lnTo>
                      <a:lnTo>
                        <a:pt x="500" y="2045"/>
                      </a:lnTo>
                      <a:lnTo>
                        <a:pt x="500" y="2046"/>
                      </a:lnTo>
                      <a:lnTo>
                        <a:pt x="501" y="2046"/>
                      </a:lnTo>
                      <a:lnTo>
                        <a:pt x="502" y="2047"/>
                      </a:lnTo>
                      <a:lnTo>
                        <a:pt x="502" y="2047"/>
                      </a:lnTo>
                      <a:lnTo>
                        <a:pt x="503" y="2047"/>
                      </a:lnTo>
                      <a:lnTo>
                        <a:pt x="504" y="2047"/>
                      </a:lnTo>
                      <a:lnTo>
                        <a:pt x="504" y="2048"/>
                      </a:lnTo>
                      <a:lnTo>
                        <a:pt x="505" y="2048"/>
                      </a:lnTo>
                      <a:lnTo>
                        <a:pt x="506" y="2048"/>
                      </a:lnTo>
                      <a:lnTo>
                        <a:pt x="507" y="2049"/>
                      </a:lnTo>
                      <a:lnTo>
                        <a:pt x="507" y="2049"/>
                      </a:lnTo>
                      <a:lnTo>
                        <a:pt x="508" y="2049"/>
                      </a:lnTo>
                      <a:lnTo>
                        <a:pt x="509" y="2050"/>
                      </a:lnTo>
                      <a:lnTo>
                        <a:pt x="509" y="2050"/>
                      </a:lnTo>
                      <a:lnTo>
                        <a:pt x="510" y="2050"/>
                      </a:lnTo>
                      <a:lnTo>
                        <a:pt x="511" y="2051"/>
                      </a:lnTo>
                      <a:lnTo>
                        <a:pt x="511" y="2051"/>
                      </a:lnTo>
                      <a:lnTo>
                        <a:pt x="512" y="2051"/>
                      </a:lnTo>
                      <a:lnTo>
                        <a:pt x="513" y="2051"/>
                      </a:lnTo>
                      <a:lnTo>
                        <a:pt x="514" y="2052"/>
                      </a:lnTo>
                      <a:lnTo>
                        <a:pt x="514" y="2052"/>
                      </a:lnTo>
                      <a:lnTo>
                        <a:pt x="515" y="2053"/>
                      </a:lnTo>
                      <a:lnTo>
                        <a:pt x="516" y="2053"/>
                      </a:lnTo>
                      <a:lnTo>
                        <a:pt x="517" y="2053"/>
                      </a:lnTo>
                      <a:lnTo>
                        <a:pt x="518" y="2054"/>
                      </a:lnTo>
                      <a:lnTo>
                        <a:pt x="518" y="2054"/>
                      </a:lnTo>
                      <a:lnTo>
                        <a:pt x="519" y="2054"/>
                      </a:lnTo>
                      <a:lnTo>
                        <a:pt x="520" y="2055"/>
                      </a:lnTo>
                      <a:lnTo>
                        <a:pt x="521" y="2055"/>
                      </a:lnTo>
                      <a:lnTo>
                        <a:pt x="521" y="2055"/>
                      </a:lnTo>
                      <a:lnTo>
                        <a:pt x="522" y="2056"/>
                      </a:lnTo>
                      <a:lnTo>
                        <a:pt x="523" y="2056"/>
                      </a:lnTo>
                      <a:lnTo>
                        <a:pt x="523" y="2056"/>
                      </a:lnTo>
                      <a:lnTo>
                        <a:pt x="524" y="2057"/>
                      </a:lnTo>
                      <a:lnTo>
                        <a:pt x="525" y="2057"/>
                      </a:lnTo>
                      <a:lnTo>
                        <a:pt x="526" y="2057"/>
                      </a:lnTo>
                      <a:lnTo>
                        <a:pt x="527" y="2058"/>
                      </a:lnTo>
                      <a:lnTo>
                        <a:pt x="527" y="2058"/>
                      </a:lnTo>
                      <a:lnTo>
                        <a:pt x="528" y="2058"/>
                      </a:lnTo>
                      <a:lnTo>
                        <a:pt x="529" y="2058"/>
                      </a:lnTo>
                      <a:lnTo>
                        <a:pt x="530" y="2059"/>
                      </a:lnTo>
                      <a:lnTo>
                        <a:pt x="530" y="2059"/>
                      </a:lnTo>
                      <a:lnTo>
                        <a:pt x="531" y="2060"/>
                      </a:lnTo>
                      <a:lnTo>
                        <a:pt x="532" y="2060"/>
                      </a:lnTo>
                      <a:lnTo>
                        <a:pt x="533" y="2060"/>
                      </a:lnTo>
                      <a:lnTo>
                        <a:pt x="534" y="2061"/>
                      </a:lnTo>
                      <a:lnTo>
                        <a:pt x="534" y="2061"/>
                      </a:lnTo>
                      <a:lnTo>
                        <a:pt x="535" y="2061"/>
                      </a:lnTo>
                      <a:lnTo>
                        <a:pt x="536" y="2062"/>
                      </a:lnTo>
                      <a:lnTo>
                        <a:pt x="537" y="2062"/>
                      </a:lnTo>
                      <a:lnTo>
                        <a:pt x="537" y="2062"/>
                      </a:lnTo>
                      <a:lnTo>
                        <a:pt x="538" y="2063"/>
                      </a:lnTo>
                      <a:lnTo>
                        <a:pt x="539" y="2063"/>
                      </a:lnTo>
                      <a:lnTo>
                        <a:pt x="540" y="2063"/>
                      </a:lnTo>
                      <a:lnTo>
                        <a:pt x="541" y="2064"/>
                      </a:lnTo>
                      <a:lnTo>
                        <a:pt x="542" y="2064"/>
                      </a:lnTo>
                      <a:lnTo>
                        <a:pt x="542" y="2064"/>
                      </a:lnTo>
                      <a:lnTo>
                        <a:pt x="543" y="2065"/>
                      </a:lnTo>
                      <a:lnTo>
                        <a:pt x="544" y="2065"/>
                      </a:lnTo>
                      <a:lnTo>
                        <a:pt x="545" y="2065"/>
                      </a:lnTo>
                      <a:lnTo>
                        <a:pt x="546" y="2065"/>
                      </a:lnTo>
                      <a:lnTo>
                        <a:pt x="547" y="2066"/>
                      </a:lnTo>
                      <a:lnTo>
                        <a:pt x="547" y="2066"/>
                      </a:lnTo>
                      <a:lnTo>
                        <a:pt x="548" y="2067"/>
                      </a:lnTo>
                      <a:lnTo>
                        <a:pt x="549" y="2067"/>
                      </a:lnTo>
                      <a:lnTo>
                        <a:pt x="550" y="2067"/>
                      </a:lnTo>
                      <a:lnTo>
                        <a:pt x="551" y="2068"/>
                      </a:lnTo>
                      <a:lnTo>
                        <a:pt x="551" y="2068"/>
                      </a:lnTo>
                      <a:lnTo>
                        <a:pt x="552" y="2068"/>
                      </a:lnTo>
                      <a:lnTo>
                        <a:pt x="553" y="2069"/>
                      </a:lnTo>
                      <a:lnTo>
                        <a:pt x="554" y="2069"/>
                      </a:lnTo>
                      <a:lnTo>
                        <a:pt x="555" y="2069"/>
                      </a:lnTo>
                      <a:lnTo>
                        <a:pt x="556" y="2070"/>
                      </a:lnTo>
                      <a:lnTo>
                        <a:pt x="556" y="2070"/>
                      </a:lnTo>
                      <a:lnTo>
                        <a:pt x="557" y="2070"/>
                      </a:lnTo>
                      <a:lnTo>
                        <a:pt x="558" y="2070"/>
                      </a:lnTo>
                      <a:lnTo>
                        <a:pt x="559" y="2071"/>
                      </a:lnTo>
                      <a:lnTo>
                        <a:pt x="560" y="2071"/>
                      </a:lnTo>
                      <a:lnTo>
                        <a:pt x="561" y="2072"/>
                      </a:lnTo>
                      <a:lnTo>
                        <a:pt x="562" y="2072"/>
                      </a:lnTo>
                      <a:lnTo>
                        <a:pt x="563" y="2072"/>
                      </a:lnTo>
                      <a:lnTo>
                        <a:pt x="563" y="2072"/>
                      </a:lnTo>
                      <a:lnTo>
                        <a:pt x="564" y="2073"/>
                      </a:lnTo>
                      <a:lnTo>
                        <a:pt x="565" y="2073"/>
                      </a:lnTo>
                      <a:lnTo>
                        <a:pt x="566" y="2074"/>
                      </a:lnTo>
                      <a:lnTo>
                        <a:pt x="567" y="2074"/>
                      </a:lnTo>
                      <a:lnTo>
                        <a:pt x="568" y="2074"/>
                      </a:lnTo>
                      <a:lnTo>
                        <a:pt x="569" y="2075"/>
                      </a:lnTo>
                      <a:lnTo>
                        <a:pt x="570" y="2075"/>
                      </a:lnTo>
                      <a:lnTo>
                        <a:pt x="570" y="2075"/>
                      </a:lnTo>
                      <a:lnTo>
                        <a:pt x="571" y="2076"/>
                      </a:lnTo>
                      <a:lnTo>
                        <a:pt x="572" y="2076"/>
                      </a:lnTo>
                      <a:lnTo>
                        <a:pt x="573" y="2076"/>
                      </a:lnTo>
                      <a:lnTo>
                        <a:pt x="574" y="2077"/>
                      </a:lnTo>
                      <a:lnTo>
                        <a:pt x="575" y="2077"/>
                      </a:lnTo>
                      <a:lnTo>
                        <a:pt x="576" y="2077"/>
                      </a:lnTo>
                      <a:lnTo>
                        <a:pt x="577" y="2077"/>
                      </a:lnTo>
                      <a:lnTo>
                        <a:pt x="578" y="2078"/>
                      </a:lnTo>
                      <a:lnTo>
                        <a:pt x="579" y="2078"/>
                      </a:lnTo>
                      <a:lnTo>
                        <a:pt x="579" y="2079"/>
                      </a:lnTo>
                      <a:lnTo>
                        <a:pt x="580" y="2079"/>
                      </a:lnTo>
                      <a:lnTo>
                        <a:pt x="582" y="2079"/>
                      </a:lnTo>
                      <a:lnTo>
                        <a:pt x="582" y="2080"/>
                      </a:lnTo>
                      <a:lnTo>
                        <a:pt x="583" y="2080"/>
                      </a:lnTo>
                      <a:lnTo>
                        <a:pt x="584" y="2080"/>
                      </a:lnTo>
                      <a:lnTo>
                        <a:pt x="585" y="2081"/>
                      </a:lnTo>
                      <a:lnTo>
                        <a:pt x="586" y="2081"/>
                      </a:lnTo>
                      <a:lnTo>
                        <a:pt x="587" y="2081"/>
                      </a:lnTo>
                      <a:lnTo>
                        <a:pt x="588" y="2082"/>
                      </a:lnTo>
                      <a:lnTo>
                        <a:pt x="589" y="2082"/>
                      </a:lnTo>
                      <a:lnTo>
                        <a:pt x="590" y="2082"/>
                      </a:lnTo>
                      <a:lnTo>
                        <a:pt x="591" y="2083"/>
                      </a:lnTo>
                      <a:lnTo>
                        <a:pt x="592" y="2083"/>
                      </a:lnTo>
                      <a:lnTo>
                        <a:pt x="593" y="2083"/>
                      </a:lnTo>
                      <a:lnTo>
                        <a:pt x="594" y="2084"/>
                      </a:lnTo>
                      <a:lnTo>
                        <a:pt x="595" y="2084"/>
                      </a:lnTo>
                      <a:lnTo>
                        <a:pt x="596" y="2084"/>
                      </a:lnTo>
                      <a:lnTo>
                        <a:pt x="596" y="2084"/>
                      </a:lnTo>
                      <a:lnTo>
                        <a:pt x="598" y="2085"/>
                      </a:lnTo>
                      <a:lnTo>
                        <a:pt x="598" y="2085"/>
                      </a:lnTo>
                      <a:lnTo>
                        <a:pt x="599" y="2086"/>
                      </a:lnTo>
                      <a:lnTo>
                        <a:pt x="600" y="2086"/>
                      </a:lnTo>
                      <a:lnTo>
                        <a:pt x="601" y="2086"/>
                      </a:lnTo>
                      <a:lnTo>
                        <a:pt x="601" y="2086"/>
                      </a:lnTo>
                      <a:lnTo>
                        <a:pt x="603" y="2087"/>
                      </a:lnTo>
                      <a:lnTo>
                        <a:pt x="603" y="2087"/>
                      </a:lnTo>
                      <a:lnTo>
                        <a:pt x="605" y="2087"/>
                      </a:lnTo>
                      <a:lnTo>
                        <a:pt x="605" y="2088"/>
                      </a:lnTo>
                      <a:lnTo>
                        <a:pt x="607" y="2088"/>
                      </a:lnTo>
                      <a:lnTo>
                        <a:pt x="608" y="2088"/>
                      </a:lnTo>
                      <a:lnTo>
                        <a:pt x="608" y="2089"/>
                      </a:lnTo>
                      <a:lnTo>
                        <a:pt x="610" y="2089"/>
                      </a:lnTo>
                      <a:lnTo>
                        <a:pt x="610" y="2089"/>
                      </a:lnTo>
                      <a:lnTo>
                        <a:pt x="612" y="2089"/>
                      </a:lnTo>
                      <a:lnTo>
                        <a:pt x="612" y="2090"/>
                      </a:lnTo>
                      <a:lnTo>
                        <a:pt x="614" y="2090"/>
                      </a:lnTo>
                      <a:lnTo>
                        <a:pt x="615" y="2091"/>
                      </a:lnTo>
                      <a:lnTo>
                        <a:pt x="616" y="2091"/>
                      </a:lnTo>
                      <a:lnTo>
                        <a:pt x="617" y="2091"/>
                      </a:lnTo>
                      <a:lnTo>
                        <a:pt x="618" y="2091"/>
                      </a:lnTo>
                      <a:lnTo>
                        <a:pt x="619" y="2092"/>
                      </a:lnTo>
                      <a:lnTo>
                        <a:pt x="620" y="2092"/>
                      </a:lnTo>
                      <a:lnTo>
                        <a:pt x="621" y="2093"/>
                      </a:lnTo>
                      <a:lnTo>
                        <a:pt x="622" y="2093"/>
                      </a:lnTo>
                      <a:lnTo>
                        <a:pt x="623" y="2093"/>
                      </a:lnTo>
                      <a:lnTo>
                        <a:pt x="624" y="2094"/>
                      </a:lnTo>
                      <a:lnTo>
                        <a:pt x="625" y="2094"/>
                      </a:lnTo>
                      <a:lnTo>
                        <a:pt x="626" y="2094"/>
                      </a:lnTo>
                      <a:lnTo>
                        <a:pt x="627" y="2095"/>
                      </a:lnTo>
                      <a:lnTo>
                        <a:pt x="629" y="2095"/>
                      </a:lnTo>
                      <a:lnTo>
                        <a:pt x="629" y="2095"/>
                      </a:lnTo>
                      <a:lnTo>
                        <a:pt x="631" y="2096"/>
                      </a:lnTo>
                      <a:lnTo>
                        <a:pt x="632" y="2096"/>
                      </a:lnTo>
                      <a:lnTo>
                        <a:pt x="633" y="2096"/>
                      </a:lnTo>
                      <a:lnTo>
                        <a:pt x="634" y="2096"/>
                      </a:lnTo>
                      <a:lnTo>
                        <a:pt x="635" y="2097"/>
                      </a:lnTo>
                      <a:lnTo>
                        <a:pt x="636" y="2097"/>
                      </a:lnTo>
                      <a:lnTo>
                        <a:pt x="637" y="2098"/>
                      </a:lnTo>
                      <a:lnTo>
                        <a:pt x="638" y="2098"/>
                      </a:lnTo>
                      <a:lnTo>
                        <a:pt x="639" y="2098"/>
                      </a:lnTo>
                      <a:lnTo>
                        <a:pt x="640" y="2098"/>
                      </a:lnTo>
                      <a:lnTo>
                        <a:pt x="642" y="2099"/>
                      </a:lnTo>
                      <a:lnTo>
                        <a:pt x="643" y="2099"/>
                      </a:lnTo>
                      <a:lnTo>
                        <a:pt x="644" y="2100"/>
                      </a:lnTo>
                      <a:lnTo>
                        <a:pt x="645" y="2100"/>
                      </a:lnTo>
                      <a:lnTo>
                        <a:pt x="646" y="2100"/>
                      </a:lnTo>
                      <a:lnTo>
                        <a:pt x="647" y="2101"/>
                      </a:lnTo>
                      <a:lnTo>
                        <a:pt x="648" y="2101"/>
                      </a:lnTo>
                      <a:lnTo>
                        <a:pt x="650" y="2101"/>
                      </a:lnTo>
                      <a:lnTo>
                        <a:pt x="651" y="2102"/>
                      </a:lnTo>
                      <a:lnTo>
                        <a:pt x="652" y="2102"/>
                      </a:lnTo>
                      <a:lnTo>
                        <a:pt x="653" y="2102"/>
                      </a:lnTo>
                      <a:lnTo>
                        <a:pt x="654" y="2103"/>
                      </a:lnTo>
                      <a:lnTo>
                        <a:pt x="655" y="2103"/>
                      </a:lnTo>
                      <a:lnTo>
                        <a:pt x="657" y="2103"/>
                      </a:lnTo>
                      <a:lnTo>
                        <a:pt x="658" y="2103"/>
                      </a:lnTo>
                      <a:lnTo>
                        <a:pt x="659" y="2104"/>
                      </a:lnTo>
                      <a:lnTo>
                        <a:pt x="660" y="2104"/>
                      </a:lnTo>
                      <a:lnTo>
                        <a:pt x="662" y="2105"/>
                      </a:lnTo>
                      <a:lnTo>
                        <a:pt x="662" y="2105"/>
                      </a:lnTo>
                      <a:lnTo>
                        <a:pt x="664" y="2105"/>
                      </a:lnTo>
                      <a:lnTo>
                        <a:pt x="665" y="2105"/>
                      </a:lnTo>
                      <a:lnTo>
                        <a:pt x="666" y="2106"/>
                      </a:lnTo>
                      <a:lnTo>
                        <a:pt x="667" y="2106"/>
                      </a:lnTo>
                      <a:lnTo>
                        <a:pt x="669" y="2107"/>
                      </a:lnTo>
                      <a:lnTo>
                        <a:pt x="670" y="2107"/>
                      </a:lnTo>
                      <a:lnTo>
                        <a:pt x="671" y="2107"/>
                      </a:lnTo>
                      <a:lnTo>
                        <a:pt x="672" y="2108"/>
                      </a:lnTo>
                      <a:lnTo>
                        <a:pt x="673" y="2108"/>
                      </a:lnTo>
                      <a:lnTo>
                        <a:pt x="675" y="2108"/>
                      </a:lnTo>
                      <a:lnTo>
                        <a:pt x="676" y="2109"/>
                      </a:lnTo>
                      <a:lnTo>
                        <a:pt x="677" y="2109"/>
                      </a:lnTo>
                      <a:lnTo>
                        <a:pt x="678" y="2109"/>
                      </a:lnTo>
                      <a:lnTo>
                        <a:pt x="680" y="2110"/>
                      </a:lnTo>
                      <a:lnTo>
                        <a:pt x="681" y="2110"/>
                      </a:lnTo>
                      <a:lnTo>
                        <a:pt x="682" y="2110"/>
                      </a:lnTo>
                      <a:lnTo>
                        <a:pt x="683" y="2110"/>
                      </a:lnTo>
                      <a:lnTo>
                        <a:pt x="685" y="2111"/>
                      </a:lnTo>
                      <a:lnTo>
                        <a:pt x="686" y="2111"/>
                      </a:lnTo>
                      <a:lnTo>
                        <a:pt x="687" y="2112"/>
                      </a:lnTo>
                      <a:lnTo>
                        <a:pt x="689" y="2112"/>
                      </a:lnTo>
                      <a:lnTo>
                        <a:pt x="690" y="2112"/>
                      </a:lnTo>
                      <a:lnTo>
                        <a:pt x="691" y="2113"/>
                      </a:lnTo>
                      <a:lnTo>
                        <a:pt x="692" y="2113"/>
                      </a:lnTo>
                      <a:lnTo>
                        <a:pt x="694" y="2113"/>
                      </a:lnTo>
                      <a:lnTo>
                        <a:pt x="695" y="2114"/>
                      </a:lnTo>
                      <a:lnTo>
                        <a:pt x="697" y="2114"/>
                      </a:lnTo>
                      <a:lnTo>
                        <a:pt x="698" y="2114"/>
                      </a:lnTo>
                      <a:lnTo>
                        <a:pt x="699" y="2115"/>
                      </a:lnTo>
                      <a:lnTo>
                        <a:pt x="700" y="2115"/>
                      </a:lnTo>
                      <a:lnTo>
                        <a:pt x="702" y="2115"/>
                      </a:lnTo>
                      <a:lnTo>
                        <a:pt x="703" y="2115"/>
                      </a:lnTo>
                      <a:lnTo>
                        <a:pt x="704" y="2116"/>
                      </a:lnTo>
                      <a:lnTo>
                        <a:pt x="706" y="2116"/>
                      </a:lnTo>
                      <a:lnTo>
                        <a:pt x="707" y="2117"/>
                      </a:lnTo>
                      <a:lnTo>
                        <a:pt x="708" y="2117"/>
                      </a:lnTo>
                      <a:lnTo>
                        <a:pt x="710" y="2117"/>
                      </a:lnTo>
                      <a:lnTo>
                        <a:pt x="711" y="2117"/>
                      </a:lnTo>
                      <a:lnTo>
                        <a:pt x="713" y="2118"/>
                      </a:lnTo>
                      <a:lnTo>
                        <a:pt x="714" y="2118"/>
                      </a:lnTo>
                      <a:lnTo>
                        <a:pt x="715" y="2119"/>
                      </a:lnTo>
                      <a:lnTo>
                        <a:pt x="717" y="2119"/>
                      </a:lnTo>
                      <a:lnTo>
                        <a:pt x="718" y="2119"/>
                      </a:lnTo>
                      <a:lnTo>
                        <a:pt x="720" y="2120"/>
                      </a:lnTo>
                      <a:lnTo>
                        <a:pt x="721" y="2120"/>
                      </a:lnTo>
                      <a:lnTo>
                        <a:pt x="723" y="2120"/>
                      </a:lnTo>
                      <a:lnTo>
                        <a:pt x="724" y="2121"/>
                      </a:lnTo>
                      <a:lnTo>
                        <a:pt x="725" y="2121"/>
                      </a:lnTo>
                      <a:lnTo>
                        <a:pt x="727" y="2121"/>
                      </a:lnTo>
                      <a:lnTo>
                        <a:pt x="728" y="2122"/>
                      </a:lnTo>
                      <a:lnTo>
                        <a:pt x="730" y="2122"/>
                      </a:lnTo>
                      <a:lnTo>
                        <a:pt x="731" y="2122"/>
                      </a:lnTo>
                      <a:lnTo>
                        <a:pt x="732" y="2122"/>
                      </a:lnTo>
                      <a:lnTo>
                        <a:pt x="734" y="2123"/>
                      </a:lnTo>
                      <a:lnTo>
                        <a:pt x="736" y="2123"/>
                      </a:lnTo>
                      <a:lnTo>
                        <a:pt x="737" y="2124"/>
                      </a:lnTo>
                      <a:lnTo>
                        <a:pt x="739" y="2124"/>
                      </a:lnTo>
                      <a:lnTo>
                        <a:pt x="740" y="2124"/>
                      </a:lnTo>
                      <a:lnTo>
                        <a:pt x="741" y="2124"/>
                      </a:lnTo>
                      <a:lnTo>
                        <a:pt x="743" y="2125"/>
                      </a:lnTo>
                      <a:lnTo>
                        <a:pt x="744" y="2125"/>
                      </a:lnTo>
                      <a:lnTo>
                        <a:pt x="746" y="2126"/>
                      </a:lnTo>
                      <a:lnTo>
                        <a:pt x="748" y="2126"/>
                      </a:lnTo>
                      <a:lnTo>
                        <a:pt x="749" y="2126"/>
                      </a:lnTo>
                      <a:lnTo>
                        <a:pt x="751" y="2127"/>
                      </a:lnTo>
                      <a:lnTo>
                        <a:pt x="752" y="2127"/>
                      </a:lnTo>
                      <a:lnTo>
                        <a:pt x="753" y="2127"/>
                      </a:lnTo>
                      <a:lnTo>
                        <a:pt x="755" y="2128"/>
                      </a:lnTo>
                      <a:lnTo>
                        <a:pt x="757" y="2128"/>
                      </a:lnTo>
                      <a:lnTo>
                        <a:pt x="758" y="2128"/>
                      </a:lnTo>
                      <a:lnTo>
                        <a:pt x="760" y="2129"/>
                      </a:lnTo>
                      <a:lnTo>
                        <a:pt x="761" y="2129"/>
                      </a:lnTo>
                      <a:lnTo>
                        <a:pt x="763" y="2129"/>
                      </a:lnTo>
                      <a:lnTo>
                        <a:pt x="765" y="2129"/>
                      </a:lnTo>
                      <a:lnTo>
                        <a:pt x="766" y="2130"/>
                      </a:lnTo>
                      <a:lnTo>
                        <a:pt x="768" y="2130"/>
                      </a:lnTo>
                      <a:lnTo>
                        <a:pt x="769" y="2131"/>
                      </a:lnTo>
                      <a:lnTo>
                        <a:pt x="771" y="2131"/>
                      </a:lnTo>
                      <a:lnTo>
                        <a:pt x="773" y="2131"/>
                      </a:lnTo>
                      <a:lnTo>
                        <a:pt x="774" y="2131"/>
                      </a:lnTo>
                      <a:lnTo>
                        <a:pt x="776" y="2132"/>
                      </a:lnTo>
                      <a:lnTo>
                        <a:pt x="777" y="2132"/>
                      </a:lnTo>
                      <a:lnTo>
                        <a:pt x="779" y="2133"/>
                      </a:lnTo>
                      <a:lnTo>
                        <a:pt x="781" y="2133"/>
                      </a:lnTo>
                      <a:lnTo>
                        <a:pt x="783" y="2133"/>
                      </a:lnTo>
                      <a:lnTo>
                        <a:pt x="784" y="2134"/>
                      </a:lnTo>
                      <a:lnTo>
                        <a:pt x="786" y="2134"/>
                      </a:lnTo>
                      <a:lnTo>
                        <a:pt x="788" y="2134"/>
                      </a:lnTo>
                      <a:lnTo>
                        <a:pt x="789" y="2134"/>
                      </a:lnTo>
                      <a:lnTo>
                        <a:pt x="791" y="2135"/>
                      </a:lnTo>
                      <a:lnTo>
                        <a:pt x="793" y="2135"/>
                      </a:lnTo>
                      <a:lnTo>
                        <a:pt x="794" y="2136"/>
                      </a:lnTo>
                      <a:lnTo>
                        <a:pt x="796" y="2136"/>
                      </a:lnTo>
                      <a:lnTo>
                        <a:pt x="798" y="2136"/>
                      </a:lnTo>
                      <a:lnTo>
                        <a:pt x="800" y="2136"/>
                      </a:lnTo>
                      <a:lnTo>
                        <a:pt x="801" y="2137"/>
                      </a:lnTo>
                      <a:lnTo>
                        <a:pt x="803" y="2137"/>
                      </a:lnTo>
                      <a:lnTo>
                        <a:pt x="805" y="2138"/>
                      </a:lnTo>
                      <a:lnTo>
                        <a:pt x="807" y="2138"/>
                      </a:lnTo>
                      <a:lnTo>
                        <a:pt x="808" y="2138"/>
                      </a:lnTo>
                      <a:lnTo>
                        <a:pt x="810" y="2138"/>
                      </a:lnTo>
                      <a:lnTo>
                        <a:pt x="812" y="2139"/>
                      </a:lnTo>
                      <a:lnTo>
                        <a:pt x="814" y="2139"/>
                      </a:lnTo>
                      <a:lnTo>
                        <a:pt x="816" y="2140"/>
                      </a:lnTo>
                      <a:lnTo>
                        <a:pt x="817" y="2140"/>
                      </a:lnTo>
                      <a:lnTo>
                        <a:pt x="819" y="2140"/>
                      </a:lnTo>
                      <a:lnTo>
                        <a:pt x="821" y="2141"/>
                      </a:lnTo>
                      <a:lnTo>
                        <a:pt x="823" y="2141"/>
                      </a:lnTo>
                      <a:lnTo>
                        <a:pt x="825" y="2141"/>
                      </a:lnTo>
                      <a:lnTo>
                        <a:pt x="826" y="2141"/>
                      </a:lnTo>
                      <a:lnTo>
                        <a:pt x="828" y="2142"/>
                      </a:lnTo>
                      <a:lnTo>
                        <a:pt x="830" y="2142"/>
                      </a:lnTo>
                      <a:lnTo>
                        <a:pt x="832" y="2143"/>
                      </a:lnTo>
                      <a:lnTo>
                        <a:pt x="834" y="2143"/>
                      </a:lnTo>
                      <a:lnTo>
                        <a:pt x="836" y="2143"/>
                      </a:lnTo>
                      <a:lnTo>
                        <a:pt x="838" y="2143"/>
                      </a:lnTo>
                      <a:lnTo>
                        <a:pt x="840" y="2144"/>
                      </a:lnTo>
                      <a:lnTo>
                        <a:pt x="842" y="2144"/>
                      </a:lnTo>
                      <a:lnTo>
                        <a:pt x="844" y="2145"/>
                      </a:lnTo>
                      <a:lnTo>
                        <a:pt x="845" y="2145"/>
                      </a:lnTo>
                      <a:lnTo>
                        <a:pt x="847" y="2145"/>
                      </a:lnTo>
                      <a:lnTo>
                        <a:pt x="849" y="2146"/>
                      </a:lnTo>
                      <a:lnTo>
                        <a:pt x="851" y="2146"/>
                      </a:lnTo>
                      <a:lnTo>
                        <a:pt x="851" y="2146"/>
                      </a:lnTo>
                      <a:lnTo>
                        <a:pt x="853" y="2146"/>
                      </a:lnTo>
                      <a:lnTo>
                        <a:pt x="855" y="2147"/>
                      </a:lnTo>
                      <a:lnTo>
                        <a:pt x="857" y="2147"/>
                      </a:lnTo>
                      <a:lnTo>
                        <a:pt x="859" y="2147"/>
                      </a:lnTo>
                      <a:lnTo>
                        <a:pt x="861" y="2148"/>
                      </a:lnTo>
                      <a:lnTo>
                        <a:pt x="863" y="2148"/>
                      </a:lnTo>
                      <a:lnTo>
                        <a:pt x="866" y="2148"/>
                      </a:lnTo>
                      <a:lnTo>
                        <a:pt x="868" y="2148"/>
                      </a:lnTo>
                      <a:lnTo>
                        <a:pt x="870" y="2149"/>
                      </a:lnTo>
                      <a:lnTo>
                        <a:pt x="872" y="2149"/>
                      </a:lnTo>
                      <a:lnTo>
                        <a:pt x="874" y="2150"/>
                      </a:lnTo>
                      <a:lnTo>
                        <a:pt x="876" y="2150"/>
                      </a:lnTo>
                      <a:lnTo>
                        <a:pt x="878" y="2150"/>
                      </a:lnTo>
                      <a:lnTo>
                        <a:pt x="880" y="2150"/>
                      </a:lnTo>
                      <a:lnTo>
                        <a:pt x="882" y="2151"/>
                      </a:lnTo>
                      <a:lnTo>
                        <a:pt x="884" y="2151"/>
                      </a:lnTo>
                      <a:lnTo>
                        <a:pt x="886" y="2152"/>
                      </a:lnTo>
                      <a:lnTo>
                        <a:pt x="888" y="2152"/>
                      </a:lnTo>
                      <a:lnTo>
                        <a:pt x="891" y="2152"/>
                      </a:lnTo>
                      <a:lnTo>
                        <a:pt x="893" y="2153"/>
                      </a:lnTo>
                      <a:lnTo>
                        <a:pt x="895" y="2153"/>
                      </a:lnTo>
                      <a:lnTo>
                        <a:pt x="897" y="2153"/>
                      </a:lnTo>
                      <a:lnTo>
                        <a:pt x="899" y="2154"/>
                      </a:lnTo>
                      <a:lnTo>
                        <a:pt x="901" y="2154"/>
                      </a:lnTo>
                      <a:lnTo>
                        <a:pt x="904" y="2154"/>
                      </a:lnTo>
                      <a:lnTo>
                        <a:pt x="906" y="2155"/>
                      </a:lnTo>
                      <a:lnTo>
                        <a:pt x="908" y="2155"/>
                      </a:lnTo>
                      <a:lnTo>
                        <a:pt x="910" y="2155"/>
                      </a:lnTo>
                      <a:lnTo>
                        <a:pt x="912" y="2155"/>
                      </a:lnTo>
                      <a:lnTo>
                        <a:pt x="915" y="2156"/>
                      </a:lnTo>
                      <a:lnTo>
                        <a:pt x="917" y="2156"/>
                      </a:lnTo>
                      <a:lnTo>
                        <a:pt x="919" y="2157"/>
                      </a:lnTo>
                      <a:lnTo>
                        <a:pt x="922" y="2157"/>
                      </a:lnTo>
                      <a:lnTo>
                        <a:pt x="924" y="2157"/>
                      </a:lnTo>
                      <a:lnTo>
                        <a:pt x="926" y="2157"/>
                      </a:lnTo>
                      <a:lnTo>
                        <a:pt x="929" y="2158"/>
                      </a:lnTo>
                      <a:lnTo>
                        <a:pt x="931" y="2158"/>
                      </a:lnTo>
                      <a:lnTo>
                        <a:pt x="934" y="2159"/>
                      </a:lnTo>
                      <a:lnTo>
                        <a:pt x="936" y="2159"/>
                      </a:lnTo>
                      <a:lnTo>
                        <a:pt x="938" y="2159"/>
                      </a:lnTo>
                      <a:lnTo>
                        <a:pt x="941" y="2160"/>
                      </a:lnTo>
                      <a:lnTo>
                        <a:pt x="943" y="2160"/>
                      </a:lnTo>
                      <a:lnTo>
                        <a:pt x="945" y="2160"/>
                      </a:lnTo>
                      <a:lnTo>
                        <a:pt x="948" y="2160"/>
                      </a:lnTo>
                      <a:lnTo>
                        <a:pt x="950" y="2161"/>
                      </a:lnTo>
                      <a:lnTo>
                        <a:pt x="953" y="2161"/>
                      </a:lnTo>
                      <a:lnTo>
                        <a:pt x="955" y="2162"/>
                      </a:lnTo>
                      <a:lnTo>
                        <a:pt x="958" y="2162"/>
                      </a:lnTo>
                      <a:lnTo>
                        <a:pt x="960" y="2162"/>
                      </a:lnTo>
                      <a:lnTo>
                        <a:pt x="963" y="2162"/>
                      </a:lnTo>
                      <a:lnTo>
                        <a:pt x="966" y="2163"/>
                      </a:lnTo>
                      <a:lnTo>
                        <a:pt x="968" y="2163"/>
                      </a:lnTo>
                      <a:lnTo>
                        <a:pt x="971" y="2164"/>
                      </a:lnTo>
                      <a:lnTo>
                        <a:pt x="973" y="2164"/>
                      </a:lnTo>
                      <a:lnTo>
                        <a:pt x="976" y="2164"/>
                      </a:lnTo>
                      <a:lnTo>
                        <a:pt x="978" y="2164"/>
                      </a:lnTo>
                      <a:lnTo>
                        <a:pt x="981" y="2165"/>
                      </a:lnTo>
                      <a:lnTo>
                        <a:pt x="984" y="2165"/>
                      </a:lnTo>
                      <a:lnTo>
                        <a:pt x="986" y="2166"/>
                      </a:lnTo>
                      <a:lnTo>
                        <a:pt x="989" y="2166"/>
                      </a:lnTo>
                      <a:lnTo>
                        <a:pt x="992" y="2166"/>
                      </a:lnTo>
                      <a:lnTo>
                        <a:pt x="994" y="2167"/>
                      </a:lnTo>
                      <a:lnTo>
                        <a:pt x="997" y="2167"/>
                      </a:lnTo>
                      <a:lnTo>
                        <a:pt x="1000" y="2167"/>
                      </a:lnTo>
                      <a:lnTo>
                        <a:pt x="1002" y="2167"/>
                      </a:lnTo>
                      <a:lnTo>
                        <a:pt x="1005" y="2168"/>
                      </a:lnTo>
                      <a:lnTo>
                        <a:pt x="1008" y="2168"/>
                      </a:lnTo>
                      <a:lnTo>
                        <a:pt x="1011" y="2169"/>
                      </a:lnTo>
                      <a:lnTo>
                        <a:pt x="1013" y="2169"/>
                      </a:lnTo>
                      <a:lnTo>
                        <a:pt x="1016" y="2169"/>
                      </a:lnTo>
                      <a:lnTo>
                        <a:pt x="1019" y="2169"/>
                      </a:lnTo>
                      <a:lnTo>
                        <a:pt x="1022" y="2170"/>
                      </a:lnTo>
                      <a:lnTo>
                        <a:pt x="1025" y="2170"/>
                      </a:lnTo>
                      <a:lnTo>
                        <a:pt x="1028" y="2171"/>
                      </a:lnTo>
                      <a:lnTo>
                        <a:pt x="1031" y="2171"/>
                      </a:lnTo>
                      <a:lnTo>
                        <a:pt x="1034" y="2171"/>
                      </a:lnTo>
                      <a:lnTo>
                        <a:pt x="1037" y="2171"/>
                      </a:lnTo>
                      <a:lnTo>
                        <a:pt x="1039" y="2172"/>
                      </a:lnTo>
                      <a:lnTo>
                        <a:pt x="1042" y="2172"/>
                      </a:lnTo>
                      <a:lnTo>
                        <a:pt x="1046" y="2173"/>
                      </a:lnTo>
                      <a:lnTo>
                        <a:pt x="1048" y="2173"/>
                      </a:lnTo>
                      <a:lnTo>
                        <a:pt x="1051" y="2173"/>
                      </a:lnTo>
                      <a:lnTo>
                        <a:pt x="1055" y="2174"/>
                      </a:lnTo>
                      <a:lnTo>
                        <a:pt x="1058" y="2174"/>
                      </a:lnTo>
                      <a:lnTo>
                        <a:pt x="1060" y="2174"/>
                      </a:lnTo>
                      <a:lnTo>
                        <a:pt x="1064" y="2174"/>
                      </a:lnTo>
                      <a:lnTo>
                        <a:pt x="1067" y="2175"/>
                      </a:lnTo>
                      <a:lnTo>
                        <a:pt x="1070" y="2175"/>
                      </a:lnTo>
                      <a:lnTo>
                        <a:pt x="1073" y="2176"/>
                      </a:lnTo>
                      <a:lnTo>
                        <a:pt x="1076" y="2176"/>
                      </a:lnTo>
                      <a:lnTo>
                        <a:pt x="1079" y="2176"/>
                      </a:lnTo>
                      <a:lnTo>
                        <a:pt x="1083" y="2176"/>
                      </a:lnTo>
                      <a:lnTo>
                        <a:pt x="1086" y="2177"/>
                      </a:lnTo>
                      <a:lnTo>
                        <a:pt x="1089" y="2177"/>
                      </a:lnTo>
                      <a:lnTo>
                        <a:pt x="1092" y="2178"/>
                      </a:lnTo>
                      <a:lnTo>
                        <a:pt x="1095" y="2178"/>
                      </a:lnTo>
                      <a:lnTo>
                        <a:pt x="1099" y="2178"/>
                      </a:lnTo>
                      <a:lnTo>
                        <a:pt x="1102" y="2178"/>
                      </a:lnTo>
                      <a:lnTo>
                        <a:pt x="1102" y="2178"/>
                      </a:lnTo>
                      <a:lnTo>
                        <a:pt x="1106" y="2179"/>
                      </a:lnTo>
                      <a:lnTo>
                        <a:pt x="1109" y="2179"/>
                      </a:lnTo>
                      <a:lnTo>
                        <a:pt x="1112" y="2179"/>
                      </a:lnTo>
                      <a:lnTo>
                        <a:pt x="1116" y="2180"/>
                      </a:lnTo>
                      <a:lnTo>
                        <a:pt x="1119" y="2180"/>
                      </a:lnTo>
                      <a:lnTo>
                        <a:pt x="1123" y="2181"/>
                      </a:lnTo>
                      <a:lnTo>
                        <a:pt x="1126" y="2181"/>
                      </a:lnTo>
                      <a:lnTo>
                        <a:pt x="1130" y="2181"/>
                      </a:lnTo>
                      <a:lnTo>
                        <a:pt x="1133" y="2181"/>
                      </a:lnTo>
                      <a:lnTo>
                        <a:pt x="1137" y="2182"/>
                      </a:lnTo>
                      <a:lnTo>
                        <a:pt x="1140" y="2182"/>
                      </a:lnTo>
                      <a:lnTo>
                        <a:pt x="1144" y="2183"/>
                      </a:lnTo>
                      <a:lnTo>
                        <a:pt x="1147" y="2183"/>
                      </a:lnTo>
                      <a:lnTo>
                        <a:pt x="1151" y="2183"/>
                      </a:lnTo>
                      <a:lnTo>
                        <a:pt x="1155" y="2183"/>
                      </a:lnTo>
                      <a:lnTo>
                        <a:pt x="1159" y="2184"/>
                      </a:lnTo>
                      <a:lnTo>
                        <a:pt x="1162" y="2184"/>
                      </a:lnTo>
                      <a:lnTo>
                        <a:pt x="1166" y="2185"/>
                      </a:lnTo>
                      <a:lnTo>
                        <a:pt x="1170" y="2185"/>
                      </a:lnTo>
                      <a:lnTo>
                        <a:pt x="1173" y="2185"/>
                      </a:lnTo>
                      <a:lnTo>
                        <a:pt x="1177" y="2186"/>
                      </a:lnTo>
                      <a:lnTo>
                        <a:pt x="1181" y="2186"/>
                      </a:lnTo>
                      <a:lnTo>
                        <a:pt x="1185" y="2186"/>
                      </a:lnTo>
                      <a:lnTo>
                        <a:pt x="1189" y="2186"/>
                      </a:lnTo>
                      <a:lnTo>
                        <a:pt x="1193" y="2187"/>
                      </a:lnTo>
                      <a:lnTo>
                        <a:pt x="1196" y="2187"/>
                      </a:lnTo>
                      <a:lnTo>
                        <a:pt x="1201" y="2188"/>
                      </a:lnTo>
                      <a:lnTo>
                        <a:pt x="1205" y="2188"/>
                      </a:lnTo>
                      <a:lnTo>
                        <a:pt x="1209" y="2188"/>
                      </a:lnTo>
                      <a:lnTo>
                        <a:pt x="1213" y="2188"/>
                      </a:lnTo>
                      <a:lnTo>
                        <a:pt x="1217" y="2189"/>
                      </a:lnTo>
                      <a:lnTo>
                        <a:pt x="1221" y="2189"/>
                      </a:lnTo>
                      <a:lnTo>
                        <a:pt x="1225" y="2190"/>
                      </a:lnTo>
                      <a:lnTo>
                        <a:pt x="1229" y="2190"/>
                      </a:lnTo>
                      <a:lnTo>
                        <a:pt x="1233" y="2190"/>
                      </a:lnTo>
                      <a:lnTo>
                        <a:pt x="1238" y="2190"/>
                      </a:lnTo>
                      <a:lnTo>
                        <a:pt x="1242" y="2191"/>
                      </a:lnTo>
                      <a:lnTo>
                        <a:pt x="1246" y="2191"/>
                      </a:lnTo>
                      <a:lnTo>
                        <a:pt x="1250" y="2192"/>
                      </a:lnTo>
                      <a:lnTo>
                        <a:pt x="1255" y="2192"/>
                      </a:lnTo>
                      <a:lnTo>
                        <a:pt x="1259" y="2192"/>
                      </a:lnTo>
                      <a:lnTo>
                        <a:pt x="1264" y="2193"/>
                      </a:lnTo>
                      <a:lnTo>
                        <a:pt x="1268" y="2193"/>
                      </a:lnTo>
                      <a:lnTo>
                        <a:pt x="1272" y="2193"/>
                      </a:lnTo>
                      <a:lnTo>
                        <a:pt x="1277" y="2193"/>
                      </a:lnTo>
                      <a:lnTo>
                        <a:pt x="1281" y="2194"/>
                      </a:lnTo>
                      <a:lnTo>
                        <a:pt x="1286" y="2194"/>
                      </a:lnTo>
                      <a:lnTo>
                        <a:pt x="1290" y="2195"/>
                      </a:lnTo>
                      <a:lnTo>
                        <a:pt x="1295" y="2195"/>
                      </a:lnTo>
                      <a:lnTo>
                        <a:pt x="1300" y="2195"/>
                      </a:lnTo>
                      <a:lnTo>
                        <a:pt x="1304" y="2195"/>
                      </a:lnTo>
                      <a:lnTo>
                        <a:pt x="1309" y="2196"/>
                      </a:lnTo>
                      <a:lnTo>
                        <a:pt x="1314" y="2196"/>
                      </a:lnTo>
                      <a:lnTo>
                        <a:pt x="1319" y="2197"/>
                      </a:lnTo>
                      <a:lnTo>
                        <a:pt x="1324" y="2197"/>
                      </a:lnTo>
                      <a:lnTo>
                        <a:pt x="1329" y="2197"/>
                      </a:lnTo>
                      <a:lnTo>
                        <a:pt x="1334" y="2197"/>
                      </a:lnTo>
                      <a:lnTo>
                        <a:pt x="1339" y="2198"/>
                      </a:lnTo>
                      <a:lnTo>
                        <a:pt x="1344" y="2198"/>
                      </a:lnTo>
                      <a:lnTo>
                        <a:pt x="1348" y="2199"/>
                      </a:lnTo>
                      <a:lnTo>
                        <a:pt x="1353" y="2199"/>
                      </a:lnTo>
                      <a:lnTo>
                        <a:pt x="1353" y="2199"/>
                      </a:lnTo>
                      <a:lnTo>
                        <a:pt x="1353" y="2198"/>
                      </a:lnTo>
                      <a:lnTo>
                        <a:pt x="1353" y="2198"/>
                      </a:lnTo>
                      <a:lnTo>
                        <a:pt x="1353" y="2197"/>
                      </a:lnTo>
                      <a:lnTo>
                        <a:pt x="1353" y="2197"/>
                      </a:lnTo>
                      <a:lnTo>
                        <a:pt x="1353" y="2197"/>
                      </a:lnTo>
                      <a:lnTo>
                        <a:pt x="1353" y="2197"/>
                      </a:lnTo>
                      <a:lnTo>
                        <a:pt x="1353" y="2196"/>
                      </a:lnTo>
                      <a:lnTo>
                        <a:pt x="1353" y="2196"/>
                      </a:lnTo>
                      <a:lnTo>
                        <a:pt x="1353" y="2195"/>
                      </a:lnTo>
                      <a:lnTo>
                        <a:pt x="1353" y="2195"/>
                      </a:lnTo>
                      <a:lnTo>
                        <a:pt x="1353" y="2195"/>
                      </a:lnTo>
                      <a:lnTo>
                        <a:pt x="1353" y="2195"/>
                      </a:lnTo>
                      <a:lnTo>
                        <a:pt x="1353" y="2194"/>
                      </a:lnTo>
                      <a:lnTo>
                        <a:pt x="1353" y="2194"/>
                      </a:lnTo>
                      <a:lnTo>
                        <a:pt x="1353" y="2193"/>
                      </a:lnTo>
                      <a:lnTo>
                        <a:pt x="1353" y="2193"/>
                      </a:lnTo>
                      <a:lnTo>
                        <a:pt x="1353" y="2193"/>
                      </a:lnTo>
                      <a:lnTo>
                        <a:pt x="1353" y="2193"/>
                      </a:lnTo>
                      <a:lnTo>
                        <a:pt x="1353" y="2192"/>
                      </a:lnTo>
                      <a:lnTo>
                        <a:pt x="1353" y="2192"/>
                      </a:lnTo>
                      <a:lnTo>
                        <a:pt x="1353" y="2192"/>
                      </a:lnTo>
                      <a:lnTo>
                        <a:pt x="1353" y="2191"/>
                      </a:lnTo>
                      <a:lnTo>
                        <a:pt x="1353" y="2191"/>
                      </a:lnTo>
                      <a:lnTo>
                        <a:pt x="1353" y="2190"/>
                      </a:lnTo>
                      <a:lnTo>
                        <a:pt x="1353" y="2190"/>
                      </a:lnTo>
                      <a:lnTo>
                        <a:pt x="1353" y="2190"/>
                      </a:lnTo>
                      <a:lnTo>
                        <a:pt x="1353" y="2190"/>
                      </a:lnTo>
                      <a:lnTo>
                        <a:pt x="1353" y="2189"/>
                      </a:lnTo>
                      <a:lnTo>
                        <a:pt x="1353" y="2189"/>
                      </a:lnTo>
                      <a:lnTo>
                        <a:pt x="1353" y="2188"/>
                      </a:lnTo>
                      <a:lnTo>
                        <a:pt x="1353" y="2188"/>
                      </a:lnTo>
                      <a:lnTo>
                        <a:pt x="1353" y="2188"/>
                      </a:lnTo>
                      <a:lnTo>
                        <a:pt x="1353" y="2188"/>
                      </a:lnTo>
                      <a:lnTo>
                        <a:pt x="1353" y="2187"/>
                      </a:lnTo>
                      <a:lnTo>
                        <a:pt x="1353" y="2187"/>
                      </a:lnTo>
                      <a:lnTo>
                        <a:pt x="1353" y="2186"/>
                      </a:lnTo>
                      <a:lnTo>
                        <a:pt x="1353" y="2186"/>
                      </a:lnTo>
                      <a:lnTo>
                        <a:pt x="1353" y="2186"/>
                      </a:lnTo>
                      <a:lnTo>
                        <a:pt x="1353" y="2186"/>
                      </a:lnTo>
                      <a:lnTo>
                        <a:pt x="1353" y="2185"/>
                      </a:lnTo>
                      <a:lnTo>
                        <a:pt x="1353" y="2185"/>
                      </a:lnTo>
                      <a:lnTo>
                        <a:pt x="1353" y="2185"/>
                      </a:lnTo>
                      <a:lnTo>
                        <a:pt x="1353" y="2184"/>
                      </a:lnTo>
                      <a:lnTo>
                        <a:pt x="1353" y="2184"/>
                      </a:lnTo>
                      <a:lnTo>
                        <a:pt x="1353" y="2183"/>
                      </a:lnTo>
                      <a:lnTo>
                        <a:pt x="1353" y="2183"/>
                      </a:lnTo>
                      <a:lnTo>
                        <a:pt x="1353" y="2183"/>
                      </a:lnTo>
                      <a:lnTo>
                        <a:pt x="1353" y="2183"/>
                      </a:lnTo>
                      <a:lnTo>
                        <a:pt x="1353" y="2183"/>
                      </a:lnTo>
                      <a:lnTo>
                        <a:pt x="1348" y="2182"/>
                      </a:lnTo>
                      <a:lnTo>
                        <a:pt x="1345" y="2182"/>
                      </a:lnTo>
                      <a:lnTo>
                        <a:pt x="1341" y="2181"/>
                      </a:lnTo>
                      <a:lnTo>
                        <a:pt x="1337" y="2181"/>
                      </a:lnTo>
                      <a:lnTo>
                        <a:pt x="1333" y="2181"/>
                      </a:lnTo>
                      <a:lnTo>
                        <a:pt x="1329" y="2181"/>
                      </a:lnTo>
                      <a:lnTo>
                        <a:pt x="1325" y="2180"/>
                      </a:lnTo>
                      <a:lnTo>
                        <a:pt x="1322" y="2180"/>
                      </a:lnTo>
                      <a:lnTo>
                        <a:pt x="1318" y="2179"/>
                      </a:lnTo>
                      <a:lnTo>
                        <a:pt x="1314" y="2179"/>
                      </a:lnTo>
                      <a:lnTo>
                        <a:pt x="1311" y="2179"/>
                      </a:lnTo>
                      <a:lnTo>
                        <a:pt x="1307" y="2178"/>
                      </a:lnTo>
                      <a:lnTo>
                        <a:pt x="1303" y="2178"/>
                      </a:lnTo>
                      <a:lnTo>
                        <a:pt x="1299" y="2178"/>
                      </a:lnTo>
                      <a:lnTo>
                        <a:pt x="1296" y="2178"/>
                      </a:lnTo>
                      <a:lnTo>
                        <a:pt x="1292" y="2177"/>
                      </a:lnTo>
                      <a:lnTo>
                        <a:pt x="1289" y="2177"/>
                      </a:lnTo>
                      <a:lnTo>
                        <a:pt x="1285" y="2176"/>
                      </a:lnTo>
                      <a:lnTo>
                        <a:pt x="1282" y="2176"/>
                      </a:lnTo>
                      <a:lnTo>
                        <a:pt x="1278" y="2176"/>
                      </a:lnTo>
                      <a:lnTo>
                        <a:pt x="1275" y="2176"/>
                      </a:lnTo>
                      <a:lnTo>
                        <a:pt x="1271" y="2175"/>
                      </a:lnTo>
                      <a:lnTo>
                        <a:pt x="1268" y="2175"/>
                      </a:lnTo>
                      <a:lnTo>
                        <a:pt x="1264" y="2174"/>
                      </a:lnTo>
                      <a:lnTo>
                        <a:pt x="1261" y="2174"/>
                      </a:lnTo>
                      <a:lnTo>
                        <a:pt x="1257" y="2174"/>
                      </a:lnTo>
                      <a:lnTo>
                        <a:pt x="1254" y="2174"/>
                      </a:lnTo>
                      <a:lnTo>
                        <a:pt x="1251" y="2173"/>
                      </a:lnTo>
                      <a:lnTo>
                        <a:pt x="1248" y="2173"/>
                      </a:lnTo>
                      <a:lnTo>
                        <a:pt x="1244" y="2173"/>
                      </a:lnTo>
                      <a:lnTo>
                        <a:pt x="1241" y="2172"/>
                      </a:lnTo>
                      <a:lnTo>
                        <a:pt x="1238" y="2172"/>
                      </a:lnTo>
                      <a:lnTo>
                        <a:pt x="1234" y="2171"/>
                      </a:lnTo>
                      <a:lnTo>
                        <a:pt x="1231" y="2171"/>
                      </a:lnTo>
                      <a:lnTo>
                        <a:pt x="1228" y="2171"/>
                      </a:lnTo>
                      <a:lnTo>
                        <a:pt x="1225" y="2171"/>
                      </a:lnTo>
                      <a:lnTo>
                        <a:pt x="1222" y="2170"/>
                      </a:lnTo>
                      <a:lnTo>
                        <a:pt x="1219" y="2170"/>
                      </a:lnTo>
                      <a:lnTo>
                        <a:pt x="1215" y="2169"/>
                      </a:lnTo>
                      <a:lnTo>
                        <a:pt x="1212" y="2169"/>
                      </a:lnTo>
                      <a:lnTo>
                        <a:pt x="1209" y="2169"/>
                      </a:lnTo>
                      <a:lnTo>
                        <a:pt x="1206" y="2169"/>
                      </a:lnTo>
                      <a:lnTo>
                        <a:pt x="1203" y="2168"/>
                      </a:lnTo>
                      <a:lnTo>
                        <a:pt x="1200" y="2168"/>
                      </a:lnTo>
                      <a:lnTo>
                        <a:pt x="1197" y="2167"/>
                      </a:lnTo>
                      <a:lnTo>
                        <a:pt x="1194" y="2167"/>
                      </a:lnTo>
                      <a:lnTo>
                        <a:pt x="1191" y="2167"/>
                      </a:lnTo>
                      <a:lnTo>
                        <a:pt x="1188" y="2167"/>
                      </a:lnTo>
                      <a:lnTo>
                        <a:pt x="1185" y="2166"/>
                      </a:lnTo>
                      <a:lnTo>
                        <a:pt x="1182" y="2166"/>
                      </a:lnTo>
                      <a:lnTo>
                        <a:pt x="1179" y="2166"/>
                      </a:lnTo>
                      <a:lnTo>
                        <a:pt x="1176" y="2165"/>
                      </a:lnTo>
                      <a:lnTo>
                        <a:pt x="1173" y="2165"/>
                      </a:lnTo>
                      <a:lnTo>
                        <a:pt x="1170" y="2164"/>
                      </a:lnTo>
                      <a:lnTo>
                        <a:pt x="1168" y="2164"/>
                      </a:lnTo>
                      <a:lnTo>
                        <a:pt x="1165" y="2164"/>
                      </a:lnTo>
                      <a:lnTo>
                        <a:pt x="1162" y="2164"/>
                      </a:lnTo>
                      <a:lnTo>
                        <a:pt x="1159" y="2163"/>
                      </a:lnTo>
                      <a:lnTo>
                        <a:pt x="1156" y="2163"/>
                      </a:lnTo>
                      <a:lnTo>
                        <a:pt x="1153" y="2162"/>
                      </a:lnTo>
                      <a:lnTo>
                        <a:pt x="1151" y="2162"/>
                      </a:lnTo>
                      <a:lnTo>
                        <a:pt x="1148" y="2162"/>
                      </a:lnTo>
                      <a:lnTo>
                        <a:pt x="1145" y="2162"/>
                      </a:lnTo>
                      <a:lnTo>
                        <a:pt x="1142" y="2161"/>
                      </a:lnTo>
                      <a:lnTo>
                        <a:pt x="1140" y="2161"/>
                      </a:lnTo>
                      <a:lnTo>
                        <a:pt x="1137" y="2160"/>
                      </a:lnTo>
                      <a:lnTo>
                        <a:pt x="1134" y="2160"/>
                      </a:lnTo>
                      <a:lnTo>
                        <a:pt x="1132" y="2160"/>
                      </a:lnTo>
                      <a:lnTo>
                        <a:pt x="1129" y="2160"/>
                      </a:lnTo>
                      <a:lnTo>
                        <a:pt x="1126" y="2159"/>
                      </a:lnTo>
                      <a:lnTo>
                        <a:pt x="1123" y="2159"/>
                      </a:lnTo>
                      <a:lnTo>
                        <a:pt x="1121" y="2159"/>
                      </a:lnTo>
                      <a:lnTo>
                        <a:pt x="1119" y="2158"/>
                      </a:lnTo>
                      <a:lnTo>
                        <a:pt x="1116" y="2158"/>
                      </a:lnTo>
                      <a:lnTo>
                        <a:pt x="1113" y="2157"/>
                      </a:lnTo>
                      <a:lnTo>
                        <a:pt x="1111" y="2157"/>
                      </a:lnTo>
                      <a:lnTo>
                        <a:pt x="1108" y="2157"/>
                      </a:lnTo>
                      <a:lnTo>
                        <a:pt x="1105" y="2157"/>
                      </a:lnTo>
                      <a:lnTo>
                        <a:pt x="1103" y="2156"/>
                      </a:lnTo>
                      <a:lnTo>
                        <a:pt x="1102" y="2156"/>
                      </a:lnTo>
                      <a:lnTo>
                        <a:pt x="1100" y="2156"/>
                      </a:lnTo>
                      <a:lnTo>
                        <a:pt x="1098" y="2155"/>
                      </a:lnTo>
                      <a:lnTo>
                        <a:pt x="1095" y="2155"/>
                      </a:lnTo>
                      <a:lnTo>
                        <a:pt x="1093" y="2155"/>
                      </a:lnTo>
                      <a:lnTo>
                        <a:pt x="1091" y="2155"/>
                      </a:lnTo>
                      <a:lnTo>
                        <a:pt x="1088" y="2154"/>
                      </a:lnTo>
                      <a:lnTo>
                        <a:pt x="1086" y="2154"/>
                      </a:lnTo>
                      <a:lnTo>
                        <a:pt x="1083" y="2154"/>
                      </a:lnTo>
                      <a:lnTo>
                        <a:pt x="1081" y="2153"/>
                      </a:lnTo>
                      <a:lnTo>
                        <a:pt x="1078" y="2153"/>
                      </a:lnTo>
                      <a:lnTo>
                        <a:pt x="1076" y="2153"/>
                      </a:lnTo>
                      <a:lnTo>
                        <a:pt x="1074" y="2152"/>
                      </a:lnTo>
                      <a:lnTo>
                        <a:pt x="1071" y="2152"/>
                      </a:lnTo>
                      <a:lnTo>
                        <a:pt x="1069" y="2152"/>
                      </a:lnTo>
                      <a:lnTo>
                        <a:pt x="1067" y="2151"/>
                      </a:lnTo>
                      <a:lnTo>
                        <a:pt x="1064" y="2151"/>
                      </a:lnTo>
                      <a:lnTo>
                        <a:pt x="1062" y="2150"/>
                      </a:lnTo>
                      <a:lnTo>
                        <a:pt x="1060" y="2150"/>
                      </a:lnTo>
                      <a:lnTo>
                        <a:pt x="1057" y="2150"/>
                      </a:lnTo>
                      <a:lnTo>
                        <a:pt x="1055" y="2150"/>
                      </a:lnTo>
                      <a:lnTo>
                        <a:pt x="1053" y="2149"/>
                      </a:lnTo>
                      <a:lnTo>
                        <a:pt x="1051" y="2149"/>
                      </a:lnTo>
                      <a:lnTo>
                        <a:pt x="1048" y="2148"/>
                      </a:lnTo>
                      <a:lnTo>
                        <a:pt x="1046" y="2148"/>
                      </a:lnTo>
                      <a:lnTo>
                        <a:pt x="1044" y="2148"/>
                      </a:lnTo>
                      <a:lnTo>
                        <a:pt x="1041" y="2148"/>
                      </a:lnTo>
                      <a:lnTo>
                        <a:pt x="1039" y="2147"/>
                      </a:lnTo>
                      <a:lnTo>
                        <a:pt x="1037" y="2147"/>
                      </a:lnTo>
                      <a:lnTo>
                        <a:pt x="1035" y="2147"/>
                      </a:lnTo>
                      <a:lnTo>
                        <a:pt x="1032" y="2146"/>
                      </a:lnTo>
                      <a:lnTo>
                        <a:pt x="1030" y="2146"/>
                      </a:lnTo>
                      <a:lnTo>
                        <a:pt x="1028" y="2146"/>
                      </a:lnTo>
                      <a:lnTo>
                        <a:pt x="1026" y="2145"/>
                      </a:lnTo>
                      <a:lnTo>
                        <a:pt x="1024" y="2145"/>
                      </a:lnTo>
                      <a:lnTo>
                        <a:pt x="1022" y="2145"/>
                      </a:lnTo>
                      <a:lnTo>
                        <a:pt x="1020" y="2144"/>
                      </a:lnTo>
                      <a:lnTo>
                        <a:pt x="1018" y="2144"/>
                      </a:lnTo>
                      <a:lnTo>
                        <a:pt x="1016" y="2143"/>
                      </a:lnTo>
                      <a:lnTo>
                        <a:pt x="1013" y="2143"/>
                      </a:lnTo>
                      <a:lnTo>
                        <a:pt x="1011" y="2143"/>
                      </a:lnTo>
                      <a:lnTo>
                        <a:pt x="1009" y="2143"/>
                      </a:lnTo>
                      <a:lnTo>
                        <a:pt x="1007" y="2142"/>
                      </a:lnTo>
                      <a:lnTo>
                        <a:pt x="1005" y="2142"/>
                      </a:lnTo>
                      <a:lnTo>
                        <a:pt x="1003" y="2141"/>
                      </a:lnTo>
                      <a:lnTo>
                        <a:pt x="1001" y="2141"/>
                      </a:lnTo>
                      <a:lnTo>
                        <a:pt x="999" y="2141"/>
                      </a:lnTo>
                      <a:lnTo>
                        <a:pt x="997" y="2141"/>
                      </a:lnTo>
                      <a:lnTo>
                        <a:pt x="995" y="2140"/>
                      </a:lnTo>
                      <a:lnTo>
                        <a:pt x="993" y="2140"/>
                      </a:lnTo>
                      <a:lnTo>
                        <a:pt x="991" y="2140"/>
                      </a:lnTo>
                      <a:lnTo>
                        <a:pt x="989" y="2139"/>
                      </a:lnTo>
                      <a:lnTo>
                        <a:pt x="987" y="2139"/>
                      </a:lnTo>
                      <a:lnTo>
                        <a:pt x="985" y="2138"/>
                      </a:lnTo>
                      <a:lnTo>
                        <a:pt x="983" y="2138"/>
                      </a:lnTo>
                      <a:lnTo>
                        <a:pt x="981" y="2138"/>
                      </a:lnTo>
                      <a:lnTo>
                        <a:pt x="979" y="2138"/>
                      </a:lnTo>
                      <a:lnTo>
                        <a:pt x="977" y="2137"/>
                      </a:lnTo>
                      <a:lnTo>
                        <a:pt x="975" y="2137"/>
                      </a:lnTo>
                      <a:lnTo>
                        <a:pt x="973" y="2136"/>
                      </a:lnTo>
                      <a:lnTo>
                        <a:pt x="971" y="2136"/>
                      </a:lnTo>
                      <a:lnTo>
                        <a:pt x="969" y="2136"/>
                      </a:lnTo>
                      <a:lnTo>
                        <a:pt x="968" y="2136"/>
                      </a:lnTo>
                      <a:lnTo>
                        <a:pt x="966" y="2135"/>
                      </a:lnTo>
                      <a:lnTo>
                        <a:pt x="964" y="2135"/>
                      </a:lnTo>
                      <a:lnTo>
                        <a:pt x="962" y="2134"/>
                      </a:lnTo>
                      <a:lnTo>
                        <a:pt x="960" y="2134"/>
                      </a:lnTo>
                      <a:lnTo>
                        <a:pt x="958" y="2134"/>
                      </a:lnTo>
                      <a:lnTo>
                        <a:pt x="956" y="2134"/>
                      </a:lnTo>
                      <a:lnTo>
                        <a:pt x="955" y="2133"/>
                      </a:lnTo>
                      <a:lnTo>
                        <a:pt x="953" y="2133"/>
                      </a:lnTo>
                      <a:lnTo>
                        <a:pt x="951" y="2133"/>
                      </a:lnTo>
                      <a:lnTo>
                        <a:pt x="949" y="2132"/>
                      </a:lnTo>
                      <a:lnTo>
                        <a:pt x="947" y="2132"/>
                      </a:lnTo>
                      <a:lnTo>
                        <a:pt x="945" y="2131"/>
                      </a:lnTo>
                      <a:lnTo>
                        <a:pt x="944" y="2131"/>
                      </a:lnTo>
                      <a:lnTo>
                        <a:pt x="942" y="2131"/>
                      </a:lnTo>
                      <a:lnTo>
                        <a:pt x="940" y="2131"/>
                      </a:lnTo>
                      <a:lnTo>
                        <a:pt x="938" y="2130"/>
                      </a:lnTo>
                      <a:lnTo>
                        <a:pt x="936" y="2130"/>
                      </a:lnTo>
                      <a:lnTo>
                        <a:pt x="935" y="2129"/>
                      </a:lnTo>
                      <a:lnTo>
                        <a:pt x="933" y="2129"/>
                      </a:lnTo>
                      <a:lnTo>
                        <a:pt x="931" y="2129"/>
                      </a:lnTo>
                      <a:lnTo>
                        <a:pt x="929" y="2129"/>
                      </a:lnTo>
                      <a:lnTo>
                        <a:pt x="928" y="2128"/>
                      </a:lnTo>
                      <a:lnTo>
                        <a:pt x="926" y="2128"/>
                      </a:lnTo>
                      <a:lnTo>
                        <a:pt x="924" y="2128"/>
                      </a:lnTo>
                      <a:lnTo>
                        <a:pt x="923" y="2127"/>
                      </a:lnTo>
                      <a:lnTo>
                        <a:pt x="921" y="2127"/>
                      </a:lnTo>
                      <a:lnTo>
                        <a:pt x="919" y="2127"/>
                      </a:lnTo>
                      <a:lnTo>
                        <a:pt x="918" y="2126"/>
                      </a:lnTo>
                      <a:lnTo>
                        <a:pt x="916" y="2126"/>
                      </a:lnTo>
                      <a:lnTo>
                        <a:pt x="914" y="2126"/>
                      </a:lnTo>
                      <a:lnTo>
                        <a:pt x="912" y="2125"/>
                      </a:lnTo>
                      <a:lnTo>
                        <a:pt x="911" y="2125"/>
                      </a:lnTo>
                      <a:lnTo>
                        <a:pt x="909" y="2124"/>
                      </a:lnTo>
                      <a:lnTo>
                        <a:pt x="908" y="2124"/>
                      </a:lnTo>
                      <a:lnTo>
                        <a:pt x="906" y="2124"/>
                      </a:lnTo>
                      <a:lnTo>
                        <a:pt x="904" y="2124"/>
                      </a:lnTo>
                      <a:lnTo>
                        <a:pt x="903" y="2123"/>
                      </a:lnTo>
                      <a:lnTo>
                        <a:pt x="901" y="2123"/>
                      </a:lnTo>
                      <a:lnTo>
                        <a:pt x="900" y="2122"/>
                      </a:lnTo>
                      <a:lnTo>
                        <a:pt x="898" y="2122"/>
                      </a:lnTo>
                      <a:lnTo>
                        <a:pt x="896" y="2122"/>
                      </a:lnTo>
                      <a:lnTo>
                        <a:pt x="895" y="2122"/>
                      </a:lnTo>
                      <a:lnTo>
                        <a:pt x="893" y="2121"/>
                      </a:lnTo>
                      <a:lnTo>
                        <a:pt x="891" y="2121"/>
                      </a:lnTo>
                      <a:lnTo>
                        <a:pt x="890" y="2121"/>
                      </a:lnTo>
                      <a:lnTo>
                        <a:pt x="889" y="2120"/>
                      </a:lnTo>
                      <a:lnTo>
                        <a:pt x="887" y="2120"/>
                      </a:lnTo>
                      <a:lnTo>
                        <a:pt x="885" y="2120"/>
                      </a:lnTo>
                      <a:lnTo>
                        <a:pt x="884" y="2119"/>
                      </a:lnTo>
                      <a:lnTo>
                        <a:pt x="882" y="2119"/>
                      </a:lnTo>
                      <a:lnTo>
                        <a:pt x="881" y="2119"/>
                      </a:lnTo>
                      <a:lnTo>
                        <a:pt x="879" y="2118"/>
                      </a:lnTo>
                      <a:lnTo>
                        <a:pt x="877" y="2118"/>
                      </a:lnTo>
                      <a:lnTo>
                        <a:pt x="876" y="2117"/>
                      </a:lnTo>
                      <a:lnTo>
                        <a:pt x="875" y="2117"/>
                      </a:lnTo>
                      <a:lnTo>
                        <a:pt x="873" y="2117"/>
                      </a:lnTo>
                      <a:lnTo>
                        <a:pt x="872" y="2117"/>
                      </a:lnTo>
                      <a:lnTo>
                        <a:pt x="870" y="2116"/>
                      </a:lnTo>
                      <a:lnTo>
                        <a:pt x="869" y="2116"/>
                      </a:lnTo>
                      <a:lnTo>
                        <a:pt x="867" y="2115"/>
                      </a:lnTo>
                      <a:lnTo>
                        <a:pt x="866" y="2115"/>
                      </a:lnTo>
                      <a:lnTo>
                        <a:pt x="864" y="2115"/>
                      </a:lnTo>
                      <a:lnTo>
                        <a:pt x="863" y="2115"/>
                      </a:lnTo>
                      <a:lnTo>
                        <a:pt x="861" y="2114"/>
                      </a:lnTo>
                      <a:lnTo>
                        <a:pt x="860" y="2114"/>
                      </a:lnTo>
                      <a:lnTo>
                        <a:pt x="858" y="2114"/>
                      </a:lnTo>
                      <a:lnTo>
                        <a:pt x="857" y="2113"/>
                      </a:lnTo>
                      <a:lnTo>
                        <a:pt x="856" y="2113"/>
                      </a:lnTo>
                      <a:lnTo>
                        <a:pt x="854" y="2113"/>
                      </a:lnTo>
                      <a:lnTo>
                        <a:pt x="853" y="2112"/>
                      </a:lnTo>
                      <a:lnTo>
                        <a:pt x="851" y="2112"/>
                      </a:lnTo>
                      <a:lnTo>
                        <a:pt x="851" y="2112"/>
                      </a:lnTo>
                      <a:lnTo>
                        <a:pt x="850" y="2112"/>
                      </a:lnTo>
                      <a:lnTo>
                        <a:pt x="848" y="2111"/>
                      </a:lnTo>
                      <a:lnTo>
                        <a:pt x="847" y="2111"/>
                      </a:lnTo>
                      <a:lnTo>
                        <a:pt x="845" y="2110"/>
                      </a:lnTo>
                      <a:lnTo>
                        <a:pt x="844" y="2110"/>
                      </a:lnTo>
                      <a:lnTo>
                        <a:pt x="843" y="2110"/>
                      </a:lnTo>
                      <a:lnTo>
                        <a:pt x="841" y="2110"/>
                      </a:lnTo>
                      <a:lnTo>
                        <a:pt x="840" y="2109"/>
                      </a:lnTo>
                      <a:lnTo>
                        <a:pt x="839" y="2109"/>
                      </a:lnTo>
                      <a:lnTo>
                        <a:pt x="837" y="2109"/>
                      </a:lnTo>
                      <a:lnTo>
                        <a:pt x="836" y="2108"/>
                      </a:lnTo>
                      <a:lnTo>
                        <a:pt x="835" y="2108"/>
                      </a:lnTo>
                      <a:lnTo>
                        <a:pt x="833" y="2108"/>
                      </a:lnTo>
                      <a:lnTo>
                        <a:pt x="832" y="2107"/>
                      </a:lnTo>
                      <a:lnTo>
                        <a:pt x="830" y="2107"/>
                      </a:lnTo>
                      <a:lnTo>
                        <a:pt x="829" y="2107"/>
                      </a:lnTo>
                      <a:lnTo>
                        <a:pt x="828" y="2106"/>
                      </a:lnTo>
                      <a:lnTo>
                        <a:pt x="826" y="2106"/>
                      </a:lnTo>
                      <a:lnTo>
                        <a:pt x="825" y="2105"/>
                      </a:lnTo>
                      <a:lnTo>
                        <a:pt x="823" y="2105"/>
                      </a:lnTo>
                      <a:lnTo>
                        <a:pt x="822" y="2105"/>
                      </a:lnTo>
                      <a:lnTo>
                        <a:pt x="821" y="2105"/>
                      </a:lnTo>
                      <a:lnTo>
                        <a:pt x="820" y="2104"/>
                      </a:lnTo>
                      <a:lnTo>
                        <a:pt x="819" y="2104"/>
                      </a:lnTo>
                      <a:lnTo>
                        <a:pt x="817" y="2103"/>
                      </a:lnTo>
                      <a:lnTo>
                        <a:pt x="816" y="2103"/>
                      </a:lnTo>
                      <a:lnTo>
                        <a:pt x="814" y="2103"/>
                      </a:lnTo>
                      <a:lnTo>
                        <a:pt x="813" y="2103"/>
                      </a:lnTo>
                      <a:lnTo>
                        <a:pt x="812" y="2102"/>
                      </a:lnTo>
                      <a:lnTo>
                        <a:pt x="811" y="2102"/>
                      </a:lnTo>
                      <a:lnTo>
                        <a:pt x="809" y="2102"/>
                      </a:lnTo>
                      <a:lnTo>
                        <a:pt x="808" y="2101"/>
                      </a:lnTo>
                      <a:lnTo>
                        <a:pt x="807" y="2101"/>
                      </a:lnTo>
                      <a:lnTo>
                        <a:pt x="806" y="2101"/>
                      </a:lnTo>
                      <a:lnTo>
                        <a:pt x="805" y="2100"/>
                      </a:lnTo>
                      <a:lnTo>
                        <a:pt x="803" y="2100"/>
                      </a:lnTo>
                      <a:lnTo>
                        <a:pt x="802" y="2100"/>
                      </a:lnTo>
                      <a:lnTo>
                        <a:pt x="800" y="2099"/>
                      </a:lnTo>
                      <a:lnTo>
                        <a:pt x="799" y="2099"/>
                      </a:lnTo>
                      <a:lnTo>
                        <a:pt x="798" y="2098"/>
                      </a:lnTo>
                      <a:lnTo>
                        <a:pt x="797" y="2098"/>
                      </a:lnTo>
                      <a:lnTo>
                        <a:pt x="795" y="2098"/>
                      </a:lnTo>
                      <a:lnTo>
                        <a:pt x="795" y="2098"/>
                      </a:lnTo>
                      <a:lnTo>
                        <a:pt x="793" y="2097"/>
                      </a:lnTo>
                      <a:lnTo>
                        <a:pt x="792" y="2097"/>
                      </a:lnTo>
                      <a:lnTo>
                        <a:pt x="791" y="2096"/>
                      </a:lnTo>
                      <a:lnTo>
                        <a:pt x="790" y="2096"/>
                      </a:lnTo>
                      <a:lnTo>
                        <a:pt x="788" y="2096"/>
                      </a:lnTo>
                      <a:lnTo>
                        <a:pt x="787" y="2096"/>
                      </a:lnTo>
                      <a:lnTo>
                        <a:pt x="786" y="2095"/>
                      </a:lnTo>
                      <a:lnTo>
                        <a:pt x="785" y="2095"/>
                      </a:lnTo>
                      <a:lnTo>
                        <a:pt x="783" y="2095"/>
                      </a:lnTo>
                      <a:lnTo>
                        <a:pt x="782" y="2094"/>
                      </a:lnTo>
                      <a:lnTo>
                        <a:pt x="781" y="2094"/>
                      </a:lnTo>
                      <a:lnTo>
                        <a:pt x="780" y="2094"/>
                      </a:lnTo>
                      <a:lnTo>
                        <a:pt x="779" y="2093"/>
                      </a:lnTo>
                      <a:lnTo>
                        <a:pt x="778" y="2093"/>
                      </a:lnTo>
                      <a:lnTo>
                        <a:pt x="776" y="2093"/>
                      </a:lnTo>
                      <a:lnTo>
                        <a:pt x="775" y="2092"/>
                      </a:lnTo>
                      <a:lnTo>
                        <a:pt x="774" y="2092"/>
                      </a:lnTo>
                      <a:lnTo>
                        <a:pt x="773" y="2091"/>
                      </a:lnTo>
                      <a:lnTo>
                        <a:pt x="772" y="2091"/>
                      </a:lnTo>
                      <a:lnTo>
                        <a:pt x="771" y="2091"/>
                      </a:lnTo>
                      <a:lnTo>
                        <a:pt x="769" y="2091"/>
                      </a:lnTo>
                      <a:lnTo>
                        <a:pt x="769" y="2090"/>
                      </a:lnTo>
                      <a:lnTo>
                        <a:pt x="767" y="2090"/>
                      </a:lnTo>
                      <a:lnTo>
                        <a:pt x="766" y="2089"/>
                      </a:lnTo>
                      <a:lnTo>
                        <a:pt x="765" y="2089"/>
                      </a:lnTo>
                      <a:lnTo>
                        <a:pt x="764" y="2089"/>
                      </a:lnTo>
                      <a:lnTo>
                        <a:pt x="763" y="2089"/>
                      </a:lnTo>
                      <a:lnTo>
                        <a:pt x="762" y="2088"/>
                      </a:lnTo>
                      <a:lnTo>
                        <a:pt x="761" y="2088"/>
                      </a:lnTo>
                      <a:lnTo>
                        <a:pt x="760" y="2088"/>
                      </a:lnTo>
                      <a:lnTo>
                        <a:pt x="758" y="2087"/>
                      </a:lnTo>
                      <a:lnTo>
                        <a:pt x="758" y="2087"/>
                      </a:lnTo>
                      <a:lnTo>
                        <a:pt x="756" y="2087"/>
                      </a:lnTo>
                      <a:lnTo>
                        <a:pt x="755" y="2086"/>
                      </a:lnTo>
                      <a:lnTo>
                        <a:pt x="754" y="2086"/>
                      </a:lnTo>
                      <a:lnTo>
                        <a:pt x="753" y="2086"/>
                      </a:lnTo>
                      <a:lnTo>
                        <a:pt x="752" y="2085"/>
                      </a:lnTo>
                      <a:lnTo>
                        <a:pt x="751" y="2085"/>
                      </a:lnTo>
                      <a:lnTo>
                        <a:pt x="750" y="2084"/>
                      </a:lnTo>
                      <a:lnTo>
                        <a:pt x="748" y="2084"/>
                      </a:lnTo>
                      <a:lnTo>
                        <a:pt x="748" y="2084"/>
                      </a:lnTo>
                      <a:lnTo>
                        <a:pt x="746" y="2084"/>
                      </a:lnTo>
                      <a:lnTo>
                        <a:pt x="746" y="2083"/>
                      </a:lnTo>
                      <a:lnTo>
                        <a:pt x="744" y="2083"/>
                      </a:lnTo>
                      <a:lnTo>
                        <a:pt x="744" y="2083"/>
                      </a:lnTo>
                      <a:lnTo>
                        <a:pt x="742" y="2082"/>
                      </a:lnTo>
                      <a:lnTo>
                        <a:pt x="741" y="2082"/>
                      </a:lnTo>
                      <a:lnTo>
                        <a:pt x="740" y="2082"/>
                      </a:lnTo>
                      <a:lnTo>
                        <a:pt x="739" y="2081"/>
                      </a:lnTo>
                      <a:lnTo>
                        <a:pt x="738" y="2081"/>
                      </a:lnTo>
                      <a:lnTo>
                        <a:pt x="737" y="2081"/>
                      </a:lnTo>
                      <a:lnTo>
                        <a:pt x="736" y="2080"/>
                      </a:lnTo>
                      <a:lnTo>
                        <a:pt x="735" y="2080"/>
                      </a:lnTo>
                      <a:lnTo>
                        <a:pt x="734" y="2080"/>
                      </a:lnTo>
                      <a:lnTo>
                        <a:pt x="733" y="2079"/>
                      </a:lnTo>
                      <a:lnTo>
                        <a:pt x="732" y="2079"/>
                      </a:lnTo>
                      <a:lnTo>
                        <a:pt x="731" y="2079"/>
                      </a:lnTo>
                      <a:lnTo>
                        <a:pt x="730" y="2078"/>
                      </a:lnTo>
                      <a:lnTo>
                        <a:pt x="729" y="2078"/>
                      </a:lnTo>
                      <a:lnTo>
                        <a:pt x="728" y="2077"/>
                      </a:lnTo>
                      <a:lnTo>
                        <a:pt x="727" y="2077"/>
                      </a:lnTo>
                      <a:lnTo>
                        <a:pt x="726" y="2077"/>
                      </a:lnTo>
                      <a:lnTo>
                        <a:pt x="725" y="2077"/>
                      </a:lnTo>
                      <a:lnTo>
                        <a:pt x="724" y="2076"/>
                      </a:lnTo>
                      <a:lnTo>
                        <a:pt x="723" y="2076"/>
                      </a:lnTo>
                      <a:lnTo>
                        <a:pt x="722" y="2076"/>
                      </a:lnTo>
                      <a:lnTo>
                        <a:pt x="721" y="2075"/>
                      </a:lnTo>
                      <a:lnTo>
                        <a:pt x="720" y="2075"/>
                      </a:lnTo>
                      <a:lnTo>
                        <a:pt x="719" y="2075"/>
                      </a:lnTo>
                      <a:lnTo>
                        <a:pt x="718" y="2074"/>
                      </a:lnTo>
                      <a:lnTo>
                        <a:pt x="717" y="2074"/>
                      </a:lnTo>
                      <a:lnTo>
                        <a:pt x="716" y="2074"/>
                      </a:lnTo>
                      <a:lnTo>
                        <a:pt x="715" y="2073"/>
                      </a:lnTo>
                      <a:lnTo>
                        <a:pt x="714" y="2073"/>
                      </a:lnTo>
                      <a:lnTo>
                        <a:pt x="713" y="2072"/>
                      </a:lnTo>
                      <a:lnTo>
                        <a:pt x="712" y="2072"/>
                      </a:lnTo>
                      <a:lnTo>
                        <a:pt x="711" y="2072"/>
                      </a:lnTo>
                      <a:lnTo>
                        <a:pt x="710" y="2072"/>
                      </a:lnTo>
                      <a:lnTo>
                        <a:pt x="709" y="2071"/>
                      </a:lnTo>
                      <a:lnTo>
                        <a:pt x="708" y="2071"/>
                      </a:lnTo>
                      <a:lnTo>
                        <a:pt x="707" y="2070"/>
                      </a:lnTo>
                      <a:lnTo>
                        <a:pt x="706" y="2070"/>
                      </a:lnTo>
                      <a:lnTo>
                        <a:pt x="706" y="2070"/>
                      </a:lnTo>
                      <a:lnTo>
                        <a:pt x="705" y="2070"/>
                      </a:lnTo>
                      <a:lnTo>
                        <a:pt x="704" y="2069"/>
                      </a:lnTo>
                      <a:lnTo>
                        <a:pt x="703" y="2069"/>
                      </a:lnTo>
                      <a:lnTo>
                        <a:pt x="702" y="2069"/>
                      </a:lnTo>
                      <a:lnTo>
                        <a:pt x="701" y="2068"/>
                      </a:lnTo>
                      <a:lnTo>
                        <a:pt x="700" y="2068"/>
                      </a:lnTo>
                      <a:lnTo>
                        <a:pt x="699" y="2068"/>
                      </a:lnTo>
                      <a:lnTo>
                        <a:pt x="698" y="2067"/>
                      </a:lnTo>
                      <a:lnTo>
                        <a:pt x="697" y="2067"/>
                      </a:lnTo>
                      <a:lnTo>
                        <a:pt x="696" y="2067"/>
                      </a:lnTo>
                      <a:lnTo>
                        <a:pt x="695" y="2066"/>
                      </a:lnTo>
                      <a:lnTo>
                        <a:pt x="694" y="2066"/>
                      </a:lnTo>
                      <a:lnTo>
                        <a:pt x="694" y="2065"/>
                      </a:lnTo>
                      <a:lnTo>
                        <a:pt x="693" y="2065"/>
                      </a:lnTo>
                      <a:lnTo>
                        <a:pt x="692" y="2065"/>
                      </a:lnTo>
                      <a:lnTo>
                        <a:pt x="691" y="2065"/>
                      </a:lnTo>
                      <a:lnTo>
                        <a:pt x="690" y="2064"/>
                      </a:lnTo>
                      <a:lnTo>
                        <a:pt x="689" y="2064"/>
                      </a:lnTo>
                      <a:lnTo>
                        <a:pt x="688" y="2064"/>
                      </a:lnTo>
                      <a:lnTo>
                        <a:pt x="687" y="2063"/>
                      </a:lnTo>
                      <a:lnTo>
                        <a:pt x="686" y="2063"/>
                      </a:lnTo>
                      <a:lnTo>
                        <a:pt x="685" y="2063"/>
                      </a:lnTo>
                      <a:lnTo>
                        <a:pt x="685" y="2062"/>
                      </a:lnTo>
                      <a:lnTo>
                        <a:pt x="684" y="2062"/>
                      </a:lnTo>
                      <a:lnTo>
                        <a:pt x="683" y="2062"/>
                      </a:lnTo>
                      <a:lnTo>
                        <a:pt x="682" y="2061"/>
                      </a:lnTo>
                      <a:lnTo>
                        <a:pt x="681" y="2061"/>
                      </a:lnTo>
                      <a:lnTo>
                        <a:pt x="680" y="2061"/>
                      </a:lnTo>
                      <a:lnTo>
                        <a:pt x="679" y="2060"/>
                      </a:lnTo>
                      <a:lnTo>
                        <a:pt x="678" y="2060"/>
                      </a:lnTo>
                      <a:lnTo>
                        <a:pt x="678" y="2060"/>
                      </a:lnTo>
                      <a:lnTo>
                        <a:pt x="677" y="2059"/>
                      </a:lnTo>
                      <a:lnTo>
                        <a:pt x="676" y="2059"/>
                      </a:lnTo>
                      <a:lnTo>
                        <a:pt x="675" y="2058"/>
                      </a:lnTo>
                      <a:lnTo>
                        <a:pt x="674" y="2058"/>
                      </a:lnTo>
                      <a:lnTo>
                        <a:pt x="673" y="2058"/>
                      </a:lnTo>
                      <a:lnTo>
                        <a:pt x="673" y="2058"/>
                      </a:lnTo>
                      <a:lnTo>
                        <a:pt x="672" y="2057"/>
                      </a:lnTo>
                      <a:lnTo>
                        <a:pt x="671" y="2057"/>
                      </a:lnTo>
                      <a:lnTo>
                        <a:pt x="670" y="2057"/>
                      </a:lnTo>
                      <a:lnTo>
                        <a:pt x="669" y="2056"/>
                      </a:lnTo>
                      <a:lnTo>
                        <a:pt x="669" y="2056"/>
                      </a:lnTo>
                      <a:lnTo>
                        <a:pt x="668" y="2056"/>
                      </a:lnTo>
                      <a:lnTo>
                        <a:pt x="667" y="2055"/>
                      </a:lnTo>
                      <a:lnTo>
                        <a:pt x="666" y="2055"/>
                      </a:lnTo>
                      <a:lnTo>
                        <a:pt x="665" y="2055"/>
                      </a:lnTo>
                      <a:lnTo>
                        <a:pt x="664" y="2054"/>
                      </a:lnTo>
                      <a:lnTo>
                        <a:pt x="664" y="2054"/>
                      </a:lnTo>
                      <a:lnTo>
                        <a:pt x="663" y="2054"/>
                      </a:lnTo>
                      <a:lnTo>
                        <a:pt x="662" y="2053"/>
                      </a:lnTo>
                      <a:lnTo>
                        <a:pt x="661" y="2053"/>
                      </a:lnTo>
                      <a:lnTo>
                        <a:pt x="660" y="2053"/>
                      </a:lnTo>
                      <a:lnTo>
                        <a:pt x="659" y="2052"/>
                      </a:lnTo>
                      <a:lnTo>
                        <a:pt x="659" y="2052"/>
                      </a:lnTo>
                      <a:lnTo>
                        <a:pt x="658" y="2051"/>
                      </a:lnTo>
                      <a:lnTo>
                        <a:pt x="657" y="2051"/>
                      </a:lnTo>
                      <a:lnTo>
                        <a:pt x="656" y="2051"/>
                      </a:lnTo>
                      <a:lnTo>
                        <a:pt x="655" y="2051"/>
                      </a:lnTo>
                      <a:lnTo>
                        <a:pt x="655" y="2050"/>
                      </a:lnTo>
                      <a:lnTo>
                        <a:pt x="654" y="2050"/>
                      </a:lnTo>
                      <a:lnTo>
                        <a:pt x="653" y="2050"/>
                      </a:lnTo>
                      <a:lnTo>
                        <a:pt x="652" y="2049"/>
                      </a:lnTo>
                      <a:lnTo>
                        <a:pt x="651" y="2049"/>
                      </a:lnTo>
                      <a:lnTo>
                        <a:pt x="651" y="2049"/>
                      </a:lnTo>
                      <a:lnTo>
                        <a:pt x="650" y="2048"/>
                      </a:lnTo>
                      <a:lnTo>
                        <a:pt x="649" y="2048"/>
                      </a:lnTo>
                      <a:lnTo>
                        <a:pt x="648" y="2048"/>
                      </a:lnTo>
                      <a:lnTo>
                        <a:pt x="647" y="2047"/>
                      </a:lnTo>
                      <a:lnTo>
                        <a:pt x="647" y="2047"/>
                      </a:lnTo>
                      <a:lnTo>
                        <a:pt x="646" y="2047"/>
                      </a:lnTo>
                      <a:lnTo>
                        <a:pt x="645" y="2047"/>
                      </a:lnTo>
                      <a:lnTo>
                        <a:pt x="644" y="2046"/>
                      </a:lnTo>
                      <a:lnTo>
                        <a:pt x="644" y="2046"/>
                      </a:lnTo>
                      <a:lnTo>
                        <a:pt x="643" y="2045"/>
                      </a:lnTo>
                      <a:lnTo>
                        <a:pt x="642" y="2045"/>
                      </a:lnTo>
                      <a:lnTo>
                        <a:pt x="641" y="2044"/>
                      </a:lnTo>
                      <a:lnTo>
                        <a:pt x="640" y="2044"/>
                      </a:lnTo>
                      <a:lnTo>
                        <a:pt x="640" y="2044"/>
                      </a:lnTo>
                      <a:lnTo>
                        <a:pt x="639" y="2044"/>
                      </a:lnTo>
                      <a:lnTo>
                        <a:pt x="638" y="2043"/>
                      </a:lnTo>
                      <a:lnTo>
                        <a:pt x="638" y="2043"/>
                      </a:lnTo>
                      <a:lnTo>
                        <a:pt x="637" y="2043"/>
                      </a:lnTo>
                      <a:lnTo>
                        <a:pt x="636" y="2042"/>
                      </a:lnTo>
                      <a:lnTo>
                        <a:pt x="635" y="2042"/>
                      </a:lnTo>
                      <a:lnTo>
                        <a:pt x="635" y="2042"/>
                      </a:lnTo>
                      <a:lnTo>
                        <a:pt x="634" y="2041"/>
                      </a:lnTo>
                      <a:lnTo>
                        <a:pt x="633" y="2041"/>
                      </a:lnTo>
                      <a:lnTo>
                        <a:pt x="632" y="2041"/>
                      </a:lnTo>
                      <a:lnTo>
                        <a:pt x="631" y="2040"/>
                      </a:lnTo>
                      <a:lnTo>
                        <a:pt x="631" y="2040"/>
                      </a:lnTo>
                      <a:lnTo>
                        <a:pt x="630" y="2040"/>
                      </a:lnTo>
                      <a:lnTo>
                        <a:pt x="629" y="2040"/>
                      </a:lnTo>
                      <a:lnTo>
                        <a:pt x="629" y="2039"/>
                      </a:lnTo>
                      <a:lnTo>
                        <a:pt x="628" y="2039"/>
                      </a:lnTo>
                      <a:lnTo>
                        <a:pt x="627" y="2038"/>
                      </a:lnTo>
                      <a:lnTo>
                        <a:pt x="626" y="2038"/>
                      </a:lnTo>
                      <a:lnTo>
                        <a:pt x="626" y="2038"/>
                      </a:lnTo>
                      <a:lnTo>
                        <a:pt x="625" y="2037"/>
                      </a:lnTo>
                      <a:lnTo>
                        <a:pt x="624" y="2037"/>
                      </a:lnTo>
                      <a:lnTo>
                        <a:pt x="624" y="2037"/>
                      </a:lnTo>
                      <a:lnTo>
                        <a:pt x="623" y="2036"/>
                      </a:lnTo>
                      <a:lnTo>
                        <a:pt x="622" y="2036"/>
                      </a:lnTo>
                      <a:lnTo>
                        <a:pt x="622" y="2036"/>
                      </a:lnTo>
                      <a:lnTo>
                        <a:pt x="621" y="2035"/>
                      </a:lnTo>
                      <a:lnTo>
                        <a:pt x="620" y="2035"/>
                      </a:lnTo>
                      <a:lnTo>
                        <a:pt x="619" y="2035"/>
                      </a:lnTo>
                      <a:lnTo>
                        <a:pt x="619" y="2034"/>
                      </a:lnTo>
                      <a:lnTo>
                        <a:pt x="618" y="2034"/>
                      </a:lnTo>
                      <a:lnTo>
                        <a:pt x="617" y="2034"/>
                      </a:lnTo>
                      <a:lnTo>
                        <a:pt x="617" y="2033"/>
                      </a:lnTo>
                      <a:lnTo>
                        <a:pt x="616" y="2033"/>
                      </a:lnTo>
                      <a:lnTo>
                        <a:pt x="615" y="2032"/>
                      </a:lnTo>
                      <a:lnTo>
                        <a:pt x="615" y="2032"/>
                      </a:lnTo>
                      <a:lnTo>
                        <a:pt x="614" y="2032"/>
                      </a:lnTo>
                      <a:lnTo>
                        <a:pt x="613" y="2032"/>
                      </a:lnTo>
                      <a:lnTo>
                        <a:pt x="612" y="2031"/>
                      </a:lnTo>
                      <a:lnTo>
                        <a:pt x="612" y="2031"/>
                      </a:lnTo>
                      <a:lnTo>
                        <a:pt x="611" y="2031"/>
                      </a:lnTo>
                      <a:lnTo>
                        <a:pt x="610" y="2030"/>
                      </a:lnTo>
                      <a:lnTo>
                        <a:pt x="610" y="2030"/>
                      </a:lnTo>
                      <a:lnTo>
                        <a:pt x="609" y="2030"/>
                      </a:lnTo>
                      <a:lnTo>
                        <a:pt x="608" y="2029"/>
                      </a:lnTo>
                      <a:lnTo>
                        <a:pt x="608" y="2029"/>
                      </a:lnTo>
                      <a:lnTo>
                        <a:pt x="607" y="2029"/>
                      </a:lnTo>
                      <a:lnTo>
                        <a:pt x="606" y="2028"/>
                      </a:lnTo>
                      <a:lnTo>
                        <a:pt x="606" y="2028"/>
                      </a:lnTo>
                      <a:lnTo>
                        <a:pt x="605" y="2028"/>
                      </a:lnTo>
                      <a:lnTo>
                        <a:pt x="604" y="2028"/>
                      </a:lnTo>
                      <a:lnTo>
                        <a:pt x="604" y="2027"/>
                      </a:lnTo>
                      <a:lnTo>
                        <a:pt x="603" y="2027"/>
                      </a:lnTo>
                      <a:lnTo>
                        <a:pt x="602" y="2026"/>
                      </a:lnTo>
                      <a:lnTo>
                        <a:pt x="602" y="2026"/>
                      </a:lnTo>
                      <a:lnTo>
                        <a:pt x="601" y="2025"/>
                      </a:lnTo>
                      <a:lnTo>
                        <a:pt x="601" y="2025"/>
                      </a:lnTo>
                      <a:lnTo>
                        <a:pt x="600" y="2025"/>
                      </a:lnTo>
                      <a:lnTo>
                        <a:pt x="599" y="2025"/>
                      </a:lnTo>
                      <a:lnTo>
                        <a:pt x="599" y="2025"/>
                      </a:lnTo>
                      <a:lnTo>
                        <a:pt x="598" y="2024"/>
                      </a:lnTo>
                      <a:lnTo>
                        <a:pt x="598" y="2024"/>
                      </a:lnTo>
                      <a:lnTo>
                        <a:pt x="597" y="2024"/>
                      </a:lnTo>
                      <a:lnTo>
                        <a:pt x="596" y="2023"/>
                      </a:lnTo>
                      <a:lnTo>
                        <a:pt x="596" y="2023"/>
                      </a:lnTo>
                      <a:lnTo>
                        <a:pt x="595" y="2023"/>
                      </a:lnTo>
                      <a:lnTo>
                        <a:pt x="594" y="2022"/>
                      </a:lnTo>
                      <a:lnTo>
                        <a:pt x="594" y="2022"/>
                      </a:lnTo>
                      <a:lnTo>
                        <a:pt x="593" y="2022"/>
                      </a:lnTo>
                      <a:lnTo>
                        <a:pt x="593" y="2021"/>
                      </a:lnTo>
                      <a:lnTo>
                        <a:pt x="592" y="2021"/>
                      </a:lnTo>
                      <a:lnTo>
                        <a:pt x="591" y="2021"/>
                      </a:lnTo>
                      <a:lnTo>
                        <a:pt x="591" y="2021"/>
                      </a:lnTo>
                      <a:lnTo>
                        <a:pt x="590" y="2020"/>
                      </a:lnTo>
                      <a:lnTo>
                        <a:pt x="589" y="2020"/>
                      </a:lnTo>
                      <a:lnTo>
                        <a:pt x="589" y="2019"/>
                      </a:lnTo>
                      <a:lnTo>
                        <a:pt x="588" y="2019"/>
                      </a:lnTo>
                      <a:lnTo>
                        <a:pt x="588" y="2019"/>
                      </a:lnTo>
                      <a:lnTo>
                        <a:pt x="587" y="2018"/>
                      </a:lnTo>
                      <a:lnTo>
                        <a:pt x="586" y="2018"/>
                      </a:lnTo>
                      <a:lnTo>
                        <a:pt x="586" y="2018"/>
                      </a:lnTo>
                      <a:lnTo>
                        <a:pt x="585" y="2017"/>
                      </a:lnTo>
                      <a:lnTo>
                        <a:pt x="584" y="2017"/>
                      </a:lnTo>
                      <a:lnTo>
                        <a:pt x="584" y="2017"/>
                      </a:lnTo>
                      <a:lnTo>
                        <a:pt x="583" y="2016"/>
                      </a:lnTo>
                      <a:lnTo>
                        <a:pt x="582" y="2016"/>
                      </a:lnTo>
                      <a:lnTo>
                        <a:pt x="582" y="2016"/>
                      </a:lnTo>
                      <a:lnTo>
                        <a:pt x="582" y="2015"/>
                      </a:lnTo>
                      <a:lnTo>
                        <a:pt x="581" y="2015"/>
                      </a:lnTo>
                      <a:lnTo>
                        <a:pt x="580" y="2015"/>
                      </a:lnTo>
                      <a:lnTo>
                        <a:pt x="579" y="2014"/>
                      </a:lnTo>
                      <a:lnTo>
                        <a:pt x="579" y="2014"/>
                      </a:lnTo>
                      <a:lnTo>
                        <a:pt x="578" y="2014"/>
                      </a:lnTo>
                      <a:lnTo>
                        <a:pt x="578" y="2014"/>
                      </a:lnTo>
                      <a:lnTo>
                        <a:pt x="577" y="2013"/>
                      </a:lnTo>
                      <a:lnTo>
                        <a:pt x="577" y="2013"/>
                      </a:lnTo>
                      <a:lnTo>
                        <a:pt x="576" y="2012"/>
                      </a:lnTo>
                      <a:lnTo>
                        <a:pt x="575" y="2012"/>
                      </a:lnTo>
                      <a:lnTo>
                        <a:pt x="575" y="2012"/>
                      </a:lnTo>
                      <a:lnTo>
                        <a:pt x="574" y="2011"/>
                      </a:lnTo>
                      <a:lnTo>
                        <a:pt x="574" y="2011"/>
                      </a:lnTo>
                      <a:lnTo>
                        <a:pt x="573" y="2011"/>
                      </a:lnTo>
                      <a:lnTo>
                        <a:pt x="572" y="2010"/>
                      </a:lnTo>
                      <a:lnTo>
                        <a:pt x="572" y="2010"/>
                      </a:lnTo>
                      <a:lnTo>
                        <a:pt x="571" y="2010"/>
                      </a:lnTo>
                      <a:lnTo>
                        <a:pt x="570" y="2009"/>
                      </a:lnTo>
                      <a:lnTo>
                        <a:pt x="570" y="2009"/>
                      </a:lnTo>
                      <a:lnTo>
                        <a:pt x="570" y="2009"/>
                      </a:lnTo>
                      <a:lnTo>
                        <a:pt x="569" y="2008"/>
                      </a:lnTo>
                      <a:lnTo>
                        <a:pt x="568" y="2008"/>
                      </a:lnTo>
                      <a:lnTo>
                        <a:pt x="568" y="2008"/>
                      </a:lnTo>
                      <a:lnTo>
                        <a:pt x="567" y="2007"/>
                      </a:lnTo>
                      <a:lnTo>
                        <a:pt x="566" y="2007"/>
                      </a:lnTo>
                      <a:lnTo>
                        <a:pt x="566" y="2007"/>
                      </a:lnTo>
                      <a:lnTo>
                        <a:pt x="565" y="2007"/>
                      </a:lnTo>
                      <a:lnTo>
                        <a:pt x="565" y="2006"/>
                      </a:lnTo>
                      <a:lnTo>
                        <a:pt x="564" y="2006"/>
                      </a:lnTo>
                      <a:lnTo>
                        <a:pt x="564" y="2005"/>
                      </a:lnTo>
                      <a:lnTo>
                        <a:pt x="563" y="2005"/>
                      </a:lnTo>
                      <a:lnTo>
                        <a:pt x="563" y="2005"/>
                      </a:lnTo>
                      <a:lnTo>
                        <a:pt x="562" y="2004"/>
                      </a:lnTo>
                      <a:lnTo>
                        <a:pt x="561" y="2004"/>
                      </a:lnTo>
                      <a:lnTo>
                        <a:pt x="561" y="2004"/>
                      </a:lnTo>
                      <a:lnTo>
                        <a:pt x="560" y="2003"/>
                      </a:lnTo>
                      <a:lnTo>
                        <a:pt x="560" y="2003"/>
                      </a:lnTo>
                      <a:lnTo>
                        <a:pt x="559" y="2003"/>
                      </a:lnTo>
                      <a:lnTo>
                        <a:pt x="558" y="2002"/>
                      </a:lnTo>
                      <a:lnTo>
                        <a:pt x="558" y="2002"/>
                      </a:lnTo>
                      <a:lnTo>
                        <a:pt x="557" y="2002"/>
                      </a:lnTo>
                      <a:lnTo>
                        <a:pt x="557" y="2002"/>
                      </a:lnTo>
                      <a:lnTo>
                        <a:pt x="556" y="2001"/>
                      </a:lnTo>
                      <a:lnTo>
                        <a:pt x="556" y="2001"/>
                      </a:lnTo>
                      <a:lnTo>
                        <a:pt x="555" y="2000"/>
                      </a:lnTo>
                      <a:lnTo>
                        <a:pt x="555" y="2000"/>
                      </a:lnTo>
                      <a:lnTo>
                        <a:pt x="554" y="1999"/>
                      </a:lnTo>
                      <a:lnTo>
                        <a:pt x="554" y="1999"/>
                      </a:lnTo>
                      <a:lnTo>
                        <a:pt x="553" y="1999"/>
                      </a:lnTo>
                      <a:lnTo>
                        <a:pt x="552" y="1999"/>
                      </a:lnTo>
                      <a:lnTo>
                        <a:pt x="552" y="1998"/>
                      </a:lnTo>
                      <a:lnTo>
                        <a:pt x="551" y="1998"/>
                      </a:lnTo>
                      <a:lnTo>
                        <a:pt x="551" y="1998"/>
                      </a:lnTo>
                      <a:lnTo>
                        <a:pt x="550" y="1997"/>
                      </a:lnTo>
                      <a:lnTo>
                        <a:pt x="550" y="1997"/>
                      </a:lnTo>
                      <a:lnTo>
                        <a:pt x="549" y="1997"/>
                      </a:lnTo>
                      <a:lnTo>
                        <a:pt x="549" y="1996"/>
                      </a:lnTo>
                      <a:lnTo>
                        <a:pt x="548" y="1996"/>
                      </a:lnTo>
                      <a:lnTo>
                        <a:pt x="548" y="1996"/>
                      </a:lnTo>
                      <a:lnTo>
                        <a:pt x="547" y="1995"/>
                      </a:lnTo>
                      <a:lnTo>
                        <a:pt x="547" y="1995"/>
                      </a:lnTo>
                      <a:lnTo>
                        <a:pt x="546" y="1995"/>
                      </a:lnTo>
                      <a:lnTo>
                        <a:pt x="545" y="1995"/>
                      </a:lnTo>
                      <a:lnTo>
                        <a:pt x="545" y="1994"/>
                      </a:lnTo>
                      <a:lnTo>
                        <a:pt x="544" y="1994"/>
                      </a:lnTo>
                      <a:lnTo>
                        <a:pt x="544" y="1993"/>
                      </a:lnTo>
                      <a:lnTo>
                        <a:pt x="543" y="1993"/>
                      </a:lnTo>
                      <a:lnTo>
                        <a:pt x="543" y="1993"/>
                      </a:lnTo>
                      <a:lnTo>
                        <a:pt x="542" y="1992"/>
                      </a:lnTo>
                      <a:lnTo>
                        <a:pt x="542" y="1992"/>
                      </a:lnTo>
                      <a:lnTo>
                        <a:pt x="541" y="1992"/>
                      </a:lnTo>
                      <a:lnTo>
                        <a:pt x="541" y="1991"/>
                      </a:lnTo>
                      <a:lnTo>
                        <a:pt x="540" y="1991"/>
                      </a:lnTo>
                      <a:lnTo>
                        <a:pt x="540" y="1991"/>
                      </a:lnTo>
                      <a:lnTo>
                        <a:pt x="539" y="1990"/>
                      </a:lnTo>
                      <a:lnTo>
                        <a:pt x="539" y="1990"/>
                      </a:lnTo>
                      <a:lnTo>
                        <a:pt x="538" y="1990"/>
                      </a:lnTo>
                      <a:lnTo>
                        <a:pt x="537" y="1989"/>
                      </a:lnTo>
                      <a:lnTo>
                        <a:pt x="537" y="1989"/>
                      </a:lnTo>
                      <a:lnTo>
                        <a:pt x="537" y="1989"/>
                      </a:lnTo>
                      <a:lnTo>
                        <a:pt x="536" y="1988"/>
                      </a:lnTo>
                      <a:lnTo>
                        <a:pt x="535" y="1988"/>
                      </a:lnTo>
                      <a:lnTo>
                        <a:pt x="535" y="1988"/>
                      </a:lnTo>
                      <a:lnTo>
                        <a:pt x="535" y="1988"/>
                      </a:lnTo>
                      <a:lnTo>
                        <a:pt x="534" y="1987"/>
                      </a:lnTo>
                      <a:lnTo>
                        <a:pt x="534" y="1987"/>
                      </a:lnTo>
                      <a:lnTo>
                        <a:pt x="533" y="1986"/>
                      </a:lnTo>
                      <a:lnTo>
                        <a:pt x="533" y="1986"/>
                      </a:lnTo>
                      <a:lnTo>
                        <a:pt x="532" y="1986"/>
                      </a:lnTo>
                      <a:lnTo>
                        <a:pt x="532" y="1985"/>
                      </a:lnTo>
                      <a:lnTo>
                        <a:pt x="531" y="1985"/>
                      </a:lnTo>
                      <a:lnTo>
                        <a:pt x="530" y="1985"/>
                      </a:lnTo>
                      <a:lnTo>
                        <a:pt x="530" y="1984"/>
                      </a:lnTo>
                      <a:lnTo>
                        <a:pt x="530" y="1984"/>
                      </a:lnTo>
                      <a:lnTo>
                        <a:pt x="529" y="1984"/>
                      </a:lnTo>
                      <a:lnTo>
                        <a:pt x="528" y="1983"/>
                      </a:lnTo>
                      <a:lnTo>
                        <a:pt x="528" y="1983"/>
                      </a:lnTo>
                      <a:lnTo>
                        <a:pt x="528" y="1983"/>
                      </a:lnTo>
                      <a:lnTo>
                        <a:pt x="527" y="1982"/>
                      </a:lnTo>
                      <a:lnTo>
                        <a:pt x="527" y="1982"/>
                      </a:lnTo>
                      <a:lnTo>
                        <a:pt x="526" y="1982"/>
                      </a:lnTo>
                      <a:lnTo>
                        <a:pt x="526" y="1981"/>
                      </a:lnTo>
                      <a:lnTo>
                        <a:pt x="525" y="1981"/>
                      </a:lnTo>
                      <a:lnTo>
                        <a:pt x="525" y="1981"/>
                      </a:lnTo>
                      <a:lnTo>
                        <a:pt x="524" y="1981"/>
                      </a:lnTo>
                      <a:lnTo>
                        <a:pt x="524" y="1980"/>
                      </a:lnTo>
                      <a:lnTo>
                        <a:pt x="523" y="1980"/>
                      </a:lnTo>
                      <a:lnTo>
                        <a:pt x="523" y="1979"/>
                      </a:lnTo>
                      <a:lnTo>
                        <a:pt x="522" y="1979"/>
                      </a:lnTo>
                      <a:lnTo>
                        <a:pt x="522" y="1979"/>
                      </a:lnTo>
                      <a:lnTo>
                        <a:pt x="521" y="1978"/>
                      </a:lnTo>
                      <a:lnTo>
                        <a:pt x="521" y="1978"/>
                      </a:lnTo>
                      <a:lnTo>
                        <a:pt x="520" y="1978"/>
                      </a:lnTo>
                      <a:lnTo>
                        <a:pt x="520" y="1977"/>
                      </a:lnTo>
                      <a:lnTo>
                        <a:pt x="519" y="1977"/>
                      </a:lnTo>
                      <a:lnTo>
                        <a:pt x="519" y="1977"/>
                      </a:lnTo>
                      <a:lnTo>
                        <a:pt x="519" y="1976"/>
                      </a:lnTo>
                      <a:lnTo>
                        <a:pt x="518" y="1976"/>
                      </a:lnTo>
                      <a:lnTo>
                        <a:pt x="517" y="1976"/>
                      </a:lnTo>
                      <a:lnTo>
                        <a:pt x="517" y="1976"/>
                      </a:lnTo>
                      <a:lnTo>
                        <a:pt x="516" y="1975"/>
                      </a:lnTo>
                      <a:lnTo>
                        <a:pt x="516" y="1975"/>
                      </a:lnTo>
                      <a:lnTo>
                        <a:pt x="516" y="1974"/>
                      </a:lnTo>
                      <a:lnTo>
                        <a:pt x="515" y="1974"/>
                      </a:lnTo>
                      <a:lnTo>
                        <a:pt x="515" y="1974"/>
                      </a:lnTo>
                      <a:lnTo>
                        <a:pt x="514" y="1974"/>
                      </a:lnTo>
                      <a:lnTo>
                        <a:pt x="514" y="1973"/>
                      </a:lnTo>
                      <a:lnTo>
                        <a:pt x="513" y="1973"/>
                      </a:lnTo>
                      <a:lnTo>
                        <a:pt x="513" y="1972"/>
                      </a:lnTo>
                      <a:lnTo>
                        <a:pt x="512" y="1972"/>
                      </a:lnTo>
                      <a:lnTo>
                        <a:pt x="512" y="1972"/>
                      </a:lnTo>
                      <a:lnTo>
                        <a:pt x="511" y="1971"/>
                      </a:lnTo>
                      <a:lnTo>
                        <a:pt x="511" y="1971"/>
                      </a:lnTo>
                      <a:lnTo>
                        <a:pt x="511" y="1971"/>
                      </a:lnTo>
                      <a:lnTo>
                        <a:pt x="510" y="1970"/>
                      </a:lnTo>
                      <a:lnTo>
                        <a:pt x="509" y="1970"/>
                      </a:lnTo>
                      <a:lnTo>
                        <a:pt x="509" y="1970"/>
                      </a:lnTo>
                      <a:lnTo>
                        <a:pt x="509" y="1969"/>
                      </a:lnTo>
                      <a:lnTo>
                        <a:pt x="508" y="1969"/>
                      </a:lnTo>
                      <a:lnTo>
                        <a:pt x="508" y="1969"/>
                      </a:lnTo>
                      <a:lnTo>
                        <a:pt x="507" y="1969"/>
                      </a:lnTo>
                      <a:lnTo>
                        <a:pt x="507" y="1968"/>
                      </a:lnTo>
                      <a:lnTo>
                        <a:pt x="507" y="1968"/>
                      </a:lnTo>
                      <a:lnTo>
                        <a:pt x="506" y="1967"/>
                      </a:lnTo>
                      <a:lnTo>
                        <a:pt x="505" y="1967"/>
                      </a:lnTo>
                      <a:lnTo>
                        <a:pt x="505" y="1967"/>
                      </a:lnTo>
                      <a:lnTo>
                        <a:pt x="504" y="1967"/>
                      </a:lnTo>
                      <a:lnTo>
                        <a:pt x="504" y="1966"/>
                      </a:lnTo>
                      <a:lnTo>
                        <a:pt x="504" y="1966"/>
                      </a:lnTo>
                      <a:lnTo>
                        <a:pt x="503" y="1965"/>
                      </a:lnTo>
                      <a:lnTo>
                        <a:pt x="503" y="1965"/>
                      </a:lnTo>
                      <a:lnTo>
                        <a:pt x="502" y="1965"/>
                      </a:lnTo>
                      <a:lnTo>
                        <a:pt x="502" y="1964"/>
                      </a:lnTo>
                      <a:lnTo>
                        <a:pt x="502" y="1964"/>
                      </a:lnTo>
                      <a:lnTo>
                        <a:pt x="501" y="1964"/>
                      </a:lnTo>
                      <a:lnTo>
                        <a:pt x="501" y="1963"/>
                      </a:lnTo>
                      <a:lnTo>
                        <a:pt x="500" y="1963"/>
                      </a:lnTo>
                      <a:lnTo>
                        <a:pt x="500" y="1963"/>
                      </a:lnTo>
                      <a:lnTo>
                        <a:pt x="499" y="1962"/>
                      </a:lnTo>
                      <a:lnTo>
                        <a:pt x="499" y="1962"/>
                      </a:lnTo>
                      <a:lnTo>
                        <a:pt x="498" y="1962"/>
                      </a:lnTo>
                      <a:lnTo>
                        <a:pt x="498" y="1962"/>
                      </a:lnTo>
                      <a:lnTo>
                        <a:pt x="497" y="1961"/>
                      </a:lnTo>
                      <a:lnTo>
                        <a:pt x="497" y="1961"/>
                      </a:lnTo>
                      <a:lnTo>
                        <a:pt x="497" y="1960"/>
                      </a:lnTo>
                      <a:lnTo>
                        <a:pt x="496" y="1960"/>
                      </a:lnTo>
                      <a:lnTo>
                        <a:pt x="496" y="1960"/>
                      </a:lnTo>
                      <a:lnTo>
                        <a:pt x="495" y="1959"/>
                      </a:lnTo>
                      <a:lnTo>
                        <a:pt x="495" y="1959"/>
                      </a:lnTo>
                      <a:lnTo>
                        <a:pt x="495" y="1959"/>
                      </a:lnTo>
                      <a:lnTo>
                        <a:pt x="494" y="1958"/>
                      </a:lnTo>
                      <a:lnTo>
                        <a:pt x="494" y="1958"/>
                      </a:lnTo>
                      <a:lnTo>
                        <a:pt x="493" y="1958"/>
                      </a:lnTo>
                      <a:lnTo>
                        <a:pt x="493" y="1957"/>
                      </a:lnTo>
                      <a:lnTo>
                        <a:pt x="493" y="1957"/>
                      </a:lnTo>
                      <a:lnTo>
                        <a:pt x="492" y="1957"/>
                      </a:lnTo>
                      <a:lnTo>
                        <a:pt x="492" y="1957"/>
                      </a:lnTo>
                      <a:lnTo>
                        <a:pt x="491" y="1956"/>
                      </a:lnTo>
                      <a:lnTo>
                        <a:pt x="491" y="1956"/>
                      </a:lnTo>
                      <a:lnTo>
                        <a:pt x="490" y="1955"/>
                      </a:lnTo>
                      <a:lnTo>
                        <a:pt x="490" y="1955"/>
                      </a:lnTo>
                      <a:lnTo>
                        <a:pt x="490" y="1955"/>
                      </a:lnTo>
                      <a:lnTo>
                        <a:pt x="489" y="1955"/>
                      </a:lnTo>
                      <a:lnTo>
                        <a:pt x="489" y="1954"/>
                      </a:lnTo>
                      <a:lnTo>
                        <a:pt x="488" y="1954"/>
                      </a:lnTo>
                      <a:lnTo>
                        <a:pt x="488" y="1953"/>
                      </a:lnTo>
                      <a:lnTo>
                        <a:pt x="488" y="1953"/>
                      </a:lnTo>
                      <a:lnTo>
                        <a:pt x="487" y="1953"/>
                      </a:lnTo>
                      <a:lnTo>
                        <a:pt x="487" y="1952"/>
                      </a:lnTo>
                      <a:lnTo>
                        <a:pt x="486" y="1952"/>
                      </a:lnTo>
                      <a:lnTo>
                        <a:pt x="486" y="1952"/>
                      </a:lnTo>
                      <a:lnTo>
                        <a:pt x="486" y="1951"/>
                      </a:lnTo>
                      <a:lnTo>
                        <a:pt x="485" y="1951"/>
                      </a:lnTo>
                      <a:lnTo>
                        <a:pt x="485" y="1951"/>
                      </a:lnTo>
                      <a:lnTo>
                        <a:pt x="484" y="1950"/>
                      </a:lnTo>
                      <a:lnTo>
                        <a:pt x="484" y="1950"/>
                      </a:lnTo>
                      <a:lnTo>
                        <a:pt x="483" y="1950"/>
                      </a:lnTo>
                      <a:lnTo>
                        <a:pt x="483" y="1950"/>
                      </a:lnTo>
                      <a:lnTo>
                        <a:pt x="483" y="1949"/>
                      </a:lnTo>
                      <a:lnTo>
                        <a:pt x="482" y="1949"/>
                      </a:lnTo>
                      <a:lnTo>
                        <a:pt x="482" y="1948"/>
                      </a:lnTo>
                      <a:lnTo>
                        <a:pt x="481" y="1948"/>
                      </a:lnTo>
                      <a:lnTo>
                        <a:pt x="481" y="1948"/>
                      </a:lnTo>
                      <a:lnTo>
                        <a:pt x="481" y="1948"/>
                      </a:lnTo>
                      <a:lnTo>
                        <a:pt x="480" y="1947"/>
                      </a:lnTo>
                      <a:lnTo>
                        <a:pt x="480" y="1947"/>
                      </a:lnTo>
                      <a:lnTo>
                        <a:pt x="479" y="1946"/>
                      </a:lnTo>
                      <a:lnTo>
                        <a:pt x="479" y="1946"/>
                      </a:lnTo>
                      <a:lnTo>
                        <a:pt x="479" y="1946"/>
                      </a:lnTo>
                      <a:lnTo>
                        <a:pt x="478" y="1945"/>
                      </a:lnTo>
                      <a:lnTo>
                        <a:pt x="478" y="1945"/>
                      </a:lnTo>
                      <a:lnTo>
                        <a:pt x="477" y="1945"/>
                      </a:lnTo>
                      <a:lnTo>
                        <a:pt x="477" y="1944"/>
                      </a:lnTo>
                      <a:lnTo>
                        <a:pt x="476" y="1944"/>
                      </a:lnTo>
                      <a:lnTo>
                        <a:pt x="476" y="1944"/>
                      </a:lnTo>
                      <a:lnTo>
                        <a:pt x="476" y="1943"/>
                      </a:lnTo>
                      <a:lnTo>
                        <a:pt x="475" y="1943"/>
                      </a:lnTo>
                      <a:lnTo>
                        <a:pt x="475" y="1943"/>
                      </a:lnTo>
                      <a:lnTo>
                        <a:pt x="474" y="1943"/>
                      </a:lnTo>
                      <a:lnTo>
                        <a:pt x="474" y="1942"/>
                      </a:lnTo>
                      <a:lnTo>
                        <a:pt x="474" y="1942"/>
                      </a:lnTo>
                      <a:lnTo>
                        <a:pt x="474" y="1941"/>
                      </a:lnTo>
                      <a:lnTo>
                        <a:pt x="473" y="1941"/>
                      </a:lnTo>
                      <a:lnTo>
                        <a:pt x="473" y="1941"/>
                      </a:lnTo>
                      <a:lnTo>
                        <a:pt x="472" y="1941"/>
                      </a:lnTo>
                      <a:lnTo>
                        <a:pt x="472" y="1940"/>
                      </a:lnTo>
                      <a:lnTo>
                        <a:pt x="472" y="1940"/>
                      </a:lnTo>
                      <a:lnTo>
                        <a:pt x="471" y="1939"/>
                      </a:lnTo>
                      <a:lnTo>
                        <a:pt x="471" y="1939"/>
                      </a:lnTo>
                      <a:lnTo>
                        <a:pt x="470" y="1939"/>
                      </a:lnTo>
                      <a:lnTo>
                        <a:pt x="470" y="1938"/>
                      </a:lnTo>
                      <a:lnTo>
                        <a:pt x="469" y="1938"/>
                      </a:lnTo>
                      <a:lnTo>
                        <a:pt x="469" y="1938"/>
                      </a:lnTo>
                      <a:lnTo>
                        <a:pt x="469" y="1937"/>
                      </a:lnTo>
                      <a:lnTo>
                        <a:pt x="468" y="1937"/>
                      </a:lnTo>
                      <a:lnTo>
                        <a:pt x="468" y="1937"/>
                      </a:lnTo>
                      <a:lnTo>
                        <a:pt x="467" y="1936"/>
                      </a:lnTo>
                      <a:lnTo>
                        <a:pt x="467" y="1936"/>
                      </a:lnTo>
                      <a:lnTo>
                        <a:pt x="467" y="1936"/>
                      </a:lnTo>
                      <a:lnTo>
                        <a:pt x="466" y="1936"/>
                      </a:lnTo>
                      <a:lnTo>
                        <a:pt x="466" y="1935"/>
                      </a:lnTo>
                      <a:lnTo>
                        <a:pt x="465" y="1935"/>
                      </a:lnTo>
                      <a:lnTo>
                        <a:pt x="465" y="1934"/>
                      </a:lnTo>
                      <a:lnTo>
                        <a:pt x="465" y="1934"/>
                      </a:lnTo>
                      <a:lnTo>
                        <a:pt x="465" y="1934"/>
                      </a:lnTo>
                      <a:lnTo>
                        <a:pt x="464" y="1934"/>
                      </a:lnTo>
                      <a:lnTo>
                        <a:pt x="464" y="1933"/>
                      </a:lnTo>
                      <a:lnTo>
                        <a:pt x="463" y="1933"/>
                      </a:lnTo>
                      <a:lnTo>
                        <a:pt x="463" y="1932"/>
                      </a:lnTo>
                      <a:lnTo>
                        <a:pt x="462" y="1932"/>
                      </a:lnTo>
                      <a:lnTo>
                        <a:pt x="462" y="1932"/>
                      </a:lnTo>
                      <a:lnTo>
                        <a:pt x="462" y="1931"/>
                      </a:lnTo>
                      <a:lnTo>
                        <a:pt x="461" y="1931"/>
                      </a:lnTo>
                      <a:lnTo>
                        <a:pt x="461" y="1931"/>
                      </a:lnTo>
                      <a:lnTo>
                        <a:pt x="460" y="1931"/>
                      </a:lnTo>
                      <a:lnTo>
                        <a:pt x="460" y="1930"/>
                      </a:lnTo>
                      <a:lnTo>
                        <a:pt x="460" y="1930"/>
                      </a:lnTo>
                      <a:lnTo>
                        <a:pt x="460" y="1929"/>
                      </a:lnTo>
                      <a:lnTo>
                        <a:pt x="459" y="1929"/>
                      </a:lnTo>
                      <a:lnTo>
                        <a:pt x="459" y="1929"/>
                      </a:lnTo>
                      <a:lnTo>
                        <a:pt x="458" y="1929"/>
                      </a:lnTo>
                      <a:lnTo>
                        <a:pt x="458" y="1928"/>
                      </a:lnTo>
                      <a:lnTo>
                        <a:pt x="458" y="1928"/>
                      </a:lnTo>
                      <a:lnTo>
                        <a:pt x="458" y="1927"/>
                      </a:lnTo>
                      <a:lnTo>
                        <a:pt x="457" y="1927"/>
                      </a:lnTo>
                      <a:lnTo>
                        <a:pt x="457" y="1927"/>
                      </a:lnTo>
                      <a:lnTo>
                        <a:pt x="456" y="1926"/>
                      </a:lnTo>
                      <a:lnTo>
                        <a:pt x="456" y="1926"/>
                      </a:lnTo>
                      <a:lnTo>
                        <a:pt x="455" y="1926"/>
                      </a:lnTo>
                      <a:lnTo>
                        <a:pt x="455" y="1925"/>
                      </a:lnTo>
                      <a:lnTo>
                        <a:pt x="455" y="1925"/>
                      </a:lnTo>
                      <a:lnTo>
                        <a:pt x="455" y="1925"/>
                      </a:lnTo>
                      <a:lnTo>
                        <a:pt x="454" y="1924"/>
                      </a:lnTo>
                      <a:lnTo>
                        <a:pt x="454" y="1924"/>
                      </a:lnTo>
                      <a:lnTo>
                        <a:pt x="454" y="1924"/>
                      </a:lnTo>
                      <a:lnTo>
                        <a:pt x="448" y="1917"/>
                      </a:lnTo>
                      <a:lnTo>
                        <a:pt x="442" y="1911"/>
                      </a:lnTo>
                      <a:lnTo>
                        <a:pt x="437" y="1904"/>
                      </a:lnTo>
                      <a:lnTo>
                        <a:pt x="432" y="1898"/>
                      </a:lnTo>
                      <a:lnTo>
                        <a:pt x="426" y="1891"/>
                      </a:lnTo>
                      <a:lnTo>
                        <a:pt x="421" y="1885"/>
                      </a:lnTo>
                      <a:lnTo>
                        <a:pt x="416" y="1879"/>
                      </a:lnTo>
                      <a:lnTo>
                        <a:pt x="411" y="1872"/>
                      </a:lnTo>
                      <a:lnTo>
                        <a:pt x="406" y="1866"/>
                      </a:lnTo>
                      <a:lnTo>
                        <a:pt x="401" y="1859"/>
                      </a:lnTo>
                      <a:lnTo>
                        <a:pt x="396" y="1853"/>
                      </a:lnTo>
                      <a:lnTo>
                        <a:pt x="392" y="1846"/>
                      </a:lnTo>
                      <a:lnTo>
                        <a:pt x="387" y="1840"/>
                      </a:lnTo>
                      <a:lnTo>
                        <a:pt x="382" y="1833"/>
                      </a:lnTo>
                      <a:lnTo>
                        <a:pt x="378" y="1827"/>
                      </a:lnTo>
                      <a:lnTo>
                        <a:pt x="373" y="1820"/>
                      </a:lnTo>
                      <a:lnTo>
                        <a:pt x="369" y="1814"/>
                      </a:lnTo>
                      <a:lnTo>
                        <a:pt x="365" y="1808"/>
                      </a:lnTo>
                      <a:lnTo>
                        <a:pt x="361" y="1801"/>
                      </a:lnTo>
                      <a:lnTo>
                        <a:pt x="357" y="1795"/>
                      </a:lnTo>
                      <a:lnTo>
                        <a:pt x="353" y="1788"/>
                      </a:lnTo>
                      <a:lnTo>
                        <a:pt x="349" y="1782"/>
                      </a:lnTo>
                      <a:lnTo>
                        <a:pt x="348" y="1780"/>
                      </a:lnTo>
                      <a:lnTo>
                        <a:pt x="345" y="1775"/>
                      </a:lnTo>
                      <a:lnTo>
                        <a:pt x="341" y="1769"/>
                      </a:lnTo>
                      <a:lnTo>
                        <a:pt x="338" y="1762"/>
                      </a:lnTo>
                      <a:lnTo>
                        <a:pt x="334" y="1756"/>
                      </a:lnTo>
                      <a:lnTo>
                        <a:pt x="330" y="1750"/>
                      </a:lnTo>
                      <a:lnTo>
                        <a:pt x="327" y="1743"/>
                      </a:lnTo>
                      <a:lnTo>
                        <a:pt x="323" y="1736"/>
                      </a:lnTo>
                      <a:lnTo>
                        <a:pt x="320" y="1730"/>
                      </a:lnTo>
                      <a:lnTo>
                        <a:pt x="317" y="1724"/>
                      </a:lnTo>
                      <a:lnTo>
                        <a:pt x="313" y="1717"/>
                      </a:lnTo>
                      <a:lnTo>
                        <a:pt x="310" y="1711"/>
                      </a:lnTo>
                      <a:lnTo>
                        <a:pt x="307" y="1704"/>
                      </a:lnTo>
                      <a:lnTo>
                        <a:pt x="304" y="1698"/>
                      </a:lnTo>
                      <a:lnTo>
                        <a:pt x="301" y="1691"/>
                      </a:lnTo>
                      <a:lnTo>
                        <a:pt x="298" y="1685"/>
                      </a:lnTo>
                      <a:lnTo>
                        <a:pt x="295" y="1679"/>
                      </a:lnTo>
                      <a:lnTo>
                        <a:pt x="293" y="1672"/>
                      </a:lnTo>
                      <a:lnTo>
                        <a:pt x="290" y="1665"/>
                      </a:lnTo>
                      <a:lnTo>
                        <a:pt x="287" y="1659"/>
                      </a:lnTo>
                      <a:lnTo>
                        <a:pt x="284" y="1653"/>
                      </a:lnTo>
                      <a:lnTo>
                        <a:pt x="282" y="1646"/>
                      </a:lnTo>
                      <a:lnTo>
                        <a:pt x="279" y="1640"/>
                      </a:lnTo>
                      <a:lnTo>
                        <a:pt x="277" y="1633"/>
                      </a:lnTo>
                      <a:lnTo>
                        <a:pt x="275" y="1627"/>
                      </a:lnTo>
                      <a:lnTo>
                        <a:pt x="272" y="1620"/>
                      </a:lnTo>
                      <a:lnTo>
                        <a:pt x="270" y="1614"/>
                      </a:lnTo>
                      <a:lnTo>
                        <a:pt x="268" y="1607"/>
                      </a:lnTo>
                      <a:lnTo>
                        <a:pt x="265" y="1601"/>
                      </a:lnTo>
                      <a:lnTo>
                        <a:pt x="263" y="1594"/>
                      </a:lnTo>
                      <a:lnTo>
                        <a:pt x="261" y="1588"/>
                      </a:lnTo>
                      <a:lnTo>
                        <a:pt x="259" y="1582"/>
                      </a:lnTo>
                      <a:lnTo>
                        <a:pt x="257" y="1575"/>
                      </a:lnTo>
                      <a:lnTo>
                        <a:pt x="255" y="1568"/>
                      </a:lnTo>
                      <a:lnTo>
                        <a:pt x="253" y="1562"/>
                      </a:lnTo>
                      <a:lnTo>
                        <a:pt x="251" y="1556"/>
                      </a:lnTo>
                      <a:lnTo>
                        <a:pt x="249" y="1549"/>
                      </a:lnTo>
                      <a:lnTo>
                        <a:pt x="247" y="1543"/>
                      </a:lnTo>
                      <a:lnTo>
                        <a:pt x="246" y="1536"/>
                      </a:lnTo>
                      <a:lnTo>
                        <a:pt x="244" y="1530"/>
                      </a:lnTo>
                      <a:lnTo>
                        <a:pt x="242" y="1524"/>
                      </a:lnTo>
                      <a:lnTo>
                        <a:pt x="240" y="1517"/>
                      </a:lnTo>
                      <a:lnTo>
                        <a:pt x="239" y="1511"/>
                      </a:lnTo>
                      <a:lnTo>
                        <a:pt x="237" y="1504"/>
                      </a:lnTo>
                      <a:lnTo>
                        <a:pt x="235" y="1498"/>
                      </a:lnTo>
                      <a:lnTo>
                        <a:pt x="234" y="1491"/>
                      </a:lnTo>
                      <a:lnTo>
                        <a:pt x="232" y="1485"/>
                      </a:lnTo>
                      <a:lnTo>
                        <a:pt x="230" y="1478"/>
                      </a:lnTo>
                      <a:lnTo>
                        <a:pt x="229" y="1472"/>
                      </a:lnTo>
                      <a:lnTo>
                        <a:pt x="228" y="1465"/>
                      </a:lnTo>
                      <a:lnTo>
                        <a:pt x="226" y="1459"/>
                      </a:lnTo>
                      <a:lnTo>
                        <a:pt x="224" y="1453"/>
                      </a:lnTo>
                      <a:lnTo>
                        <a:pt x="223" y="1446"/>
                      </a:lnTo>
                      <a:lnTo>
                        <a:pt x="221" y="1439"/>
                      </a:lnTo>
                      <a:lnTo>
                        <a:pt x="220" y="1433"/>
                      </a:lnTo>
                      <a:lnTo>
                        <a:pt x="218" y="1427"/>
                      </a:lnTo>
                      <a:lnTo>
                        <a:pt x="217" y="1420"/>
                      </a:lnTo>
                      <a:lnTo>
                        <a:pt x="216" y="1414"/>
                      </a:lnTo>
                      <a:lnTo>
                        <a:pt x="214" y="1407"/>
                      </a:lnTo>
                      <a:lnTo>
                        <a:pt x="213" y="1401"/>
                      </a:lnTo>
                      <a:lnTo>
                        <a:pt x="212" y="1394"/>
                      </a:lnTo>
                      <a:lnTo>
                        <a:pt x="211" y="1388"/>
                      </a:lnTo>
                      <a:lnTo>
                        <a:pt x="209" y="1381"/>
                      </a:lnTo>
                      <a:lnTo>
                        <a:pt x="208" y="1375"/>
                      </a:lnTo>
                      <a:lnTo>
                        <a:pt x="207" y="1368"/>
                      </a:lnTo>
                      <a:lnTo>
                        <a:pt x="206" y="1362"/>
                      </a:lnTo>
                      <a:lnTo>
                        <a:pt x="204" y="1356"/>
                      </a:lnTo>
                      <a:lnTo>
                        <a:pt x="203" y="1349"/>
                      </a:lnTo>
                      <a:lnTo>
                        <a:pt x="202" y="1343"/>
                      </a:lnTo>
                      <a:lnTo>
                        <a:pt x="201" y="1336"/>
                      </a:lnTo>
                      <a:lnTo>
                        <a:pt x="200" y="1330"/>
                      </a:lnTo>
                      <a:lnTo>
                        <a:pt x="199" y="1324"/>
                      </a:lnTo>
                      <a:lnTo>
                        <a:pt x="197" y="1317"/>
                      </a:lnTo>
                      <a:lnTo>
                        <a:pt x="196" y="1310"/>
                      </a:lnTo>
                      <a:lnTo>
                        <a:pt x="195" y="1304"/>
                      </a:lnTo>
                      <a:lnTo>
                        <a:pt x="194" y="1298"/>
                      </a:lnTo>
                      <a:lnTo>
                        <a:pt x="193" y="1291"/>
                      </a:lnTo>
                      <a:lnTo>
                        <a:pt x="192" y="1285"/>
                      </a:lnTo>
                      <a:lnTo>
                        <a:pt x="191" y="1278"/>
                      </a:lnTo>
                      <a:lnTo>
                        <a:pt x="190" y="1272"/>
                      </a:lnTo>
                      <a:lnTo>
                        <a:pt x="189" y="1265"/>
                      </a:lnTo>
                      <a:lnTo>
                        <a:pt x="188" y="1259"/>
                      </a:lnTo>
                      <a:lnTo>
                        <a:pt x="187" y="1252"/>
                      </a:lnTo>
                      <a:lnTo>
                        <a:pt x="186" y="1246"/>
                      </a:lnTo>
                      <a:lnTo>
                        <a:pt x="185" y="1239"/>
                      </a:lnTo>
                      <a:lnTo>
                        <a:pt x="184" y="1233"/>
                      </a:lnTo>
                      <a:lnTo>
                        <a:pt x="183" y="1227"/>
                      </a:lnTo>
                      <a:lnTo>
                        <a:pt x="182" y="1220"/>
                      </a:lnTo>
                      <a:lnTo>
                        <a:pt x="181" y="1213"/>
                      </a:lnTo>
                      <a:lnTo>
                        <a:pt x="180" y="1207"/>
                      </a:lnTo>
                      <a:lnTo>
                        <a:pt x="179" y="1201"/>
                      </a:lnTo>
                      <a:lnTo>
                        <a:pt x="179" y="1194"/>
                      </a:lnTo>
                      <a:lnTo>
                        <a:pt x="177" y="1188"/>
                      </a:lnTo>
                      <a:lnTo>
                        <a:pt x="176" y="1181"/>
                      </a:lnTo>
                      <a:lnTo>
                        <a:pt x="176" y="1175"/>
                      </a:lnTo>
                      <a:lnTo>
                        <a:pt x="175" y="1168"/>
                      </a:lnTo>
                      <a:lnTo>
                        <a:pt x="174" y="1162"/>
                      </a:lnTo>
                      <a:lnTo>
                        <a:pt x="173" y="1156"/>
                      </a:lnTo>
                      <a:lnTo>
                        <a:pt x="172" y="1149"/>
                      </a:lnTo>
                      <a:lnTo>
                        <a:pt x="172" y="1142"/>
                      </a:lnTo>
                      <a:lnTo>
                        <a:pt x="171" y="1136"/>
                      </a:lnTo>
                      <a:lnTo>
                        <a:pt x="170" y="1130"/>
                      </a:lnTo>
                      <a:lnTo>
                        <a:pt x="169" y="1123"/>
                      </a:lnTo>
                      <a:lnTo>
                        <a:pt x="168" y="1117"/>
                      </a:lnTo>
                      <a:lnTo>
                        <a:pt x="167" y="1110"/>
                      </a:lnTo>
                      <a:lnTo>
                        <a:pt x="167" y="1104"/>
                      </a:lnTo>
                      <a:lnTo>
                        <a:pt x="166" y="1097"/>
                      </a:lnTo>
                      <a:lnTo>
                        <a:pt x="165" y="1091"/>
                      </a:lnTo>
                      <a:lnTo>
                        <a:pt x="164" y="1084"/>
                      </a:lnTo>
                      <a:lnTo>
                        <a:pt x="164" y="1078"/>
                      </a:lnTo>
                      <a:lnTo>
                        <a:pt x="163" y="1072"/>
                      </a:lnTo>
                      <a:lnTo>
                        <a:pt x="162" y="1065"/>
                      </a:lnTo>
                      <a:lnTo>
                        <a:pt x="161" y="1059"/>
                      </a:lnTo>
                      <a:lnTo>
                        <a:pt x="160" y="1052"/>
                      </a:lnTo>
                      <a:lnTo>
                        <a:pt x="160" y="1046"/>
                      </a:lnTo>
                      <a:lnTo>
                        <a:pt x="159" y="1039"/>
                      </a:lnTo>
                      <a:lnTo>
                        <a:pt x="158" y="1033"/>
                      </a:lnTo>
                      <a:lnTo>
                        <a:pt x="157" y="1026"/>
                      </a:lnTo>
                      <a:lnTo>
                        <a:pt x="157" y="1020"/>
                      </a:lnTo>
                      <a:lnTo>
                        <a:pt x="156" y="1013"/>
                      </a:lnTo>
                      <a:lnTo>
                        <a:pt x="155" y="1007"/>
                      </a:lnTo>
                      <a:lnTo>
                        <a:pt x="155" y="1001"/>
                      </a:lnTo>
                      <a:lnTo>
                        <a:pt x="154" y="994"/>
                      </a:lnTo>
                      <a:lnTo>
                        <a:pt x="154" y="988"/>
                      </a:lnTo>
                      <a:lnTo>
                        <a:pt x="153" y="981"/>
                      </a:lnTo>
                      <a:lnTo>
                        <a:pt x="152" y="975"/>
                      </a:lnTo>
                      <a:lnTo>
                        <a:pt x="152" y="968"/>
                      </a:lnTo>
                      <a:lnTo>
                        <a:pt x="151" y="962"/>
                      </a:lnTo>
                      <a:lnTo>
                        <a:pt x="150" y="955"/>
                      </a:lnTo>
                      <a:lnTo>
                        <a:pt x="150" y="949"/>
                      </a:lnTo>
                      <a:lnTo>
                        <a:pt x="149" y="942"/>
                      </a:lnTo>
                      <a:lnTo>
                        <a:pt x="148" y="936"/>
                      </a:lnTo>
                      <a:lnTo>
                        <a:pt x="148" y="930"/>
                      </a:lnTo>
                      <a:lnTo>
                        <a:pt x="147" y="923"/>
                      </a:lnTo>
                      <a:lnTo>
                        <a:pt x="147" y="916"/>
                      </a:lnTo>
                      <a:lnTo>
                        <a:pt x="146" y="910"/>
                      </a:lnTo>
                      <a:lnTo>
                        <a:pt x="146" y="904"/>
                      </a:lnTo>
                      <a:lnTo>
                        <a:pt x="145" y="897"/>
                      </a:lnTo>
                      <a:lnTo>
                        <a:pt x="144" y="891"/>
                      </a:lnTo>
                      <a:lnTo>
                        <a:pt x="144" y="884"/>
                      </a:lnTo>
                      <a:lnTo>
                        <a:pt x="143" y="878"/>
                      </a:lnTo>
                      <a:lnTo>
                        <a:pt x="143" y="871"/>
                      </a:lnTo>
                      <a:lnTo>
                        <a:pt x="142" y="865"/>
                      </a:lnTo>
                      <a:lnTo>
                        <a:pt x="141" y="858"/>
                      </a:lnTo>
                      <a:lnTo>
                        <a:pt x="141" y="852"/>
                      </a:lnTo>
                      <a:lnTo>
                        <a:pt x="140" y="845"/>
                      </a:lnTo>
                      <a:lnTo>
                        <a:pt x="140" y="839"/>
                      </a:lnTo>
                      <a:lnTo>
                        <a:pt x="139" y="833"/>
                      </a:lnTo>
                      <a:lnTo>
                        <a:pt x="139" y="826"/>
                      </a:lnTo>
                      <a:lnTo>
                        <a:pt x="138" y="820"/>
                      </a:lnTo>
                      <a:lnTo>
                        <a:pt x="138" y="813"/>
                      </a:lnTo>
                      <a:lnTo>
                        <a:pt x="137" y="807"/>
                      </a:lnTo>
                      <a:lnTo>
                        <a:pt x="136" y="801"/>
                      </a:lnTo>
                      <a:lnTo>
                        <a:pt x="136" y="794"/>
                      </a:lnTo>
                      <a:lnTo>
                        <a:pt x="136" y="787"/>
                      </a:lnTo>
                      <a:lnTo>
                        <a:pt x="135" y="781"/>
                      </a:lnTo>
                      <a:lnTo>
                        <a:pt x="134" y="775"/>
                      </a:lnTo>
                      <a:lnTo>
                        <a:pt x="134" y="768"/>
                      </a:lnTo>
                      <a:lnTo>
                        <a:pt x="134" y="762"/>
                      </a:lnTo>
                      <a:lnTo>
                        <a:pt x="133" y="755"/>
                      </a:lnTo>
                      <a:lnTo>
                        <a:pt x="132" y="749"/>
                      </a:lnTo>
                      <a:lnTo>
                        <a:pt x="132" y="742"/>
                      </a:lnTo>
                      <a:lnTo>
                        <a:pt x="132" y="736"/>
                      </a:lnTo>
                      <a:lnTo>
                        <a:pt x="131" y="729"/>
                      </a:lnTo>
                      <a:lnTo>
                        <a:pt x="131" y="723"/>
                      </a:lnTo>
                      <a:lnTo>
                        <a:pt x="130" y="716"/>
                      </a:lnTo>
                      <a:lnTo>
                        <a:pt x="129" y="710"/>
                      </a:lnTo>
                      <a:lnTo>
                        <a:pt x="129" y="704"/>
                      </a:lnTo>
                      <a:lnTo>
                        <a:pt x="129" y="697"/>
                      </a:lnTo>
                      <a:lnTo>
                        <a:pt x="128" y="690"/>
                      </a:lnTo>
                      <a:lnTo>
                        <a:pt x="128" y="684"/>
                      </a:lnTo>
                      <a:lnTo>
                        <a:pt x="127" y="678"/>
                      </a:lnTo>
                      <a:lnTo>
                        <a:pt x="127" y="671"/>
                      </a:lnTo>
                      <a:lnTo>
                        <a:pt x="127" y="665"/>
                      </a:lnTo>
                      <a:lnTo>
                        <a:pt x="126" y="658"/>
                      </a:lnTo>
                      <a:lnTo>
                        <a:pt x="125" y="652"/>
                      </a:lnTo>
                      <a:lnTo>
                        <a:pt x="125" y="645"/>
                      </a:lnTo>
                      <a:lnTo>
                        <a:pt x="125" y="639"/>
                      </a:lnTo>
                      <a:lnTo>
                        <a:pt x="124" y="633"/>
                      </a:lnTo>
                      <a:lnTo>
                        <a:pt x="124" y="626"/>
                      </a:lnTo>
                      <a:lnTo>
                        <a:pt x="123" y="619"/>
                      </a:lnTo>
                      <a:lnTo>
                        <a:pt x="123" y="613"/>
                      </a:lnTo>
                      <a:lnTo>
                        <a:pt x="122" y="607"/>
                      </a:lnTo>
                      <a:lnTo>
                        <a:pt x="122" y="600"/>
                      </a:lnTo>
                      <a:lnTo>
                        <a:pt x="122" y="594"/>
                      </a:lnTo>
                      <a:lnTo>
                        <a:pt x="121" y="587"/>
                      </a:lnTo>
                      <a:lnTo>
                        <a:pt x="121" y="581"/>
                      </a:lnTo>
                      <a:lnTo>
                        <a:pt x="120" y="575"/>
                      </a:lnTo>
                      <a:lnTo>
                        <a:pt x="120" y="568"/>
                      </a:lnTo>
                      <a:lnTo>
                        <a:pt x="120" y="561"/>
                      </a:lnTo>
                      <a:lnTo>
                        <a:pt x="119" y="555"/>
                      </a:lnTo>
                      <a:lnTo>
                        <a:pt x="119" y="549"/>
                      </a:lnTo>
                      <a:lnTo>
                        <a:pt x="118" y="542"/>
                      </a:lnTo>
                      <a:lnTo>
                        <a:pt x="118" y="536"/>
                      </a:lnTo>
                      <a:lnTo>
                        <a:pt x="118" y="529"/>
                      </a:lnTo>
                      <a:lnTo>
                        <a:pt x="118" y="523"/>
                      </a:lnTo>
                      <a:lnTo>
                        <a:pt x="117" y="516"/>
                      </a:lnTo>
                      <a:lnTo>
                        <a:pt x="117" y="510"/>
                      </a:lnTo>
                      <a:lnTo>
                        <a:pt x="116" y="503"/>
                      </a:lnTo>
                      <a:lnTo>
                        <a:pt x="116" y="497"/>
                      </a:lnTo>
                      <a:lnTo>
                        <a:pt x="115" y="490"/>
                      </a:lnTo>
                      <a:lnTo>
                        <a:pt x="115" y="484"/>
                      </a:lnTo>
                      <a:lnTo>
                        <a:pt x="115" y="478"/>
                      </a:lnTo>
                      <a:lnTo>
                        <a:pt x="114" y="471"/>
                      </a:lnTo>
                      <a:lnTo>
                        <a:pt x="114" y="465"/>
                      </a:lnTo>
                      <a:lnTo>
                        <a:pt x="114" y="458"/>
                      </a:lnTo>
                      <a:lnTo>
                        <a:pt x="113" y="452"/>
                      </a:lnTo>
                      <a:lnTo>
                        <a:pt x="113" y="445"/>
                      </a:lnTo>
                      <a:lnTo>
                        <a:pt x="113" y="439"/>
                      </a:lnTo>
                      <a:lnTo>
                        <a:pt x="112" y="432"/>
                      </a:lnTo>
                      <a:lnTo>
                        <a:pt x="112" y="426"/>
                      </a:lnTo>
                      <a:lnTo>
                        <a:pt x="111" y="419"/>
                      </a:lnTo>
                      <a:lnTo>
                        <a:pt x="111" y="413"/>
                      </a:lnTo>
                      <a:lnTo>
                        <a:pt x="111" y="407"/>
                      </a:lnTo>
                      <a:lnTo>
                        <a:pt x="111" y="400"/>
                      </a:lnTo>
                      <a:lnTo>
                        <a:pt x="110" y="393"/>
                      </a:lnTo>
                      <a:lnTo>
                        <a:pt x="110" y="387"/>
                      </a:lnTo>
                      <a:lnTo>
                        <a:pt x="109" y="381"/>
                      </a:lnTo>
                      <a:lnTo>
                        <a:pt x="109" y="374"/>
                      </a:lnTo>
                      <a:lnTo>
                        <a:pt x="109" y="368"/>
                      </a:lnTo>
                      <a:lnTo>
                        <a:pt x="108" y="361"/>
                      </a:lnTo>
                      <a:lnTo>
                        <a:pt x="108" y="355"/>
                      </a:lnTo>
                      <a:lnTo>
                        <a:pt x="108" y="348"/>
                      </a:lnTo>
                      <a:lnTo>
                        <a:pt x="108" y="342"/>
                      </a:lnTo>
                      <a:lnTo>
                        <a:pt x="107" y="335"/>
                      </a:lnTo>
                      <a:lnTo>
                        <a:pt x="107" y="329"/>
                      </a:lnTo>
                      <a:lnTo>
                        <a:pt x="106" y="323"/>
                      </a:lnTo>
                      <a:lnTo>
                        <a:pt x="106" y="316"/>
                      </a:lnTo>
                      <a:lnTo>
                        <a:pt x="106" y="310"/>
                      </a:lnTo>
                      <a:lnTo>
                        <a:pt x="106" y="303"/>
                      </a:lnTo>
                      <a:lnTo>
                        <a:pt x="105" y="297"/>
                      </a:lnTo>
                      <a:lnTo>
                        <a:pt x="105" y="290"/>
                      </a:lnTo>
                      <a:lnTo>
                        <a:pt x="105" y="284"/>
                      </a:lnTo>
                      <a:lnTo>
                        <a:pt x="104" y="278"/>
                      </a:lnTo>
                      <a:lnTo>
                        <a:pt x="104" y="271"/>
                      </a:lnTo>
                      <a:lnTo>
                        <a:pt x="104" y="264"/>
                      </a:lnTo>
                      <a:lnTo>
                        <a:pt x="104" y="258"/>
                      </a:lnTo>
                      <a:lnTo>
                        <a:pt x="103" y="252"/>
                      </a:lnTo>
                      <a:lnTo>
                        <a:pt x="103" y="245"/>
                      </a:lnTo>
                      <a:lnTo>
                        <a:pt x="103" y="239"/>
                      </a:lnTo>
                      <a:lnTo>
                        <a:pt x="102" y="232"/>
                      </a:lnTo>
                      <a:lnTo>
                        <a:pt x="102" y="226"/>
                      </a:lnTo>
                      <a:lnTo>
                        <a:pt x="102" y="219"/>
                      </a:lnTo>
                      <a:lnTo>
                        <a:pt x="101" y="213"/>
                      </a:lnTo>
                      <a:lnTo>
                        <a:pt x="101" y="206"/>
                      </a:lnTo>
                      <a:lnTo>
                        <a:pt x="101" y="200"/>
                      </a:lnTo>
                      <a:lnTo>
                        <a:pt x="101" y="193"/>
                      </a:lnTo>
                      <a:lnTo>
                        <a:pt x="100" y="187"/>
                      </a:lnTo>
                      <a:lnTo>
                        <a:pt x="100" y="181"/>
                      </a:lnTo>
                      <a:lnTo>
                        <a:pt x="100" y="174"/>
                      </a:lnTo>
                      <a:lnTo>
                        <a:pt x="99" y="167"/>
                      </a:lnTo>
                      <a:lnTo>
                        <a:pt x="99" y="161"/>
                      </a:lnTo>
                      <a:lnTo>
                        <a:pt x="99" y="155"/>
                      </a:lnTo>
                      <a:lnTo>
                        <a:pt x="99" y="148"/>
                      </a:lnTo>
                      <a:lnTo>
                        <a:pt x="98" y="142"/>
                      </a:lnTo>
                      <a:lnTo>
                        <a:pt x="98" y="135"/>
                      </a:lnTo>
                      <a:lnTo>
                        <a:pt x="98" y="129"/>
                      </a:lnTo>
                      <a:lnTo>
                        <a:pt x="97" y="122"/>
                      </a:lnTo>
                      <a:lnTo>
                        <a:pt x="97" y="116"/>
                      </a:lnTo>
                      <a:lnTo>
                        <a:pt x="97" y="110"/>
                      </a:lnTo>
                      <a:lnTo>
                        <a:pt x="97" y="104"/>
                      </a:lnTo>
                      <a:lnTo>
                        <a:pt x="97" y="103"/>
                      </a:lnTo>
                      <a:lnTo>
                        <a:pt x="97" y="96"/>
                      </a:lnTo>
                      <a:lnTo>
                        <a:pt x="96" y="90"/>
                      </a:lnTo>
                      <a:lnTo>
                        <a:pt x="96" y="84"/>
                      </a:lnTo>
                      <a:lnTo>
                        <a:pt x="96" y="77"/>
                      </a:lnTo>
                      <a:lnTo>
                        <a:pt x="95" y="71"/>
                      </a:lnTo>
                      <a:lnTo>
                        <a:pt x="95" y="64"/>
                      </a:lnTo>
                      <a:lnTo>
                        <a:pt x="95" y="58"/>
                      </a:lnTo>
                      <a:lnTo>
                        <a:pt x="94" y="52"/>
                      </a:lnTo>
                      <a:lnTo>
                        <a:pt x="94" y="45"/>
                      </a:lnTo>
                      <a:lnTo>
                        <a:pt x="94" y="38"/>
                      </a:lnTo>
                      <a:lnTo>
                        <a:pt x="94" y="32"/>
                      </a:lnTo>
                      <a:lnTo>
                        <a:pt x="94" y="26"/>
                      </a:lnTo>
                      <a:lnTo>
                        <a:pt x="93" y="19"/>
                      </a:lnTo>
                      <a:lnTo>
                        <a:pt x="93" y="13"/>
                      </a:lnTo>
                      <a:lnTo>
                        <a:pt x="93" y="6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1" y="19"/>
                      </a:lnTo>
                      <a:lnTo>
                        <a:pt x="1" y="26"/>
                      </a:lnTo>
                      <a:lnTo>
                        <a:pt x="1" y="32"/>
                      </a:lnTo>
                      <a:lnTo>
                        <a:pt x="2" y="38"/>
                      </a:lnTo>
                      <a:lnTo>
                        <a:pt x="2" y="45"/>
                      </a:lnTo>
                      <a:lnTo>
                        <a:pt x="2" y="52"/>
                      </a:lnTo>
                      <a:lnTo>
                        <a:pt x="2" y="58"/>
                      </a:lnTo>
                      <a:lnTo>
                        <a:pt x="3" y="64"/>
                      </a:lnTo>
                      <a:lnTo>
                        <a:pt x="3" y="71"/>
                      </a:lnTo>
                      <a:lnTo>
                        <a:pt x="3" y="77"/>
                      </a:lnTo>
                      <a:lnTo>
                        <a:pt x="3" y="84"/>
                      </a:lnTo>
                      <a:lnTo>
                        <a:pt x="3" y="90"/>
                      </a:lnTo>
                      <a:lnTo>
                        <a:pt x="4" y="96"/>
                      </a:lnTo>
                      <a:lnTo>
                        <a:pt x="4" y="103"/>
                      </a:lnTo>
                      <a:lnTo>
                        <a:pt x="4" y="110"/>
                      </a:lnTo>
                      <a:lnTo>
                        <a:pt x="4" y="116"/>
                      </a:lnTo>
                      <a:lnTo>
                        <a:pt x="5" y="122"/>
                      </a:lnTo>
                      <a:lnTo>
                        <a:pt x="5" y="129"/>
                      </a:lnTo>
                      <a:lnTo>
                        <a:pt x="5" y="135"/>
                      </a:lnTo>
                      <a:lnTo>
                        <a:pt x="5" y="142"/>
                      </a:lnTo>
                      <a:lnTo>
                        <a:pt x="5" y="148"/>
                      </a:lnTo>
                      <a:lnTo>
                        <a:pt x="6" y="155"/>
                      </a:lnTo>
                      <a:lnTo>
                        <a:pt x="6" y="161"/>
                      </a:lnTo>
                      <a:lnTo>
                        <a:pt x="6" y="167"/>
                      </a:lnTo>
                      <a:lnTo>
                        <a:pt x="7" y="174"/>
                      </a:lnTo>
                      <a:lnTo>
                        <a:pt x="7" y="181"/>
                      </a:lnTo>
                      <a:lnTo>
                        <a:pt x="7" y="187"/>
                      </a:lnTo>
                      <a:lnTo>
                        <a:pt x="7" y="193"/>
                      </a:lnTo>
                      <a:lnTo>
                        <a:pt x="7" y="200"/>
                      </a:lnTo>
                      <a:lnTo>
                        <a:pt x="8" y="206"/>
                      </a:lnTo>
                      <a:lnTo>
                        <a:pt x="8" y="213"/>
                      </a:lnTo>
                      <a:lnTo>
                        <a:pt x="8" y="219"/>
                      </a:lnTo>
                      <a:lnTo>
                        <a:pt x="9" y="226"/>
                      </a:lnTo>
                      <a:lnTo>
                        <a:pt x="9" y="232"/>
                      </a:lnTo>
                      <a:lnTo>
                        <a:pt x="9" y="239"/>
                      </a:lnTo>
                      <a:lnTo>
                        <a:pt x="10" y="245"/>
                      </a:lnTo>
                      <a:lnTo>
                        <a:pt x="10" y="252"/>
                      </a:lnTo>
                      <a:lnTo>
                        <a:pt x="10" y="258"/>
                      </a:lnTo>
                      <a:lnTo>
                        <a:pt x="10" y="264"/>
                      </a:lnTo>
                      <a:lnTo>
                        <a:pt x="10" y="271"/>
                      </a:lnTo>
                      <a:lnTo>
                        <a:pt x="11" y="278"/>
                      </a:lnTo>
                      <a:lnTo>
                        <a:pt x="11" y="284"/>
                      </a:lnTo>
                      <a:lnTo>
                        <a:pt x="11" y="290"/>
                      </a:lnTo>
                      <a:lnTo>
                        <a:pt x="12" y="297"/>
                      </a:lnTo>
                      <a:lnTo>
                        <a:pt x="12" y="303"/>
                      </a:lnTo>
                      <a:lnTo>
                        <a:pt x="12" y="310"/>
                      </a:lnTo>
                      <a:lnTo>
                        <a:pt x="12" y="316"/>
                      </a:lnTo>
                      <a:lnTo>
                        <a:pt x="13" y="323"/>
                      </a:lnTo>
                      <a:lnTo>
                        <a:pt x="13" y="329"/>
                      </a:lnTo>
                      <a:lnTo>
                        <a:pt x="13" y="335"/>
                      </a:lnTo>
                      <a:lnTo>
                        <a:pt x="14" y="342"/>
                      </a:lnTo>
                      <a:lnTo>
                        <a:pt x="14" y="348"/>
                      </a:lnTo>
                      <a:lnTo>
                        <a:pt x="14" y="355"/>
                      </a:lnTo>
                      <a:lnTo>
                        <a:pt x="14" y="361"/>
                      </a:lnTo>
                      <a:lnTo>
                        <a:pt x="15" y="368"/>
                      </a:lnTo>
                      <a:lnTo>
                        <a:pt x="15" y="374"/>
                      </a:lnTo>
                      <a:lnTo>
                        <a:pt x="15" y="381"/>
                      </a:lnTo>
                      <a:lnTo>
                        <a:pt x="16" y="387"/>
                      </a:lnTo>
                      <a:lnTo>
                        <a:pt x="16" y="393"/>
                      </a:lnTo>
                      <a:lnTo>
                        <a:pt x="17" y="400"/>
                      </a:lnTo>
                      <a:lnTo>
                        <a:pt x="17" y="407"/>
                      </a:lnTo>
                      <a:lnTo>
                        <a:pt x="17" y="413"/>
                      </a:lnTo>
                      <a:lnTo>
                        <a:pt x="17" y="419"/>
                      </a:lnTo>
                      <a:lnTo>
                        <a:pt x="18" y="426"/>
                      </a:lnTo>
                      <a:lnTo>
                        <a:pt x="18" y="432"/>
                      </a:lnTo>
                      <a:lnTo>
                        <a:pt x="18" y="439"/>
                      </a:lnTo>
                      <a:lnTo>
                        <a:pt x="19" y="445"/>
                      </a:lnTo>
                      <a:lnTo>
                        <a:pt x="19" y="452"/>
                      </a:lnTo>
                      <a:lnTo>
                        <a:pt x="19" y="458"/>
                      </a:lnTo>
                      <a:lnTo>
                        <a:pt x="19" y="465"/>
                      </a:lnTo>
                      <a:lnTo>
                        <a:pt x="20" y="471"/>
                      </a:lnTo>
                      <a:lnTo>
                        <a:pt x="20" y="478"/>
                      </a:lnTo>
                      <a:lnTo>
                        <a:pt x="21" y="484"/>
                      </a:lnTo>
                      <a:lnTo>
                        <a:pt x="21" y="490"/>
                      </a:lnTo>
                      <a:lnTo>
                        <a:pt x="21" y="497"/>
                      </a:lnTo>
                      <a:lnTo>
                        <a:pt x="21" y="503"/>
                      </a:lnTo>
                      <a:lnTo>
                        <a:pt x="22" y="510"/>
                      </a:lnTo>
                      <a:lnTo>
                        <a:pt x="22" y="516"/>
                      </a:lnTo>
                      <a:lnTo>
                        <a:pt x="23" y="523"/>
                      </a:lnTo>
                      <a:lnTo>
                        <a:pt x="23" y="529"/>
                      </a:lnTo>
                      <a:lnTo>
                        <a:pt x="23" y="536"/>
                      </a:lnTo>
                      <a:lnTo>
                        <a:pt x="24" y="542"/>
                      </a:lnTo>
                      <a:lnTo>
                        <a:pt x="24" y="549"/>
                      </a:lnTo>
                      <a:lnTo>
                        <a:pt x="24" y="555"/>
                      </a:lnTo>
                      <a:lnTo>
                        <a:pt x="25" y="561"/>
                      </a:lnTo>
                      <a:lnTo>
                        <a:pt x="25" y="568"/>
                      </a:lnTo>
                      <a:lnTo>
                        <a:pt x="26" y="575"/>
                      </a:lnTo>
                      <a:lnTo>
                        <a:pt x="26" y="581"/>
                      </a:lnTo>
                      <a:lnTo>
                        <a:pt x="26" y="587"/>
                      </a:lnTo>
                      <a:lnTo>
                        <a:pt x="26" y="594"/>
                      </a:lnTo>
                      <a:lnTo>
                        <a:pt x="27" y="600"/>
                      </a:lnTo>
                      <a:lnTo>
                        <a:pt x="27" y="607"/>
                      </a:lnTo>
                      <a:lnTo>
                        <a:pt x="28" y="613"/>
                      </a:lnTo>
                      <a:lnTo>
                        <a:pt x="28" y="619"/>
                      </a:lnTo>
                      <a:lnTo>
                        <a:pt x="29" y="626"/>
                      </a:lnTo>
                      <a:lnTo>
                        <a:pt x="29" y="633"/>
                      </a:lnTo>
                      <a:lnTo>
                        <a:pt x="29" y="639"/>
                      </a:lnTo>
                      <a:lnTo>
                        <a:pt x="30" y="645"/>
                      </a:lnTo>
                      <a:lnTo>
                        <a:pt x="30" y="652"/>
                      </a:lnTo>
                      <a:lnTo>
                        <a:pt x="31" y="658"/>
                      </a:lnTo>
                      <a:lnTo>
                        <a:pt x="31" y="665"/>
                      </a:lnTo>
                      <a:lnTo>
                        <a:pt x="31" y="671"/>
                      </a:lnTo>
                      <a:lnTo>
                        <a:pt x="32" y="678"/>
                      </a:lnTo>
                      <a:lnTo>
                        <a:pt x="32" y="684"/>
                      </a:lnTo>
                      <a:lnTo>
                        <a:pt x="33" y="690"/>
                      </a:lnTo>
                      <a:lnTo>
                        <a:pt x="33" y="697"/>
                      </a:lnTo>
                      <a:lnTo>
                        <a:pt x="33" y="704"/>
                      </a:lnTo>
                      <a:lnTo>
                        <a:pt x="34" y="710"/>
                      </a:lnTo>
                      <a:lnTo>
                        <a:pt x="34" y="716"/>
                      </a:lnTo>
                      <a:lnTo>
                        <a:pt x="35" y="723"/>
                      </a:lnTo>
                      <a:lnTo>
                        <a:pt x="35" y="729"/>
                      </a:lnTo>
                      <a:lnTo>
                        <a:pt x="36" y="736"/>
                      </a:lnTo>
                      <a:lnTo>
                        <a:pt x="36" y="742"/>
                      </a:lnTo>
                      <a:lnTo>
                        <a:pt x="36" y="749"/>
                      </a:lnTo>
                      <a:lnTo>
                        <a:pt x="37" y="755"/>
                      </a:lnTo>
                      <a:lnTo>
                        <a:pt x="37" y="762"/>
                      </a:lnTo>
                      <a:lnTo>
                        <a:pt x="38" y="768"/>
                      </a:lnTo>
                      <a:lnTo>
                        <a:pt x="38" y="775"/>
                      </a:lnTo>
                      <a:lnTo>
                        <a:pt x="39" y="781"/>
                      </a:lnTo>
                      <a:lnTo>
                        <a:pt x="39" y="787"/>
                      </a:lnTo>
                      <a:lnTo>
                        <a:pt x="40" y="794"/>
                      </a:lnTo>
                      <a:lnTo>
                        <a:pt x="40" y="801"/>
                      </a:lnTo>
                      <a:lnTo>
                        <a:pt x="40" y="807"/>
                      </a:lnTo>
                      <a:lnTo>
                        <a:pt x="41" y="813"/>
                      </a:lnTo>
                      <a:lnTo>
                        <a:pt x="41" y="820"/>
                      </a:lnTo>
                      <a:lnTo>
                        <a:pt x="42" y="826"/>
                      </a:lnTo>
                      <a:lnTo>
                        <a:pt x="43" y="833"/>
                      </a:lnTo>
                      <a:lnTo>
                        <a:pt x="43" y="839"/>
                      </a:lnTo>
                      <a:lnTo>
                        <a:pt x="43" y="845"/>
                      </a:lnTo>
                      <a:lnTo>
                        <a:pt x="44" y="852"/>
                      </a:lnTo>
                      <a:lnTo>
                        <a:pt x="45" y="858"/>
                      </a:lnTo>
                      <a:lnTo>
                        <a:pt x="45" y="865"/>
                      </a:lnTo>
                      <a:lnTo>
                        <a:pt x="45" y="871"/>
                      </a:lnTo>
                      <a:lnTo>
                        <a:pt x="46" y="878"/>
                      </a:lnTo>
                      <a:lnTo>
                        <a:pt x="47" y="884"/>
                      </a:lnTo>
                      <a:lnTo>
                        <a:pt x="47" y="891"/>
                      </a:lnTo>
                      <a:lnTo>
                        <a:pt x="47" y="897"/>
                      </a:lnTo>
                      <a:lnTo>
                        <a:pt x="48" y="904"/>
                      </a:lnTo>
                      <a:lnTo>
                        <a:pt x="49" y="910"/>
                      </a:lnTo>
                      <a:lnTo>
                        <a:pt x="49" y="916"/>
                      </a:lnTo>
                      <a:lnTo>
                        <a:pt x="50" y="923"/>
                      </a:lnTo>
                      <a:lnTo>
                        <a:pt x="50" y="930"/>
                      </a:lnTo>
                      <a:lnTo>
                        <a:pt x="51" y="936"/>
                      </a:lnTo>
                      <a:lnTo>
                        <a:pt x="52" y="942"/>
                      </a:lnTo>
                      <a:lnTo>
                        <a:pt x="52" y="949"/>
                      </a:lnTo>
                      <a:lnTo>
                        <a:pt x="52" y="955"/>
                      </a:lnTo>
                      <a:lnTo>
                        <a:pt x="53" y="962"/>
                      </a:lnTo>
                      <a:lnTo>
                        <a:pt x="54" y="968"/>
                      </a:lnTo>
                      <a:lnTo>
                        <a:pt x="54" y="975"/>
                      </a:lnTo>
                      <a:lnTo>
                        <a:pt x="55" y="981"/>
                      </a:lnTo>
                      <a:lnTo>
                        <a:pt x="56" y="988"/>
                      </a:lnTo>
                      <a:lnTo>
                        <a:pt x="56" y="994"/>
                      </a:lnTo>
                      <a:lnTo>
                        <a:pt x="57" y="1001"/>
                      </a:lnTo>
                      <a:lnTo>
                        <a:pt x="57" y="1007"/>
                      </a:lnTo>
                      <a:lnTo>
                        <a:pt x="58" y="1013"/>
                      </a:lnTo>
                      <a:lnTo>
                        <a:pt x="59" y="1020"/>
                      </a:lnTo>
                      <a:lnTo>
                        <a:pt x="59" y="1026"/>
                      </a:lnTo>
                      <a:lnTo>
                        <a:pt x="60" y="1033"/>
                      </a:lnTo>
                      <a:lnTo>
                        <a:pt x="61" y="1039"/>
                      </a:lnTo>
                      <a:lnTo>
                        <a:pt x="61" y="1046"/>
                      </a:lnTo>
                      <a:lnTo>
                        <a:pt x="62" y="1052"/>
                      </a:lnTo>
                      <a:lnTo>
                        <a:pt x="62" y="1059"/>
                      </a:lnTo>
                      <a:lnTo>
                        <a:pt x="63" y="1065"/>
                      </a:lnTo>
                      <a:lnTo>
                        <a:pt x="64" y="1072"/>
                      </a:lnTo>
                      <a:lnTo>
                        <a:pt x="64" y="1078"/>
                      </a:lnTo>
                      <a:lnTo>
                        <a:pt x="65" y="1084"/>
                      </a:lnTo>
                      <a:lnTo>
                        <a:pt x="66" y="1091"/>
                      </a:lnTo>
                      <a:lnTo>
                        <a:pt x="66" y="1097"/>
                      </a:lnTo>
                      <a:lnTo>
                        <a:pt x="67" y="1104"/>
                      </a:lnTo>
                      <a:lnTo>
                        <a:pt x="68" y="1110"/>
                      </a:lnTo>
                      <a:lnTo>
                        <a:pt x="69" y="1117"/>
                      </a:lnTo>
                      <a:lnTo>
                        <a:pt x="69" y="1123"/>
                      </a:lnTo>
                      <a:lnTo>
                        <a:pt x="70" y="1130"/>
                      </a:lnTo>
                      <a:lnTo>
                        <a:pt x="71" y="1136"/>
                      </a:lnTo>
                      <a:lnTo>
                        <a:pt x="72" y="1142"/>
                      </a:lnTo>
                      <a:lnTo>
                        <a:pt x="73" y="1149"/>
                      </a:lnTo>
                      <a:lnTo>
                        <a:pt x="73" y="1156"/>
                      </a:lnTo>
                      <a:lnTo>
                        <a:pt x="74" y="1162"/>
                      </a:lnTo>
                      <a:lnTo>
                        <a:pt x="75" y="1168"/>
                      </a:lnTo>
                      <a:lnTo>
                        <a:pt x="75" y="1175"/>
                      </a:lnTo>
                      <a:lnTo>
                        <a:pt x="76" y="1181"/>
                      </a:lnTo>
                      <a:lnTo>
                        <a:pt x="77" y="1188"/>
                      </a:lnTo>
                      <a:lnTo>
                        <a:pt x="78" y="1194"/>
                      </a:lnTo>
                      <a:lnTo>
                        <a:pt x="79" y="1201"/>
                      </a:lnTo>
                      <a:lnTo>
                        <a:pt x="80" y="1207"/>
                      </a:lnTo>
                      <a:lnTo>
                        <a:pt x="80" y="1213"/>
                      </a:lnTo>
                      <a:lnTo>
                        <a:pt x="81" y="1220"/>
                      </a:lnTo>
                      <a:lnTo>
                        <a:pt x="82" y="1227"/>
                      </a:lnTo>
                      <a:lnTo>
                        <a:pt x="83" y="1233"/>
                      </a:lnTo>
                      <a:lnTo>
                        <a:pt x="84" y="1239"/>
                      </a:lnTo>
                      <a:lnTo>
                        <a:pt x="85" y="1246"/>
                      </a:lnTo>
                      <a:lnTo>
                        <a:pt x="86" y="1252"/>
                      </a:lnTo>
                      <a:lnTo>
                        <a:pt x="87" y="1259"/>
                      </a:lnTo>
                      <a:lnTo>
                        <a:pt x="88" y="1265"/>
                      </a:lnTo>
                      <a:lnTo>
                        <a:pt x="89" y="1272"/>
                      </a:lnTo>
                      <a:lnTo>
                        <a:pt x="89" y="1278"/>
                      </a:lnTo>
                      <a:lnTo>
                        <a:pt x="90" y="1285"/>
                      </a:lnTo>
                      <a:lnTo>
                        <a:pt x="92" y="1291"/>
                      </a:lnTo>
                      <a:lnTo>
                        <a:pt x="92" y="1298"/>
                      </a:lnTo>
                      <a:lnTo>
                        <a:pt x="93" y="1304"/>
                      </a:lnTo>
                      <a:lnTo>
                        <a:pt x="94" y="1310"/>
                      </a:lnTo>
                      <a:lnTo>
                        <a:pt x="95" y="1317"/>
                      </a:lnTo>
                      <a:lnTo>
                        <a:pt x="97" y="1324"/>
                      </a:lnTo>
                      <a:close/>
                    </a:path>
                  </a:pathLst>
                </a:custGeom>
                <a:solidFill>
                  <a:srgbClr val="18ADDB"/>
                </a:solidFill>
                <a:ln w="12700">
                  <a:solidFill>
                    <a:srgbClr val="18ADDB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8">
                  <a:extLst>
                    <a:ext uri="{FF2B5EF4-FFF2-40B4-BE49-F238E27FC236}">
                      <a16:creationId xmlns:a16="http://schemas.microsoft.com/office/drawing/2014/main" id="{A0250135-176C-404A-A398-276A91BB6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520" y="0"/>
                  <a:ext cx="1934665" cy="3351884"/>
                </a:xfrm>
                <a:custGeom>
                  <a:avLst/>
                  <a:gdLst>
                    <a:gd name="T0" fmla="*/ 13 w 1260"/>
                    <a:gd name="T1" fmla="*/ 310 h 2183"/>
                    <a:gd name="T2" fmla="*/ 25 w 1260"/>
                    <a:gd name="T3" fmla="*/ 529 h 2183"/>
                    <a:gd name="T4" fmla="*/ 39 w 1260"/>
                    <a:gd name="T5" fmla="*/ 749 h 2183"/>
                    <a:gd name="T6" fmla="*/ 59 w 1260"/>
                    <a:gd name="T7" fmla="*/ 968 h 2183"/>
                    <a:gd name="T8" fmla="*/ 84 w 1260"/>
                    <a:gd name="T9" fmla="*/ 1188 h 2183"/>
                    <a:gd name="T10" fmla="*/ 121 w 1260"/>
                    <a:gd name="T11" fmla="*/ 1407 h 2183"/>
                    <a:gd name="T12" fmla="*/ 182 w 1260"/>
                    <a:gd name="T13" fmla="*/ 1627 h 2183"/>
                    <a:gd name="T14" fmla="*/ 294 w 1260"/>
                    <a:gd name="T15" fmla="*/ 1840 h 2183"/>
                    <a:gd name="T16" fmla="*/ 368 w 1260"/>
                    <a:gd name="T17" fmla="*/ 1931 h 2183"/>
                    <a:gd name="T18" fmla="*/ 381 w 1260"/>
                    <a:gd name="T19" fmla="*/ 1942 h 2183"/>
                    <a:gd name="T20" fmla="*/ 395 w 1260"/>
                    <a:gd name="T21" fmla="*/ 1953 h 2183"/>
                    <a:gd name="T22" fmla="*/ 409 w 1260"/>
                    <a:gd name="T23" fmla="*/ 1965 h 2183"/>
                    <a:gd name="T24" fmla="*/ 425 w 1260"/>
                    <a:gd name="T25" fmla="*/ 1976 h 2183"/>
                    <a:gd name="T26" fmla="*/ 442 w 1260"/>
                    <a:gd name="T27" fmla="*/ 1988 h 2183"/>
                    <a:gd name="T28" fmla="*/ 459 w 1260"/>
                    <a:gd name="T29" fmla="*/ 1999 h 2183"/>
                    <a:gd name="T30" fmla="*/ 479 w 1260"/>
                    <a:gd name="T31" fmla="*/ 2010 h 2183"/>
                    <a:gd name="T32" fmla="*/ 500 w 1260"/>
                    <a:gd name="T33" fmla="*/ 2021 h 2183"/>
                    <a:gd name="T34" fmla="*/ 522 w 1260"/>
                    <a:gd name="T35" fmla="*/ 2032 h 2183"/>
                    <a:gd name="T36" fmla="*/ 546 w 1260"/>
                    <a:gd name="T37" fmla="*/ 2044 h 2183"/>
                    <a:gd name="T38" fmla="*/ 573 w 1260"/>
                    <a:gd name="T39" fmla="*/ 2055 h 2183"/>
                    <a:gd name="T40" fmla="*/ 602 w 1260"/>
                    <a:gd name="T41" fmla="*/ 2066 h 2183"/>
                    <a:gd name="T42" fmla="*/ 635 w 1260"/>
                    <a:gd name="T43" fmla="*/ 2077 h 2183"/>
                    <a:gd name="T44" fmla="*/ 671 w 1260"/>
                    <a:gd name="T45" fmla="*/ 2089 h 2183"/>
                    <a:gd name="T46" fmla="*/ 712 w 1260"/>
                    <a:gd name="T47" fmla="*/ 2100 h 2183"/>
                    <a:gd name="T48" fmla="*/ 757 w 1260"/>
                    <a:gd name="T49" fmla="*/ 2112 h 2183"/>
                    <a:gd name="T50" fmla="*/ 807 w 1260"/>
                    <a:gd name="T51" fmla="*/ 2122 h 2183"/>
                    <a:gd name="T52" fmla="*/ 865 w 1260"/>
                    <a:gd name="T53" fmla="*/ 2134 h 2183"/>
                    <a:gd name="T54" fmla="*/ 933 w 1260"/>
                    <a:gd name="T55" fmla="*/ 2145 h 2183"/>
                    <a:gd name="T56" fmla="*/ 1010 w 1260"/>
                    <a:gd name="T57" fmla="*/ 2156 h 2183"/>
                    <a:gd name="T58" fmla="*/ 1104 w 1260"/>
                    <a:gd name="T59" fmla="*/ 2167 h 2183"/>
                    <a:gd name="T60" fmla="*/ 1218 w 1260"/>
                    <a:gd name="T61" fmla="*/ 2179 h 2183"/>
                    <a:gd name="T62" fmla="*/ 1260 w 1260"/>
                    <a:gd name="T63" fmla="*/ 2176 h 2183"/>
                    <a:gd name="T64" fmla="*/ 1260 w 1260"/>
                    <a:gd name="T65" fmla="*/ 2164 h 2183"/>
                    <a:gd name="T66" fmla="*/ 1171 w 1260"/>
                    <a:gd name="T67" fmla="*/ 2153 h 2183"/>
                    <a:gd name="T68" fmla="*/ 1089 w 1260"/>
                    <a:gd name="T69" fmla="*/ 2142 h 2183"/>
                    <a:gd name="T70" fmla="*/ 1018 w 1260"/>
                    <a:gd name="T71" fmla="*/ 2131 h 2183"/>
                    <a:gd name="T72" fmla="*/ 958 w 1260"/>
                    <a:gd name="T73" fmla="*/ 2120 h 2183"/>
                    <a:gd name="T74" fmla="*/ 904 w 1260"/>
                    <a:gd name="T75" fmla="*/ 2108 h 2183"/>
                    <a:gd name="T76" fmla="*/ 856 w 1260"/>
                    <a:gd name="T77" fmla="*/ 2097 h 2183"/>
                    <a:gd name="T78" fmla="*/ 813 w 1260"/>
                    <a:gd name="T79" fmla="*/ 2086 h 2183"/>
                    <a:gd name="T80" fmla="*/ 775 w 1260"/>
                    <a:gd name="T81" fmla="*/ 2074 h 2183"/>
                    <a:gd name="T82" fmla="*/ 742 w 1260"/>
                    <a:gd name="T83" fmla="*/ 2063 h 2183"/>
                    <a:gd name="T84" fmla="*/ 710 w 1260"/>
                    <a:gd name="T85" fmla="*/ 2052 h 2183"/>
                    <a:gd name="T86" fmla="*/ 682 w 1260"/>
                    <a:gd name="T87" fmla="*/ 2041 h 2183"/>
                    <a:gd name="T88" fmla="*/ 655 w 1260"/>
                    <a:gd name="T89" fmla="*/ 2029 h 2183"/>
                    <a:gd name="T90" fmla="*/ 631 w 1260"/>
                    <a:gd name="T91" fmla="*/ 2018 h 2183"/>
                    <a:gd name="T92" fmla="*/ 609 w 1260"/>
                    <a:gd name="T93" fmla="*/ 2007 h 2183"/>
                    <a:gd name="T94" fmla="*/ 589 w 1260"/>
                    <a:gd name="T95" fmla="*/ 1995 h 2183"/>
                    <a:gd name="T96" fmla="*/ 569 w 1260"/>
                    <a:gd name="T97" fmla="*/ 1984 h 2183"/>
                    <a:gd name="T98" fmla="*/ 552 w 1260"/>
                    <a:gd name="T99" fmla="*/ 1973 h 2183"/>
                    <a:gd name="T100" fmla="*/ 535 w 1260"/>
                    <a:gd name="T101" fmla="*/ 1962 h 2183"/>
                    <a:gd name="T102" fmla="*/ 519 w 1260"/>
                    <a:gd name="T103" fmla="*/ 1950 h 2183"/>
                    <a:gd name="T104" fmla="*/ 505 w 1260"/>
                    <a:gd name="T105" fmla="*/ 1939 h 2183"/>
                    <a:gd name="T106" fmla="*/ 491 w 1260"/>
                    <a:gd name="T107" fmla="*/ 1928 h 2183"/>
                    <a:gd name="T108" fmla="*/ 372 w 1260"/>
                    <a:gd name="T109" fmla="*/ 1782 h 2183"/>
                    <a:gd name="T110" fmla="*/ 267 w 1260"/>
                    <a:gd name="T111" fmla="*/ 1562 h 2183"/>
                    <a:gd name="T112" fmla="*/ 213 w 1260"/>
                    <a:gd name="T113" fmla="*/ 1349 h 2183"/>
                    <a:gd name="T114" fmla="*/ 176 w 1260"/>
                    <a:gd name="T115" fmla="*/ 1130 h 2183"/>
                    <a:gd name="T116" fmla="*/ 151 w 1260"/>
                    <a:gd name="T117" fmla="*/ 910 h 2183"/>
                    <a:gd name="T118" fmla="*/ 131 w 1260"/>
                    <a:gd name="T119" fmla="*/ 690 h 2183"/>
                    <a:gd name="T120" fmla="*/ 116 w 1260"/>
                    <a:gd name="T121" fmla="*/ 471 h 2183"/>
                    <a:gd name="T122" fmla="*/ 104 w 1260"/>
                    <a:gd name="T123" fmla="*/ 252 h 2183"/>
                    <a:gd name="T124" fmla="*/ 93 w 1260"/>
                    <a:gd name="T125" fmla="*/ 32 h 2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260" h="2183">
                      <a:moveTo>
                        <a:pt x="4" y="103"/>
                      </a:moveTo>
                      <a:lnTo>
                        <a:pt x="4" y="104"/>
                      </a:lnTo>
                      <a:lnTo>
                        <a:pt x="4" y="110"/>
                      </a:lnTo>
                      <a:lnTo>
                        <a:pt x="4" y="116"/>
                      </a:lnTo>
                      <a:lnTo>
                        <a:pt x="4" y="122"/>
                      </a:lnTo>
                      <a:lnTo>
                        <a:pt x="5" y="129"/>
                      </a:lnTo>
                      <a:lnTo>
                        <a:pt x="5" y="135"/>
                      </a:lnTo>
                      <a:lnTo>
                        <a:pt x="5" y="142"/>
                      </a:lnTo>
                      <a:lnTo>
                        <a:pt x="6" y="148"/>
                      </a:lnTo>
                      <a:lnTo>
                        <a:pt x="6" y="155"/>
                      </a:lnTo>
                      <a:lnTo>
                        <a:pt x="6" y="161"/>
                      </a:lnTo>
                      <a:lnTo>
                        <a:pt x="6" y="167"/>
                      </a:lnTo>
                      <a:lnTo>
                        <a:pt x="7" y="174"/>
                      </a:lnTo>
                      <a:lnTo>
                        <a:pt x="7" y="181"/>
                      </a:lnTo>
                      <a:lnTo>
                        <a:pt x="7" y="187"/>
                      </a:lnTo>
                      <a:lnTo>
                        <a:pt x="8" y="193"/>
                      </a:lnTo>
                      <a:lnTo>
                        <a:pt x="8" y="200"/>
                      </a:lnTo>
                      <a:lnTo>
                        <a:pt x="8" y="206"/>
                      </a:lnTo>
                      <a:lnTo>
                        <a:pt x="8" y="213"/>
                      </a:lnTo>
                      <a:lnTo>
                        <a:pt x="9" y="219"/>
                      </a:lnTo>
                      <a:lnTo>
                        <a:pt x="9" y="226"/>
                      </a:lnTo>
                      <a:lnTo>
                        <a:pt x="9" y="232"/>
                      </a:lnTo>
                      <a:lnTo>
                        <a:pt x="10" y="239"/>
                      </a:lnTo>
                      <a:lnTo>
                        <a:pt x="10" y="245"/>
                      </a:lnTo>
                      <a:lnTo>
                        <a:pt x="10" y="252"/>
                      </a:lnTo>
                      <a:lnTo>
                        <a:pt x="11" y="258"/>
                      </a:lnTo>
                      <a:lnTo>
                        <a:pt x="11" y="264"/>
                      </a:lnTo>
                      <a:lnTo>
                        <a:pt x="11" y="271"/>
                      </a:lnTo>
                      <a:lnTo>
                        <a:pt x="11" y="278"/>
                      </a:lnTo>
                      <a:lnTo>
                        <a:pt x="12" y="284"/>
                      </a:lnTo>
                      <a:lnTo>
                        <a:pt x="12" y="290"/>
                      </a:lnTo>
                      <a:lnTo>
                        <a:pt x="12" y="297"/>
                      </a:lnTo>
                      <a:lnTo>
                        <a:pt x="13" y="303"/>
                      </a:lnTo>
                      <a:lnTo>
                        <a:pt x="13" y="310"/>
                      </a:lnTo>
                      <a:lnTo>
                        <a:pt x="13" y="316"/>
                      </a:lnTo>
                      <a:lnTo>
                        <a:pt x="13" y="323"/>
                      </a:lnTo>
                      <a:lnTo>
                        <a:pt x="14" y="329"/>
                      </a:lnTo>
                      <a:lnTo>
                        <a:pt x="14" y="335"/>
                      </a:lnTo>
                      <a:lnTo>
                        <a:pt x="15" y="342"/>
                      </a:lnTo>
                      <a:lnTo>
                        <a:pt x="15" y="348"/>
                      </a:lnTo>
                      <a:lnTo>
                        <a:pt x="15" y="355"/>
                      </a:lnTo>
                      <a:lnTo>
                        <a:pt x="15" y="361"/>
                      </a:lnTo>
                      <a:lnTo>
                        <a:pt x="16" y="368"/>
                      </a:lnTo>
                      <a:lnTo>
                        <a:pt x="16" y="374"/>
                      </a:lnTo>
                      <a:lnTo>
                        <a:pt x="16" y="381"/>
                      </a:lnTo>
                      <a:lnTo>
                        <a:pt x="17" y="387"/>
                      </a:lnTo>
                      <a:lnTo>
                        <a:pt x="17" y="393"/>
                      </a:lnTo>
                      <a:lnTo>
                        <a:pt x="18" y="400"/>
                      </a:lnTo>
                      <a:lnTo>
                        <a:pt x="18" y="407"/>
                      </a:lnTo>
                      <a:lnTo>
                        <a:pt x="18" y="413"/>
                      </a:lnTo>
                      <a:lnTo>
                        <a:pt x="18" y="419"/>
                      </a:lnTo>
                      <a:lnTo>
                        <a:pt x="19" y="426"/>
                      </a:lnTo>
                      <a:lnTo>
                        <a:pt x="19" y="432"/>
                      </a:lnTo>
                      <a:lnTo>
                        <a:pt x="20" y="439"/>
                      </a:lnTo>
                      <a:lnTo>
                        <a:pt x="20" y="445"/>
                      </a:lnTo>
                      <a:lnTo>
                        <a:pt x="20" y="452"/>
                      </a:lnTo>
                      <a:lnTo>
                        <a:pt x="21" y="458"/>
                      </a:lnTo>
                      <a:lnTo>
                        <a:pt x="21" y="465"/>
                      </a:lnTo>
                      <a:lnTo>
                        <a:pt x="21" y="471"/>
                      </a:lnTo>
                      <a:lnTo>
                        <a:pt x="22" y="478"/>
                      </a:lnTo>
                      <a:lnTo>
                        <a:pt x="22" y="484"/>
                      </a:lnTo>
                      <a:lnTo>
                        <a:pt x="22" y="490"/>
                      </a:lnTo>
                      <a:lnTo>
                        <a:pt x="23" y="497"/>
                      </a:lnTo>
                      <a:lnTo>
                        <a:pt x="23" y="503"/>
                      </a:lnTo>
                      <a:lnTo>
                        <a:pt x="24" y="510"/>
                      </a:lnTo>
                      <a:lnTo>
                        <a:pt x="24" y="516"/>
                      </a:lnTo>
                      <a:lnTo>
                        <a:pt x="25" y="523"/>
                      </a:lnTo>
                      <a:lnTo>
                        <a:pt x="25" y="529"/>
                      </a:lnTo>
                      <a:lnTo>
                        <a:pt x="25" y="536"/>
                      </a:lnTo>
                      <a:lnTo>
                        <a:pt x="25" y="542"/>
                      </a:lnTo>
                      <a:lnTo>
                        <a:pt x="26" y="549"/>
                      </a:lnTo>
                      <a:lnTo>
                        <a:pt x="26" y="555"/>
                      </a:lnTo>
                      <a:lnTo>
                        <a:pt x="27" y="561"/>
                      </a:lnTo>
                      <a:lnTo>
                        <a:pt x="27" y="568"/>
                      </a:lnTo>
                      <a:lnTo>
                        <a:pt x="27" y="575"/>
                      </a:lnTo>
                      <a:lnTo>
                        <a:pt x="28" y="581"/>
                      </a:lnTo>
                      <a:lnTo>
                        <a:pt x="28" y="587"/>
                      </a:lnTo>
                      <a:lnTo>
                        <a:pt x="29" y="594"/>
                      </a:lnTo>
                      <a:lnTo>
                        <a:pt x="29" y="600"/>
                      </a:lnTo>
                      <a:lnTo>
                        <a:pt x="29" y="607"/>
                      </a:lnTo>
                      <a:lnTo>
                        <a:pt x="30" y="613"/>
                      </a:lnTo>
                      <a:lnTo>
                        <a:pt x="30" y="619"/>
                      </a:lnTo>
                      <a:lnTo>
                        <a:pt x="31" y="626"/>
                      </a:lnTo>
                      <a:lnTo>
                        <a:pt x="31" y="633"/>
                      </a:lnTo>
                      <a:lnTo>
                        <a:pt x="32" y="639"/>
                      </a:lnTo>
                      <a:lnTo>
                        <a:pt x="32" y="645"/>
                      </a:lnTo>
                      <a:lnTo>
                        <a:pt x="32" y="652"/>
                      </a:lnTo>
                      <a:lnTo>
                        <a:pt x="33" y="658"/>
                      </a:lnTo>
                      <a:lnTo>
                        <a:pt x="34" y="665"/>
                      </a:lnTo>
                      <a:lnTo>
                        <a:pt x="34" y="671"/>
                      </a:lnTo>
                      <a:lnTo>
                        <a:pt x="34" y="678"/>
                      </a:lnTo>
                      <a:lnTo>
                        <a:pt x="35" y="684"/>
                      </a:lnTo>
                      <a:lnTo>
                        <a:pt x="35" y="690"/>
                      </a:lnTo>
                      <a:lnTo>
                        <a:pt x="36" y="697"/>
                      </a:lnTo>
                      <a:lnTo>
                        <a:pt x="36" y="704"/>
                      </a:lnTo>
                      <a:lnTo>
                        <a:pt x="36" y="710"/>
                      </a:lnTo>
                      <a:lnTo>
                        <a:pt x="37" y="716"/>
                      </a:lnTo>
                      <a:lnTo>
                        <a:pt x="38" y="723"/>
                      </a:lnTo>
                      <a:lnTo>
                        <a:pt x="38" y="729"/>
                      </a:lnTo>
                      <a:lnTo>
                        <a:pt x="39" y="736"/>
                      </a:lnTo>
                      <a:lnTo>
                        <a:pt x="39" y="742"/>
                      </a:lnTo>
                      <a:lnTo>
                        <a:pt x="39" y="749"/>
                      </a:lnTo>
                      <a:lnTo>
                        <a:pt x="40" y="755"/>
                      </a:lnTo>
                      <a:lnTo>
                        <a:pt x="41" y="762"/>
                      </a:lnTo>
                      <a:lnTo>
                        <a:pt x="41" y="768"/>
                      </a:lnTo>
                      <a:lnTo>
                        <a:pt x="41" y="775"/>
                      </a:lnTo>
                      <a:lnTo>
                        <a:pt x="42" y="781"/>
                      </a:lnTo>
                      <a:lnTo>
                        <a:pt x="43" y="787"/>
                      </a:lnTo>
                      <a:lnTo>
                        <a:pt x="43" y="794"/>
                      </a:lnTo>
                      <a:lnTo>
                        <a:pt x="43" y="801"/>
                      </a:lnTo>
                      <a:lnTo>
                        <a:pt x="44" y="807"/>
                      </a:lnTo>
                      <a:lnTo>
                        <a:pt x="45" y="813"/>
                      </a:lnTo>
                      <a:lnTo>
                        <a:pt x="45" y="820"/>
                      </a:lnTo>
                      <a:lnTo>
                        <a:pt x="46" y="826"/>
                      </a:lnTo>
                      <a:lnTo>
                        <a:pt x="46" y="833"/>
                      </a:lnTo>
                      <a:lnTo>
                        <a:pt x="47" y="839"/>
                      </a:lnTo>
                      <a:lnTo>
                        <a:pt x="47" y="845"/>
                      </a:lnTo>
                      <a:lnTo>
                        <a:pt x="48" y="852"/>
                      </a:lnTo>
                      <a:lnTo>
                        <a:pt x="48" y="858"/>
                      </a:lnTo>
                      <a:lnTo>
                        <a:pt x="49" y="865"/>
                      </a:lnTo>
                      <a:lnTo>
                        <a:pt x="50" y="871"/>
                      </a:lnTo>
                      <a:lnTo>
                        <a:pt x="50" y="878"/>
                      </a:lnTo>
                      <a:lnTo>
                        <a:pt x="51" y="884"/>
                      </a:lnTo>
                      <a:lnTo>
                        <a:pt x="51" y="891"/>
                      </a:lnTo>
                      <a:lnTo>
                        <a:pt x="52" y="897"/>
                      </a:lnTo>
                      <a:lnTo>
                        <a:pt x="53" y="904"/>
                      </a:lnTo>
                      <a:lnTo>
                        <a:pt x="53" y="910"/>
                      </a:lnTo>
                      <a:lnTo>
                        <a:pt x="54" y="916"/>
                      </a:lnTo>
                      <a:lnTo>
                        <a:pt x="54" y="923"/>
                      </a:lnTo>
                      <a:lnTo>
                        <a:pt x="55" y="930"/>
                      </a:lnTo>
                      <a:lnTo>
                        <a:pt x="55" y="936"/>
                      </a:lnTo>
                      <a:lnTo>
                        <a:pt x="56" y="942"/>
                      </a:lnTo>
                      <a:lnTo>
                        <a:pt x="57" y="949"/>
                      </a:lnTo>
                      <a:lnTo>
                        <a:pt x="57" y="955"/>
                      </a:lnTo>
                      <a:lnTo>
                        <a:pt x="58" y="962"/>
                      </a:lnTo>
                      <a:lnTo>
                        <a:pt x="59" y="968"/>
                      </a:lnTo>
                      <a:lnTo>
                        <a:pt x="59" y="975"/>
                      </a:lnTo>
                      <a:lnTo>
                        <a:pt x="60" y="981"/>
                      </a:lnTo>
                      <a:lnTo>
                        <a:pt x="61" y="988"/>
                      </a:lnTo>
                      <a:lnTo>
                        <a:pt x="61" y="994"/>
                      </a:lnTo>
                      <a:lnTo>
                        <a:pt x="62" y="1001"/>
                      </a:lnTo>
                      <a:lnTo>
                        <a:pt x="62" y="1007"/>
                      </a:lnTo>
                      <a:lnTo>
                        <a:pt x="63" y="1013"/>
                      </a:lnTo>
                      <a:lnTo>
                        <a:pt x="64" y="1020"/>
                      </a:lnTo>
                      <a:lnTo>
                        <a:pt x="64" y="1026"/>
                      </a:lnTo>
                      <a:lnTo>
                        <a:pt x="65" y="1033"/>
                      </a:lnTo>
                      <a:lnTo>
                        <a:pt x="66" y="1039"/>
                      </a:lnTo>
                      <a:lnTo>
                        <a:pt x="67" y="1046"/>
                      </a:lnTo>
                      <a:lnTo>
                        <a:pt x="67" y="1052"/>
                      </a:lnTo>
                      <a:lnTo>
                        <a:pt x="68" y="1059"/>
                      </a:lnTo>
                      <a:lnTo>
                        <a:pt x="69" y="1065"/>
                      </a:lnTo>
                      <a:lnTo>
                        <a:pt x="70" y="1072"/>
                      </a:lnTo>
                      <a:lnTo>
                        <a:pt x="71" y="1078"/>
                      </a:lnTo>
                      <a:lnTo>
                        <a:pt x="71" y="1084"/>
                      </a:lnTo>
                      <a:lnTo>
                        <a:pt x="72" y="1091"/>
                      </a:lnTo>
                      <a:lnTo>
                        <a:pt x="73" y="1097"/>
                      </a:lnTo>
                      <a:lnTo>
                        <a:pt x="74" y="1104"/>
                      </a:lnTo>
                      <a:lnTo>
                        <a:pt x="74" y="1110"/>
                      </a:lnTo>
                      <a:lnTo>
                        <a:pt x="75" y="1117"/>
                      </a:lnTo>
                      <a:lnTo>
                        <a:pt x="76" y="1123"/>
                      </a:lnTo>
                      <a:lnTo>
                        <a:pt x="77" y="1130"/>
                      </a:lnTo>
                      <a:lnTo>
                        <a:pt x="78" y="1136"/>
                      </a:lnTo>
                      <a:lnTo>
                        <a:pt x="79" y="1142"/>
                      </a:lnTo>
                      <a:lnTo>
                        <a:pt x="79" y="1149"/>
                      </a:lnTo>
                      <a:lnTo>
                        <a:pt x="80" y="1156"/>
                      </a:lnTo>
                      <a:lnTo>
                        <a:pt x="81" y="1162"/>
                      </a:lnTo>
                      <a:lnTo>
                        <a:pt x="82" y="1168"/>
                      </a:lnTo>
                      <a:lnTo>
                        <a:pt x="83" y="1175"/>
                      </a:lnTo>
                      <a:lnTo>
                        <a:pt x="83" y="1181"/>
                      </a:lnTo>
                      <a:lnTo>
                        <a:pt x="84" y="1188"/>
                      </a:lnTo>
                      <a:lnTo>
                        <a:pt x="86" y="1194"/>
                      </a:lnTo>
                      <a:lnTo>
                        <a:pt x="86" y="1201"/>
                      </a:lnTo>
                      <a:lnTo>
                        <a:pt x="87" y="1207"/>
                      </a:lnTo>
                      <a:lnTo>
                        <a:pt x="88" y="1213"/>
                      </a:lnTo>
                      <a:lnTo>
                        <a:pt x="89" y="1220"/>
                      </a:lnTo>
                      <a:lnTo>
                        <a:pt x="90" y="1227"/>
                      </a:lnTo>
                      <a:lnTo>
                        <a:pt x="91" y="1233"/>
                      </a:lnTo>
                      <a:lnTo>
                        <a:pt x="92" y="1239"/>
                      </a:lnTo>
                      <a:lnTo>
                        <a:pt x="93" y="1246"/>
                      </a:lnTo>
                      <a:lnTo>
                        <a:pt x="94" y="1252"/>
                      </a:lnTo>
                      <a:lnTo>
                        <a:pt x="95" y="1259"/>
                      </a:lnTo>
                      <a:lnTo>
                        <a:pt x="96" y="1265"/>
                      </a:lnTo>
                      <a:lnTo>
                        <a:pt x="97" y="1272"/>
                      </a:lnTo>
                      <a:lnTo>
                        <a:pt x="98" y="1278"/>
                      </a:lnTo>
                      <a:lnTo>
                        <a:pt x="99" y="1285"/>
                      </a:lnTo>
                      <a:lnTo>
                        <a:pt x="100" y="1291"/>
                      </a:lnTo>
                      <a:lnTo>
                        <a:pt x="101" y="1298"/>
                      </a:lnTo>
                      <a:lnTo>
                        <a:pt x="102" y="1304"/>
                      </a:lnTo>
                      <a:lnTo>
                        <a:pt x="103" y="1310"/>
                      </a:lnTo>
                      <a:lnTo>
                        <a:pt x="104" y="1317"/>
                      </a:lnTo>
                      <a:lnTo>
                        <a:pt x="106" y="1324"/>
                      </a:lnTo>
                      <a:lnTo>
                        <a:pt x="107" y="1330"/>
                      </a:lnTo>
                      <a:lnTo>
                        <a:pt x="108" y="1336"/>
                      </a:lnTo>
                      <a:lnTo>
                        <a:pt x="109" y="1343"/>
                      </a:lnTo>
                      <a:lnTo>
                        <a:pt x="110" y="1349"/>
                      </a:lnTo>
                      <a:lnTo>
                        <a:pt x="111" y="1356"/>
                      </a:lnTo>
                      <a:lnTo>
                        <a:pt x="113" y="1362"/>
                      </a:lnTo>
                      <a:lnTo>
                        <a:pt x="114" y="1368"/>
                      </a:lnTo>
                      <a:lnTo>
                        <a:pt x="115" y="1375"/>
                      </a:lnTo>
                      <a:lnTo>
                        <a:pt x="116" y="1381"/>
                      </a:lnTo>
                      <a:lnTo>
                        <a:pt x="118" y="1388"/>
                      </a:lnTo>
                      <a:lnTo>
                        <a:pt x="119" y="1394"/>
                      </a:lnTo>
                      <a:lnTo>
                        <a:pt x="120" y="1401"/>
                      </a:lnTo>
                      <a:lnTo>
                        <a:pt x="121" y="1407"/>
                      </a:lnTo>
                      <a:lnTo>
                        <a:pt x="123" y="1414"/>
                      </a:lnTo>
                      <a:lnTo>
                        <a:pt x="124" y="1420"/>
                      </a:lnTo>
                      <a:lnTo>
                        <a:pt x="125" y="1427"/>
                      </a:lnTo>
                      <a:lnTo>
                        <a:pt x="127" y="1433"/>
                      </a:lnTo>
                      <a:lnTo>
                        <a:pt x="128" y="1439"/>
                      </a:lnTo>
                      <a:lnTo>
                        <a:pt x="130" y="1446"/>
                      </a:lnTo>
                      <a:lnTo>
                        <a:pt x="131" y="1453"/>
                      </a:lnTo>
                      <a:lnTo>
                        <a:pt x="133" y="1459"/>
                      </a:lnTo>
                      <a:lnTo>
                        <a:pt x="135" y="1465"/>
                      </a:lnTo>
                      <a:lnTo>
                        <a:pt x="136" y="1472"/>
                      </a:lnTo>
                      <a:lnTo>
                        <a:pt x="137" y="1478"/>
                      </a:lnTo>
                      <a:lnTo>
                        <a:pt x="139" y="1485"/>
                      </a:lnTo>
                      <a:lnTo>
                        <a:pt x="141" y="1491"/>
                      </a:lnTo>
                      <a:lnTo>
                        <a:pt x="142" y="1498"/>
                      </a:lnTo>
                      <a:lnTo>
                        <a:pt x="144" y="1504"/>
                      </a:lnTo>
                      <a:lnTo>
                        <a:pt x="146" y="1511"/>
                      </a:lnTo>
                      <a:lnTo>
                        <a:pt x="147" y="1517"/>
                      </a:lnTo>
                      <a:lnTo>
                        <a:pt x="149" y="1524"/>
                      </a:lnTo>
                      <a:lnTo>
                        <a:pt x="151" y="1530"/>
                      </a:lnTo>
                      <a:lnTo>
                        <a:pt x="153" y="1536"/>
                      </a:lnTo>
                      <a:lnTo>
                        <a:pt x="154" y="1543"/>
                      </a:lnTo>
                      <a:lnTo>
                        <a:pt x="156" y="1549"/>
                      </a:lnTo>
                      <a:lnTo>
                        <a:pt x="158" y="1556"/>
                      </a:lnTo>
                      <a:lnTo>
                        <a:pt x="160" y="1562"/>
                      </a:lnTo>
                      <a:lnTo>
                        <a:pt x="162" y="1568"/>
                      </a:lnTo>
                      <a:lnTo>
                        <a:pt x="164" y="1575"/>
                      </a:lnTo>
                      <a:lnTo>
                        <a:pt x="166" y="1582"/>
                      </a:lnTo>
                      <a:lnTo>
                        <a:pt x="168" y="1588"/>
                      </a:lnTo>
                      <a:lnTo>
                        <a:pt x="170" y="1594"/>
                      </a:lnTo>
                      <a:lnTo>
                        <a:pt x="172" y="1601"/>
                      </a:lnTo>
                      <a:lnTo>
                        <a:pt x="175" y="1607"/>
                      </a:lnTo>
                      <a:lnTo>
                        <a:pt x="177" y="1614"/>
                      </a:lnTo>
                      <a:lnTo>
                        <a:pt x="179" y="1620"/>
                      </a:lnTo>
                      <a:lnTo>
                        <a:pt x="182" y="1627"/>
                      </a:lnTo>
                      <a:lnTo>
                        <a:pt x="184" y="1633"/>
                      </a:lnTo>
                      <a:lnTo>
                        <a:pt x="186" y="1640"/>
                      </a:lnTo>
                      <a:lnTo>
                        <a:pt x="189" y="1646"/>
                      </a:lnTo>
                      <a:lnTo>
                        <a:pt x="191" y="1653"/>
                      </a:lnTo>
                      <a:lnTo>
                        <a:pt x="194" y="1659"/>
                      </a:lnTo>
                      <a:lnTo>
                        <a:pt x="197" y="1665"/>
                      </a:lnTo>
                      <a:lnTo>
                        <a:pt x="200" y="1672"/>
                      </a:lnTo>
                      <a:lnTo>
                        <a:pt x="202" y="1679"/>
                      </a:lnTo>
                      <a:lnTo>
                        <a:pt x="205" y="1685"/>
                      </a:lnTo>
                      <a:lnTo>
                        <a:pt x="208" y="1691"/>
                      </a:lnTo>
                      <a:lnTo>
                        <a:pt x="211" y="1698"/>
                      </a:lnTo>
                      <a:lnTo>
                        <a:pt x="214" y="1704"/>
                      </a:lnTo>
                      <a:lnTo>
                        <a:pt x="217" y="1711"/>
                      </a:lnTo>
                      <a:lnTo>
                        <a:pt x="220" y="1717"/>
                      </a:lnTo>
                      <a:lnTo>
                        <a:pt x="224" y="1724"/>
                      </a:lnTo>
                      <a:lnTo>
                        <a:pt x="227" y="1730"/>
                      </a:lnTo>
                      <a:lnTo>
                        <a:pt x="230" y="1736"/>
                      </a:lnTo>
                      <a:lnTo>
                        <a:pt x="234" y="1743"/>
                      </a:lnTo>
                      <a:lnTo>
                        <a:pt x="237" y="1750"/>
                      </a:lnTo>
                      <a:lnTo>
                        <a:pt x="241" y="1756"/>
                      </a:lnTo>
                      <a:lnTo>
                        <a:pt x="245" y="1762"/>
                      </a:lnTo>
                      <a:lnTo>
                        <a:pt x="248" y="1769"/>
                      </a:lnTo>
                      <a:lnTo>
                        <a:pt x="252" y="1775"/>
                      </a:lnTo>
                      <a:lnTo>
                        <a:pt x="255" y="1780"/>
                      </a:lnTo>
                      <a:lnTo>
                        <a:pt x="256" y="1782"/>
                      </a:lnTo>
                      <a:lnTo>
                        <a:pt x="260" y="1788"/>
                      </a:lnTo>
                      <a:lnTo>
                        <a:pt x="264" y="1795"/>
                      </a:lnTo>
                      <a:lnTo>
                        <a:pt x="268" y="1801"/>
                      </a:lnTo>
                      <a:lnTo>
                        <a:pt x="272" y="1808"/>
                      </a:lnTo>
                      <a:lnTo>
                        <a:pt x="276" y="1814"/>
                      </a:lnTo>
                      <a:lnTo>
                        <a:pt x="280" y="1820"/>
                      </a:lnTo>
                      <a:lnTo>
                        <a:pt x="285" y="1827"/>
                      </a:lnTo>
                      <a:lnTo>
                        <a:pt x="289" y="1833"/>
                      </a:lnTo>
                      <a:lnTo>
                        <a:pt x="294" y="1840"/>
                      </a:lnTo>
                      <a:lnTo>
                        <a:pt x="299" y="1846"/>
                      </a:lnTo>
                      <a:lnTo>
                        <a:pt x="303" y="1853"/>
                      </a:lnTo>
                      <a:lnTo>
                        <a:pt x="308" y="1859"/>
                      </a:lnTo>
                      <a:lnTo>
                        <a:pt x="313" y="1866"/>
                      </a:lnTo>
                      <a:lnTo>
                        <a:pt x="318" y="1872"/>
                      </a:lnTo>
                      <a:lnTo>
                        <a:pt x="323" y="1879"/>
                      </a:lnTo>
                      <a:lnTo>
                        <a:pt x="328" y="1885"/>
                      </a:lnTo>
                      <a:lnTo>
                        <a:pt x="333" y="1891"/>
                      </a:lnTo>
                      <a:lnTo>
                        <a:pt x="339" y="1898"/>
                      </a:lnTo>
                      <a:lnTo>
                        <a:pt x="344" y="1904"/>
                      </a:lnTo>
                      <a:lnTo>
                        <a:pt x="349" y="1911"/>
                      </a:lnTo>
                      <a:lnTo>
                        <a:pt x="355" y="1917"/>
                      </a:lnTo>
                      <a:lnTo>
                        <a:pt x="361" y="1924"/>
                      </a:lnTo>
                      <a:lnTo>
                        <a:pt x="361" y="1924"/>
                      </a:lnTo>
                      <a:lnTo>
                        <a:pt x="361" y="1924"/>
                      </a:lnTo>
                      <a:lnTo>
                        <a:pt x="362" y="1925"/>
                      </a:lnTo>
                      <a:lnTo>
                        <a:pt x="362" y="1925"/>
                      </a:lnTo>
                      <a:lnTo>
                        <a:pt x="362" y="1925"/>
                      </a:lnTo>
                      <a:lnTo>
                        <a:pt x="362" y="1926"/>
                      </a:lnTo>
                      <a:lnTo>
                        <a:pt x="363" y="1926"/>
                      </a:lnTo>
                      <a:lnTo>
                        <a:pt x="363" y="1926"/>
                      </a:lnTo>
                      <a:lnTo>
                        <a:pt x="364" y="1927"/>
                      </a:lnTo>
                      <a:lnTo>
                        <a:pt x="364" y="1927"/>
                      </a:lnTo>
                      <a:lnTo>
                        <a:pt x="365" y="1927"/>
                      </a:lnTo>
                      <a:lnTo>
                        <a:pt x="365" y="1928"/>
                      </a:lnTo>
                      <a:lnTo>
                        <a:pt x="365" y="1928"/>
                      </a:lnTo>
                      <a:lnTo>
                        <a:pt x="365" y="1929"/>
                      </a:lnTo>
                      <a:lnTo>
                        <a:pt x="366" y="1929"/>
                      </a:lnTo>
                      <a:lnTo>
                        <a:pt x="366" y="1929"/>
                      </a:lnTo>
                      <a:lnTo>
                        <a:pt x="367" y="1929"/>
                      </a:lnTo>
                      <a:lnTo>
                        <a:pt x="367" y="1930"/>
                      </a:lnTo>
                      <a:lnTo>
                        <a:pt x="367" y="1930"/>
                      </a:lnTo>
                      <a:lnTo>
                        <a:pt x="367" y="1931"/>
                      </a:lnTo>
                      <a:lnTo>
                        <a:pt x="368" y="1931"/>
                      </a:lnTo>
                      <a:lnTo>
                        <a:pt x="368" y="1931"/>
                      </a:lnTo>
                      <a:lnTo>
                        <a:pt x="369" y="1931"/>
                      </a:lnTo>
                      <a:lnTo>
                        <a:pt x="369" y="1932"/>
                      </a:lnTo>
                      <a:lnTo>
                        <a:pt x="369" y="1932"/>
                      </a:lnTo>
                      <a:lnTo>
                        <a:pt x="370" y="1932"/>
                      </a:lnTo>
                      <a:lnTo>
                        <a:pt x="370" y="1933"/>
                      </a:lnTo>
                      <a:lnTo>
                        <a:pt x="371" y="1933"/>
                      </a:lnTo>
                      <a:lnTo>
                        <a:pt x="371" y="1934"/>
                      </a:lnTo>
                      <a:lnTo>
                        <a:pt x="372" y="1934"/>
                      </a:lnTo>
                      <a:lnTo>
                        <a:pt x="372" y="1934"/>
                      </a:lnTo>
                      <a:lnTo>
                        <a:pt x="372" y="1934"/>
                      </a:lnTo>
                      <a:lnTo>
                        <a:pt x="372" y="1935"/>
                      </a:lnTo>
                      <a:lnTo>
                        <a:pt x="373" y="1935"/>
                      </a:lnTo>
                      <a:lnTo>
                        <a:pt x="373" y="1936"/>
                      </a:lnTo>
                      <a:lnTo>
                        <a:pt x="374" y="1936"/>
                      </a:lnTo>
                      <a:lnTo>
                        <a:pt x="374" y="1936"/>
                      </a:lnTo>
                      <a:lnTo>
                        <a:pt x="374" y="1936"/>
                      </a:lnTo>
                      <a:lnTo>
                        <a:pt x="375" y="1937"/>
                      </a:lnTo>
                      <a:lnTo>
                        <a:pt x="375" y="1937"/>
                      </a:lnTo>
                      <a:lnTo>
                        <a:pt x="376" y="1937"/>
                      </a:lnTo>
                      <a:lnTo>
                        <a:pt x="376" y="1938"/>
                      </a:lnTo>
                      <a:lnTo>
                        <a:pt x="376" y="1938"/>
                      </a:lnTo>
                      <a:lnTo>
                        <a:pt x="377" y="1938"/>
                      </a:lnTo>
                      <a:lnTo>
                        <a:pt x="377" y="1939"/>
                      </a:lnTo>
                      <a:lnTo>
                        <a:pt x="378" y="1939"/>
                      </a:lnTo>
                      <a:lnTo>
                        <a:pt x="378" y="1939"/>
                      </a:lnTo>
                      <a:lnTo>
                        <a:pt x="379" y="1940"/>
                      </a:lnTo>
                      <a:lnTo>
                        <a:pt x="379" y="1940"/>
                      </a:lnTo>
                      <a:lnTo>
                        <a:pt x="379" y="1941"/>
                      </a:lnTo>
                      <a:lnTo>
                        <a:pt x="380" y="1941"/>
                      </a:lnTo>
                      <a:lnTo>
                        <a:pt x="380" y="1941"/>
                      </a:lnTo>
                      <a:lnTo>
                        <a:pt x="381" y="1941"/>
                      </a:lnTo>
                      <a:lnTo>
                        <a:pt x="381" y="1942"/>
                      </a:lnTo>
                      <a:lnTo>
                        <a:pt x="381" y="1942"/>
                      </a:lnTo>
                      <a:lnTo>
                        <a:pt x="381" y="1943"/>
                      </a:lnTo>
                      <a:lnTo>
                        <a:pt x="382" y="1943"/>
                      </a:lnTo>
                      <a:lnTo>
                        <a:pt x="382" y="1943"/>
                      </a:lnTo>
                      <a:lnTo>
                        <a:pt x="383" y="1943"/>
                      </a:lnTo>
                      <a:lnTo>
                        <a:pt x="383" y="1944"/>
                      </a:lnTo>
                      <a:lnTo>
                        <a:pt x="383" y="1944"/>
                      </a:lnTo>
                      <a:lnTo>
                        <a:pt x="384" y="1944"/>
                      </a:lnTo>
                      <a:lnTo>
                        <a:pt x="384" y="1945"/>
                      </a:lnTo>
                      <a:lnTo>
                        <a:pt x="385" y="1945"/>
                      </a:lnTo>
                      <a:lnTo>
                        <a:pt x="385" y="1945"/>
                      </a:lnTo>
                      <a:lnTo>
                        <a:pt x="386" y="1946"/>
                      </a:lnTo>
                      <a:lnTo>
                        <a:pt x="386" y="1946"/>
                      </a:lnTo>
                      <a:lnTo>
                        <a:pt x="386" y="1946"/>
                      </a:lnTo>
                      <a:lnTo>
                        <a:pt x="387" y="1947"/>
                      </a:lnTo>
                      <a:lnTo>
                        <a:pt x="387" y="1947"/>
                      </a:lnTo>
                      <a:lnTo>
                        <a:pt x="388" y="1948"/>
                      </a:lnTo>
                      <a:lnTo>
                        <a:pt x="388" y="1948"/>
                      </a:lnTo>
                      <a:lnTo>
                        <a:pt x="388" y="1948"/>
                      </a:lnTo>
                      <a:lnTo>
                        <a:pt x="389" y="1948"/>
                      </a:lnTo>
                      <a:lnTo>
                        <a:pt x="389" y="1949"/>
                      </a:lnTo>
                      <a:lnTo>
                        <a:pt x="390" y="1949"/>
                      </a:lnTo>
                      <a:lnTo>
                        <a:pt x="390" y="1950"/>
                      </a:lnTo>
                      <a:lnTo>
                        <a:pt x="390" y="1950"/>
                      </a:lnTo>
                      <a:lnTo>
                        <a:pt x="391" y="1950"/>
                      </a:lnTo>
                      <a:lnTo>
                        <a:pt x="391" y="1950"/>
                      </a:lnTo>
                      <a:lnTo>
                        <a:pt x="392" y="1951"/>
                      </a:lnTo>
                      <a:lnTo>
                        <a:pt x="392" y="1951"/>
                      </a:lnTo>
                      <a:lnTo>
                        <a:pt x="393" y="1951"/>
                      </a:lnTo>
                      <a:lnTo>
                        <a:pt x="393" y="1952"/>
                      </a:lnTo>
                      <a:lnTo>
                        <a:pt x="393" y="1952"/>
                      </a:lnTo>
                      <a:lnTo>
                        <a:pt x="394" y="1952"/>
                      </a:lnTo>
                      <a:lnTo>
                        <a:pt x="394" y="1953"/>
                      </a:lnTo>
                      <a:lnTo>
                        <a:pt x="395" y="1953"/>
                      </a:lnTo>
                      <a:lnTo>
                        <a:pt x="395" y="1953"/>
                      </a:lnTo>
                      <a:lnTo>
                        <a:pt x="395" y="1954"/>
                      </a:lnTo>
                      <a:lnTo>
                        <a:pt x="396" y="1954"/>
                      </a:lnTo>
                      <a:lnTo>
                        <a:pt x="396" y="1955"/>
                      </a:lnTo>
                      <a:lnTo>
                        <a:pt x="397" y="1955"/>
                      </a:lnTo>
                      <a:lnTo>
                        <a:pt x="397" y="1955"/>
                      </a:lnTo>
                      <a:lnTo>
                        <a:pt x="397" y="1955"/>
                      </a:lnTo>
                      <a:lnTo>
                        <a:pt x="398" y="1956"/>
                      </a:lnTo>
                      <a:lnTo>
                        <a:pt x="398" y="1956"/>
                      </a:lnTo>
                      <a:lnTo>
                        <a:pt x="399" y="1957"/>
                      </a:lnTo>
                      <a:lnTo>
                        <a:pt x="399" y="1957"/>
                      </a:lnTo>
                      <a:lnTo>
                        <a:pt x="400" y="1957"/>
                      </a:lnTo>
                      <a:lnTo>
                        <a:pt x="400" y="1957"/>
                      </a:lnTo>
                      <a:lnTo>
                        <a:pt x="400" y="1958"/>
                      </a:lnTo>
                      <a:lnTo>
                        <a:pt x="401" y="1958"/>
                      </a:lnTo>
                      <a:lnTo>
                        <a:pt x="401" y="1958"/>
                      </a:lnTo>
                      <a:lnTo>
                        <a:pt x="402" y="1959"/>
                      </a:lnTo>
                      <a:lnTo>
                        <a:pt x="402" y="1959"/>
                      </a:lnTo>
                      <a:lnTo>
                        <a:pt x="402" y="1959"/>
                      </a:lnTo>
                      <a:lnTo>
                        <a:pt x="403" y="1960"/>
                      </a:lnTo>
                      <a:lnTo>
                        <a:pt x="403" y="1960"/>
                      </a:lnTo>
                      <a:lnTo>
                        <a:pt x="404" y="1960"/>
                      </a:lnTo>
                      <a:lnTo>
                        <a:pt x="404" y="1961"/>
                      </a:lnTo>
                      <a:lnTo>
                        <a:pt x="404" y="1961"/>
                      </a:lnTo>
                      <a:lnTo>
                        <a:pt x="405" y="1962"/>
                      </a:lnTo>
                      <a:lnTo>
                        <a:pt x="405" y="1962"/>
                      </a:lnTo>
                      <a:lnTo>
                        <a:pt x="406" y="1962"/>
                      </a:lnTo>
                      <a:lnTo>
                        <a:pt x="406" y="1962"/>
                      </a:lnTo>
                      <a:lnTo>
                        <a:pt x="407" y="1963"/>
                      </a:lnTo>
                      <a:lnTo>
                        <a:pt x="407" y="1963"/>
                      </a:lnTo>
                      <a:lnTo>
                        <a:pt x="408" y="1963"/>
                      </a:lnTo>
                      <a:lnTo>
                        <a:pt x="408" y="1964"/>
                      </a:lnTo>
                      <a:lnTo>
                        <a:pt x="409" y="1964"/>
                      </a:lnTo>
                      <a:lnTo>
                        <a:pt x="409" y="1964"/>
                      </a:lnTo>
                      <a:lnTo>
                        <a:pt x="409" y="1965"/>
                      </a:lnTo>
                      <a:lnTo>
                        <a:pt x="410" y="1965"/>
                      </a:lnTo>
                      <a:lnTo>
                        <a:pt x="410" y="1965"/>
                      </a:lnTo>
                      <a:lnTo>
                        <a:pt x="411" y="1966"/>
                      </a:lnTo>
                      <a:lnTo>
                        <a:pt x="411" y="1966"/>
                      </a:lnTo>
                      <a:lnTo>
                        <a:pt x="411" y="1967"/>
                      </a:lnTo>
                      <a:lnTo>
                        <a:pt x="412" y="1967"/>
                      </a:lnTo>
                      <a:lnTo>
                        <a:pt x="412" y="1967"/>
                      </a:lnTo>
                      <a:lnTo>
                        <a:pt x="413" y="1967"/>
                      </a:lnTo>
                      <a:lnTo>
                        <a:pt x="414" y="1968"/>
                      </a:lnTo>
                      <a:lnTo>
                        <a:pt x="414" y="1968"/>
                      </a:lnTo>
                      <a:lnTo>
                        <a:pt x="414" y="1969"/>
                      </a:lnTo>
                      <a:lnTo>
                        <a:pt x="415" y="1969"/>
                      </a:lnTo>
                      <a:lnTo>
                        <a:pt x="415" y="1969"/>
                      </a:lnTo>
                      <a:lnTo>
                        <a:pt x="416" y="1969"/>
                      </a:lnTo>
                      <a:lnTo>
                        <a:pt x="416" y="1970"/>
                      </a:lnTo>
                      <a:lnTo>
                        <a:pt x="416" y="1970"/>
                      </a:lnTo>
                      <a:lnTo>
                        <a:pt x="417" y="1970"/>
                      </a:lnTo>
                      <a:lnTo>
                        <a:pt x="418" y="1971"/>
                      </a:lnTo>
                      <a:lnTo>
                        <a:pt x="418" y="1971"/>
                      </a:lnTo>
                      <a:lnTo>
                        <a:pt x="418" y="1971"/>
                      </a:lnTo>
                      <a:lnTo>
                        <a:pt x="419" y="1972"/>
                      </a:lnTo>
                      <a:lnTo>
                        <a:pt x="419" y="1972"/>
                      </a:lnTo>
                      <a:lnTo>
                        <a:pt x="420" y="1972"/>
                      </a:lnTo>
                      <a:lnTo>
                        <a:pt x="420" y="1973"/>
                      </a:lnTo>
                      <a:lnTo>
                        <a:pt x="421" y="1973"/>
                      </a:lnTo>
                      <a:lnTo>
                        <a:pt x="421" y="1974"/>
                      </a:lnTo>
                      <a:lnTo>
                        <a:pt x="422" y="1974"/>
                      </a:lnTo>
                      <a:lnTo>
                        <a:pt x="422" y="1974"/>
                      </a:lnTo>
                      <a:lnTo>
                        <a:pt x="423" y="1974"/>
                      </a:lnTo>
                      <a:lnTo>
                        <a:pt x="423" y="1975"/>
                      </a:lnTo>
                      <a:lnTo>
                        <a:pt x="423" y="1975"/>
                      </a:lnTo>
                      <a:lnTo>
                        <a:pt x="424" y="1976"/>
                      </a:lnTo>
                      <a:lnTo>
                        <a:pt x="424" y="1976"/>
                      </a:lnTo>
                      <a:lnTo>
                        <a:pt x="425" y="1976"/>
                      </a:lnTo>
                      <a:lnTo>
                        <a:pt x="426" y="1976"/>
                      </a:lnTo>
                      <a:lnTo>
                        <a:pt x="426" y="1977"/>
                      </a:lnTo>
                      <a:lnTo>
                        <a:pt x="426" y="1977"/>
                      </a:lnTo>
                      <a:lnTo>
                        <a:pt x="427" y="1977"/>
                      </a:lnTo>
                      <a:lnTo>
                        <a:pt x="427" y="1978"/>
                      </a:lnTo>
                      <a:lnTo>
                        <a:pt x="428" y="1978"/>
                      </a:lnTo>
                      <a:lnTo>
                        <a:pt x="428" y="1978"/>
                      </a:lnTo>
                      <a:lnTo>
                        <a:pt x="429" y="1979"/>
                      </a:lnTo>
                      <a:lnTo>
                        <a:pt x="429" y="1979"/>
                      </a:lnTo>
                      <a:lnTo>
                        <a:pt x="430" y="1979"/>
                      </a:lnTo>
                      <a:lnTo>
                        <a:pt x="430" y="1980"/>
                      </a:lnTo>
                      <a:lnTo>
                        <a:pt x="431" y="1980"/>
                      </a:lnTo>
                      <a:lnTo>
                        <a:pt x="431" y="1981"/>
                      </a:lnTo>
                      <a:lnTo>
                        <a:pt x="432" y="1981"/>
                      </a:lnTo>
                      <a:lnTo>
                        <a:pt x="432" y="1981"/>
                      </a:lnTo>
                      <a:lnTo>
                        <a:pt x="433" y="1981"/>
                      </a:lnTo>
                      <a:lnTo>
                        <a:pt x="433" y="1982"/>
                      </a:lnTo>
                      <a:lnTo>
                        <a:pt x="434" y="1982"/>
                      </a:lnTo>
                      <a:lnTo>
                        <a:pt x="434" y="1982"/>
                      </a:lnTo>
                      <a:lnTo>
                        <a:pt x="435" y="1983"/>
                      </a:lnTo>
                      <a:lnTo>
                        <a:pt x="435" y="1983"/>
                      </a:lnTo>
                      <a:lnTo>
                        <a:pt x="435" y="1983"/>
                      </a:lnTo>
                      <a:lnTo>
                        <a:pt x="436" y="1984"/>
                      </a:lnTo>
                      <a:lnTo>
                        <a:pt x="437" y="1984"/>
                      </a:lnTo>
                      <a:lnTo>
                        <a:pt x="437" y="1984"/>
                      </a:lnTo>
                      <a:lnTo>
                        <a:pt x="437" y="1985"/>
                      </a:lnTo>
                      <a:lnTo>
                        <a:pt x="438" y="1985"/>
                      </a:lnTo>
                      <a:lnTo>
                        <a:pt x="439" y="1985"/>
                      </a:lnTo>
                      <a:lnTo>
                        <a:pt x="439" y="1986"/>
                      </a:lnTo>
                      <a:lnTo>
                        <a:pt x="440" y="1986"/>
                      </a:lnTo>
                      <a:lnTo>
                        <a:pt x="440" y="1986"/>
                      </a:lnTo>
                      <a:lnTo>
                        <a:pt x="441" y="1987"/>
                      </a:lnTo>
                      <a:lnTo>
                        <a:pt x="441" y="1987"/>
                      </a:lnTo>
                      <a:lnTo>
                        <a:pt x="442" y="1988"/>
                      </a:lnTo>
                      <a:lnTo>
                        <a:pt x="442" y="1988"/>
                      </a:lnTo>
                      <a:lnTo>
                        <a:pt x="442" y="1988"/>
                      </a:lnTo>
                      <a:lnTo>
                        <a:pt x="443" y="1988"/>
                      </a:lnTo>
                      <a:lnTo>
                        <a:pt x="444" y="1989"/>
                      </a:lnTo>
                      <a:lnTo>
                        <a:pt x="444" y="1989"/>
                      </a:lnTo>
                      <a:lnTo>
                        <a:pt x="444" y="1989"/>
                      </a:lnTo>
                      <a:lnTo>
                        <a:pt x="445" y="1990"/>
                      </a:lnTo>
                      <a:lnTo>
                        <a:pt x="446" y="1990"/>
                      </a:lnTo>
                      <a:lnTo>
                        <a:pt x="446" y="1990"/>
                      </a:lnTo>
                      <a:lnTo>
                        <a:pt x="447" y="1991"/>
                      </a:lnTo>
                      <a:lnTo>
                        <a:pt x="447" y="1991"/>
                      </a:lnTo>
                      <a:lnTo>
                        <a:pt x="448" y="1991"/>
                      </a:lnTo>
                      <a:lnTo>
                        <a:pt x="448" y="1992"/>
                      </a:lnTo>
                      <a:lnTo>
                        <a:pt x="449" y="1992"/>
                      </a:lnTo>
                      <a:lnTo>
                        <a:pt x="449" y="1992"/>
                      </a:lnTo>
                      <a:lnTo>
                        <a:pt x="450" y="1993"/>
                      </a:lnTo>
                      <a:lnTo>
                        <a:pt x="450" y="1993"/>
                      </a:lnTo>
                      <a:lnTo>
                        <a:pt x="451" y="1993"/>
                      </a:lnTo>
                      <a:lnTo>
                        <a:pt x="451" y="1994"/>
                      </a:lnTo>
                      <a:lnTo>
                        <a:pt x="452" y="1994"/>
                      </a:lnTo>
                      <a:lnTo>
                        <a:pt x="452" y="1995"/>
                      </a:lnTo>
                      <a:lnTo>
                        <a:pt x="453" y="1995"/>
                      </a:lnTo>
                      <a:lnTo>
                        <a:pt x="454" y="1995"/>
                      </a:lnTo>
                      <a:lnTo>
                        <a:pt x="454" y="1995"/>
                      </a:lnTo>
                      <a:lnTo>
                        <a:pt x="455" y="1996"/>
                      </a:lnTo>
                      <a:lnTo>
                        <a:pt x="455" y="1996"/>
                      </a:lnTo>
                      <a:lnTo>
                        <a:pt x="456" y="1996"/>
                      </a:lnTo>
                      <a:lnTo>
                        <a:pt x="456" y="1997"/>
                      </a:lnTo>
                      <a:lnTo>
                        <a:pt x="457" y="1997"/>
                      </a:lnTo>
                      <a:lnTo>
                        <a:pt x="457" y="1997"/>
                      </a:lnTo>
                      <a:lnTo>
                        <a:pt x="458" y="1998"/>
                      </a:lnTo>
                      <a:lnTo>
                        <a:pt x="458" y="1998"/>
                      </a:lnTo>
                      <a:lnTo>
                        <a:pt x="459" y="1998"/>
                      </a:lnTo>
                      <a:lnTo>
                        <a:pt x="459" y="1999"/>
                      </a:lnTo>
                      <a:lnTo>
                        <a:pt x="460" y="1999"/>
                      </a:lnTo>
                      <a:lnTo>
                        <a:pt x="461" y="1999"/>
                      </a:lnTo>
                      <a:lnTo>
                        <a:pt x="461" y="1999"/>
                      </a:lnTo>
                      <a:lnTo>
                        <a:pt x="462" y="2000"/>
                      </a:lnTo>
                      <a:lnTo>
                        <a:pt x="462" y="2000"/>
                      </a:lnTo>
                      <a:lnTo>
                        <a:pt x="463" y="2001"/>
                      </a:lnTo>
                      <a:lnTo>
                        <a:pt x="463" y="2001"/>
                      </a:lnTo>
                      <a:lnTo>
                        <a:pt x="464" y="2002"/>
                      </a:lnTo>
                      <a:lnTo>
                        <a:pt x="464" y="2002"/>
                      </a:lnTo>
                      <a:lnTo>
                        <a:pt x="465" y="2002"/>
                      </a:lnTo>
                      <a:lnTo>
                        <a:pt x="465" y="2002"/>
                      </a:lnTo>
                      <a:lnTo>
                        <a:pt x="466" y="2003"/>
                      </a:lnTo>
                      <a:lnTo>
                        <a:pt x="467" y="2003"/>
                      </a:lnTo>
                      <a:lnTo>
                        <a:pt x="467" y="2003"/>
                      </a:lnTo>
                      <a:lnTo>
                        <a:pt x="468" y="2004"/>
                      </a:lnTo>
                      <a:lnTo>
                        <a:pt x="468" y="2004"/>
                      </a:lnTo>
                      <a:lnTo>
                        <a:pt x="469" y="2004"/>
                      </a:lnTo>
                      <a:lnTo>
                        <a:pt x="470" y="2005"/>
                      </a:lnTo>
                      <a:lnTo>
                        <a:pt x="470" y="2005"/>
                      </a:lnTo>
                      <a:lnTo>
                        <a:pt x="471" y="2005"/>
                      </a:lnTo>
                      <a:lnTo>
                        <a:pt x="471" y="2006"/>
                      </a:lnTo>
                      <a:lnTo>
                        <a:pt x="472" y="2006"/>
                      </a:lnTo>
                      <a:lnTo>
                        <a:pt x="472" y="2007"/>
                      </a:lnTo>
                      <a:lnTo>
                        <a:pt x="473" y="2007"/>
                      </a:lnTo>
                      <a:lnTo>
                        <a:pt x="473" y="2007"/>
                      </a:lnTo>
                      <a:lnTo>
                        <a:pt x="474" y="2007"/>
                      </a:lnTo>
                      <a:lnTo>
                        <a:pt x="475" y="2008"/>
                      </a:lnTo>
                      <a:lnTo>
                        <a:pt x="475" y="2008"/>
                      </a:lnTo>
                      <a:lnTo>
                        <a:pt x="476" y="2008"/>
                      </a:lnTo>
                      <a:lnTo>
                        <a:pt x="477" y="2009"/>
                      </a:lnTo>
                      <a:lnTo>
                        <a:pt x="477" y="2009"/>
                      </a:lnTo>
                      <a:lnTo>
                        <a:pt x="477" y="2009"/>
                      </a:lnTo>
                      <a:lnTo>
                        <a:pt x="478" y="2010"/>
                      </a:lnTo>
                      <a:lnTo>
                        <a:pt x="479" y="2010"/>
                      </a:lnTo>
                      <a:lnTo>
                        <a:pt x="479" y="2010"/>
                      </a:lnTo>
                      <a:lnTo>
                        <a:pt x="480" y="2011"/>
                      </a:lnTo>
                      <a:lnTo>
                        <a:pt x="481" y="2011"/>
                      </a:lnTo>
                      <a:lnTo>
                        <a:pt x="481" y="2011"/>
                      </a:lnTo>
                      <a:lnTo>
                        <a:pt x="482" y="2012"/>
                      </a:lnTo>
                      <a:lnTo>
                        <a:pt x="482" y="2012"/>
                      </a:lnTo>
                      <a:lnTo>
                        <a:pt x="483" y="2012"/>
                      </a:lnTo>
                      <a:lnTo>
                        <a:pt x="484" y="2013"/>
                      </a:lnTo>
                      <a:lnTo>
                        <a:pt x="484" y="2013"/>
                      </a:lnTo>
                      <a:lnTo>
                        <a:pt x="485" y="2014"/>
                      </a:lnTo>
                      <a:lnTo>
                        <a:pt x="485" y="2014"/>
                      </a:lnTo>
                      <a:lnTo>
                        <a:pt x="486" y="2014"/>
                      </a:lnTo>
                      <a:lnTo>
                        <a:pt x="486" y="2014"/>
                      </a:lnTo>
                      <a:lnTo>
                        <a:pt x="487" y="2015"/>
                      </a:lnTo>
                      <a:lnTo>
                        <a:pt x="488" y="2015"/>
                      </a:lnTo>
                      <a:lnTo>
                        <a:pt x="489" y="2015"/>
                      </a:lnTo>
                      <a:lnTo>
                        <a:pt x="489" y="2016"/>
                      </a:lnTo>
                      <a:lnTo>
                        <a:pt x="489" y="2016"/>
                      </a:lnTo>
                      <a:lnTo>
                        <a:pt x="490" y="2016"/>
                      </a:lnTo>
                      <a:lnTo>
                        <a:pt x="491" y="2017"/>
                      </a:lnTo>
                      <a:lnTo>
                        <a:pt x="491" y="2017"/>
                      </a:lnTo>
                      <a:lnTo>
                        <a:pt x="492" y="2017"/>
                      </a:lnTo>
                      <a:lnTo>
                        <a:pt x="493" y="2018"/>
                      </a:lnTo>
                      <a:lnTo>
                        <a:pt x="493" y="2018"/>
                      </a:lnTo>
                      <a:lnTo>
                        <a:pt x="494" y="2018"/>
                      </a:lnTo>
                      <a:lnTo>
                        <a:pt x="495" y="2019"/>
                      </a:lnTo>
                      <a:lnTo>
                        <a:pt x="495" y="2019"/>
                      </a:lnTo>
                      <a:lnTo>
                        <a:pt x="496" y="2019"/>
                      </a:lnTo>
                      <a:lnTo>
                        <a:pt x="496" y="2020"/>
                      </a:lnTo>
                      <a:lnTo>
                        <a:pt x="497" y="2020"/>
                      </a:lnTo>
                      <a:lnTo>
                        <a:pt x="498" y="2021"/>
                      </a:lnTo>
                      <a:lnTo>
                        <a:pt x="498" y="2021"/>
                      </a:lnTo>
                      <a:lnTo>
                        <a:pt x="499" y="2021"/>
                      </a:lnTo>
                      <a:lnTo>
                        <a:pt x="500" y="2021"/>
                      </a:lnTo>
                      <a:lnTo>
                        <a:pt x="500" y="2022"/>
                      </a:lnTo>
                      <a:lnTo>
                        <a:pt x="501" y="2022"/>
                      </a:lnTo>
                      <a:lnTo>
                        <a:pt x="501" y="2022"/>
                      </a:lnTo>
                      <a:lnTo>
                        <a:pt x="502" y="2023"/>
                      </a:lnTo>
                      <a:lnTo>
                        <a:pt x="503" y="2023"/>
                      </a:lnTo>
                      <a:lnTo>
                        <a:pt x="503" y="2023"/>
                      </a:lnTo>
                      <a:lnTo>
                        <a:pt x="504" y="2024"/>
                      </a:lnTo>
                      <a:lnTo>
                        <a:pt x="505" y="2024"/>
                      </a:lnTo>
                      <a:lnTo>
                        <a:pt x="505" y="2024"/>
                      </a:lnTo>
                      <a:lnTo>
                        <a:pt x="506" y="2025"/>
                      </a:lnTo>
                      <a:lnTo>
                        <a:pt x="506" y="2025"/>
                      </a:lnTo>
                      <a:lnTo>
                        <a:pt x="507" y="2025"/>
                      </a:lnTo>
                      <a:lnTo>
                        <a:pt x="508" y="2025"/>
                      </a:lnTo>
                      <a:lnTo>
                        <a:pt x="508" y="2025"/>
                      </a:lnTo>
                      <a:lnTo>
                        <a:pt x="509" y="2026"/>
                      </a:lnTo>
                      <a:lnTo>
                        <a:pt x="509" y="2026"/>
                      </a:lnTo>
                      <a:lnTo>
                        <a:pt x="510" y="2027"/>
                      </a:lnTo>
                      <a:lnTo>
                        <a:pt x="511" y="2027"/>
                      </a:lnTo>
                      <a:lnTo>
                        <a:pt x="511" y="2028"/>
                      </a:lnTo>
                      <a:lnTo>
                        <a:pt x="512" y="2028"/>
                      </a:lnTo>
                      <a:lnTo>
                        <a:pt x="513" y="2028"/>
                      </a:lnTo>
                      <a:lnTo>
                        <a:pt x="513" y="2028"/>
                      </a:lnTo>
                      <a:lnTo>
                        <a:pt x="514" y="2029"/>
                      </a:lnTo>
                      <a:lnTo>
                        <a:pt x="515" y="2029"/>
                      </a:lnTo>
                      <a:lnTo>
                        <a:pt x="515" y="2029"/>
                      </a:lnTo>
                      <a:lnTo>
                        <a:pt x="516" y="2030"/>
                      </a:lnTo>
                      <a:lnTo>
                        <a:pt x="517" y="2030"/>
                      </a:lnTo>
                      <a:lnTo>
                        <a:pt x="517" y="2030"/>
                      </a:lnTo>
                      <a:lnTo>
                        <a:pt x="518" y="2031"/>
                      </a:lnTo>
                      <a:lnTo>
                        <a:pt x="519" y="2031"/>
                      </a:lnTo>
                      <a:lnTo>
                        <a:pt x="519" y="2031"/>
                      </a:lnTo>
                      <a:lnTo>
                        <a:pt x="520" y="2032"/>
                      </a:lnTo>
                      <a:lnTo>
                        <a:pt x="521" y="2032"/>
                      </a:lnTo>
                      <a:lnTo>
                        <a:pt x="522" y="2032"/>
                      </a:lnTo>
                      <a:lnTo>
                        <a:pt x="522" y="2032"/>
                      </a:lnTo>
                      <a:lnTo>
                        <a:pt x="523" y="2033"/>
                      </a:lnTo>
                      <a:lnTo>
                        <a:pt x="524" y="2033"/>
                      </a:lnTo>
                      <a:lnTo>
                        <a:pt x="524" y="2034"/>
                      </a:lnTo>
                      <a:lnTo>
                        <a:pt x="525" y="2034"/>
                      </a:lnTo>
                      <a:lnTo>
                        <a:pt x="526" y="2034"/>
                      </a:lnTo>
                      <a:lnTo>
                        <a:pt x="526" y="2035"/>
                      </a:lnTo>
                      <a:lnTo>
                        <a:pt x="527" y="2035"/>
                      </a:lnTo>
                      <a:lnTo>
                        <a:pt x="528" y="2035"/>
                      </a:lnTo>
                      <a:lnTo>
                        <a:pt x="529" y="2036"/>
                      </a:lnTo>
                      <a:lnTo>
                        <a:pt x="529" y="2036"/>
                      </a:lnTo>
                      <a:lnTo>
                        <a:pt x="530" y="2036"/>
                      </a:lnTo>
                      <a:lnTo>
                        <a:pt x="531" y="2037"/>
                      </a:lnTo>
                      <a:lnTo>
                        <a:pt x="531" y="2037"/>
                      </a:lnTo>
                      <a:lnTo>
                        <a:pt x="532" y="2037"/>
                      </a:lnTo>
                      <a:lnTo>
                        <a:pt x="533" y="2038"/>
                      </a:lnTo>
                      <a:lnTo>
                        <a:pt x="533" y="2038"/>
                      </a:lnTo>
                      <a:lnTo>
                        <a:pt x="534" y="2038"/>
                      </a:lnTo>
                      <a:lnTo>
                        <a:pt x="535" y="2039"/>
                      </a:lnTo>
                      <a:lnTo>
                        <a:pt x="536" y="2039"/>
                      </a:lnTo>
                      <a:lnTo>
                        <a:pt x="536" y="2040"/>
                      </a:lnTo>
                      <a:lnTo>
                        <a:pt x="537" y="2040"/>
                      </a:lnTo>
                      <a:lnTo>
                        <a:pt x="538" y="2040"/>
                      </a:lnTo>
                      <a:lnTo>
                        <a:pt x="538" y="2040"/>
                      </a:lnTo>
                      <a:lnTo>
                        <a:pt x="539" y="2041"/>
                      </a:lnTo>
                      <a:lnTo>
                        <a:pt x="540" y="2041"/>
                      </a:lnTo>
                      <a:lnTo>
                        <a:pt x="541" y="2041"/>
                      </a:lnTo>
                      <a:lnTo>
                        <a:pt x="542" y="2042"/>
                      </a:lnTo>
                      <a:lnTo>
                        <a:pt x="542" y="2042"/>
                      </a:lnTo>
                      <a:lnTo>
                        <a:pt x="543" y="2042"/>
                      </a:lnTo>
                      <a:lnTo>
                        <a:pt x="544" y="2043"/>
                      </a:lnTo>
                      <a:lnTo>
                        <a:pt x="545" y="2043"/>
                      </a:lnTo>
                      <a:lnTo>
                        <a:pt x="545" y="2043"/>
                      </a:lnTo>
                      <a:lnTo>
                        <a:pt x="546" y="2044"/>
                      </a:lnTo>
                      <a:lnTo>
                        <a:pt x="547" y="2044"/>
                      </a:lnTo>
                      <a:lnTo>
                        <a:pt x="547" y="2044"/>
                      </a:lnTo>
                      <a:lnTo>
                        <a:pt x="548" y="2044"/>
                      </a:lnTo>
                      <a:lnTo>
                        <a:pt x="549" y="2045"/>
                      </a:lnTo>
                      <a:lnTo>
                        <a:pt x="550" y="2045"/>
                      </a:lnTo>
                      <a:lnTo>
                        <a:pt x="551" y="2046"/>
                      </a:lnTo>
                      <a:lnTo>
                        <a:pt x="551" y="2046"/>
                      </a:lnTo>
                      <a:lnTo>
                        <a:pt x="552" y="2047"/>
                      </a:lnTo>
                      <a:lnTo>
                        <a:pt x="553" y="2047"/>
                      </a:lnTo>
                      <a:lnTo>
                        <a:pt x="554" y="2047"/>
                      </a:lnTo>
                      <a:lnTo>
                        <a:pt x="554" y="2047"/>
                      </a:lnTo>
                      <a:lnTo>
                        <a:pt x="555" y="2048"/>
                      </a:lnTo>
                      <a:lnTo>
                        <a:pt x="556" y="2048"/>
                      </a:lnTo>
                      <a:lnTo>
                        <a:pt x="557" y="2048"/>
                      </a:lnTo>
                      <a:lnTo>
                        <a:pt x="558" y="2049"/>
                      </a:lnTo>
                      <a:lnTo>
                        <a:pt x="558" y="2049"/>
                      </a:lnTo>
                      <a:lnTo>
                        <a:pt x="559" y="2049"/>
                      </a:lnTo>
                      <a:lnTo>
                        <a:pt x="560" y="2050"/>
                      </a:lnTo>
                      <a:lnTo>
                        <a:pt x="561" y="2050"/>
                      </a:lnTo>
                      <a:lnTo>
                        <a:pt x="562" y="2050"/>
                      </a:lnTo>
                      <a:lnTo>
                        <a:pt x="562" y="2051"/>
                      </a:lnTo>
                      <a:lnTo>
                        <a:pt x="563" y="2051"/>
                      </a:lnTo>
                      <a:lnTo>
                        <a:pt x="564" y="2051"/>
                      </a:lnTo>
                      <a:lnTo>
                        <a:pt x="565" y="2051"/>
                      </a:lnTo>
                      <a:lnTo>
                        <a:pt x="566" y="2052"/>
                      </a:lnTo>
                      <a:lnTo>
                        <a:pt x="566" y="2052"/>
                      </a:lnTo>
                      <a:lnTo>
                        <a:pt x="567" y="2053"/>
                      </a:lnTo>
                      <a:lnTo>
                        <a:pt x="568" y="2053"/>
                      </a:lnTo>
                      <a:lnTo>
                        <a:pt x="569" y="2053"/>
                      </a:lnTo>
                      <a:lnTo>
                        <a:pt x="570" y="2054"/>
                      </a:lnTo>
                      <a:lnTo>
                        <a:pt x="571" y="2054"/>
                      </a:lnTo>
                      <a:lnTo>
                        <a:pt x="571" y="2054"/>
                      </a:lnTo>
                      <a:lnTo>
                        <a:pt x="572" y="2055"/>
                      </a:lnTo>
                      <a:lnTo>
                        <a:pt x="573" y="2055"/>
                      </a:lnTo>
                      <a:lnTo>
                        <a:pt x="574" y="2055"/>
                      </a:lnTo>
                      <a:lnTo>
                        <a:pt x="575" y="2056"/>
                      </a:lnTo>
                      <a:lnTo>
                        <a:pt x="576" y="2056"/>
                      </a:lnTo>
                      <a:lnTo>
                        <a:pt x="576" y="2056"/>
                      </a:lnTo>
                      <a:lnTo>
                        <a:pt x="577" y="2057"/>
                      </a:lnTo>
                      <a:lnTo>
                        <a:pt x="578" y="2057"/>
                      </a:lnTo>
                      <a:lnTo>
                        <a:pt x="579" y="2057"/>
                      </a:lnTo>
                      <a:lnTo>
                        <a:pt x="580" y="2058"/>
                      </a:lnTo>
                      <a:lnTo>
                        <a:pt x="580" y="2058"/>
                      </a:lnTo>
                      <a:lnTo>
                        <a:pt x="581" y="2058"/>
                      </a:lnTo>
                      <a:lnTo>
                        <a:pt x="582" y="2058"/>
                      </a:lnTo>
                      <a:lnTo>
                        <a:pt x="583" y="2059"/>
                      </a:lnTo>
                      <a:lnTo>
                        <a:pt x="584" y="2059"/>
                      </a:lnTo>
                      <a:lnTo>
                        <a:pt x="585" y="2060"/>
                      </a:lnTo>
                      <a:lnTo>
                        <a:pt x="585" y="2060"/>
                      </a:lnTo>
                      <a:lnTo>
                        <a:pt x="586" y="2060"/>
                      </a:lnTo>
                      <a:lnTo>
                        <a:pt x="587" y="2061"/>
                      </a:lnTo>
                      <a:lnTo>
                        <a:pt x="588" y="2061"/>
                      </a:lnTo>
                      <a:lnTo>
                        <a:pt x="589" y="2061"/>
                      </a:lnTo>
                      <a:lnTo>
                        <a:pt x="590" y="2062"/>
                      </a:lnTo>
                      <a:lnTo>
                        <a:pt x="591" y="2062"/>
                      </a:lnTo>
                      <a:lnTo>
                        <a:pt x="592" y="2062"/>
                      </a:lnTo>
                      <a:lnTo>
                        <a:pt x="592" y="2063"/>
                      </a:lnTo>
                      <a:lnTo>
                        <a:pt x="593" y="2063"/>
                      </a:lnTo>
                      <a:lnTo>
                        <a:pt x="594" y="2063"/>
                      </a:lnTo>
                      <a:lnTo>
                        <a:pt x="595" y="2064"/>
                      </a:lnTo>
                      <a:lnTo>
                        <a:pt x="596" y="2064"/>
                      </a:lnTo>
                      <a:lnTo>
                        <a:pt x="597" y="2064"/>
                      </a:lnTo>
                      <a:lnTo>
                        <a:pt x="598" y="2065"/>
                      </a:lnTo>
                      <a:lnTo>
                        <a:pt x="599" y="2065"/>
                      </a:lnTo>
                      <a:lnTo>
                        <a:pt x="600" y="2065"/>
                      </a:lnTo>
                      <a:lnTo>
                        <a:pt x="601" y="2065"/>
                      </a:lnTo>
                      <a:lnTo>
                        <a:pt x="601" y="2066"/>
                      </a:lnTo>
                      <a:lnTo>
                        <a:pt x="602" y="2066"/>
                      </a:lnTo>
                      <a:lnTo>
                        <a:pt x="603" y="2067"/>
                      </a:lnTo>
                      <a:lnTo>
                        <a:pt x="604" y="2067"/>
                      </a:lnTo>
                      <a:lnTo>
                        <a:pt x="605" y="2067"/>
                      </a:lnTo>
                      <a:lnTo>
                        <a:pt x="606" y="2068"/>
                      </a:lnTo>
                      <a:lnTo>
                        <a:pt x="607" y="2068"/>
                      </a:lnTo>
                      <a:lnTo>
                        <a:pt x="608" y="2068"/>
                      </a:lnTo>
                      <a:lnTo>
                        <a:pt x="609" y="2069"/>
                      </a:lnTo>
                      <a:lnTo>
                        <a:pt x="610" y="2069"/>
                      </a:lnTo>
                      <a:lnTo>
                        <a:pt x="611" y="2069"/>
                      </a:lnTo>
                      <a:lnTo>
                        <a:pt x="612" y="2070"/>
                      </a:lnTo>
                      <a:lnTo>
                        <a:pt x="613" y="2070"/>
                      </a:lnTo>
                      <a:lnTo>
                        <a:pt x="613" y="2070"/>
                      </a:lnTo>
                      <a:lnTo>
                        <a:pt x="614" y="2070"/>
                      </a:lnTo>
                      <a:lnTo>
                        <a:pt x="615" y="2071"/>
                      </a:lnTo>
                      <a:lnTo>
                        <a:pt x="616" y="2071"/>
                      </a:lnTo>
                      <a:lnTo>
                        <a:pt x="617" y="2072"/>
                      </a:lnTo>
                      <a:lnTo>
                        <a:pt x="618" y="2072"/>
                      </a:lnTo>
                      <a:lnTo>
                        <a:pt x="619" y="2072"/>
                      </a:lnTo>
                      <a:lnTo>
                        <a:pt x="620" y="2072"/>
                      </a:lnTo>
                      <a:lnTo>
                        <a:pt x="621" y="2073"/>
                      </a:lnTo>
                      <a:lnTo>
                        <a:pt x="622" y="2073"/>
                      </a:lnTo>
                      <a:lnTo>
                        <a:pt x="623" y="2074"/>
                      </a:lnTo>
                      <a:lnTo>
                        <a:pt x="624" y="2074"/>
                      </a:lnTo>
                      <a:lnTo>
                        <a:pt x="625" y="2074"/>
                      </a:lnTo>
                      <a:lnTo>
                        <a:pt x="626" y="2075"/>
                      </a:lnTo>
                      <a:lnTo>
                        <a:pt x="627" y="2075"/>
                      </a:lnTo>
                      <a:lnTo>
                        <a:pt x="628" y="2075"/>
                      </a:lnTo>
                      <a:lnTo>
                        <a:pt x="629" y="2076"/>
                      </a:lnTo>
                      <a:lnTo>
                        <a:pt x="630" y="2076"/>
                      </a:lnTo>
                      <a:lnTo>
                        <a:pt x="631" y="2076"/>
                      </a:lnTo>
                      <a:lnTo>
                        <a:pt x="632" y="2077"/>
                      </a:lnTo>
                      <a:lnTo>
                        <a:pt x="633" y="2077"/>
                      </a:lnTo>
                      <a:lnTo>
                        <a:pt x="634" y="2077"/>
                      </a:lnTo>
                      <a:lnTo>
                        <a:pt x="635" y="2077"/>
                      </a:lnTo>
                      <a:lnTo>
                        <a:pt x="636" y="2078"/>
                      </a:lnTo>
                      <a:lnTo>
                        <a:pt x="637" y="2078"/>
                      </a:lnTo>
                      <a:lnTo>
                        <a:pt x="638" y="2079"/>
                      </a:lnTo>
                      <a:lnTo>
                        <a:pt x="639" y="2079"/>
                      </a:lnTo>
                      <a:lnTo>
                        <a:pt x="640" y="2079"/>
                      </a:lnTo>
                      <a:lnTo>
                        <a:pt x="641" y="2080"/>
                      </a:lnTo>
                      <a:lnTo>
                        <a:pt x="642" y="2080"/>
                      </a:lnTo>
                      <a:lnTo>
                        <a:pt x="643" y="2080"/>
                      </a:lnTo>
                      <a:lnTo>
                        <a:pt x="644" y="2081"/>
                      </a:lnTo>
                      <a:lnTo>
                        <a:pt x="645" y="2081"/>
                      </a:lnTo>
                      <a:lnTo>
                        <a:pt x="646" y="2081"/>
                      </a:lnTo>
                      <a:lnTo>
                        <a:pt x="647" y="2082"/>
                      </a:lnTo>
                      <a:lnTo>
                        <a:pt x="648" y="2082"/>
                      </a:lnTo>
                      <a:lnTo>
                        <a:pt x="649" y="2082"/>
                      </a:lnTo>
                      <a:lnTo>
                        <a:pt x="651" y="2083"/>
                      </a:lnTo>
                      <a:lnTo>
                        <a:pt x="651" y="2083"/>
                      </a:lnTo>
                      <a:lnTo>
                        <a:pt x="653" y="2083"/>
                      </a:lnTo>
                      <a:lnTo>
                        <a:pt x="653" y="2084"/>
                      </a:lnTo>
                      <a:lnTo>
                        <a:pt x="655" y="2084"/>
                      </a:lnTo>
                      <a:lnTo>
                        <a:pt x="655" y="2084"/>
                      </a:lnTo>
                      <a:lnTo>
                        <a:pt x="657" y="2084"/>
                      </a:lnTo>
                      <a:lnTo>
                        <a:pt x="658" y="2085"/>
                      </a:lnTo>
                      <a:lnTo>
                        <a:pt x="659" y="2085"/>
                      </a:lnTo>
                      <a:lnTo>
                        <a:pt x="660" y="2086"/>
                      </a:lnTo>
                      <a:lnTo>
                        <a:pt x="661" y="2086"/>
                      </a:lnTo>
                      <a:lnTo>
                        <a:pt x="662" y="2086"/>
                      </a:lnTo>
                      <a:lnTo>
                        <a:pt x="663" y="2087"/>
                      </a:lnTo>
                      <a:lnTo>
                        <a:pt x="665" y="2087"/>
                      </a:lnTo>
                      <a:lnTo>
                        <a:pt x="665" y="2087"/>
                      </a:lnTo>
                      <a:lnTo>
                        <a:pt x="667" y="2088"/>
                      </a:lnTo>
                      <a:lnTo>
                        <a:pt x="668" y="2088"/>
                      </a:lnTo>
                      <a:lnTo>
                        <a:pt x="669" y="2088"/>
                      </a:lnTo>
                      <a:lnTo>
                        <a:pt x="670" y="2089"/>
                      </a:lnTo>
                      <a:lnTo>
                        <a:pt x="671" y="2089"/>
                      </a:lnTo>
                      <a:lnTo>
                        <a:pt x="672" y="2089"/>
                      </a:lnTo>
                      <a:lnTo>
                        <a:pt x="673" y="2089"/>
                      </a:lnTo>
                      <a:lnTo>
                        <a:pt x="674" y="2090"/>
                      </a:lnTo>
                      <a:lnTo>
                        <a:pt x="676" y="2090"/>
                      </a:lnTo>
                      <a:lnTo>
                        <a:pt x="676" y="2091"/>
                      </a:lnTo>
                      <a:lnTo>
                        <a:pt x="678" y="2091"/>
                      </a:lnTo>
                      <a:lnTo>
                        <a:pt x="679" y="2091"/>
                      </a:lnTo>
                      <a:lnTo>
                        <a:pt x="680" y="2091"/>
                      </a:lnTo>
                      <a:lnTo>
                        <a:pt x="681" y="2092"/>
                      </a:lnTo>
                      <a:lnTo>
                        <a:pt x="682" y="2092"/>
                      </a:lnTo>
                      <a:lnTo>
                        <a:pt x="683" y="2093"/>
                      </a:lnTo>
                      <a:lnTo>
                        <a:pt x="685" y="2093"/>
                      </a:lnTo>
                      <a:lnTo>
                        <a:pt x="686" y="2093"/>
                      </a:lnTo>
                      <a:lnTo>
                        <a:pt x="687" y="2094"/>
                      </a:lnTo>
                      <a:lnTo>
                        <a:pt x="688" y="2094"/>
                      </a:lnTo>
                      <a:lnTo>
                        <a:pt x="689" y="2094"/>
                      </a:lnTo>
                      <a:lnTo>
                        <a:pt x="690" y="2095"/>
                      </a:lnTo>
                      <a:lnTo>
                        <a:pt x="692" y="2095"/>
                      </a:lnTo>
                      <a:lnTo>
                        <a:pt x="693" y="2095"/>
                      </a:lnTo>
                      <a:lnTo>
                        <a:pt x="694" y="2096"/>
                      </a:lnTo>
                      <a:lnTo>
                        <a:pt x="695" y="2096"/>
                      </a:lnTo>
                      <a:lnTo>
                        <a:pt x="697" y="2096"/>
                      </a:lnTo>
                      <a:lnTo>
                        <a:pt x="698" y="2096"/>
                      </a:lnTo>
                      <a:lnTo>
                        <a:pt x="699" y="2097"/>
                      </a:lnTo>
                      <a:lnTo>
                        <a:pt x="700" y="2097"/>
                      </a:lnTo>
                      <a:lnTo>
                        <a:pt x="702" y="2098"/>
                      </a:lnTo>
                      <a:lnTo>
                        <a:pt x="702" y="2098"/>
                      </a:lnTo>
                      <a:lnTo>
                        <a:pt x="704" y="2098"/>
                      </a:lnTo>
                      <a:lnTo>
                        <a:pt x="705" y="2098"/>
                      </a:lnTo>
                      <a:lnTo>
                        <a:pt x="706" y="2099"/>
                      </a:lnTo>
                      <a:lnTo>
                        <a:pt x="707" y="2099"/>
                      </a:lnTo>
                      <a:lnTo>
                        <a:pt x="709" y="2100"/>
                      </a:lnTo>
                      <a:lnTo>
                        <a:pt x="710" y="2100"/>
                      </a:lnTo>
                      <a:lnTo>
                        <a:pt x="712" y="2100"/>
                      </a:lnTo>
                      <a:lnTo>
                        <a:pt x="713" y="2101"/>
                      </a:lnTo>
                      <a:lnTo>
                        <a:pt x="714" y="2101"/>
                      </a:lnTo>
                      <a:lnTo>
                        <a:pt x="715" y="2101"/>
                      </a:lnTo>
                      <a:lnTo>
                        <a:pt x="716" y="2102"/>
                      </a:lnTo>
                      <a:lnTo>
                        <a:pt x="718" y="2102"/>
                      </a:lnTo>
                      <a:lnTo>
                        <a:pt x="719" y="2102"/>
                      </a:lnTo>
                      <a:lnTo>
                        <a:pt x="720" y="2103"/>
                      </a:lnTo>
                      <a:lnTo>
                        <a:pt x="721" y="2103"/>
                      </a:lnTo>
                      <a:lnTo>
                        <a:pt x="723" y="2103"/>
                      </a:lnTo>
                      <a:lnTo>
                        <a:pt x="724" y="2103"/>
                      </a:lnTo>
                      <a:lnTo>
                        <a:pt x="726" y="2104"/>
                      </a:lnTo>
                      <a:lnTo>
                        <a:pt x="727" y="2104"/>
                      </a:lnTo>
                      <a:lnTo>
                        <a:pt x="728" y="2105"/>
                      </a:lnTo>
                      <a:lnTo>
                        <a:pt x="729" y="2105"/>
                      </a:lnTo>
                      <a:lnTo>
                        <a:pt x="730" y="2105"/>
                      </a:lnTo>
                      <a:lnTo>
                        <a:pt x="732" y="2105"/>
                      </a:lnTo>
                      <a:lnTo>
                        <a:pt x="733" y="2106"/>
                      </a:lnTo>
                      <a:lnTo>
                        <a:pt x="735" y="2106"/>
                      </a:lnTo>
                      <a:lnTo>
                        <a:pt x="736" y="2107"/>
                      </a:lnTo>
                      <a:lnTo>
                        <a:pt x="737" y="2107"/>
                      </a:lnTo>
                      <a:lnTo>
                        <a:pt x="739" y="2107"/>
                      </a:lnTo>
                      <a:lnTo>
                        <a:pt x="740" y="2108"/>
                      </a:lnTo>
                      <a:lnTo>
                        <a:pt x="742" y="2108"/>
                      </a:lnTo>
                      <a:lnTo>
                        <a:pt x="743" y="2108"/>
                      </a:lnTo>
                      <a:lnTo>
                        <a:pt x="744" y="2109"/>
                      </a:lnTo>
                      <a:lnTo>
                        <a:pt x="746" y="2109"/>
                      </a:lnTo>
                      <a:lnTo>
                        <a:pt x="747" y="2109"/>
                      </a:lnTo>
                      <a:lnTo>
                        <a:pt x="748" y="2110"/>
                      </a:lnTo>
                      <a:lnTo>
                        <a:pt x="750" y="2110"/>
                      </a:lnTo>
                      <a:lnTo>
                        <a:pt x="751" y="2110"/>
                      </a:lnTo>
                      <a:lnTo>
                        <a:pt x="752" y="2110"/>
                      </a:lnTo>
                      <a:lnTo>
                        <a:pt x="754" y="2111"/>
                      </a:lnTo>
                      <a:lnTo>
                        <a:pt x="755" y="2111"/>
                      </a:lnTo>
                      <a:lnTo>
                        <a:pt x="757" y="2112"/>
                      </a:lnTo>
                      <a:lnTo>
                        <a:pt x="758" y="2112"/>
                      </a:lnTo>
                      <a:lnTo>
                        <a:pt x="758" y="2112"/>
                      </a:lnTo>
                      <a:lnTo>
                        <a:pt x="760" y="2112"/>
                      </a:lnTo>
                      <a:lnTo>
                        <a:pt x="761" y="2113"/>
                      </a:lnTo>
                      <a:lnTo>
                        <a:pt x="763" y="2113"/>
                      </a:lnTo>
                      <a:lnTo>
                        <a:pt x="764" y="2113"/>
                      </a:lnTo>
                      <a:lnTo>
                        <a:pt x="765" y="2114"/>
                      </a:lnTo>
                      <a:lnTo>
                        <a:pt x="767" y="2114"/>
                      </a:lnTo>
                      <a:lnTo>
                        <a:pt x="768" y="2114"/>
                      </a:lnTo>
                      <a:lnTo>
                        <a:pt x="770" y="2115"/>
                      </a:lnTo>
                      <a:lnTo>
                        <a:pt x="771" y="2115"/>
                      </a:lnTo>
                      <a:lnTo>
                        <a:pt x="773" y="2115"/>
                      </a:lnTo>
                      <a:lnTo>
                        <a:pt x="774" y="2115"/>
                      </a:lnTo>
                      <a:lnTo>
                        <a:pt x="776" y="2116"/>
                      </a:lnTo>
                      <a:lnTo>
                        <a:pt x="777" y="2116"/>
                      </a:lnTo>
                      <a:lnTo>
                        <a:pt x="779" y="2117"/>
                      </a:lnTo>
                      <a:lnTo>
                        <a:pt x="780" y="2117"/>
                      </a:lnTo>
                      <a:lnTo>
                        <a:pt x="782" y="2117"/>
                      </a:lnTo>
                      <a:lnTo>
                        <a:pt x="783" y="2117"/>
                      </a:lnTo>
                      <a:lnTo>
                        <a:pt x="784" y="2118"/>
                      </a:lnTo>
                      <a:lnTo>
                        <a:pt x="786" y="2118"/>
                      </a:lnTo>
                      <a:lnTo>
                        <a:pt x="788" y="2119"/>
                      </a:lnTo>
                      <a:lnTo>
                        <a:pt x="789" y="2119"/>
                      </a:lnTo>
                      <a:lnTo>
                        <a:pt x="791" y="2119"/>
                      </a:lnTo>
                      <a:lnTo>
                        <a:pt x="792" y="2120"/>
                      </a:lnTo>
                      <a:lnTo>
                        <a:pt x="794" y="2120"/>
                      </a:lnTo>
                      <a:lnTo>
                        <a:pt x="796" y="2120"/>
                      </a:lnTo>
                      <a:lnTo>
                        <a:pt x="797" y="2121"/>
                      </a:lnTo>
                      <a:lnTo>
                        <a:pt x="798" y="2121"/>
                      </a:lnTo>
                      <a:lnTo>
                        <a:pt x="800" y="2121"/>
                      </a:lnTo>
                      <a:lnTo>
                        <a:pt x="802" y="2122"/>
                      </a:lnTo>
                      <a:lnTo>
                        <a:pt x="803" y="2122"/>
                      </a:lnTo>
                      <a:lnTo>
                        <a:pt x="805" y="2122"/>
                      </a:lnTo>
                      <a:lnTo>
                        <a:pt x="807" y="2122"/>
                      </a:lnTo>
                      <a:lnTo>
                        <a:pt x="808" y="2123"/>
                      </a:lnTo>
                      <a:lnTo>
                        <a:pt x="810" y="2123"/>
                      </a:lnTo>
                      <a:lnTo>
                        <a:pt x="811" y="2124"/>
                      </a:lnTo>
                      <a:lnTo>
                        <a:pt x="813" y="2124"/>
                      </a:lnTo>
                      <a:lnTo>
                        <a:pt x="815" y="2124"/>
                      </a:lnTo>
                      <a:lnTo>
                        <a:pt x="816" y="2124"/>
                      </a:lnTo>
                      <a:lnTo>
                        <a:pt x="818" y="2125"/>
                      </a:lnTo>
                      <a:lnTo>
                        <a:pt x="819" y="2125"/>
                      </a:lnTo>
                      <a:lnTo>
                        <a:pt x="821" y="2126"/>
                      </a:lnTo>
                      <a:lnTo>
                        <a:pt x="823" y="2126"/>
                      </a:lnTo>
                      <a:lnTo>
                        <a:pt x="825" y="2126"/>
                      </a:lnTo>
                      <a:lnTo>
                        <a:pt x="826" y="2127"/>
                      </a:lnTo>
                      <a:lnTo>
                        <a:pt x="828" y="2127"/>
                      </a:lnTo>
                      <a:lnTo>
                        <a:pt x="830" y="2127"/>
                      </a:lnTo>
                      <a:lnTo>
                        <a:pt x="831" y="2128"/>
                      </a:lnTo>
                      <a:lnTo>
                        <a:pt x="833" y="2128"/>
                      </a:lnTo>
                      <a:lnTo>
                        <a:pt x="835" y="2128"/>
                      </a:lnTo>
                      <a:lnTo>
                        <a:pt x="836" y="2129"/>
                      </a:lnTo>
                      <a:lnTo>
                        <a:pt x="838" y="2129"/>
                      </a:lnTo>
                      <a:lnTo>
                        <a:pt x="840" y="2129"/>
                      </a:lnTo>
                      <a:lnTo>
                        <a:pt x="842" y="2129"/>
                      </a:lnTo>
                      <a:lnTo>
                        <a:pt x="843" y="2130"/>
                      </a:lnTo>
                      <a:lnTo>
                        <a:pt x="845" y="2130"/>
                      </a:lnTo>
                      <a:lnTo>
                        <a:pt x="847" y="2131"/>
                      </a:lnTo>
                      <a:lnTo>
                        <a:pt x="849" y="2131"/>
                      </a:lnTo>
                      <a:lnTo>
                        <a:pt x="851" y="2131"/>
                      </a:lnTo>
                      <a:lnTo>
                        <a:pt x="852" y="2131"/>
                      </a:lnTo>
                      <a:lnTo>
                        <a:pt x="854" y="2132"/>
                      </a:lnTo>
                      <a:lnTo>
                        <a:pt x="856" y="2132"/>
                      </a:lnTo>
                      <a:lnTo>
                        <a:pt x="858" y="2133"/>
                      </a:lnTo>
                      <a:lnTo>
                        <a:pt x="860" y="2133"/>
                      </a:lnTo>
                      <a:lnTo>
                        <a:pt x="862" y="2133"/>
                      </a:lnTo>
                      <a:lnTo>
                        <a:pt x="863" y="2134"/>
                      </a:lnTo>
                      <a:lnTo>
                        <a:pt x="865" y="2134"/>
                      </a:lnTo>
                      <a:lnTo>
                        <a:pt x="867" y="2134"/>
                      </a:lnTo>
                      <a:lnTo>
                        <a:pt x="869" y="2134"/>
                      </a:lnTo>
                      <a:lnTo>
                        <a:pt x="871" y="2135"/>
                      </a:lnTo>
                      <a:lnTo>
                        <a:pt x="873" y="2135"/>
                      </a:lnTo>
                      <a:lnTo>
                        <a:pt x="875" y="2136"/>
                      </a:lnTo>
                      <a:lnTo>
                        <a:pt x="876" y="2136"/>
                      </a:lnTo>
                      <a:lnTo>
                        <a:pt x="878" y="2136"/>
                      </a:lnTo>
                      <a:lnTo>
                        <a:pt x="880" y="2136"/>
                      </a:lnTo>
                      <a:lnTo>
                        <a:pt x="882" y="2137"/>
                      </a:lnTo>
                      <a:lnTo>
                        <a:pt x="884" y="2137"/>
                      </a:lnTo>
                      <a:lnTo>
                        <a:pt x="886" y="2138"/>
                      </a:lnTo>
                      <a:lnTo>
                        <a:pt x="888" y="2138"/>
                      </a:lnTo>
                      <a:lnTo>
                        <a:pt x="890" y="2138"/>
                      </a:lnTo>
                      <a:lnTo>
                        <a:pt x="892" y="2138"/>
                      </a:lnTo>
                      <a:lnTo>
                        <a:pt x="894" y="2139"/>
                      </a:lnTo>
                      <a:lnTo>
                        <a:pt x="896" y="2139"/>
                      </a:lnTo>
                      <a:lnTo>
                        <a:pt x="898" y="2140"/>
                      </a:lnTo>
                      <a:lnTo>
                        <a:pt x="900" y="2140"/>
                      </a:lnTo>
                      <a:lnTo>
                        <a:pt x="902" y="2140"/>
                      </a:lnTo>
                      <a:lnTo>
                        <a:pt x="904" y="2141"/>
                      </a:lnTo>
                      <a:lnTo>
                        <a:pt x="906" y="2141"/>
                      </a:lnTo>
                      <a:lnTo>
                        <a:pt x="908" y="2141"/>
                      </a:lnTo>
                      <a:lnTo>
                        <a:pt x="910" y="2141"/>
                      </a:lnTo>
                      <a:lnTo>
                        <a:pt x="912" y="2142"/>
                      </a:lnTo>
                      <a:lnTo>
                        <a:pt x="914" y="2142"/>
                      </a:lnTo>
                      <a:lnTo>
                        <a:pt x="916" y="2143"/>
                      </a:lnTo>
                      <a:lnTo>
                        <a:pt x="918" y="2143"/>
                      </a:lnTo>
                      <a:lnTo>
                        <a:pt x="920" y="2143"/>
                      </a:lnTo>
                      <a:lnTo>
                        <a:pt x="923" y="2143"/>
                      </a:lnTo>
                      <a:lnTo>
                        <a:pt x="925" y="2144"/>
                      </a:lnTo>
                      <a:lnTo>
                        <a:pt x="927" y="2144"/>
                      </a:lnTo>
                      <a:lnTo>
                        <a:pt x="929" y="2145"/>
                      </a:lnTo>
                      <a:lnTo>
                        <a:pt x="931" y="2145"/>
                      </a:lnTo>
                      <a:lnTo>
                        <a:pt x="933" y="2145"/>
                      </a:lnTo>
                      <a:lnTo>
                        <a:pt x="935" y="2146"/>
                      </a:lnTo>
                      <a:lnTo>
                        <a:pt x="937" y="2146"/>
                      </a:lnTo>
                      <a:lnTo>
                        <a:pt x="939" y="2146"/>
                      </a:lnTo>
                      <a:lnTo>
                        <a:pt x="942" y="2147"/>
                      </a:lnTo>
                      <a:lnTo>
                        <a:pt x="944" y="2147"/>
                      </a:lnTo>
                      <a:lnTo>
                        <a:pt x="946" y="2147"/>
                      </a:lnTo>
                      <a:lnTo>
                        <a:pt x="948" y="2148"/>
                      </a:lnTo>
                      <a:lnTo>
                        <a:pt x="951" y="2148"/>
                      </a:lnTo>
                      <a:lnTo>
                        <a:pt x="953" y="2148"/>
                      </a:lnTo>
                      <a:lnTo>
                        <a:pt x="955" y="2148"/>
                      </a:lnTo>
                      <a:lnTo>
                        <a:pt x="958" y="2149"/>
                      </a:lnTo>
                      <a:lnTo>
                        <a:pt x="960" y="2149"/>
                      </a:lnTo>
                      <a:lnTo>
                        <a:pt x="962" y="2150"/>
                      </a:lnTo>
                      <a:lnTo>
                        <a:pt x="964" y="2150"/>
                      </a:lnTo>
                      <a:lnTo>
                        <a:pt x="967" y="2150"/>
                      </a:lnTo>
                      <a:lnTo>
                        <a:pt x="969" y="2150"/>
                      </a:lnTo>
                      <a:lnTo>
                        <a:pt x="971" y="2151"/>
                      </a:lnTo>
                      <a:lnTo>
                        <a:pt x="974" y="2151"/>
                      </a:lnTo>
                      <a:lnTo>
                        <a:pt x="976" y="2152"/>
                      </a:lnTo>
                      <a:lnTo>
                        <a:pt x="978" y="2152"/>
                      </a:lnTo>
                      <a:lnTo>
                        <a:pt x="981" y="2152"/>
                      </a:lnTo>
                      <a:lnTo>
                        <a:pt x="983" y="2153"/>
                      </a:lnTo>
                      <a:lnTo>
                        <a:pt x="985" y="2153"/>
                      </a:lnTo>
                      <a:lnTo>
                        <a:pt x="988" y="2153"/>
                      </a:lnTo>
                      <a:lnTo>
                        <a:pt x="990" y="2154"/>
                      </a:lnTo>
                      <a:lnTo>
                        <a:pt x="993" y="2154"/>
                      </a:lnTo>
                      <a:lnTo>
                        <a:pt x="995" y="2154"/>
                      </a:lnTo>
                      <a:lnTo>
                        <a:pt x="998" y="2155"/>
                      </a:lnTo>
                      <a:lnTo>
                        <a:pt x="1000" y="2155"/>
                      </a:lnTo>
                      <a:lnTo>
                        <a:pt x="1002" y="2155"/>
                      </a:lnTo>
                      <a:lnTo>
                        <a:pt x="1005" y="2155"/>
                      </a:lnTo>
                      <a:lnTo>
                        <a:pt x="1007" y="2156"/>
                      </a:lnTo>
                      <a:lnTo>
                        <a:pt x="1009" y="2156"/>
                      </a:lnTo>
                      <a:lnTo>
                        <a:pt x="1010" y="2156"/>
                      </a:lnTo>
                      <a:lnTo>
                        <a:pt x="1012" y="2157"/>
                      </a:lnTo>
                      <a:lnTo>
                        <a:pt x="1015" y="2157"/>
                      </a:lnTo>
                      <a:lnTo>
                        <a:pt x="1018" y="2157"/>
                      </a:lnTo>
                      <a:lnTo>
                        <a:pt x="1020" y="2157"/>
                      </a:lnTo>
                      <a:lnTo>
                        <a:pt x="1023" y="2158"/>
                      </a:lnTo>
                      <a:lnTo>
                        <a:pt x="1026" y="2158"/>
                      </a:lnTo>
                      <a:lnTo>
                        <a:pt x="1028" y="2159"/>
                      </a:lnTo>
                      <a:lnTo>
                        <a:pt x="1030" y="2159"/>
                      </a:lnTo>
                      <a:lnTo>
                        <a:pt x="1033" y="2159"/>
                      </a:lnTo>
                      <a:lnTo>
                        <a:pt x="1036" y="2160"/>
                      </a:lnTo>
                      <a:lnTo>
                        <a:pt x="1039" y="2160"/>
                      </a:lnTo>
                      <a:lnTo>
                        <a:pt x="1041" y="2160"/>
                      </a:lnTo>
                      <a:lnTo>
                        <a:pt x="1044" y="2160"/>
                      </a:lnTo>
                      <a:lnTo>
                        <a:pt x="1047" y="2161"/>
                      </a:lnTo>
                      <a:lnTo>
                        <a:pt x="1049" y="2161"/>
                      </a:lnTo>
                      <a:lnTo>
                        <a:pt x="1052" y="2162"/>
                      </a:lnTo>
                      <a:lnTo>
                        <a:pt x="1055" y="2162"/>
                      </a:lnTo>
                      <a:lnTo>
                        <a:pt x="1058" y="2162"/>
                      </a:lnTo>
                      <a:lnTo>
                        <a:pt x="1060" y="2162"/>
                      </a:lnTo>
                      <a:lnTo>
                        <a:pt x="1063" y="2163"/>
                      </a:lnTo>
                      <a:lnTo>
                        <a:pt x="1066" y="2163"/>
                      </a:lnTo>
                      <a:lnTo>
                        <a:pt x="1069" y="2164"/>
                      </a:lnTo>
                      <a:lnTo>
                        <a:pt x="1072" y="2164"/>
                      </a:lnTo>
                      <a:lnTo>
                        <a:pt x="1075" y="2164"/>
                      </a:lnTo>
                      <a:lnTo>
                        <a:pt x="1077" y="2164"/>
                      </a:lnTo>
                      <a:lnTo>
                        <a:pt x="1080" y="2165"/>
                      </a:lnTo>
                      <a:lnTo>
                        <a:pt x="1083" y="2165"/>
                      </a:lnTo>
                      <a:lnTo>
                        <a:pt x="1086" y="2166"/>
                      </a:lnTo>
                      <a:lnTo>
                        <a:pt x="1089" y="2166"/>
                      </a:lnTo>
                      <a:lnTo>
                        <a:pt x="1092" y="2166"/>
                      </a:lnTo>
                      <a:lnTo>
                        <a:pt x="1095" y="2167"/>
                      </a:lnTo>
                      <a:lnTo>
                        <a:pt x="1098" y="2167"/>
                      </a:lnTo>
                      <a:lnTo>
                        <a:pt x="1101" y="2167"/>
                      </a:lnTo>
                      <a:lnTo>
                        <a:pt x="1104" y="2167"/>
                      </a:lnTo>
                      <a:lnTo>
                        <a:pt x="1107" y="2168"/>
                      </a:lnTo>
                      <a:lnTo>
                        <a:pt x="1110" y="2168"/>
                      </a:lnTo>
                      <a:lnTo>
                        <a:pt x="1113" y="2169"/>
                      </a:lnTo>
                      <a:lnTo>
                        <a:pt x="1116" y="2169"/>
                      </a:lnTo>
                      <a:lnTo>
                        <a:pt x="1119" y="2169"/>
                      </a:lnTo>
                      <a:lnTo>
                        <a:pt x="1122" y="2169"/>
                      </a:lnTo>
                      <a:lnTo>
                        <a:pt x="1126" y="2170"/>
                      </a:lnTo>
                      <a:lnTo>
                        <a:pt x="1129" y="2170"/>
                      </a:lnTo>
                      <a:lnTo>
                        <a:pt x="1132" y="2171"/>
                      </a:lnTo>
                      <a:lnTo>
                        <a:pt x="1135" y="2171"/>
                      </a:lnTo>
                      <a:lnTo>
                        <a:pt x="1138" y="2171"/>
                      </a:lnTo>
                      <a:lnTo>
                        <a:pt x="1141" y="2171"/>
                      </a:lnTo>
                      <a:lnTo>
                        <a:pt x="1145" y="2172"/>
                      </a:lnTo>
                      <a:lnTo>
                        <a:pt x="1148" y="2172"/>
                      </a:lnTo>
                      <a:lnTo>
                        <a:pt x="1151" y="2173"/>
                      </a:lnTo>
                      <a:lnTo>
                        <a:pt x="1155" y="2173"/>
                      </a:lnTo>
                      <a:lnTo>
                        <a:pt x="1158" y="2173"/>
                      </a:lnTo>
                      <a:lnTo>
                        <a:pt x="1161" y="2174"/>
                      </a:lnTo>
                      <a:lnTo>
                        <a:pt x="1164" y="2174"/>
                      </a:lnTo>
                      <a:lnTo>
                        <a:pt x="1168" y="2174"/>
                      </a:lnTo>
                      <a:lnTo>
                        <a:pt x="1171" y="2174"/>
                      </a:lnTo>
                      <a:lnTo>
                        <a:pt x="1175" y="2175"/>
                      </a:lnTo>
                      <a:lnTo>
                        <a:pt x="1178" y="2175"/>
                      </a:lnTo>
                      <a:lnTo>
                        <a:pt x="1182" y="2176"/>
                      </a:lnTo>
                      <a:lnTo>
                        <a:pt x="1185" y="2176"/>
                      </a:lnTo>
                      <a:lnTo>
                        <a:pt x="1189" y="2176"/>
                      </a:lnTo>
                      <a:lnTo>
                        <a:pt x="1192" y="2176"/>
                      </a:lnTo>
                      <a:lnTo>
                        <a:pt x="1196" y="2177"/>
                      </a:lnTo>
                      <a:lnTo>
                        <a:pt x="1199" y="2177"/>
                      </a:lnTo>
                      <a:lnTo>
                        <a:pt x="1203" y="2178"/>
                      </a:lnTo>
                      <a:lnTo>
                        <a:pt x="1206" y="2178"/>
                      </a:lnTo>
                      <a:lnTo>
                        <a:pt x="1210" y="2178"/>
                      </a:lnTo>
                      <a:lnTo>
                        <a:pt x="1214" y="2178"/>
                      </a:lnTo>
                      <a:lnTo>
                        <a:pt x="1218" y="2179"/>
                      </a:lnTo>
                      <a:lnTo>
                        <a:pt x="1221" y="2179"/>
                      </a:lnTo>
                      <a:lnTo>
                        <a:pt x="1225" y="2179"/>
                      </a:lnTo>
                      <a:lnTo>
                        <a:pt x="1229" y="2180"/>
                      </a:lnTo>
                      <a:lnTo>
                        <a:pt x="1232" y="2180"/>
                      </a:lnTo>
                      <a:lnTo>
                        <a:pt x="1236" y="2181"/>
                      </a:lnTo>
                      <a:lnTo>
                        <a:pt x="1240" y="2181"/>
                      </a:lnTo>
                      <a:lnTo>
                        <a:pt x="1244" y="2181"/>
                      </a:lnTo>
                      <a:lnTo>
                        <a:pt x="1248" y="2181"/>
                      </a:lnTo>
                      <a:lnTo>
                        <a:pt x="1252" y="2182"/>
                      </a:lnTo>
                      <a:lnTo>
                        <a:pt x="1255" y="2182"/>
                      </a:lnTo>
                      <a:lnTo>
                        <a:pt x="1260" y="2183"/>
                      </a:lnTo>
                      <a:lnTo>
                        <a:pt x="1260" y="2183"/>
                      </a:lnTo>
                      <a:lnTo>
                        <a:pt x="1260" y="2183"/>
                      </a:lnTo>
                      <a:lnTo>
                        <a:pt x="1260" y="2182"/>
                      </a:lnTo>
                      <a:lnTo>
                        <a:pt x="1260" y="2182"/>
                      </a:lnTo>
                      <a:lnTo>
                        <a:pt x="1260" y="2181"/>
                      </a:lnTo>
                      <a:lnTo>
                        <a:pt x="1260" y="2181"/>
                      </a:lnTo>
                      <a:lnTo>
                        <a:pt x="1260" y="2181"/>
                      </a:lnTo>
                      <a:lnTo>
                        <a:pt x="1260" y="2181"/>
                      </a:lnTo>
                      <a:lnTo>
                        <a:pt x="1260" y="2180"/>
                      </a:lnTo>
                      <a:lnTo>
                        <a:pt x="1260" y="2180"/>
                      </a:lnTo>
                      <a:lnTo>
                        <a:pt x="1260" y="2179"/>
                      </a:lnTo>
                      <a:lnTo>
                        <a:pt x="1260" y="2179"/>
                      </a:lnTo>
                      <a:lnTo>
                        <a:pt x="1260" y="2179"/>
                      </a:lnTo>
                      <a:lnTo>
                        <a:pt x="1260" y="2178"/>
                      </a:lnTo>
                      <a:lnTo>
                        <a:pt x="1260" y="2178"/>
                      </a:lnTo>
                      <a:lnTo>
                        <a:pt x="1260" y="2178"/>
                      </a:lnTo>
                      <a:lnTo>
                        <a:pt x="1260" y="2178"/>
                      </a:lnTo>
                      <a:lnTo>
                        <a:pt x="1260" y="2177"/>
                      </a:lnTo>
                      <a:lnTo>
                        <a:pt x="1260" y="2177"/>
                      </a:lnTo>
                      <a:lnTo>
                        <a:pt x="1260" y="2176"/>
                      </a:lnTo>
                      <a:lnTo>
                        <a:pt x="1260" y="2176"/>
                      </a:lnTo>
                      <a:lnTo>
                        <a:pt x="1260" y="2176"/>
                      </a:lnTo>
                      <a:lnTo>
                        <a:pt x="1260" y="2176"/>
                      </a:lnTo>
                      <a:lnTo>
                        <a:pt x="1260" y="2175"/>
                      </a:lnTo>
                      <a:lnTo>
                        <a:pt x="1260" y="2175"/>
                      </a:lnTo>
                      <a:lnTo>
                        <a:pt x="1260" y="2174"/>
                      </a:lnTo>
                      <a:lnTo>
                        <a:pt x="1260" y="2174"/>
                      </a:lnTo>
                      <a:lnTo>
                        <a:pt x="1260" y="2174"/>
                      </a:lnTo>
                      <a:lnTo>
                        <a:pt x="1260" y="2174"/>
                      </a:lnTo>
                      <a:lnTo>
                        <a:pt x="1260" y="2173"/>
                      </a:lnTo>
                      <a:lnTo>
                        <a:pt x="1260" y="2173"/>
                      </a:lnTo>
                      <a:lnTo>
                        <a:pt x="1260" y="2173"/>
                      </a:lnTo>
                      <a:lnTo>
                        <a:pt x="1260" y="2172"/>
                      </a:lnTo>
                      <a:lnTo>
                        <a:pt x="1260" y="2172"/>
                      </a:lnTo>
                      <a:lnTo>
                        <a:pt x="1260" y="2171"/>
                      </a:lnTo>
                      <a:lnTo>
                        <a:pt x="1260" y="2171"/>
                      </a:lnTo>
                      <a:lnTo>
                        <a:pt x="1260" y="2171"/>
                      </a:lnTo>
                      <a:lnTo>
                        <a:pt x="1260" y="2171"/>
                      </a:lnTo>
                      <a:lnTo>
                        <a:pt x="1260" y="2170"/>
                      </a:lnTo>
                      <a:lnTo>
                        <a:pt x="1260" y="2170"/>
                      </a:lnTo>
                      <a:lnTo>
                        <a:pt x="1260" y="2169"/>
                      </a:lnTo>
                      <a:lnTo>
                        <a:pt x="1260" y="2169"/>
                      </a:lnTo>
                      <a:lnTo>
                        <a:pt x="1260" y="2169"/>
                      </a:lnTo>
                      <a:lnTo>
                        <a:pt x="1260" y="2169"/>
                      </a:lnTo>
                      <a:lnTo>
                        <a:pt x="1260" y="2168"/>
                      </a:lnTo>
                      <a:lnTo>
                        <a:pt x="1260" y="2168"/>
                      </a:lnTo>
                      <a:lnTo>
                        <a:pt x="1260" y="2167"/>
                      </a:lnTo>
                      <a:lnTo>
                        <a:pt x="1260" y="2167"/>
                      </a:lnTo>
                      <a:lnTo>
                        <a:pt x="1260" y="2167"/>
                      </a:lnTo>
                      <a:lnTo>
                        <a:pt x="1260" y="2167"/>
                      </a:lnTo>
                      <a:lnTo>
                        <a:pt x="1260" y="2166"/>
                      </a:lnTo>
                      <a:lnTo>
                        <a:pt x="1260" y="2166"/>
                      </a:lnTo>
                      <a:lnTo>
                        <a:pt x="1260" y="2166"/>
                      </a:lnTo>
                      <a:lnTo>
                        <a:pt x="1260" y="2165"/>
                      </a:lnTo>
                      <a:lnTo>
                        <a:pt x="1260" y="2165"/>
                      </a:lnTo>
                      <a:lnTo>
                        <a:pt x="1260" y="2164"/>
                      </a:lnTo>
                      <a:lnTo>
                        <a:pt x="1260" y="2164"/>
                      </a:lnTo>
                      <a:lnTo>
                        <a:pt x="1260" y="2164"/>
                      </a:lnTo>
                      <a:lnTo>
                        <a:pt x="1260" y="2164"/>
                      </a:lnTo>
                      <a:lnTo>
                        <a:pt x="1260" y="2164"/>
                      </a:lnTo>
                      <a:lnTo>
                        <a:pt x="1257" y="2163"/>
                      </a:lnTo>
                      <a:lnTo>
                        <a:pt x="1254" y="2163"/>
                      </a:lnTo>
                      <a:lnTo>
                        <a:pt x="1251" y="2162"/>
                      </a:lnTo>
                      <a:lnTo>
                        <a:pt x="1248" y="2162"/>
                      </a:lnTo>
                      <a:lnTo>
                        <a:pt x="1245" y="2162"/>
                      </a:lnTo>
                      <a:lnTo>
                        <a:pt x="1242" y="2162"/>
                      </a:lnTo>
                      <a:lnTo>
                        <a:pt x="1239" y="2161"/>
                      </a:lnTo>
                      <a:lnTo>
                        <a:pt x="1236" y="2161"/>
                      </a:lnTo>
                      <a:lnTo>
                        <a:pt x="1233" y="2160"/>
                      </a:lnTo>
                      <a:lnTo>
                        <a:pt x="1230" y="2160"/>
                      </a:lnTo>
                      <a:lnTo>
                        <a:pt x="1227" y="2160"/>
                      </a:lnTo>
                      <a:lnTo>
                        <a:pt x="1224" y="2160"/>
                      </a:lnTo>
                      <a:lnTo>
                        <a:pt x="1221" y="2159"/>
                      </a:lnTo>
                      <a:lnTo>
                        <a:pt x="1218" y="2159"/>
                      </a:lnTo>
                      <a:lnTo>
                        <a:pt x="1216" y="2159"/>
                      </a:lnTo>
                      <a:lnTo>
                        <a:pt x="1213" y="2158"/>
                      </a:lnTo>
                      <a:lnTo>
                        <a:pt x="1210" y="2158"/>
                      </a:lnTo>
                      <a:lnTo>
                        <a:pt x="1207" y="2157"/>
                      </a:lnTo>
                      <a:lnTo>
                        <a:pt x="1204" y="2157"/>
                      </a:lnTo>
                      <a:lnTo>
                        <a:pt x="1201" y="2157"/>
                      </a:lnTo>
                      <a:lnTo>
                        <a:pt x="1199" y="2157"/>
                      </a:lnTo>
                      <a:lnTo>
                        <a:pt x="1196" y="2156"/>
                      </a:lnTo>
                      <a:lnTo>
                        <a:pt x="1193" y="2156"/>
                      </a:lnTo>
                      <a:lnTo>
                        <a:pt x="1190" y="2155"/>
                      </a:lnTo>
                      <a:lnTo>
                        <a:pt x="1187" y="2155"/>
                      </a:lnTo>
                      <a:lnTo>
                        <a:pt x="1185" y="2155"/>
                      </a:lnTo>
                      <a:lnTo>
                        <a:pt x="1182" y="2155"/>
                      </a:lnTo>
                      <a:lnTo>
                        <a:pt x="1179" y="2154"/>
                      </a:lnTo>
                      <a:lnTo>
                        <a:pt x="1177" y="2154"/>
                      </a:lnTo>
                      <a:lnTo>
                        <a:pt x="1174" y="2154"/>
                      </a:lnTo>
                      <a:lnTo>
                        <a:pt x="1171" y="2153"/>
                      </a:lnTo>
                      <a:lnTo>
                        <a:pt x="1169" y="2153"/>
                      </a:lnTo>
                      <a:lnTo>
                        <a:pt x="1166" y="2153"/>
                      </a:lnTo>
                      <a:lnTo>
                        <a:pt x="1164" y="2152"/>
                      </a:lnTo>
                      <a:lnTo>
                        <a:pt x="1161" y="2152"/>
                      </a:lnTo>
                      <a:lnTo>
                        <a:pt x="1158" y="2152"/>
                      </a:lnTo>
                      <a:lnTo>
                        <a:pt x="1156" y="2151"/>
                      </a:lnTo>
                      <a:lnTo>
                        <a:pt x="1153" y="2151"/>
                      </a:lnTo>
                      <a:lnTo>
                        <a:pt x="1151" y="2150"/>
                      </a:lnTo>
                      <a:lnTo>
                        <a:pt x="1148" y="2150"/>
                      </a:lnTo>
                      <a:lnTo>
                        <a:pt x="1146" y="2150"/>
                      </a:lnTo>
                      <a:lnTo>
                        <a:pt x="1143" y="2150"/>
                      </a:lnTo>
                      <a:lnTo>
                        <a:pt x="1141" y="2149"/>
                      </a:lnTo>
                      <a:lnTo>
                        <a:pt x="1138" y="2149"/>
                      </a:lnTo>
                      <a:lnTo>
                        <a:pt x="1136" y="2148"/>
                      </a:lnTo>
                      <a:lnTo>
                        <a:pt x="1134" y="2148"/>
                      </a:lnTo>
                      <a:lnTo>
                        <a:pt x="1131" y="2148"/>
                      </a:lnTo>
                      <a:lnTo>
                        <a:pt x="1129" y="2148"/>
                      </a:lnTo>
                      <a:lnTo>
                        <a:pt x="1126" y="2147"/>
                      </a:lnTo>
                      <a:lnTo>
                        <a:pt x="1124" y="2147"/>
                      </a:lnTo>
                      <a:lnTo>
                        <a:pt x="1121" y="2147"/>
                      </a:lnTo>
                      <a:lnTo>
                        <a:pt x="1119" y="2146"/>
                      </a:lnTo>
                      <a:lnTo>
                        <a:pt x="1117" y="2146"/>
                      </a:lnTo>
                      <a:lnTo>
                        <a:pt x="1114" y="2146"/>
                      </a:lnTo>
                      <a:lnTo>
                        <a:pt x="1112" y="2145"/>
                      </a:lnTo>
                      <a:lnTo>
                        <a:pt x="1109" y="2145"/>
                      </a:lnTo>
                      <a:lnTo>
                        <a:pt x="1107" y="2145"/>
                      </a:lnTo>
                      <a:lnTo>
                        <a:pt x="1105" y="2144"/>
                      </a:lnTo>
                      <a:lnTo>
                        <a:pt x="1102" y="2144"/>
                      </a:lnTo>
                      <a:lnTo>
                        <a:pt x="1100" y="2143"/>
                      </a:lnTo>
                      <a:lnTo>
                        <a:pt x="1098" y="2143"/>
                      </a:lnTo>
                      <a:lnTo>
                        <a:pt x="1096" y="2143"/>
                      </a:lnTo>
                      <a:lnTo>
                        <a:pt x="1093" y="2143"/>
                      </a:lnTo>
                      <a:lnTo>
                        <a:pt x="1091" y="2142"/>
                      </a:lnTo>
                      <a:lnTo>
                        <a:pt x="1089" y="2142"/>
                      </a:lnTo>
                      <a:lnTo>
                        <a:pt x="1087" y="2141"/>
                      </a:lnTo>
                      <a:lnTo>
                        <a:pt x="1084" y="2141"/>
                      </a:lnTo>
                      <a:lnTo>
                        <a:pt x="1082" y="2141"/>
                      </a:lnTo>
                      <a:lnTo>
                        <a:pt x="1080" y="2141"/>
                      </a:lnTo>
                      <a:lnTo>
                        <a:pt x="1077" y="2140"/>
                      </a:lnTo>
                      <a:lnTo>
                        <a:pt x="1075" y="2140"/>
                      </a:lnTo>
                      <a:lnTo>
                        <a:pt x="1073" y="2140"/>
                      </a:lnTo>
                      <a:lnTo>
                        <a:pt x="1071" y="2139"/>
                      </a:lnTo>
                      <a:lnTo>
                        <a:pt x="1069" y="2139"/>
                      </a:lnTo>
                      <a:lnTo>
                        <a:pt x="1067" y="2138"/>
                      </a:lnTo>
                      <a:lnTo>
                        <a:pt x="1065" y="2138"/>
                      </a:lnTo>
                      <a:lnTo>
                        <a:pt x="1063" y="2138"/>
                      </a:lnTo>
                      <a:lnTo>
                        <a:pt x="1061" y="2138"/>
                      </a:lnTo>
                      <a:lnTo>
                        <a:pt x="1058" y="2137"/>
                      </a:lnTo>
                      <a:lnTo>
                        <a:pt x="1056" y="2137"/>
                      </a:lnTo>
                      <a:lnTo>
                        <a:pt x="1054" y="2136"/>
                      </a:lnTo>
                      <a:lnTo>
                        <a:pt x="1052" y="2136"/>
                      </a:lnTo>
                      <a:lnTo>
                        <a:pt x="1050" y="2136"/>
                      </a:lnTo>
                      <a:lnTo>
                        <a:pt x="1048" y="2136"/>
                      </a:lnTo>
                      <a:lnTo>
                        <a:pt x="1046" y="2135"/>
                      </a:lnTo>
                      <a:lnTo>
                        <a:pt x="1044" y="2135"/>
                      </a:lnTo>
                      <a:lnTo>
                        <a:pt x="1042" y="2134"/>
                      </a:lnTo>
                      <a:lnTo>
                        <a:pt x="1040" y="2134"/>
                      </a:lnTo>
                      <a:lnTo>
                        <a:pt x="1037" y="2134"/>
                      </a:lnTo>
                      <a:lnTo>
                        <a:pt x="1035" y="2134"/>
                      </a:lnTo>
                      <a:lnTo>
                        <a:pt x="1033" y="2133"/>
                      </a:lnTo>
                      <a:lnTo>
                        <a:pt x="1032" y="2133"/>
                      </a:lnTo>
                      <a:lnTo>
                        <a:pt x="1030" y="2133"/>
                      </a:lnTo>
                      <a:lnTo>
                        <a:pt x="1028" y="2132"/>
                      </a:lnTo>
                      <a:lnTo>
                        <a:pt x="1026" y="2132"/>
                      </a:lnTo>
                      <a:lnTo>
                        <a:pt x="1023" y="2131"/>
                      </a:lnTo>
                      <a:lnTo>
                        <a:pt x="1022" y="2131"/>
                      </a:lnTo>
                      <a:lnTo>
                        <a:pt x="1020" y="2131"/>
                      </a:lnTo>
                      <a:lnTo>
                        <a:pt x="1018" y="2131"/>
                      </a:lnTo>
                      <a:lnTo>
                        <a:pt x="1016" y="2130"/>
                      </a:lnTo>
                      <a:lnTo>
                        <a:pt x="1014" y="2130"/>
                      </a:lnTo>
                      <a:lnTo>
                        <a:pt x="1012" y="2129"/>
                      </a:lnTo>
                      <a:lnTo>
                        <a:pt x="1010" y="2129"/>
                      </a:lnTo>
                      <a:lnTo>
                        <a:pt x="1009" y="2129"/>
                      </a:lnTo>
                      <a:lnTo>
                        <a:pt x="1008" y="2129"/>
                      </a:lnTo>
                      <a:lnTo>
                        <a:pt x="1006" y="2129"/>
                      </a:lnTo>
                      <a:lnTo>
                        <a:pt x="1005" y="2128"/>
                      </a:lnTo>
                      <a:lnTo>
                        <a:pt x="1002" y="2128"/>
                      </a:lnTo>
                      <a:lnTo>
                        <a:pt x="1001" y="2128"/>
                      </a:lnTo>
                      <a:lnTo>
                        <a:pt x="999" y="2127"/>
                      </a:lnTo>
                      <a:lnTo>
                        <a:pt x="997" y="2127"/>
                      </a:lnTo>
                      <a:lnTo>
                        <a:pt x="995" y="2127"/>
                      </a:lnTo>
                      <a:lnTo>
                        <a:pt x="993" y="2126"/>
                      </a:lnTo>
                      <a:lnTo>
                        <a:pt x="991" y="2126"/>
                      </a:lnTo>
                      <a:lnTo>
                        <a:pt x="990" y="2126"/>
                      </a:lnTo>
                      <a:lnTo>
                        <a:pt x="988" y="2125"/>
                      </a:lnTo>
                      <a:lnTo>
                        <a:pt x="986" y="2125"/>
                      </a:lnTo>
                      <a:lnTo>
                        <a:pt x="984" y="2124"/>
                      </a:lnTo>
                      <a:lnTo>
                        <a:pt x="982" y="2124"/>
                      </a:lnTo>
                      <a:lnTo>
                        <a:pt x="981" y="2124"/>
                      </a:lnTo>
                      <a:lnTo>
                        <a:pt x="979" y="2124"/>
                      </a:lnTo>
                      <a:lnTo>
                        <a:pt x="977" y="2123"/>
                      </a:lnTo>
                      <a:lnTo>
                        <a:pt x="975" y="2123"/>
                      </a:lnTo>
                      <a:lnTo>
                        <a:pt x="974" y="2122"/>
                      </a:lnTo>
                      <a:lnTo>
                        <a:pt x="972" y="2122"/>
                      </a:lnTo>
                      <a:lnTo>
                        <a:pt x="970" y="2122"/>
                      </a:lnTo>
                      <a:lnTo>
                        <a:pt x="968" y="2122"/>
                      </a:lnTo>
                      <a:lnTo>
                        <a:pt x="967" y="2121"/>
                      </a:lnTo>
                      <a:lnTo>
                        <a:pt x="965" y="2121"/>
                      </a:lnTo>
                      <a:lnTo>
                        <a:pt x="963" y="2121"/>
                      </a:lnTo>
                      <a:lnTo>
                        <a:pt x="961" y="2120"/>
                      </a:lnTo>
                      <a:lnTo>
                        <a:pt x="960" y="2120"/>
                      </a:lnTo>
                      <a:lnTo>
                        <a:pt x="958" y="2120"/>
                      </a:lnTo>
                      <a:lnTo>
                        <a:pt x="956" y="2119"/>
                      </a:lnTo>
                      <a:lnTo>
                        <a:pt x="955" y="2119"/>
                      </a:lnTo>
                      <a:lnTo>
                        <a:pt x="953" y="2119"/>
                      </a:lnTo>
                      <a:lnTo>
                        <a:pt x="951" y="2118"/>
                      </a:lnTo>
                      <a:lnTo>
                        <a:pt x="950" y="2118"/>
                      </a:lnTo>
                      <a:lnTo>
                        <a:pt x="948" y="2117"/>
                      </a:lnTo>
                      <a:lnTo>
                        <a:pt x="946" y="2117"/>
                      </a:lnTo>
                      <a:lnTo>
                        <a:pt x="945" y="2117"/>
                      </a:lnTo>
                      <a:lnTo>
                        <a:pt x="943" y="2117"/>
                      </a:lnTo>
                      <a:lnTo>
                        <a:pt x="941" y="2116"/>
                      </a:lnTo>
                      <a:lnTo>
                        <a:pt x="940" y="2116"/>
                      </a:lnTo>
                      <a:lnTo>
                        <a:pt x="938" y="2115"/>
                      </a:lnTo>
                      <a:lnTo>
                        <a:pt x="937" y="2115"/>
                      </a:lnTo>
                      <a:lnTo>
                        <a:pt x="935" y="2115"/>
                      </a:lnTo>
                      <a:lnTo>
                        <a:pt x="933" y="2115"/>
                      </a:lnTo>
                      <a:lnTo>
                        <a:pt x="932" y="2114"/>
                      </a:lnTo>
                      <a:lnTo>
                        <a:pt x="930" y="2114"/>
                      </a:lnTo>
                      <a:lnTo>
                        <a:pt x="928" y="2114"/>
                      </a:lnTo>
                      <a:lnTo>
                        <a:pt x="927" y="2113"/>
                      </a:lnTo>
                      <a:lnTo>
                        <a:pt x="925" y="2113"/>
                      </a:lnTo>
                      <a:lnTo>
                        <a:pt x="924" y="2113"/>
                      </a:lnTo>
                      <a:lnTo>
                        <a:pt x="922" y="2112"/>
                      </a:lnTo>
                      <a:lnTo>
                        <a:pt x="920" y="2112"/>
                      </a:lnTo>
                      <a:lnTo>
                        <a:pt x="919" y="2112"/>
                      </a:lnTo>
                      <a:lnTo>
                        <a:pt x="918" y="2111"/>
                      </a:lnTo>
                      <a:lnTo>
                        <a:pt x="916" y="2111"/>
                      </a:lnTo>
                      <a:lnTo>
                        <a:pt x="914" y="2110"/>
                      </a:lnTo>
                      <a:lnTo>
                        <a:pt x="913" y="2110"/>
                      </a:lnTo>
                      <a:lnTo>
                        <a:pt x="911" y="2110"/>
                      </a:lnTo>
                      <a:lnTo>
                        <a:pt x="910" y="2110"/>
                      </a:lnTo>
                      <a:lnTo>
                        <a:pt x="909" y="2109"/>
                      </a:lnTo>
                      <a:lnTo>
                        <a:pt x="907" y="2109"/>
                      </a:lnTo>
                      <a:lnTo>
                        <a:pt x="905" y="2109"/>
                      </a:lnTo>
                      <a:lnTo>
                        <a:pt x="904" y="2108"/>
                      </a:lnTo>
                      <a:lnTo>
                        <a:pt x="902" y="2108"/>
                      </a:lnTo>
                      <a:lnTo>
                        <a:pt x="901" y="2108"/>
                      </a:lnTo>
                      <a:lnTo>
                        <a:pt x="899" y="2107"/>
                      </a:lnTo>
                      <a:lnTo>
                        <a:pt x="898" y="2107"/>
                      </a:lnTo>
                      <a:lnTo>
                        <a:pt x="897" y="2107"/>
                      </a:lnTo>
                      <a:lnTo>
                        <a:pt x="895" y="2106"/>
                      </a:lnTo>
                      <a:lnTo>
                        <a:pt x="894" y="2106"/>
                      </a:lnTo>
                      <a:lnTo>
                        <a:pt x="892" y="2105"/>
                      </a:lnTo>
                      <a:lnTo>
                        <a:pt x="891" y="2105"/>
                      </a:lnTo>
                      <a:lnTo>
                        <a:pt x="889" y="2105"/>
                      </a:lnTo>
                      <a:lnTo>
                        <a:pt x="888" y="2105"/>
                      </a:lnTo>
                      <a:lnTo>
                        <a:pt x="886" y="2104"/>
                      </a:lnTo>
                      <a:lnTo>
                        <a:pt x="885" y="2104"/>
                      </a:lnTo>
                      <a:lnTo>
                        <a:pt x="883" y="2103"/>
                      </a:lnTo>
                      <a:lnTo>
                        <a:pt x="882" y="2103"/>
                      </a:lnTo>
                      <a:lnTo>
                        <a:pt x="880" y="2103"/>
                      </a:lnTo>
                      <a:lnTo>
                        <a:pt x="879" y="2103"/>
                      </a:lnTo>
                      <a:lnTo>
                        <a:pt x="878" y="2102"/>
                      </a:lnTo>
                      <a:lnTo>
                        <a:pt x="876" y="2102"/>
                      </a:lnTo>
                      <a:lnTo>
                        <a:pt x="875" y="2102"/>
                      </a:lnTo>
                      <a:lnTo>
                        <a:pt x="873" y="2101"/>
                      </a:lnTo>
                      <a:lnTo>
                        <a:pt x="872" y="2101"/>
                      </a:lnTo>
                      <a:lnTo>
                        <a:pt x="871" y="2101"/>
                      </a:lnTo>
                      <a:lnTo>
                        <a:pt x="869" y="2100"/>
                      </a:lnTo>
                      <a:lnTo>
                        <a:pt x="868" y="2100"/>
                      </a:lnTo>
                      <a:lnTo>
                        <a:pt x="867" y="2100"/>
                      </a:lnTo>
                      <a:lnTo>
                        <a:pt x="865" y="2099"/>
                      </a:lnTo>
                      <a:lnTo>
                        <a:pt x="864" y="2099"/>
                      </a:lnTo>
                      <a:lnTo>
                        <a:pt x="863" y="2098"/>
                      </a:lnTo>
                      <a:lnTo>
                        <a:pt x="862" y="2098"/>
                      </a:lnTo>
                      <a:lnTo>
                        <a:pt x="860" y="2098"/>
                      </a:lnTo>
                      <a:lnTo>
                        <a:pt x="859" y="2098"/>
                      </a:lnTo>
                      <a:lnTo>
                        <a:pt x="857" y="2097"/>
                      </a:lnTo>
                      <a:lnTo>
                        <a:pt x="856" y="2097"/>
                      </a:lnTo>
                      <a:lnTo>
                        <a:pt x="855" y="2096"/>
                      </a:lnTo>
                      <a:lnTo>
                        <a:pt x="853" y="2096"/>
                      </a:lnTo>
                      <a:lnTo>
                        <a:pt x="852" y="2096"/>
                      </a:lnTo>
                      <a:lnTo>
                        <a:pt x="851" y="2096"/>
                      </a:lnTo>
                      <a:lnTo>
                        <a:pt x="850" y="2095"/>
                      </a:lnTo>
                      <a:lnTo>
                        <a:pt x="848" y="2095"/>
                      </a:lnTo>
                      <a:lnTo>
                        <a:pt x="847" y="2095"/>
                      </a:lnTo>
                      <a:lnTo>
                        <a:pt x="845" y="2094"/>
                      </a:lnTo>
                      <a:lnTo>
                        <a:pt x="844" y="2094"/>
                      </a:lnTo>
                      <a:lnTo>
                        <a:pt x="843" y="2094"/>
                      </a:lnTo>
                      <a:lnTo>
                        <a:pt x="842" y="2093"/>
                      </a:lnTo>
                      <a:lnTo>
                        <a:pt x="841" y="2093"/>
                      </a:lnTo>
                      <a:lnTo>
                        <a:pt x="839" y="2093"/>
                      </a:lnTo>
                      <a:lnTo>
                        <a:pt x="838" y="2092"/>
                      </a:lnTo>
                      <a:lnTo>
                        <a:pt x="837" y="2092"/>
                      </a:lnTo>
                      <a:lnTo>
                        <a:pt x="836" y="2091"/>
                      </a:lnTo>
                      <a:lnTo>
                        <a:pt x="834" y="2091"/>
                      </a:lnTo>
                      <a:lnTo>
                        <a:pt x="833" y="2091"/>
                      </a:lnTo>
                      <a:lnTo>
                        <a:pt x="831" y="2091"/>
                      </a:lnTo>
                      <a:lnTo>
                        <a:pt x="830" y="2090"/>
                      </a:lnTo>
                      <a:lnTo>
                        <a:pt x="829" y="2090"/>
                      </a:lnTo>
                      <a:lnTo>
                        <a:pt x="828" y="2089"/>
                      </a:lnTo>
                      <a:lnTo>
                        <a:pt x="826" y="2089"/>
                      </a:lnTo>
                      <a:lnTo>
                        <a:pt x="825" y="2089"/>
                      </a:lnTo>
                      <a:lnTo>
                        <a:pt x="824" y="2089"/>
                      </a:lnTo>
                      <a:lnTo>
                        <a:pt x="823" y="2088"/>
                      </a:lnTo>
                      <a:lnTo>
                        <a:pt x="822" y="2088"/>
                      </a:lnTo>
                      <a:lnTo>
                        <a:pt x="821" y="2088"/>
                      </a:lnTo>
                      <a:lnTo>
                        <a:pt x="819" y="2087"/>
                      </a:lnTo>
                      <a:lnTo>
                        <a:pt x="818" y="2087"/>
                      </a:lnTo>
                      <a:lnTo>
                        <a:pt x="817" y="2087"/>
                      </a:lnTo>
                      <a:lnTo>
                        <a:pt x="816" y="2086"/>
                      </a:lnTo>
                      <a:lnTo>
                        <a:pt x="815" y="2086"/>
                      </a:lnTo>
                      <a:lnTo>
                        <a:pt x="813" y="2086"/>
                      </a:lnTo>
                      <a:lnTo>
                        <a:pt x="812" y="2085"/>
                      </a:lnTo>
                      <a:lnTo>
                        <a:pt x="811" y="2085"/>
                      </a:lnTo>
                      <a:lnTo>
                        <a:pt x="810" y="2084"/>
                      </a:lnTo>
                      <a:lnTo>
                        <a:pt x="809" y="2084"/>
                      </a:lnTo>
                      <a:lnTo>
                        <a:pt x="808" y="2084"/>
                      </a:lnTo>
                      <a:lnTo>
                        <a:pt x="806" y="2084"/>
                      </a:lnTo>
                      <a:lnTo>
                        <a:pt x="805" y="2083"/>
                      </a:lnTo>
                      <a:lnTo>
                        <a:pt x="804" y="2083"/>
                      </a:lnTo>
                      <a:lnTo>
                        <a:pt x="803" y="2083"/>
                      </a:lnTo>
                      <a:lnTo>
                        <a:pt x="802" y="2082"/>
                      </a:lnTo>
                      <a:lnTo>
                        <a:pt x="801" y="2082"/>
                      </a:lnTo>
                      <a:lnTo>
                        <a:pt x="799" y="2082"/>
                      </a:lnTo>
                      <a:lnTo>
                        <a:pt x="798" y="2081"/>
                      </a:lnTo>
                      <a:lnTo>
                        <a:pt x="797" y="2081"/>
                      </a:lnTo>
                      <a:lnTo>
                        <a:pt x="796" y="2081"/>
                      </a:lnTo>
                      <a:lnTo>
                        <a:pt x="795" y="2080"/>
                      </a:lnTo>
                      <a:lnTo>
                        <a:pt x="794" y="2080"/>
                      </a:lnTo>
                      <a:lnTo>
                        <a:pt x="793" y="2080"/>
                      </a:lnTo>
                      <a:lnTo>
                        <a:pt x="791" y="2079"/>
                      </a:lnTo>
                      <a:lnTo>
                        <a:pt x="791" y="2079"/>
                      </a:lnTo>
                      <a:lnTo>
                        <a:pt x="789" y="2079"/>
                      </a:lnTo>
                      <a:lnTo>
                        <a:pt x="788" y="2078"/>
                      </a:lnTo>
                      <a:lnTo>
                        <a:pt x="787" y="2078"/>
                      </a:lnTo>
                      <a:lnTo>
                        <a:pt x="786" y="2077"/>
                      </a:lnTo>
                      <a:lnTo>
                        <a:pt x="785" y="2077"/>
                      </a:lnTo>
                      <a:lnTo>
                        <a:pt x="784" y="2077"/>
                      </a:lnTo>
                      <a:lnTo>
                        <a:pt x="783" y="2077"/>
                      </a:lnTo>
                      <a:lnTo>
                        <a:pt x="782" y="2076"/>
                      </a:lnTo>
                      <a:lnTo>
                        <a:pt x="781" y="2076"/>
                      </a:lnTo>
                      <a:lnTo>
                        <a:pt x="780" y="2076"/>
                      </a:lnTo>
                      <a:lnTo>
                        <a:pt x="778" y="2075"/>
                      </a:lnTo>
                      <a:lnTo>
                        <a:pt x="777" y="2075"/>
                      </a:lnTo>
                      <a:lnTo>
                        <a:pt x="776" y="2075"/>
                      </a:lnTo>
                      <a:lnTo>
                        <a:pt x="775" y="2074"/>
                      </a:lnTo>
                      <a:lnTo>
                        <a:pt x="774" y="2074"/>
                      </a:lnTo>
                      <a:lnTo>
                        <a:pt x="773" y="2074"/>
                      </a:lnTo>
                      <a:lnTo>
                        <a:pt x="772" y="2073"/>
                      </a:lnTo>
                      <a:lnTo>
                        <a:pt x="771" y="2073"/>
                      </a:lnTo>
                      <a:lnTo>
                        <a:pt x="770" y="2072"/>
                      </a:lnTo>
                      <a:lnTo>
                        <a:pt x="769" y="2072"/>
                      </a:lnTo>
                      <a:lnTo>
                        <a:pt x="768" y="2072"/>
                      </a:lnTo>
                      <a:lnTo>
                        <a:pt x="767" y="2072"/>
                      </a:lnTo>
                      <a:lnTo>
                        <a:pt x="766" y="2071"/>
                      </a:lnTo>
                      <a:lnTo>
                        <a:pt x="765" y="2071"/>
                      </a:lnTo>
                      <a:lnTo>
                        <a:pt x="763" y="2070"/>
                      </a:lnTo>
                      <a:lnTo>
                        <a:pt x="763" y="2070"/>
                      </a:lnTo>
                      <a:lnTo>
                        <a:pt x="762" y="2070"/>
                      </a:lnTo>
                      <a:lnTo>
                        <a:pt x="761" y="2070"/>
                      </a:lnTo>
                      <a:lnTo>
                        <a:pt x="760" y="2069"/>
                      </a:lnTo>
                      <a:lnTo>
                        <a:pt x="758" y="2069"/>
                      </a:lnTo>
                      <a:lnTo>
                        <a:pt x="758" y="2069"/>
                      </a:lnTo>
                      <a:lnTo>
                        <a:pt x="758" y="2069"/>
                      </a:lnTo>
                      <a:lnTo>
                        <a:pt x="756" y="2068"/>
                      </a:lnTo>
                      <a:lnTo>
                        <a:pt x="756" y="2068"/>
                      </a:lnTo>
                      <a:lnTo>
                        <a:pt x="754" y="2068"/>
                      </a:lnTo>
                      <a:lnTo>
                        <a:pt x="754" y="2067"/>
                      </a:lnTo>
                      <a:lnTo>
                        <a:pt x="752" y="2067"/>
                      </a:lnTo>
                      <a:lnTo>
                        <a:pt x="751" y="2067"/>
                      </a:lnTo>
                      <a:lnTo>
                        <a:pt x="751" y="2066"/>
                      </a:lnTo>
                      <a:lnTo>
                        <a:pt x="749" y="2066"/>
                      </a:lnTo>
                      <a:lnTo>
                        <a:pt x="749" y="2065"/>
                      </a:lnTo>
                      <a:lnTo>
                        <a:pt x="747" y="2065"/>
                      </a:lnTo>
                      <a:lnTo>
                        <a:pt x="747" y="2065"/>
                      </a:lnTo>
                      <a:lnTo>
                        <a:pt x="746" y="2065"/>
                      </a:lnTo>
                      <a:lnTo>
                        <a:pt x="744" y="2064"/>
                      </a:lnTo>
                      <a:lnTo>
                        <a:pt x="744" y="2064"/>
                      </a:lnTo>
                      <a:lnTo>
                        <a:pt x="742" y="2064"/>
                      </a:lnTo>
                      <a:lnTo>
                        <a:pt x="742" y="2063"/>
                      </a:lnTo>
                      <a:lnTo>
                        <a:pt x="741" y="2063"/>
                      </a:lnTo>
                      <a:lnTo>
                        <a:pt x="740" y="2063"/>
                      </a:lnTo>
                      <a:lnTo>
                        <a:pt x="739" y="2062"/>
                      </a:lnTo>
                      <a:lnTo>
                        <a:pt x="738" y="2062"/>
                      </a:lnTo>
                      <a:lnTo>
                        <a:pt x="737" y="2062"/>
                      </a:lnTo>
                      <a:lnTo>
                        <a:pt x="736" y="2061"/>
                      </a:lnTo>
                      <a:lnTo>
                        <a:pt x="735" y="2061"/>
                      </a:lnTo>
                      <a:lnTo>
                        <a:pt x="734" y="2061"/>
                      </a:lnTo>
                      <a:lnTo>
                        <a:pt x="733" y="2060"/>
                      </a:lnTo>
                      <a:lnTo>
                        <a:pt x="732" y="2060"/>
                      </a:lnTo>
                      <a:lnTo>
                        <a:pt x="731" y="2060"/>
                      </a:lnTo>
                      <a:lnTo>
                        <a:pt x="730" y="2059"/>
                      </a:lnTo>
                      <a:lnTo>
                        <a:pt x="729" y="2059"/>
                      </a:lnTo>
                      <a:lnTo>
                        <a:pt x="728" y="2058"/>
                      </a:lnTo>
                      <a:lnTo>
                        <a:pt x="728" y="2058"/>
                      </a:lnTo>
                      <a:lnTo>
                        <a:pt x="726" y="2058"/>
                      </a:lnTo>
                      <a:lnTo>
                        <a:pt x="726" y="2058"/>
                      </a:lnTo>
                      <a:lnTo>
                        <a:pt x="725" y="2057"/>
                      </a:lnTo>
                      <a:lnTo>
                        <a:pt x="724" y="2057"/>
                      </a:lnTo>
                      <a:lnTo>
                        <a:pt x="723" y="2057"/>
                      </a:lnTo>
                      <a:lnTo>
                        <a:pt x="722" y="2056"/>
                      </a:lnTo>
                      <a:lnTo>
                        <a:pt x="721" y="2056"/>
                      </a:lnTo>
                      <a:lnTo>
                        <a:pt x="720" y="2056"/>
                      </a:lnTo>
                      <a:lnTo>
                        <a:pt x="719" y="2055"/>
                      </a:lnTo>
                      <a:lnTo>
                        <a:pt x="718" y="2055"/>
                      </a:lnTo>
                      <a:lnTo>
                        <a:pt x="717" y="2055"/>
                      </a:lnTo>
                      <a:lnTo>
                        <a:pt x="716" y="2054"/>
                      </a:lnTo>
                      <a:lnTo>
                        <a:pt x="716" y="2054"/>
                      </a:lnTo>
                      <a:lnTo>
                        <a:pt x="715" y="2054"/>
                      </a:lnTo>
                      <a:lnTo>
                        <a:pt x="714" y="2053"/>
                      </a:lnTo>
                      <a:lnTo>
                        <a:pt x="713" y="2053"/>
                      </a:lnTo>
                      <a:lnTo>
                        <a:pt x="712" y="2053"/>
                      </a:lnTo>
                      <a:lnTo>
                        <a:pt x="711" y="2052"/>
                      </a:lnTo>
                      <a:lnTo>
                        <a:pt x="710" y="2052"/>
                      </a:lnTo>
                      <a:lnTo>
                        <a:pt x="709" y="2051"/>
                      </a:lnTo>
                      <a:lnTo>
                        <a:pt x="709" y="2051"/>
                      </a:lnTo>
                      <a:lnTo>
                        <a:pt x="708" y="2051"/>
                      </a:lnTo>
                      <a:lnTo>
                        <a:pt x="707" y="2051"/>
                      </a:lnTo>
                      <a:lnTo>
                        <a:pt x="706" y="2050"/>
                      </a:lnTo>
                      <a:lnTo>
                        <a:pt x="705" y="2050"/>
                      </a:lnTo>
                      <a:lnTo>
                        <a:pt x="704" y="2050"/>
                      </a:lnTo>
                      <a:lnTo>
                        <a:pt x="703" y="2049"/>
                      </a:lnTo>
                      <a:lnTo>
                        <a:pt x="702" y="2049"/>
                      </a:lnTo>
                      <a:lnTo>
                        <a:pt x="702" y="2049"/>
                      </a:lnTo>
                      <a:lnTo>
                        <a:pt x="701" y="2048"/>
                      </a:lnTo>
                      <a:lnTo>
                        <a:pt x="700" y="2048"/>
                      </a:lnTo>
                      <a:lnTo>
                        <a:pt x="699" y="2048"/>
                      </a:lnTo>
                      <a:lnTo>
                        <a:pt x="698" y="2047"/>
                      </a:lnTo>
                      <a:lnTo>
                        <a:pt x="697" y="2047"/>
                      </a:lnTo>
                      <a:lnTo>
                        <a:pt x="697" y="2047"/>
                      </a:lnTo>
                      <a:lnTo>
                        <a:pt x="695" y="2047"/>
                      </a:lnTo>
                      <a:lnTo>
                        <a:pt x="695" y="2046"/>
                      </a:lnTo>
                      <a:lnTo>
                        <a:pt x="694" y="2046"/>
                      </a:lnTo>
                      <a:lnTo>
                        <a:pt x="693" y="2045"/>
                      </a:lnTo>
                      <a:lnTo>
                        <a:pt x="692" y="2045"/>
                      </a:lnTo>
                      <a:lnTo>
                        <a:pt x="691" y="2044"/>
                      </a:lnTo>
                      <a:lnTo>
                        <a:pt x="690" y="2044"/>
                      </a:lnTo>
                      <a:lnTo>
                        <a:pt x="690" y="2044"/>
                      </a:lnTo>
                      <a:lnTo>
                        <a:pt x="689" y="2044"/>
                      </a:lnTo>
                      <a:lnTo>
                        <a:pt x="688" y="2043"/>
                      </a:lnTo>
                      <a:lnTo>
                        <a:pt x="687" y="2043"/>
                      </a:lnTo>
                      <a:lnTo>
                        <a:pt x="686" y="2043"/>
                      </a:lnTo>
                      <a:lnTo>
                        <a:pt x="686" y="2042"/>
                      </a:lnTo>
                      <a:lnTo>
                        <a:pt x="685" y="2042"/>
                      </a:lnTo>
                      <a:lnTo>
                        <a:pt x="684" y="2042"/>
                      </a:lnTo>
                      <a:lnTo>
                        <a:pt x="683" y="2041"/>
                      </a:lnTo>
                      <a:lnTo>
                        <a:pt x="682" y="2041"/>
                      </a:lnTo>
                      <a:lnTo>
                        <a:pt x="682" y="2041"/>
                      </a:lnTo>
                      <a:lnTo>
                        <a:pt x="681" y="2040"/>
                      </a:lnTo>
                      <a:lnTo>
                        <a:pt x="680" y="2040"/>
                      </a:lnTo>
                      <a:lnTo>
                        <a:pt x="679" y="2040"/>
                      </a:lnTo>
                      <a:lnTo>
                        <a:pt x="679" y="2040"/>
                      </a:lnTo>
                      <a:lnTo>
                        <a:pt x="678" y="2039"/>
                      </a:lnTo>
                      <a:lnTo>
                        <a:pt x="677" y="2039"/>
                      </a:lnTo>
                      <a:lnTo>
                        <a:pt x="676" y="2038"/>
                      </a:lnTo>
                      <a:lnTo>
                        <a:pt x="675" y="2038"/>
                      </a:lnTo>
                      <a:lnTo>
                        <a:pt x="674" y="2038"/>
                      </a:lnTo>
                      <a:lnTo>
                        <a:pt x="674" y="2037"/>
                      </a:lnTo>
                      <a:lnTo>
                        <a:pt x="673" y="2037"/>
                      </a:lnTo>
                      <a:lnTo>
                        <a:pt x="672" y="2037"/>
                      </a:lnTo>
                      <a:lnTo>
                        <a:pt x="672" y="2036"/>
                      </a:lnTo>
                      <a:lnTo>
                        <a:pt x="671" y="2036"/>
                      </a:lnTo>
                      <a:lnTo>
                        <a:pt x="670" y="2036"/>
                      </a:lnTo>
                      <a:lnTo>
                        <a:pt x="669" y="2035"/>
                      </a:lnTo>
                      <a:lnTo>
                        <a:pt x="668" y="2035"/>
                      </a:lnTo>
                      <a:lnTo>
                        <a:pt x="667" y="2035"/>
                      </a:lnTo>
                      <a:lnTo>
                        <a:pt x="667" y="2034"/>
                      </a:lnTo>
                      <a:lnTo>
                        <a:pt x="666" y="2034"/>
                      </a:lnTo>
                      <a:lnTo>
                        <a:pt x="665" y="2034"/>
                      </a:lnTo>
                      <a:lnTo>
                        <a:pt x="665" y="2033"/>
                      </a:lnTo>
                      <a:lnTo>
                        <a:pt x="664" y="2033"/>
                      </a:lnTo>
                      <a:lnTo>
                        <a:pt x="663" y="2032"/>
                      </a:lnTo>
                      <a:lnTo>
                        <a:pt x="662" y="2032"/>
                      </a:lnTo>
                      <a:lnTo>
                        <a:pt x="661" y="2032"/>
                      </a:lnTo>
                      <a:lnTo>
                        <a:pt x="661" y="2032"/>
                      </a:lnTo>
                      <a:lnTo>
                        <a:pt x="660" y="2031"/>
                      </a:lnTo>
                      <a:lnTo>
                        <a:pt x="659" y="2031"/>
                      </a:lnTo>
                      <a:lnTo>
                        <a:pt x="658" y="2031"/>
                      </a:lnTo>
                      <a:lnTo>
                        <a:pt x="658" y="2030"/>
                      </a:lnTo>
                      <a:lnTo>
                        <a:pt x="657" y="2030"/>
                      </a:lnTo>
                      <a:lnTo>
                        <a:pt x="656" y="2030"/>
                      </a:lnTo>
                      <a:lnTo>
                        <a:pt x="655" y="2029"/>
                      </a:lnTo>
                      <a:lnTo>
                        <a:pt x="655" y="2029"/>
                      </a:lnTo>
                      <a:lnTo>
                        <a:pt x="654" y="2029"/>
                      </a:lnTo>
                      <a:lnTo>
                        <a:pt x="653" y="2028"/>
                      </a:lnTo>
                      <a:lnTo>
                        <a:pt x="653" y="2028"/>
                      </a:lnTo>
                      <a:lnTo>
                        <a:pt x="652" y="2028"/>
                      </a:lnTo>
                      <a:lnTo>
                        <a:pt x="651" y="2028"/>
                      </a:lnTo>
                      <a:lnTo>
                        <a:pt x="651" y="2027"/>
                      </a:lnTo>
                      <a:lnTo>
                        <a:pt x="650" y="2027"/>
                      </a:lnTo>
                      <a:lnTo>
                        <a:pt x="649" y="2026"/>
                      </a:lnTo>
                      <a:lnTo>
                        <a:pt x="648" y="2026"/>
                      </a:lnTo>
                      <a:lnTo>
                        <a:pt x="647" y="2025"/>
                      </a:lnTo>
                      <a:lnTo>
                        <a:pt x="647" y="2025"/>
                      </a:lnTo>
                      <a:lnTo>
                        <a:pt x="646" y="2025"/>
                      </a:lnTo>
                      <a:lnTo>
                        <a:pt x="645" y="2025"/>
                      </a:lnTo>
                      <a:lnTo>
                        <a:pt x="645" y="2024"/>
                      </a:lnTo>
                      <a:lnTo>
                        <a:pt x="644" y="2024"/>
                      </a:lnTo>
                      <a:lnTo>
                        <a:pt x="643" y="2024"/>
                      </a:lnTo>
                      <a:lnTo>
                        <a:pt x="642" y="2023"/>
                      </a:lnTo>
                      <a:lnTo>
                        <a:pt x="642" y="2023"/>
                      </a:lnTo>
                      <a:lnTo>
                        <a:pt x="641" y="2023"/>
                      </a:lnTo>
                      <a:lnTo>
                        <a:pt x="640" y="2022"/>
                      </a:lnTo>
                      <a:lnTo>
                        <a:pt x="640" y="2022"/>
                      </a:lnTo>
                      <a:lnTo>
                        <a:pt x="639" y="2022"/>
                      </a:lnTo>
                      <a:lnTo>
                        <a:pt x="638" y="2021"/>
                      </a:lnTo>
                      <a:lnTo>
                        <a:pt x="637" y="2021"/>
                      </a:lnTo>
                      <a:lnTo>
                        <a:pt x="637" y="2021"/>
                      </a:lnTo>
                      <a:lnTo>
                        <a:pt x="636" y="2021"/>
                      </a:lnTo>
                      <a:lnTo>
                        <a:pt x="635" y="2020"/>
                      </a:lnTo>
                      <a:lnTo>
                        <a:pt x="635" y="2020"/>
                      </a:lnTo>
                      <a:lnTo>
                        <a:pt x="634" y="2019"/>
                      </a:lnTo>
                      <a:lnTo>
                        <a:pt x="633" y="2019"/>
                      </a:lnTo>
                      <a:lnTo>
                        <a:pt x="633" y="2019"/>
                      </a:lnTo>
                      <a:lnTo>
                        <a:pt x="632" y="2018"/>
                      </a:lnTo>
                      <a:lnTo>
                        <a:pt x="631" y="2018"/>
                      </a:lnTo>
                      <a:lnTo>
                        <a:pt x="631" y="2018"/>
                      </a:lnTo>
                      <a:lnTo>
                        <a:pt x="630" y="2017"/>
                      </a:lnTo>
                      <a:lnTo>
                        <a:pt x="630" y="2017"/>
                      </a:lnTo>
                      <a:lnTo>
                        <a:pt x="629" y="2017"/>
                      </a:lnTo>
                      <a:lnTo>
                        <a:pt x="628" y="2016"/>
                      </a:lnTo>
                      <a:lnTo>
                        <a:pt x="627" y="2016"/>
                      </a:lnTo>
                      <a:lnTo>
                        <a:pt x="627" y="2016"/>
                      </a:lnTo>
                      <a:lnTo>
                        <a:pt x="626" y="2015"/>
                      </a:lnTo>
                      <a:lnTo>
                        <a:pt x="625" y="2015"/>
                      </a:lnTo>
                      <a:lnTo>
                        <a:pt x="625" y="2015"/>
                      </a:lnTo>
                      <a:lnTo>
                        <a:pt x="624" y="2014"/>
                      </a:lnTo>
                      <a:lnTo>
                        <a:pt x="623" y="2014"/>
                      </a:lnTo>
                      <a:lnTo>
                        <a:pt x="622" y="2014"/>
                      </a:lnTo>
                      <a:lnTo>
                        <a:pt x="622" y="2014"/>
                      </a:lnTo>
                      <a:lnTo>
                        <a:pt x="621" y="2013"/>
                      </a:lnTo>
                      <a:lnTo>
                        <a:pt x="621" y="2013"/>
                      </a:lnTo>
                      <a:lnTo>
                        <a:pt x="620" y="2012"/>
                      </a:lnTo>
                      <a:lnTo>
                        <a:pt x="619" y="2012"/>
                      </a:lnTo>
                      <a:lnTo>
                        <a:pt x="619" y="2012"/>
                      </a:lnTo>
                      <a:lnTo>
                        <a:pt x="618" y="2011"/>
                      </a:lnTo>
                      <a:lnTo>
                        <a:pt x="618" y="2011"/>
                      </a:lnTo>
                      <a:lnTo>
                        <a:pt x="617" y="2011"/>
                      </a:lnTo>
                      <a:lnTo>
                        <a:pt x="616" y="2010"/>
                      </a:lnTo>
                      <a:lnTo>
                        <a:pt x="615" y="2010"/>
                      </a:lnTo>
                      <a:lnTo>
                        <a:pt x="615" y="2010"/>
                      </a:lnTo>
                      <a:lnTo>
                        <a:pt x="614" y="2009"/>
                      </a:lnTo>
                      <a:lnTo>
                        <a:pt x="613" y="2009"/>
                      </a:lnTo>
                      <a:lnTo>
                        <a:pt x="613" y="2009"/>
                      </a:lnTo>
                      <a:lnTo>
                        <a:pt x="612" y="2008"/>
                      </a:lnTo>
                      <a:lnTo>
                        <a:pt x="612" y="2008"/>
                      </a:lnTo>
                      <a:lnTo>
                        <a:pt x="611" y="2008"/>
                      </a:lnTo>
                      <a:lnTo>
                        <a:pt x="611" y="2007"/>
                      </a:lnTo>
                      <a:lnTo>
                        <a:pt x="610" y="2007"/>
                      </a:lnTo>
                      <a:lnTo>
                        <a:pt x="609" y="2007"/>
                      </a:lnTo>
                      <a:lnTo>
                        <a:pt x="608" y="2007"/>
                      </a:lnTo>
                      <a:lnTo>
                        <a:pt x="608" y="2006"/>
                      </a:lnTo>
                      <a:lnTo>
                        <a:pt x="607" y="2006"/>
                      </a:lnTo>
                      <a:lnTo>
                        <a:pt x="606" y="2005"/>
                      </a:lnTo>
                      <a:lnTo>
                        <a:pt x="606" y="2005"/>
                      </a:lnTo>
                      <a:lnTo>
                        <a:pt x="605" y="2005"/>
                      </a:lnTo>
                      <a:lnTo>
                        <a:pt x="605" y="2004"/>
                      </a:lnTo>
                      <a:lnTo>
                        <a:pt x="604" y="2004"/>
                      </a:lnTo>
                      <a:lnTo>
                        <a:pt x="604" y="2004"/>
                      </a:lnTo>
                      <a:lnTo>
                        <a:pt x="603" y="2003"/>
                      </a:lnTo>
                      <a:lnTo>
                        <a:pt x="602" y="2003"/>
                      </a:lnTo>
                      <a:lnTo>
                        <a:pt x="601" y="2003"/>
                      </a:lnTo>
                      <a:lnTo>
                        <a:pt x="601" y="2002"/>
                      </a:lnTo>
                      <a:lnTo>
                        <a:pt x="600" y="2002"/>
                      </a:lnTo>
                      <a:lnTo>
                        <a:pt x="600" y="2002"/>
                      </a:lnTo>
                      <a:lnTo>
                        <a:pt x="599" y="2002"/>
                      </a:lnTo>
                      <a:lnTo>
                        <a:pt x="599" y="2001"/>
                      </a:lnTo>
                      <a:lnTo>
                        <a:pt x="598" y="2001"/>
                      </a:lnTo>
                      <a:lnTo>
                        <a:pt x="597" y="2000"/>
                      </a:lnTo>
                      <a:lnTo>
                        <a:pt x="597" y="2000"/>
                      </a:lnTo>
                      <a:lnTo>
                        <a:pt x="596" y="1999"/>
                      </a:lnTo>
                      <a:lnTo>
                        <a:pt x="596" y="1999"/>
                      </a:lnTo>
                      <a:lnTo>
                        <a:pt x="595" y="1999"/>
                      </a:lnTo>
                      <a:lnTo>
                        <a:pt x="594" y="1999"/>
                      </a:lnTo>
                      <a:lnTo>
                        <a:pt x="594" y="1998"/>
                      </a:lnTo>
                      <a:lnTo>
                        <a:pt x="593" y="1998"/>
                      </a:lnTo>
                      <a:lnTo>
                        <a:pt x="593" y="1998"/>
                      </a:lnTo>
                      <a:lnTo>
                        <a:pt x="592" y="1997"/>
                      </a:lnTo>
                      <a:lnTo>
                        <a:pt x="592" y="1997"/>
                      </a:lnTo>
                      <a:lnTo>
                        <a:pt x="591" y="1997"/>
                      </a:lnTo>
                      <a:lnTo>
                        <a:pt x="590" y="1996"/>
                      </a:lnTo>
                      <a:lnTo>
                        <a:pt x="590" y="1996"/>
                      </a:lnTo>
                      <a:lnTo>
                        <a:pt x="589" y="1996"/>
                      </a:lnTo>
                      <a:lnTo>
                        <a:pt x="589" y="1995"/>
                      </a:lnTo>
                      <a:lnTo>
                        <a:pt x="588" y="1995"/>
                      </a:lnTo>
                      <a:lnTo>
                        <a:pt x="587" y="1995"/>
                      </a:lnTo>
                      <a:lnTo>
                        <a:pt x="587" y="1995"/>
                      </a:lnTo>
                      <a:lnTo>
                        <a:pt x="586" y="1994"/>
                      </a:lnTo>
                      <a:lnTo>
                        <a:pt x="585" y="1994"/>
                      </a:lnTo>
                      <a:lnTo>
                        <a:pt x="585" y="1993"/>
                      </a:lnTo>
                      <a:lnTo>
                        <a:pt x="585" y="1993"/>
                      </a:lnTo>
                      <a:lnTo>
                        <a:pt x="584" y="1993"/>
                      </a:lnTo>
                      <a:lnTo>
                        <a:pt x="583" y="1992"/>
                      </a:lnTo>
                      <a:lnTo>
                        <a:pt x="583" y="1992"/>
                      </a:lnTo>
                      <a:lnTo>
                        <a:pt x="582" y="1992"/>
                      </a:lnTo>
                      <a:lnTo>
                        <a:pt x="582" y="1991"/>
                      </a:lnTo>
                      <a:lnTo>
                        <a:pt x="581" y="1991"/>
                      </a:lnTo>
                      <a:lnTo>
                        <a:pt x="580" y="1991"/>
                      </a:lnTo>
                      <a:lnTo>
                        <a:pt x="580" y="1990"/>
                      </a:lnTo>
                      <a:lnTo>
                        <a:pt x="579" y="1990"/>
                      </a:lnTo>
                      <a:lnTo>
                        <a:pt x="579" y="1990"/>
                      </a:lnTo>
                      <a:lnTo>
                        <a:pt x="578" y="1989"/>
                      </a:lnTo>
                      <a:lnTo>
                        <a:pt x="578" y="1989"/>
                      </a:lnTo>
                      <a:lnTo>
                        <a:pt x="577" y="1989"/>
                      </a:lnTo>
                      <a:lnTo>
                        <a:pt x="576" y="1988"/>
                      </a:lnTo>
                      <a:lnTo>
                        <a:pt x="576" y="1988"/>
                      </a:lnTo>
                      <a:lnTo>
                        <a:pt x="576" y="1988"/>
                      </a:lnTo>
                      <a:lnTo>
                        <a:pt x="575" y="1988"/>
                      </a:lnTo>
                      <a:lnTo>
                        <a:pt x="574" y="1987"/>
                      </a:lnTo>
                      <a:lnTo>
                        <a:pt x="574" y="1987"/>
                      </a:lnTo>
                      <a:lnTo>
                        <a:pt x="573" y="1986"/>
                      </a:lnTo>
                      <a:lnTo>
                        <a:pt x="573" y="1986"/>
                      </a:lnTo>
                      <a:lnTo>
                        <a:pt x="572" y="1986"/>
                      </a:lnTo>
                      <a:lnTo>
                        <a:pt x="571" y="1985"/>
                      </a:lnTo>
                      <a:lnTo>
                        <a:pt x="571" y="1985"/>
                      </a:lnTo>
                      <a:lnTo>
                        <a:pt x="571" y="1985"/>
                      </a:lnTo>
                      <a:lnTo>
                        <a:pt x="570" y="1984"/>
                      </a:lnTo>
                      <a:lnTo>
                        <a:pt x="569" y="1984"/>
                      </a:lnTo>
                      <a:lnTo>
                        <a:pt x="569" y="1984"/>
                      </a:lnTo>
                      <a:lnTo>
                        <a:pt x="568" y="1983"/>
                      </a:lnTo>
                      <a:lnTo>
                        <a:pt x="568" y="1983"/>
                      </a:lnTo>
                      <a:lnTo>
                        <a:pt x="567" y="1983"/>
                      </a:lnTo>
                      <a:lnTo>
                        <a:pt x="567" y="1982"/>
                      </a:lnTo>
                      <a:lnTo>
                        <a:pt x="566" y="1982"/>
                      </a:lnTo>
                      <a:lnTo>
                        <a:pt x="566" y="1982"/>
                      </a:lnTo>
                      <a:lnTo>
                        <a:pt x="565" y="1981"/>
                      </a:lnTo>
                      <a:lnTo>
                        <a:pt x="564" y="1981"/>
                      </a:lnTo>
                      <a:lnTo>
                        <a:pt x="564" y="1981"/>
                      </a:lnTo>
                      <a:lnTo>
                        <a:pt x="564" y="1981"/>
                      </a:lnTo>
                      <a:lnTo>
                        <a:pt x="563" y="1980"/>
                      </a:lnTo>
                      <a:lnTo>
                        <a:pt x="562" y="1980"/>
                      </a:lnTo>
                      <a:lnTo>
                        <a:pt x="562" y="1979"/>
                      </a:lnTo>
                      <a:lnTo>
                        <a:pt x="562" y="1979"/>
                      </a:lnTo>
                      <a:lnTo>
                        <a:pt x="561" y="1979"/>
                      </a:lnTo>
                      <a:lnTo>
                        <a:pt x="560" y="1978"/>
                      </a:lnTo>
                      <a:lnTo>
                        <a:pt x="560" y="1978"/>
                      </a:lnTo>
                      <a:lnTo>
                        <a:pt x="559" y="1978"/>
                      </a:lnTo>
                      <a:lnTo>
                        <a:pt x="559" y="1977"/>
                      </a:lnTo>
                      <a:lnTo>
                        <a:pt x="558" y="1977"/>
                      </a:lnTo>
                      <a:lnTo>
                        <a:pt x="558" y="1977"/>
                      </a:lnTo>
                      <a:lnTo>
                        <a:pt x="557" y="1976"/>
                      </a:lnTo>
                      <a:lnTo>
                        <a:pt x="557" y="1976"/>
                      </a:lnTo>
                      <a:lnTo>
                        <a:pt x="556" y="1976"/>
                      </a:lnTo>
                      <a:lnTo>
                        <a:pt x="556" y="1976"/>
                      </a:lnTo>
                      <a:lnTo>
                        <a:pt x="555" y="1975"/>
                      </a:lnTo>
                      <a:lnTo>
                        <a:pt x="554" y="1975"/>
                      </a:lnTo>
                      <a:lnTo>
                        <a:pt x="554" y="1974"/>
                      </a:lnTo>
                      <a:lnTo>
                        <a:pt x="554" y="1974"/>
                      </a:lnTo>
                      <a:lnTo>
                        <a:pt x="553" y="1974"/>
                      </a:lnTo>
                      <a:lnTo>
                        <a:pt x="552" y="1974"/>
                      </a:lnTo>
                      <a:lnTo>
                        <a:pt x="552" y="1973"/>
                      </a:lnTo>
                      <a:lnTo>
                        <a:pt x="552" y="1973"/>
                      </a:lnTo>
                      <a:lnTo>
                        <a:pt x="551" y="1972"/>
                      </a:lnTo>
                      <a:lnTo>
                        <a:pt x="550" y="1972"/>
                      </a:lnTo>
                      <a:lnTo>
                        <a:pt x="550" y="1972"/>
                      </a:lnTo>
                      <a:lnTo>
                        <a:pt x="550" y="1971"/>
                      </a:lnTo>
                      <a:lnTo>
                        <a:pt x="549" y="1971"/>
                      </a:lnTo>
                      <a:lnTo>
                        <a:pt x="548" y="1971"/>
                      </a:lnTo>
                      <a:lnTo>
                        <a:pt x="548" y="1970"/>
                      </a:lnTo>
                      <a:lnTo>
                        <a:pt x="547" y="1970"/>
                      </a:lnTo>
                      <a:lnTo>
                        <a:pt x="547" y="1970"/>
                      </a:lnTo>
                      <a:lnTo>
                        <a:pt x="547" y="1969"/>
                      </a:lnTo>
                      <a:lnTo>
                        <a:pt x="546" y="1969"/>
                      </a:lnTo>
                      <a:lnTo>
                        <a:pt x="545" y="1969"/>
                      </a:lnTo>
                      <a:lnTo>
                        <a:pt x="545" y="1969"/>
                      </a:lnTo>
                      <a:lnTo>
                        <a:pt x="545" y="1968"/>
                      </a:lnTo>
                      <a:lnTo>
                        <a:pt x="544" y="1968"/>
                      </a:lnTo>
                      <a:lnTo>
                        <a:pt x="543" y="1967"/>
                      </a:lnTo>
                      <a:lnTo>
                        <a:pt x="543" y="1967"/>
                      </a:lnTo>
                      <a:lnTo>
                        <a:pt x="543" y="1967"/>
                      </a:lnTo>
                      <a:lnTo>
                        <a:pt x="542" y="1967"/>
                      </a:lnTo>
                      <a:lnTo>
                        <a:pt x="542" y="1966"/>
                      </a:lnTo>
                      <a:lnTo>
                        <a:pt x="541" y="1966"/>
                      </a:lnTo>
                      <a:lnTo>
                        <a:pt x="540" y="1965"/>
                      </a:lnTo>
                      <a:lnTo>
                        <a:pt x="540" y="1965"/>
                      </a:lnTo>
                      <a:lnTo>
                        <a:pt x="540" y="1965"/>
                      </a:lnTo>
                      <a:lnTo>
                        <a:pt x="539" y="1964"/>
                      </a:lnTo>
                      <a:lnTo>
                        <a:pt x="539" y="1964"/>
                      </a:lnTo>
                      <a:lnTo>
                        <a:pt x="538" y="1964"/>
                      </a:lnTo>
                      <a:lnTo>
                        <a:pt x="538" y="1963"/>
                      </a:lnTo>
                      <a:lnTo>
                        <a:pt x="537" y="1963"/>
                      </a:lnTo>
                      <a:lnTo>
                        <a:pt x="537" y="1963"/>
                      </a:lnTo>
                      <a:lnTo>
                        <a:pt x="536" y="1962"/>
                      </a:lnTo>
                      <a:lnTo>
                        <a:pt x="536" y="1962"/>
                      </a:lnTo>
                      <a:lnTo>
                        <a:pt x="536" y="1962"/>
                      </a:lnTo>
                      <a:lnTo>
                        <a:pt x="535" y="1962"/>
                      </a:lnTo>
                      <a:lnTo>
                        <a:pt x="534" y="1961"/>
                      </a:lnTo>
                      <a:lnTo>
                        <a:pt x="534" y="1961"/>
                      </a:lnTo>
                      <a:lnTo>
                        <a:pt x="533" y="1960"/>
                      </a:lnTo>
                      <a:lnTo>
                        <a:pt x="533" y="1960"/>
                      </a:lnTo>
                      <a:lnTo>
                        <a:pt x="533" y="1960"/>
                      </a:lnTo>
                      <a:lnTo>
                        <a:pt x="532" y="1959"/>
                      </a:lnTo>
                      <a:lnTo>
                        <a:pt x="531" y="1959"/>
                      </a:lnTo>
                      <a:lnTo>
                        <a:pt x="531" y="1959"/>
                      </a:lnTo>
                      <a:lnTo>
                        <a:pt x="531" y="1958"/>
                      </a:lnTo>
                      <a:lnTo>
                        <a:pt x="530" y="1958"/>
                      </a:lnTo>
                      <a:lnTo>
                        <a:pt x="530" y="1958"/>
                      </a:lnTo>
                      <a:lnTo>
                        <a:pt x="529" y="1957"/>
                      </a:lnTo>
                      <a:lnTo>
                        <a:pt x="529" y="1957"/>
                      </a:lnTo>
                      <a:lnTo>
                        <a:pt x="529" y="1957"/>
                      </a:lnTo>
                      <a:lnTo>
                        <a:pt x="528" y="1957"/>
                      </a:lnTo>
                      <a:lnTo>
                        <a:pt x="527" y="1956"/>
                      </a:lnTo>
                      <a:lnTo>
                        <a:pt x="527" y="1956"/>
                      </a:lnTo>
                      <a:lnTo>
                        <a:pt x="526" y="1955"/>
                      </a:lnTo>
                      <a:lnTo>
                        <a:pt x="526" y="1955"/>
                      </a:lnTo>
                      <a:lnTo>
                        <a:pt x="526" y="1955"/>
                      </a:lnTo>
                      <a:lnTo>
                        <a:pt x="525" y="1955"/>
                      </a:lnTo>
                      <a:lnTo>
                        <a:pt x="525" y="1954"/>
                      </a:lnTo>
                      <a:lnTo>
                        <a:pt x="524" y="1954"/>
                      </a:lnTo>
                      <a:lnTo>
                        <a:pt x="524" y="1953"/>
                      </a:lnTo>
                      <a:lnTo>
                        <a:pt x="523" y="1953"/>
                      </a:lnTo>
                      <a:lnTo>
                        <a:pt x="523" y="1953"/>
                      </a:lnTo>
                      <a:lnTo>
                        <a:pt x="522" y="1952"/>
                      </a:lnTo>
                      <a:lnTo>
                        <a:pt x="522" y="1952"/>
                      </a:lnTo>
                      <a:lnTo>
                        <a:pt x="522" y="1952"/>
                      </a:lnTo>
                      <a:lnTo>
                        <a:pt x="521" y="1951"/>
                      </a:lnTo>
                      <a:lnTo>
                        <a:pt x="521" y="1951"/>
                      </a:lnTo>
                      <a:lnTo>
                        <a:pt x="520" y="1951"/>
                      </a:lnTo>
                      <a:lnTo>
                        <a:pt x="520" y="1950"/>
                      </a:lnTo>
                      <a:lnTo>
                        <a:pt x="519" y="1950"/>
                      </a:lnTo>
                      <a:lnTo>
                        <a:pt x="519" y="1950"/>
                      </a:lnTo>
                      <a:lnTo>
                        <a:pt x="518" y="1950"/>
                      </a:lnTo>
                      <a:lnTo>
                        <a:pt x="518" y="1949"/>
                      </a:lnTo>
                      <a:lnTo>
                        <a:pt x="517" y="1949"/>
                      </a:lnTo>
                      <a:lnTo>
                        <a:pt x="517" y="1948"/>
                      </a:lnTo>
                      <a:lnTo>
                        <a:pt x="517" y="1948"/>
                      </a:lnTo>
                      <a:lnTo>
                        <a:pt x="516" y="1948"/>
                      </a:lnTo>
                      <a:lnTo>
                        <a:pt x="516" y="1948"/>
                      </a:lnTo>
                      <a:lnTo>
                        <a:pt x="515" y="1947"/>
                      </a:lnTo>
                      <a:lnTo>
                        <a:pt x="515" y="1947"/>
                      </a:lnTo>
                      <a:lnTo>
                        <a:pt x="515" y="1946"/>
                      </a:lnTo>
                      <a:lnTo>
                        <a:pt x="514" y="1946"/>
                      </a:lnTo>
                      <a:lnTo>
                        <a:pt x="514" y="1946"/>
                      </a:lnTo>
                      <a:lnTo>
                        <a:pt x="513" y="1945"/>
                      </a:lnTo>
                      <a:lnTo>
                        <a:pt x="513" y="1945"/>
                      </a:lnTo>
                      <a:lnTo>
                        <a:pt x="512" y="1945"/>
                      </a:lnTo>
                      <a:lnTo>
                        <a:pt x="512" y="1944"/>
                      </a:lnTo>
                      <a:lnTo>
                        <a:pt x="511" y="1944"/>
                      </a:lnTo>
                      <a:lnTo>
                        <a:pt x="511" y="1944"/>
                      </a:lnTo>
                      <a:lnTo>
                        <a:pt x="510" y="1943"/>
                      </a:lnTo>
                      <a:lnTo>
                        <a:pt x="510" y="1943"/>
                      </a:lnTo>
                      <a:lnTo>
                        <a:pt x="510" y="1943"/>
                      </a:lnTo>
                      <a:lnTo>
                        <a:pt x="509" y="1943"/>
                      </a:lnTo>
                      <a:lnTo>
                        <a:pt x="509" y="1942"/>
                      </a:lnTo>
                      <a:lnTo>
                        <a:pt x="508" y="1942"/>
                      </a:lnTo>
                      <a:lnTo>
                        <a:pt x="508" y="1941"/>
                      </a:lnTo>
                      <a:lnTo>
                        <a:pt x="508" y="1941"/>
                      </a:lnTo>
                      <a:lnTo>
                        <a:pt x="507" y="1941"/>
                      </a:lnTo>
                      <a:lnTo>
                        <a:pt x="507" y="1941"/>
                      </a:lnTo>
                      <a:lnTo>
                        <a:pt x="506" y="1940"/>
                      </a:lnTo>
                      <a:lnTo>
                        <a:pt x="506" y="1940"/>
                      </a:lnTo>
                      <a:lnTo>
                        <a:pt x="506" y="1940"/>
                      </a:lnTo>
                      <a:lnTo>
                        <a:pt x="505" y="1939"/>
                      </a:lnTo>
                      <a:lnTo>
                        <a:pt x="505" y="1939"/>
                      </a:lnTo>
                      <a:lnTo>
                        <a:pt x="505" y="1939"/>
                      </a:lnTo>
                      <a:lnTo>
                        <a:pt x="504" y="1938"/>
                      </a:lnTo>
                      <a:lnTo>
                        <a:pt x="504" y="1938"/>
                      </a:lnTo>
                      <a:lnTo>
                        <a:pt x="503" y="1938"/>
                      </a:lnTo>
                      <a:lnTo>
                        <a:pt x="503" y="1937"/>
                      </a:lnTo>
                      <a:lnTo>
                        <a:pt x="503" y="1937"/>
                      </a:lnTo>
                      <a:lnTo>
                        <a:pt x="502" y="1937"/>
                      </a:lnTo>
                      <a:lnTo>
                        <a:pt x="502" y="1936"/>
                      </a:lnTo>
                      <a:lnTo>
                        <a:pt x="501" y="1936"/>
                      </a:lnTo>
                      <a:lnTo>
                        <a:pt x="501" y="1936"/>
                      </a:lnTo>
                      <a:lnTo>
                        <a:pt x="500" y="1936"/>
                      </a:lnTo>
                      <a:lnTo>
                        <a:pt x="500" y="1935"/>
                      </a:lnTo>
                      <a:lnTo>
                        <a:pt x="499" y="1935"/>
                      </a:lnTo>
                      <a:lnTo>
                        <a:pt x="499" y="1934"/>
                      </a:lnTo>
                      <a:lnTo>
                        <a:pt x="498" y="1934"/>
                      </a:lnTo>
                      <a:lnTo>
                        <a:pt x="498" y="1934"/>
                      </a:lnTo>
                      <a:lnTo>
                        <a:pt x="498" y="1934"/>
                      </a:lnTo>
                      <a:lnTo>
                        <a:pt x="497" y="1933"/>
                      </a:lnTo>
                      <a:lnTo>
                        <a:pt x="497" y="1933"/>
                      </a:lnTo>
                      <a:lnTo>
                        <a:pt x="496" y="1932"/>
                      </a:lnTo>
                      <a:lnTo>
                        <a:pt x="496" y="1932"/>
                      </a:lnTo>
                      <a:lnTo>
                        <a:pt x="496" y="1932"/>
                      </a:lnTo>
                      <a:lnTo>
                        <a:pt x="495" y="1931"/>
                      </a:lnTo>
                      <a:lnTo>
                        <a:pt x="495" y="1931"/>
                      </a:lnTo>
                      <a:lnTo>
                        <a:pt x="494" y="1931"/>
                      </a:lnTo>
                      <a:lnTo>
                        <a:pt x="494" y="1931"/>
                      </a:lnTo>
                      <a:lnTo>
                        <a:pt x="494" y="1930"/>
                      </a:lnTo>
                      <a:lnTo>
                        <a:pt x="493" y="1930"/>
                      </a:lnTo>
                      <a:lnTo>
                        <a:pt x="493" y="1929"/>
                      </a:lnTo>
                      <a:lnTo>
                        <a:pt x="492" y="1929"/>
                      </a:lnTo>
                      <a:lnTo>
                        <a:pt x="492" y="1929"/>
                      </a:lnTo>
                      <a:lnTo>
                        <a:pt x="491" y="1929"/>
                      </a:lnTo>
                      <a:lnTo>
                        <a:pt x="491" y="1928"/>
                      </a:lnTo>
                      <a:lnTo>
                        <a:pt x="491" y="1928"/>
                      </a:lnTo>
                      <a:lnTo>
                        <a:pt x="491" y="1927"/>
                      </a:lnTo>
                      <a:lnTo>
                        <a:pt x="490" y="1927"/>
                      </a:lnTo>
                      <a:lnTo>
                        <a:pt x="490" y="1927"/>
                      </a:lnTo>
                      <a:lnTo>
                        <a:pt x="489" y="1926"/>
                      </a:lnTo>
                      <a:lnTo>
                        <a:pt x="489" y="1926"/>
                      </a:lnTo>
                      <a:lnTo>
                        <a:pt x="489" y="1926"/>
                      </a:lnTo>
                      <a:lnTo>
                        <a:pt x="488" y="1925"/>
                      </a:lnTo>
                      <a:lnTo>
                        <a:pt x="488" y="1925"/>
                      </a:lnTo>
                      <a:lnTo>
                        <a:pt x="488" y="1925"/>
                      </a:lnTo>
                      <a:lnTo>
                        <a:pt x="487" y="1924"/>
                      </a:lnTo>
                      <a:lnTo>
                        <a:pt x="487" y="1924"/>
                      </a:lnTo>
                      <a:lnTo>
                        <a:pt x="486" y="1924"/>
                      </a:lnTo>
                      <a:lnTo>
                        <a:pt x="480" y="1917"/>
                      </a:lnTo>
                      <a:lnTo>
                        <a:pt x="474" y="1911"/>
                      </a:lnTo>
                      <a:lnTo>
                        <a:pt x="468" y="1904"/>
                      </a:lnTo>
                      <a:lnTo>
                        <a:pt x="462" y="1898"/>
                      </a:lnTo>
                      <a:lnTo>
                        <a:pt x="456" y="1891"/>
                      </a:lnTo>
                      <a:lnTo>
                        <a:pt x="451" y="1885"/>
                      </a:lnTo>
                      <a:lnTo>
                        <a:pt x="445" y="1879"/>
                      </a:lnTo>
                      <a:lnTo>
                        <a:pt x="440" y="1872"/>
                      </a:lnTo>
                      <a:lnTo>
                        <a:pt x="434" y="1866"/>
                      </a:lnTo>
                      <a:lnTo>
                        <a:pt x="429" y="1859"/>
                      </a:lnTo>
                      <a:lnTo>
                        <a:pt x="423" y="1853"/>
                      </a:lnTo>
                      <a:lnTo>
                        <a:pt x="418" y="1846"/>
                      </a:lnTo>
                      <a:lnTo>
                        <a:pt x="414" y="1840"/>
                      </a:lnTo>
                      <a:lnTo>
                        <a:pt x="409" y="1833"/>
                      </a:lnTo>
                      <a:lnTo>
                        <a:pt x="404" y="1827"/>
                      </a:lnTo>
                      <a:lnTo>
                        <a:pt x="399" y="1820"/>
                      </a:lnTo>
                      <a:lnTo>
                        <a:pt x="394" y="1814"/>
                      </a:lnTo>
                      <a:lnTo>
                        <a:pt x="390" y="1808"/>
                      </a:lnTo>
                      <a:lnTo>
                        <a:pt x="385" y="1801"/>
                      </a:lnTo>
                      <a:lnTo>
                        <a:pt x="381" y="1795"/>
                      </a:lnTo>
                      <a:lnTo>
                        <a:pt x="376" y="1788"/>
                      </a:lnTo>
                      <a:lnTo>
                        <a:pt x="372" y="1782"/>
                      </a:lnTo>
                      <a:lnTo>
                        <a:pt x="368" y="1775"/>
                      </a:lnTo>
                      <a:lnTo>
                        <a:pt x="364" y="1769"/>
                      </a:lnTo>
                      <a:lnTo>
                        <a:pt x="360" y="1762"/>
                      </a:lnTo>
                      <a:lnTo>
                        <a:pt x="355" y="1756"/>
                      </a:lnTo>
                      <a:lnTo>
                        <a:pt x="352" y="1750"/>
                      </a:lnTo>
                      <a:lnTo>
                        <a:pt x="348" y="1743"/>
                      </a:lnTo>
                      <a:lnTo>
                        <a:pt x="344" y="1736"/>
                      </a:lnTo>
                      <a:lnTo>
                        <a:pt x="341" y="1730"/>
                      </a:lnTo>
                      <a:lnTo>
                        <a:pt x="337" y="1724"/>
                      </a:lnTo>
                      <a:lnTo>
                        <a:pt x="333" y="1717"/>
                      </a:lnTo>
                      <a:lnTo>
                        <a:pt x="330" y="1711"/>
                      </a:lnTo>
                      <a:lnTo>
                        <a:pt x="326" y="1704"/>
                      </a:lnTo>
                      <a:lnTo>
                        <a:pt x="323" y="1698"/>
                      </a:lnTo>
                      <a:lnTo>
                        <a:pt x="320" y="1691"/>
                      </a:lnTo>
                      <a:lnTo>
                        <a:pt x="317" y="1685"/>
                      </a:lnTo>
                      <a:lnTo>
                        <a:pt x="313" y="1679"/>
                      </a:lnTo>
                      <a:lnTo>
                        <a:pt x="311" y="1672"/>
                      </a:lnTo>
                      <a:lnTo>
                        <a:pt x="307" y="1665"/>
                      </a:lnTo>
                      <a:lnTo>
                        <a:pt x="304" y="1659"/>
                      </a:lnTo>
                      <a:lnTo>
                        <a:pt x="301" y="1653"/>
                      </a:lnTo>
                      <a:lnTo>
                        <a:pt x="299" y="1646"/>
                      </a:lnTo>
                      <a:lnTo>
                        <a:pt x="296" y="1640"/>
                      </a:lnTo>
                      <a:lnTo>
                        <a:pt x="293" y="1633"/>
                      </a:lnTo>
                      <a:lnTo>
                        <a:pt x="291" y="1627"/>
                      </a:lnTo>
                      <a:lnTo>
                        <a:pt x="288" y="1620"/>
                      </a:lnTo>
                      <a:lnTo>
                        <a:pt x="285" y="1614"/>
                      </a:lnTo>
                      <a:lnTo>
                        <a:pt x="283" y="1607"/>
                      </a:lnTo>
                      <a:lnTo>
                        <a:pt x="281" y="1601"/>
                      </a:lnTo>
                      <a:lnTo>
                        <a:pt x="278" y="1594"/>
                      </a:lnTo>
                      <a:lnTo>
                        <a:pt x="276" y="1588"/>
                      </a:lnTo>
                      <a:lnTo>
                        <a:pt x="274" y="1582"/>
                      </a:lnTo>
                      <a:lnTo>
                        <a:pt x="272" y="1575"/>
                      </a:lnTo>
                      <a:lnTo>
                        <a:pt x="269" y="1568"/>
                      </a:lnTo>
                      <a:lnTo>
                        <a:pt x="267" y="1562"/>
                      </a:lnTo>
                      <a:lnTo>
                        <a:pt x="265" y="1556"/>
                      </a:lnTo>
                      <a:lnTo>
                        <a:pt x="263" y="1549"/>
                      </a:lnTo>
                      <a:lnTo>
                        <a:pt x="261" y="1543"/>
                      </a:lnTo>
                      <a:lnTo>
                        <a:pt x="259" y="1536"/>
                      </a:lnTo>
                      <a:lnTo>
                        <a:pt x="257" y="1530"/>
                      </a:lnTo>
                      <a:lnTo>
                        <a:pt x="255" y="1524"/>
                      </a:lnTo>
                      <a:lnTo>
                        <a:pt x="255" y="1523"/>
                      </a:lnTo>
                      <a:lnTo>
                        <a:pt x="253" y="1517"/>
                      </a:lnTo>
                      <a:lnTo>
                        <a:pt x="252" y="1511"/>
                      </a:lnTo>
                      <a:lnTo>
                        <a:pt x="250" y="1504"/>
                      </a:lnTo>
                      <a:lnTo>
                        <a:pt x="248" y="1498"/>
                      </a:lnTo>
                      <a:lnTo>
                        <a:pt x="246" y="1491"/>
                      </a:lnTo>
                      <a:lnTo>
                        <a:pt x="244" y="1485"/>
                      </a:lnTo>
                      <a:lnTo>
                        <a:pt x="243" y="1478"/>
                      </a:lnTo>
                      <a:lnTo>
                        <a:pt x="241" y="1472"/>
                      </a:lnTo>
                      <a:lnTo>
                        <a:pt x="239" y="1465"/>
                      </a:lnTo>
                      <a:lnTo>
                        <a:pt x="238" y="1459"/>
                      </a:lnTo>
                      <a:lnTo>
                        <a:pt x="236" y="1453"/>
                      </a:lnTo>
                      <a:lnTo>
                        <a:pt x="234" y="1446"/>
                      </a:lnTo>
                      <a:lnTo>
                        <a:pt x="233" y="1439"/>
                      </a:lnTo>
                      <a:lnTo>
                        <a:pt x="231" y="1433"/>
                      </a:lnTo>
                      <a:lnTo>
                        <a:pt x="230" y="1427"/>
                      </a:lnTo>
                      <a:lnTo>
                        <a:pt x="228" y="1420"/>
                      </a:lnTo>
                      <a:lnTo>
                        <a:pt x="227" y="1414"/>
                      </a:lnTo>
                      <a:lnTo>
                        <a:pt x="225" y="1407"/>
                      </a:lnTo>
                      <a:lnTo>
                        <a:pt x="224" y="1401"/>
                      </a:lnTo>
                      <a:lnTo>
                        <a:pt x="222" y="1394"/>
                      </a:lnTo>
                      <a:lnTo>
                        <a:pt x="221" y="1388"/>
                      </a:lnTo>
                      <a:lnTo>
                        <a:pt x="219" y="1381"/>
                      </a:lnTo>
                      <a:lnTo>
                        <a:pt x="218" y="1375"/>
                      </a:lnTo>
                      <a:lnTo>
                        <a:pt x="217" y="1368"/>
                      </a:lnTo>
                      <a:lnTo>
                        <a:pt x="216" y="1362"/>
                      </a:lnTo>
                      <a:lnTo>
                        <a:pt x="214" y="1356"/>
                      </a:lnTo>
                      <a:lnTo>
                        <a:pt x="213" y="1349"/>
                      </a:lnTo>
                      <a:lnTo>
                        <a:pt x="212" y="1343"/>
                      </a:lnTo>
                      <a:lnTo>
                        <a:pt x="210" y="1336"/>
                      </a:lnTo>
                      <a:lnTo>
                        <a:pt x="209" y="1330"/>
                      </a:lnTo>
                      <a:lnTo>
                        <a:pt x="208" y="1324"/>
                      </a:lnTo>
                      <a:lnTo>
                        <a:pt x="207" y="1317"/>
                      </a:lnTo>
                      <a:lnTo>
                        <a:pt x="205" y="1310"/>
                      </a:lnTo>
                      <a:lnTo>
                        <a:pt x="204" y="1304"/>
                      </a:lnTo>
                      <a:lnTo>
                        <a:pt x="203" y="1298"/>
                      </a:lnTo>
                      <a:lnTo>
                        <a:pt x="202" y="1291"/>
                      </a:lnTo>
                      <a:lnTo>
                        <a:pt x="201" y="1285"/>
                      </a:lnTo>
                      <a:lnTo>
                        <a:pt x="200" y="1278"/>
                      </a:lnTo>
                      <a:lnTo>
                        <a:pt x="198" y="1272"/>
                      </a:lnTo>
                      <a:lnTo>
                        <a:pt x="197" y="1265"/>
                      </a:lnTo>
                      <a:lnTo>
                        <a:pt x="196" y="1259"/>
                      </a:lnTo>
                      <a:lnTo>
                        <a:pt x="195" y="1252"/>
                      </a:lnTo>
                      <a:lnTo>
                        <a:pt x="194" y="1246"/>
                      </a:lnTo>
                      <a:lnTo>
                        <a:pt x="193" y="1239"/>
                      </a:lnTo>
                      <a:lnTo>
                        <a:pt x="192" y="1233"/>
                      </a:lnTo>
                      <a:lnTo>
                        <a:pt x="191" y="1227"/>
                      </a:lnTo>
                      <a:lnTo>
                        <a:pt x="190" y="1220"/>
                      </a:lnTo>
                      <a:lnTo>
                        <a:pt x="189" y="1213"/>
                      </a:lnTo>
                      <a:lnTo>
                        <a:pt x="188" y="1207"/>
                      </a:lnTo>
                      <a:lnTo>
                        <a:pt x="187" y="1201"/>
                      </a:lnTo>
                      <a:lnTo>
                        <a:pt x="186" y="1194"/>
                      </a:lnTo>
                      <a:lnTo>
                        <a:pt x="185" y="1188"/>
                      </a:lnTo>
                      <a:lnTo>
                        <a:pt x="184" y="1181"/>
                      </a:lnTo>
                      <a:lnTo>
                        <a:pt x="183" y="1175"/>
                      </a:lnTo>
                      <a:lnTo>
                        <a:pt x="182" y="1168"/>
                      </a:lnTo>
                      <a:lnTo>
                        <a:pt x="181" y="1162"/>
                      </a:lnTo>
                      <a:lnTo>
                        <a:pt x="180" y="1156"/>
                      </a:lnTo>
                      <a:lnTo>
                        <a:pt x="179" y="1149"/>
                      </a:lnTo>
                      <a:lnTo>
                        <a:pt x="178" y="1142"/>
                      </a:lnTo>
                      <a:lnTo>
                        <a:pt x="177" y="1136"/>
                      </a:lnTo>
                      <a:lnTo>
                        <a:pt x="176" y="1130"/>
                      </a:lnTo>
                      <a:lnTo>
                        <a:pt x="175" y="1123"/>
                      </a:lnTo>
                      <a:lnTo>
                        <a:pt x="175" y="1117"/>
                      </a:lnTo>
                      <a:lnTo>
                        <a:pt x="174" y="1110"/>
                      </a:lnTo>
                      <a:lnTo>
                        <a:pt x="173" y="1104"/>
                      </a:lnTo>
                      <a:lnTo>
                        <a:pt x="172" y="1097"/>
                      </a:lnTo>
                      <a:lnTo>
                        <a:pt x="171" y="1091"/>
                      </a:lnTo>
                      <a:lnTo>
                        <a:pt x="170" y="1084"/>
                      </a:lnTo>
                      <a:lnTo>
                        <a:pt x="170" y="1078"/>
                      </a:lnTo>
                      <a:lnTo>
                        <a:pt x="169" y="1072"/>
                      </a:lnTo>
                      <a:lnTo>
                        <a:pt x="168" y="1065"/>
                      </a:lnTo>
                      <a:lnTo>
                        <a:pt x="167" y="1059"/>
                      </a:lnTo>
                      <a:lnTo>
                        <a:pt x="166" y="1052"/>
                      </a:lnTo>
                      <a:lnTo>
                        <a:pt x="165" y="1046"/>
                      </a:lnTo>
                      <a:lnTo>
                        <a:pt x="165" y="1039"/>
                      </a:lnTo>
                      <a:lnTo>
                        <a:pt x="164" y="1033"/>
                      </a:lnTo>
                      <a:lnTo>
                        <a:pt x="163" y="1026"/>
                      </a:lnTo>
                      <a:lnTo>
                        <a:pt x="163" y="1020"/>
                      </a:lnTo>
                      <a:lnTo>
                        <a:pt x="162" y="1013"/>
                      </a:lnTo>
                      <a:lnTo>
                        <a:pt x="161" y="1007"/>
                      </a:lnTo>
                      <a:lnTo>
                        <a:pt x="160" y="1001"/>
                      </a:lnTo>
                      <a:lnTo>
                        <a:pt x="159" y="994"/>
                      </a:lnTo>
                      <a:lnTo>
                        <a:pt x="159" y="988"/>
                      </a:lnTo>
                      <a:lnTo>
                        <a:pt x="158" y="981"/>
                      </a:lnTo>
                      <a:lnTo>
                        <a:pt x="157" y="975"/>
                      </a:lnTo>
                      <a:lnTo>
                        <a:pt x="156" y="968"/>
                      </a:lnTo>
                      <a:lnTo>
                        <a:pt x="156" y="962"/>
                      </a:lnTo>
                      <a:lnTo>
                        <a:pt x="155" y="955"/>
                      </a:lnTo>
                      <a:lnTo>
                        <a:pt x="154" y="949"/>
                      </a:lnTo>
                      <a:lnTo>
                        <a:pt x="154" y="942"/>
                      </a:lnTo>
                      <a:lnTo>
                        <a:pt x="153" y="936"/>
                      </a:lnTo>
                      <a:lnTo>
                        <a:pt x="152" y="930"/>
                      </a:lnTo>
                      <a:lnTo>
                        <a:pt x="152" y="923"/>
                      </a:lnTo>
                      <a:lnTo>
                        <a:pt x="151" y="916"/>
                      </a:lnTo>
                      <a:lnTo>
                        <a:pt x="151" y="910"/>
                      </a:lnTo>
                      <a:lnTo>
                        <a:pt x="150" y="904"/>
                      </a:lnTo>
                      <a:lnTo>
                        <a:pt x="149" y="897"/>
                      </a:lnTo>
                      <a:lnTo>
                        <a:pt x="149" y="891"/>
                      </a:lnTo>
                      <a:lnTo>
                        <a:pt x="148" y="884"/>
                      </a:lnTo>
                      <a:lnTo>
                        <a:pt x="147" y="878"/>
                      </a:lnTo>
                      <a:lnTo>
                        <a:pt x="147" y="871"/>
                      </a:lnTo>
                      <a:lnTo>
                        <a:pt x="146" y="865"/>
                      </a:lnTo>
                      <a:lnTo>
                        <a:pt x="145" y="858"/>
                      </a:lnTo>
                      <a:lnTo>
                        <a:pt x="145" y="852"/>
                      </a:lnTo>
                      <a:lnTo>
                        <a:pt x="144" y="845"/>
                      </a:lnTo>
                      <a:lnTo>
                        <a:pt x="144" y="839"/>
                      </a:lnTo>
                      <a:lnTo>
                        <a:pt x="143" y="833"/>
                      </a:lnTo>
                      <a:lnTo>
                        <a:pt x="142" y="826"/>
                      </a:lnTo>
                      <a:lnTo>
                        <a:pt x="142" y="820"/>
                      </a:lnTo>
                      <a:lnTo>
                        <a:pt x="141" y="813"/>
                      </a:lnTo>
                      <a:lnTo>
                        <a:pt x="141" y="807"/>
                      </a:lnTo>
                      <a:lnTo>
                        <a:pt x="140" y="801"/>
                      </a:lnTo>
                      <a:lnTo>
                        <a:pt x="140" y="794"/>
                      </a:lnTo>
                      <a:lnTo>
                        <a:pt x="139" y="787"/>
                      </a:lnTo>
                      <a:lnTo>
                        <a:pt x="138" y="781"/>
                      </a:lnTo>
                      <a:lnTo>
                        <a:pt x="138" y="775"/>
                      </a:lnTo>
                      <a:lnTo>
                        <a:pt x="137" y="768"/>
                      </a:lnTo>
                      <a:lnTo>
                        <a:pt x="137" y="762"/>
                      </a:lnTo>
                      <a:lnTo>
                        <a:pt x="136" y="755"/>
                      </a:lnTo>
                      <a:lnTo>
                        <a:pt x="136" y="749"/>
                      </a:lnTo>
                      <a:lnTo>
                        <a:pt x="135" y="742"/>
                      </a:lnTo>
                      <a:lnTo>
                        <a:pt x="135" y="736"/>
                      </a:lnTo>
                      <a:lnTo>
                        <a:pt x="134" y="729"/>
                      </a:lnTo>
                      <a:lnTo>
                        <a:pt x="134" y="723"/>
                      </a:lnTo>
                      <a:lnTo>
                        <a:pt x="133" y="716"/>
                      </a:lnTo>
                      <a:lnTo>
                        <a:pt x="132" y="710"/>
                      </a:lnTo>
                      <a:lnTo>
                        <a:pt x="132" y="704"/>
                      </a:lnTo>
                      <a:lnTo>
                        <a:pt x="132" y="697"/>
                      </a:lnTo>
                      <a:lnTo>
                        <a:pt x="131" y="690"/>
                      </a:lnTo>
                      <a:lnTo>
                        <a:pt x="130" y="684"/>
                      </a:lnTo>
                      <a:lnTo>
                        <a:pt x="130" y="678"/>
                      </a:lnTo>
                      <a:lnTo>
                        <a:pt x="130" y="671"/>
                      </a:lnTo>
                      <a:lnTo>
                        <a:pt x="129" y="665"/>
                      </a:lnTo>
                      <a:lnTo>
                        <a:pt x="128" y="658"/>
                      </a:lnTo>
                      <a:lnTo>
                        <a:pt x="128" y="652"/>
                      </a:lnTo>
                      <a:lnTo>
                        <a:pt x="128" y="645"/>
                      </a:lnTo>
                      <a:lnTo>
                        <a:pt x="127" y="639"/>
                      </a:lnTo>
                      <a:lnTo>
                        <a:pt x="127" y="633"/>
                      </a:lnTo>
                      <a:lnTo>
                        <a:pt x="126" y="626"/>
                      </a:lnTo>
                      <a:lnTo>
                        <a:pt x="125" y="619"/>
                      </a:lnTo>
                      <a:lnTo>
                        <a:pt x="125" y="613"/>
                      </a:lnTo>
                      <a:lnTo>
                        <a:pt x="125" y="607"/>
                      </a:lnTo>
                      <a:lnTo>
                        <a:pt x="124" y="600"/>
                      </a:lnTo>
                      <a:lnTo>
                        <a:pt x="124" y="594"/>
                      </a:lnTo>
                      <a:lnTo>
                        <a:pt x="123" y="587"/>
                      </a:lnTo>
                      <a:lnTo>
                        <a:pt x="123" y="581"/>
                      </a:lnTo>
                      <a:lnTo>
                        <a:pt x="123" y="575"/>
                      </a:lnTo>
                      <a:lnTo>
                        <a:pt x="122" y="568"/>
                      </a:lnTo>
                      <a:lnTo>
                        <a:pt x="122" y="561"/>
                      </a:lnTo>
                      <a:lnTo>
                        <a:pt x="121" y="555"/>
                      </a:lnTo>
                      <a:lnTo>
                        <a:pt x="121" y="549"/>
                      </a:lnTo>
                      <a:lnTo>
                        <a:pt x="121" y="542"/>
                      </a:lnTo>
                      <a:lnTo>
                        <a:pt x="120" y="536"/>
                      </a:lnTo>
                      <a:lnTo>
                        <a:pt x="119" y="529"/>
                      </a:lnTo>
                      <a:lnTo>
                        <a:pt x="119" y="523"/>
                      </a:lnTo>
                      <a:lnTo>
                        <a:pt x="118" y="516"/>
                      </a:lnTo>
                      <a:lnTo>
                        <a:pt x="118" y="510"/>
                      </a:lnTo>
                      <a:lnTo>
                        <a:pt x="118" y="503"/>
                      </a:lnTo>
                      <a:lnTo>
                        <a:pt x="117" y="497"/>
                      </a:lnTo>
                      <a:lnTo>
                        <a:pt x="117" y="490"/>
                      </a:lnTo>
                      <a:lnTo>
                        <a:pt x="116" y="484"/>
                      </a:lnTo>
                      <a:lnTo>
                        <a:pt x="116" y="478"/>
                      </a:lnTo>
                      <a:lnTo>
                        <a:pt x="116" y="471"/>
                      </a:lnTo>
                      <a:lnTo>
                        <a:pt x="116" y="465"/>
                      </a:lnTo>
                      <a:lnTo>
                        <a:pt x="115" y="458"/>
                      </a:lnTo>
                      <a:lnTo>
                        <a:pt x="115" y="452"/>
                      </a:lnTo>
                      <a:lnTo>
                        <a:pt x="114" y="445"/>
                      </a:lnTo>
                      <a:lnTo>
                        <a:pt x="114" y="439"/>
                      </a:lnTo>
                      <a:lnTo>
                        <a:pt x="114" y="432"/>
                      </a:lnTo>
                      <a:lnTo>
                        <a:pt x="113" y="426"/>
                      </a:lnTo>
                      <a:lnTo>
                        <a:pt x="113" y="419"/>
                      </a:lnTo>
                      <a:lnTo>
                        <a:pt x="112" y="413"/>
                      </a:lnTo>
                      <a:lnTo>
                        <a:pt x="112" y="407"/>
                      </a:lnTo>
                      <a:lnTo>
                        <a:pt x="111" y="400"/>
                      </a:lnTo>
                      <a:lnTo>
                        <a:pt x="111" y="393"/>
                      </a:lnTo>
                      <a:lnTo>
                        <a:pt x="111" y="387"/>
                      </a:lnTo>
                      <a:lnTo>
                        <a:pt x="111" y="381"/>
                      </a:lnTo>
                      <a:lnTo>
                        <a:pt x="110" y="374"/>
                      </a:lnTo>
                      <a:lnTo>
                        <a:pt x="110" y="368"/>
                      </a:lnTo>
                      <a:lnTo>
                        <a:pt x="109" y="361"/>
                      </a:lnTo>
                      <a:lnTo>
                        <a:pt x="109" y="355"/>
                      </a:lnTo>
                      <a:lnTo>
                        <a:pt x="109" y="348"/>
                      </a:lnTo>
                      <a:lnTo>
                        <a:pt x="108" y="342"/>
                      </a:lnTo>
                      <a:lnTo>
                        <a:pt x="108" y="335"/>
                      </a:lnTo>
                      <a:lnTo>
                        <a:pt x="108" y="329"/>
                      </a:lnTo>
                      <a:lnTo>
                        <a:pt x="107" y="323"/>
                      </a:lnTo>
                      <a:lnTo>
                        <a:pt x="107" y="316"/>
                      </a:lnTo>
                      <a:lnTo>
                        <a:pt x="107" y="310"/>
                      </a:lnTo>
                      <a:lnTo>
                        <a:pt x="106" y="303"/>
                      </a:lnTo>
                      <a:lnTo>
                        <a:pt x="106" y="297"/>
                      </a:lnTo>
                      <a:lnTo>
                        <a:pt x="106" y="290"/>
                      </a:lnTo>
                      <a:lnTo>
                        <a:pt x="105" y="284"/>
                      </a:lnTo>
                      <a:lnTo>
                        <a:pt x="105" y="278"/>
                      </a:lnTo>
                      <a:lnTo>
                        <a:pt x="104" y="271"/>
                      </a:lnTo>
                      <a:lnTo>
                        <a:pt x="104" y="264"/>
                      </a:lnTo>
                      <a:lnTo>
                        <a:pt x="104" y="258"/>
                      </a:lnTo>
                      <a:lnTo>
                        <a:pt x="104" y="252"/>
                      </a:lnTo>
                      <a:lnTo>
                        <a:pt x="103" y="245"/>
                      </a:lnTo>
                      <a:lnTo>
                        <a:pt x="103" y="239"/>
                      </a:lnTo>
                      <a:lnTo>
                        <a:pt x="103" y="232"/>
                      </a:lnTo>
                      <a:lnTo>
                        <a:pt x="102" y="226"/>
                      </a:lnTo>
                      <a:lnTo>
                        <a:pt x="102" y="219"/>
                      </a:lnTo>
                      <a:lnTo>
                        <a:pt x="102" y="213"/>
                      </a:lnTo>
                      <a:lnTo>
                        <a:pt x="101" y="206"/>
                      </a:lnTo>
                      <a:lnTo>
                        <a:pt x="101" y="200"/>
                      </a:lnTo>
                      <a:lnTo>
                        <a:pt x="101" y="193"/>
                      </a:lnTo>
                      <a:lnTo>
                        <a:pt x="100" y="187"/>
                      </a:lnTo>
                      <a:lnTo>
                        <a:pt x="100" y="181"/>
                      </a:lnTo>
                      <a:lnTo>
                        <a:pt x="100" y="174"/>
                      </a:lnTo>
                      <a:lnTo>
                        <a:pt x="100" y="167"/>
                      </a:lnTo>
                      <a:lnTo>
                        <a:pt x="99" y="161"/>
                      </a:lnTo>
                      <a:lnTo>
                        <a:pt x="99" y="155"/>
                      </a:lnTo>
                      <a:lnTo>
                        <a:pt x="99" y="148"/>
                      </a:lnTo>
                      <a:lnTo>
                        <a:pt x="98" y="142"/>
                      </a:lnTo>
                      <a:lnTo>
                        <a:pt x="98" y="135"/>
                      </a:lnTo>
                      <a:lnTo>
                        <a:pt x="98" y="129"/>
                      </a:lnTo>
                      <a:lnTo>
                        <a:pt x="97" y="122"/>
                      </a:lnTo>
                      <a:lnTo>
                        <a:pt x="97" y="116"/>
                      </a:lnTo>
                      <a:lnTo>
                        <a:pt x="97" y="110"/>
                      </a:lnTo>
                      <a:lnTo>
                        <a:pt x="97" y="103"/>
                      </a:lnTo>
                      <a:lnTo>
                        <a:pt x="96" y="96"/>
                      </a:lnTo>
                      <a:lnTo>
                        <a:pt x="96" y="90"/>
                      </a:lnTo>
                      <a:lnTo>
                        <a:pt x="96" y="84"/>
                      </a:lnTo>
                      <a:lnTo>
                        <a:pt x="95" y="77"/>
                      </a:lnTo>
                      <a:lnTo>
                        <a:pt x="95" y="71"/>
                      </a:lnTo>
                      <a:lnTo>
                        <a:pt x="95" y="64"/>
                      </a:lnTo>
                      <a:lnTo>
                        <a:pt x="95" y="58"/>
                      </a:lnTo>
                      <a:lnTo>
                        <a:pt x="94" y="52"/>
                      </a:lnTo>
                      <a:lnTo>
                        <a:pt x="94" y="45"/>
                      </a:lnTo>
                      <a:lnTo>
                        <a:pt x="94" y="38"/>
                      </a:lnTo>
                      <a:lnTo>
                        <a:pt x="93" y="32"/>
                      </a:lnTo>
                      <a:lnTo>
                        <a:pt x="93" y="26"/>
                      </a:lnTo>
                      <a:lnTo>
                        <a:pt x="93" y="19"/>
                      </a:lnTo>
                      <a:lnTo>
                        <a:pt x="93" y="13"/>
                      </a:lnTo>
                      <a:lnTo>
                        <a:pt x="93" y="6"/>
                      </a:lnTo>
                      <a:lnTo>
                        <a:pt x="92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1" y="26"/>
                      </a:lnTo>
                      <a:lnTo>
                        <a:pt x="1" y="32"/>
                      </a:lnTo>
                      <a:lnTo>
                        <a:pt x="1" y="38"/>
                      </a:lnTo>
                      <a:lnTo>
                        <a:pt x="1" y="45"/>
                      </a:lnTo>
                      <a:lnTo>
                        <a:pt x="1" y="52"/>
                      </a:lnTo>
                      <a:lnTo>
                        <a:pt x="2" y="58"/>
                      </a:lnTo>
                      <a:lnTo>
                        <a:pt x="2" y="64"/>
                      </a:lnTo>
                      <a:lnTo>
                        <a:pt x="2" y="71"/>
                      </a:lnTo>
                      <a:lnTo>
                        <a:pt x="3" y="77"/>
                      </a:lnTo>
                      <a:lnTo>
                        <a:pt x="3" y="84"/>
                      </a:lnTo>
                      <a:lnTo>
                        <a:pt x="3" y="90"/>
                      </a:lnTo>
                      <a:lnTo>
                        <a:pt x="4" y="96"/>
                      </a:lnTo>
                      <a:lnTo>
                        <a:pt x="4" y="103"/>
                      </a:lnTo>
                      <a:close/>
                    </a:path>
                  </a:pathLst>
                </a:custGeom>
                <a:solidFill>
                  <a:srgbClr val="00B7C9"/>
                </a:solidFill>
                <a:ln w="12700">
                  <a:solidFill>
                    <a:srgbClr val="00B7C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9">
                  <a:extLst>
                    <a:ext uri="{FF2B5EF4-FFF2-40B4-BE49-F238E27FC236}">
                      <a16:creationId xmlns:a16="http://schemas.microsoft.com/office/drawing/2014/main" id="{848D61CB-90F5-4193-9838-A71EF49B8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9781" y="0"/>
                  <a:ext cx="1793404" cy="3322711"/>
                </a:xfrm>
                <a:custGeom>
                  <a:avLst/>
                  <a:gdLst>
                    <a:gd name="T0" fmla="*/ 241 w 1168"/>
                    <a:gd name="T1" fmla="*/ 1717 h 2164"/>
                    <a:gd name="T2" fmla="*/ 395 w 1168"/>
                    <a:gd name="T3" fmla="*/ 1924 h 2164"/>
                    <a:gd name="T4" fmla="*/ 408 w 1168"/>
                    <a:gd name="T5" fmla="*/ 1935 h 2164"/>
                    <a:gd name="T6" fmla="*/ 422 w 1168"/>
                    <a:gd name="T7" fmla="*/ 1946 h 2164"/>
                    <a:gd name="T8" fmla="*/ 437 w 1168"/>
                    <a:gd name="T9" fmla="*/ 1957 h 2164"/>
                    <a:gd name="T10" fmla="*/ 452 w 1168"/>
                    <a:gd name="T11" fmla="*/ 1968 h 2164"/>
                    <a:gd name="T12" fmla="*/ 469 w 1168"/>
                    <a:gd name="T13" fmla="*/ 1979 h 2164"/>
                    <a:gd name="T14" fmla="*/ 487 w 1168"/>
                    <a:gd name="T15" fmla="*/ 1990 h 2164"/>
                    <a:gd name="T16" fmla="*/ 506 w 1168"/>
                    <a:gd name="T17" fmla="*/ 2001 h 2164"/>
                    <a:gd name="T18" fmla="*/ 527 w 1168"/>
                    <a:gd name="T19" fmla="*/ 2012 h 2164"/>
                    <a:gd name="T20" fmla="*/ 549 w 1168"/>
                    <a:gd name="T21" fmla="*/ 2023 h 2164"/>
                    <a:gd name="T22" fmla="*/ 573 w 1168"/>
                    <a:gd name="T23" fmla="*/ 2034 h 2164"/>
                    <a:gd name="T24" fmla="*/ 599 w 1168"/>
                    <a:gd name="T25" fmla="*/ 2044 h 2164"/>
                    <a:gd name="T26" fmla="*/ 628 w 1168"/>
                    <a:gd name="T27" fmla="*/ 2056 h 2164"/>
                    <a:gd name="T28" fmla="*/ 659 w 1168"/>
                    <a:gd name="T29" fmla="*/ 2067 h 2164"/>
                    <a:gd name="T30" fmla="*/ 693 w 1168"/>
                    <a:gd name="T31" fmla="*/ 2077 h 2164"/>
                    <a:gd name="T32" fmla="*/ 731 w 1168"/>
                    <a:gd name="T33" fmla="*/ 2088 h 2164"/>
                    <a:gd name="T34" fmla="*/ 773 w 1168"/>
                    <a:gd name="T35" fmla="*/ 2099 h 2164"/>
                    <a:gd name="T36" fmla="*/ 821 w 1168"/>
                    <a:gd name="T37" fmla="*/ 2110 h 2164"/>
                    <a:gd name="T38" fmla="*/ 875 w 1168"/>
                    <a:gd name="T39" fmla="*/ 2121 h 2164"/>
                    <a:gd name="T40" fmla="*/ 934 w 1168"/>
                    <a:gd name="T41" fmla="*/ 2132 h 2164"/>
                    <a:gd name="T42" fmla="*/ 1004 w 1168"/>
                    <a:gd name="T43" fmla="*/ 2143 h 2164"/>
                    <a:gd name="T44" fmla="*/ 1085 w 1168"/>
                    <a:gd name="T45" fmla="*/ 2154 h 2164"/>
                    <a:gd name="T46" fmla="*/ 1168 w 1168"/>
                    <a:gd name="T47" fmla="*/ 2163 h 2164"/>
                    <a:gd name="T48" fmla="*/ 1168 w 1168"/>
                    <a:gd name="T49" fmla="*/ 2152 h 2164"/>
                    <a:gd name="T50" fmla="*/ 1168 w 1168"/>
                    <a:gd name="T51" fmla="*/ 2141 h 2164"/>
                    <a:gd name="T52" fmla="*/ 1094 w 1168"/>
                    <a:gd name="T53" fmla="*/ 2130 h 2164"/>
                    <a:gd name="T54" fmla="*/ 1030 w 1168"/>
                    <a:gd name="T55" fmla="*/ 2119 h 2164"/>
                    <a:gd name="T56" fmla="*/ 973 w 1168"/>
                    <a:gd name="T57" fmla="*/ 2108 h 2164"/>
                    <a:gd name="T58" fmla="*/ 922 w 1168"/>
                    <a:gd name="T59" fmla="*/ 2097 h 2164"/>
                    <a:gd name="T60" fmla="*/ 879 w 1168"/>
                    <a:gd name="T61" fmla="*/ 2087 h 2164"/>
                    <a:gd name="T62" fmla="*/ 838 w 1168"/>
                    <a:gd name="T63" fmla="*/ 2076 h 2164"/>
                    <a:gd name="T64" fmla="*/ 801 w 1168"/>
                    <a:gd name="T65" fmla="*/ 2065 h 2164"/>
                    <a:gd name="T66" fmla="*/ 768 w 1168"/>
                    <a:gd name="T67" fmla="*/ 2054 h 2164"/>
                    <a:gd name="T68" fmla="*/ 737 w 1168"/>
                    <a:gd name="T69" fmla="*/ 2043 h 2164"/>
                    <a:gd name="T70" fmla="*/ 709 w 1168"/>
                    <a:gd name="T71" fmla="*/ 2032 h 2164"/>
                    <a:gd name="T72" fmla="*/ 683 w 1168"/>
                    <a:gd name="T73" fmla="*/ 2021 h 2164"/>
                    <a:gd name="T74" fmla="*/ 660 w 1168"/>
                    <a:gd name="T75" fmla="*/ 2010 h 2164"/>
                    <a:gd name="T76" fmla="*/ 638 w 1168"/>
                    <a:gd name="T77" fmla="*/ 1999 h 2164"/>
                    <a:gd name="T78" fmla="*/ 617 w 1168"/>
                    <a:gd name="T79" fmla="*/ 1988 h 2164"/>
                    <a:gd name="T80" fmla="*/ 598 w 1168"/>
                    <a:gd name="T81" fmla="*/ 1977 h 2164"/>
                    <a:gd name="T82" fmla="*/ 580 w 1168"/>
                    <a:gd name="T83" fmla="*/ 1966 h 2164"/>
                    <a:gd name="T84" fmla="*/ 563 w 1168"/>
                    <a:gd name="T85" fmla="*/ 1955 h 2164"/>
                    <a:gd name="T86" fmla="*/ 547 w 1168"/>
                    <a:gd name="T87" fmla="*/ 1944 h 2164"/>
                    <a:gd name="T88" fmla="*/ 532 w 1168"/>
                    <a:gd name="T89" fmla="*/ 1933 h 2164"/>
                    <a:gd name="T90" fmla="*/ 488 w 1168"/>
                    <a:gd name="T91" fmla="*/ 1891 h 2164"/>
                    <a:gd name="T92" fmla="*/ 336 w 1168"/>
                    <a:gd name="T93" fmla="*/ 1685 h 2164"/>
                    <a:gd name="T94" fmla="*/ 254 w 1168"/>
                    <a:gd name="T95" fmla="*/ 1472 h 2164"/>
                    <a:gd name="T96" fmla="*/ 205 w 1168"/>
                    <a:gd name="T97" fmla="*/ 1259 h 2164"/>
                    <a:gd name="T98" fmla="*/ 172 w 1168"/>
                    <a:gd name="T99" fmla="*/ 1046 h 2164"/>
                    <a:gd name="T100" fmla="*/ 148 w 1168"/>
                    <a:gd name="T101" fmla="*/ 839 h 2164"/>
                    <a:gd name="T102" fmla="*/ 130 w 1168"/>
                    <a:gd name="T103" fmla="*/ 626 h 2164"/>
                    <a:gd name="T104" fmla="*/ 115 w 1168"/>
                    <a:gd name="T105" fmla="*/ 413 h 2164"/>
                    <a:gd name="T106" fmla="*/ 102 w 1168"/>
                    <a:gd name="T107" fmla="*/ 200 h 2164"/>
                    <a:gd name="T108" fmla="*/ 1 w 1168"/>
                    <a:gd name="T109" fmla="*/ 6 h 2164"/>
                    <a:gd name="T110" fmla="*/ 10 w 1168"/>
                    <a:gd name="T111" fmla="*/ 219 h 2164"/>
                    <a:gd name="T112" fmla="*/ 22 w 1168"/>
                    <a:gd name="T113" fmla="*/ 432 h 2164"/>
                    <a:gd name="T114" fmla="*/ 36 w 1168"/>
                    <a:gd name="T115" fmla="*/ 645 h 2164"/>
                    <a:gd name="T116" fmla="*/ 53 w 1168"/>
                    <a:gd name="T117" fmla="*/ 858 h 2164"/>
                    <a:gd name="T118" fmla="*/ 77 w 1168"/>
                    <a:gd name="T119" fmla="*/ 1072 h 2164"/>
                    <a:gd name="T120" fmla="*/ 109 w 1168"/>
                    <a:gd name="T121" fmla="*/ 1285 h 2164"/>
                    <a:gd name="T122" fmla="*/ 156 w 1168"/>
                    <a:gd name="T123" fmla="*/ 1498 h 2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68" h="2164">
                      <a:moveTo>
                        <a:pt x="161" y="1517"/>
                      </a:moveTo>
                      <a:lnTo>
                        <a:pt x="163" y="1523"/>
                      </a:lnTo>
                      <a:lnTo>
                        <a:pt x="163" y="1524"/>
                      </a:lnTo>
                      <a:lnTo>
                        <a:pt x="165" y="1530"/>
                      </a:lnTo>
                      <a:lnTo>
                        <a:pt x="167" y="1536"/>
                      </a:lnTo>
                      <a:lnTo>
                        <a:pt x="169" y="1543"/>
                      </a:lnTo>
                      <a:lnTo>
                        <a:pt x="171" y="1549"/>
                      </a:lnTo>
                      <a:lnTo>
                        <a:pt x="173" y="1556"/>
                      </a:lnTo>
                      <a:lnTo>
                        <a:pt x="175" y="1562"/>
                      </a:lnTo>
                      <a:lnTo>
                        <a:pt x="177" y="1568"/>
                      </a:lnTo>
                      <a:lnTo>
                        <a:pt x="180" y="1575"/>
                      </a:lnTo>
                      <a:lnTo>
                        <a:pt x="182" y="1582"/>
                      </a:lnTo>
                      <a:lnTo>
                        <a:pt x="184" y="1588"/>
                      </a:lnTo>
                      <a:lnTo>
                        <a:pt x="186" y="1594"/>
                      </a:lnTo>
                      <a:lnTo>
                        <a:pt x="189" y="1601"/>
                      </a:lnTo>
                      <a:lnTo>
                        <a:pt x="191" y="1607"/>
                      </a:lnTo>
                      <a:lnTo>
                        <a:pt x="193" y="1614"/>
                      </a:lnTo>
                      <a:lnTo>
                        <a:pt x="196" y="1620"/>
                      </a:lnTo>
                      <a:lnTo>
                        <a:pt x="199" y="1627"/>
                      </a:lnTo>
                      <a:lnTo>
                        <a:pt x="201" y="1633"/>
                      </a:lnTo>
                      <a:lnTo>
                        <a:pt x="204" y="1640"/>
                      </a:lnTo>
                      <a:lnTo>
                        <a:pt x="207" y="1646"/>
                      </a:lnTo>
                      <a:lnTo>
                        <a:pt x="209" y="1653"/>
                      </a:lnTo>
                      <a:lnTo>
                        <a:pt x="212" y="1659"/>
                      </a:lnTo>
                      <a:lnTo>
                        <a:pt x="215" y="1665"/>
                      </a:lnTo>
                      <a:lnTo>
                        <a:pt x="219" y="1672"/>
                      </a:lnTo>
                      <a:lnTo>
                        <a:pt x="221" y="1679"/>
                      </a:lnTo>
                      <a:lnTo>
                        <a:pt x="225" y="1685"/>
                      </a:lnTo>
                      <a:lnTo>
                        <a:pt x="228" y="1691"/>
                      </a:lnTo>
                      <a:lnTo>
                        <a:pt x="231" y="1698"/>
                      </a:lnTo>
                      <a:lnTo>
                        <a:pt x="234" y="1704"/>
                      </a:lnTo>
                      <a:lnTo>
                        <a:pt x="238" y="1711"/>
                      </a:lnTo>
                      <a:lnTo>
                        <a:pt x="241" y="1717"/>
                      </a:lnTo>
                      <a:lnTo>
                        <a:pt x="245" y="1724"/>
                      </a:lnTo>
                      <a:lnTo>
                        <a:pt x="249" y="1730"/>
                      </a:lnTo>
                      <a:lnTo>
                        <a:pt x="252" y="1736"/>
                      </a:lnTo>
                      <a:lnTo>
                        <a:pt x="256" y="1743"/>
                      </a:lnTo>
                      <a:lnTo>
                        <a:pt x="260" y="1750"/>
                      </a:lnTo>
                      <a:lnTo>
                        <a:pt x="263" y="1756"/>
                      </a:lnTo>
                      <a:lnTo>
                        <a:pt x="268" y="1762"/>
                      </a:lnTo>
                      <a:lnTo>
                        <a:pt x="272" y="1769"/>
                      </a:lnTo>
                      <a:lnTo>
                        <a:pt x="276" y="1775"/>
                      </a:lnTo>
                      <a:lnTo>
                        <a:pt x="280" y="1782"/>
                      </a:lnTo>
                      <a:lnTo>
                        <a:pt x="284" y="1788"/>
                      </a:lnTo>
                      <a:lnTo>
                        <a:pt x="289" y="1795"/>
                      </a:lnTo>
                      <a:lnTo>
                        <a:pt x="293" y="1801"/>
                      </a:lnTo>
                      <a:lnTo>
                        <a:pt x="298" y="1808"/>
                      </a:lnTo>
                      <a:lnTo>
                        <a:pt x="302" y="1814"/>
                      </a:lnTo>
                      <a:lnTo>
                        <a:pt x="307" y="1820"/>
                      </a:lnTo>
                      <a:lnTo>
                        <a:pt x="312" y="1827"/>
                      </a:lnTo>
                      <a:lnTo>
                        <a:pt x="317" y="1833"/>
                      </a:lnTo>
                      <a:lnTo>
                        <a:pt x="322" y="1840"/>
                      </a:lnTo>
                      <a:lnTo>
                        <a:pt x="326" y="1846"/>
                      </a:lnTo>
                      <a:lnTo>
                        <a:pt x="331" y="1853"/>
                      </a:lnTo>
                      <a:lnTo>
                        <a:pt x="337" y="1859"/>
                      </a:lnTo>
                      <a:lnTo>
                        <a:pt x="342" y="1866"/>
                      </a:lnTo>
                      <a:lnTo>
                        <a:pt x="348" y="1872"/>
                      </a:lnTo>
                      <a:lnTo>
                        <a:pt x="353" y="1879"/>
                      </a:lnTo>
                      <a:lnTo>
                        <a:pt x="359" y="1885"/>
                      </a:lnTo>
                      <a:lnTo>
                        <a:pt x="364" y="1891"/>
                      </a:lnTo>
                      <a:lnTo>
                        <a:pt x="370" y="1898"/>
                      </a:lnTo>
                      <a:lnTo>
                        <a:pt x="376" y="1904"/>
                      </a:lnTo>
                      <a:lnTo>
                        <a:pt x="382" y="1911"/>
                      </a:lnTo>
                      <a:lnTo>
                        <a:pt x="388" y="1917"/>
                      </a:lnTo>
                      <a:lnTo>
                        <a:pt x="394" y="1924"/>
                      </a:lnTo>
                      <a:lnTo>
                        <a:pt x="395" y="1924"/>
                      </a:lnTo>
                      <a:lnTo>
                        <a:pt x="395" y="1924"/>
                      </a:lnTo>
                      <a:lnTo>
                        <a:pt x="396" y="1925"/>
                      </a:lnTo>
                      <a:lnTo>
                        <a:pt x="396" y="1925"/>
                      </a:lnTo>
                      <a:lnTo>
                        <a:pt x="396" y="1925"/>
                      </a:lnTo>
                      <a:lnTo>
                        <a:pt x="397" y="1926"/>
                      </a:lnTo>
                      <a:lnTo>
                        <a:pt x="397" y="1926"/>
                      </a:lnTo>
                      <a:lnTo>
                        <a:pt x="397" y="1926"/>
                      </a:lnTo>
                      <a:lnTo>
                        <a:pt x="398" y="1927"/>
                      </a:lnTo>
                      <a:lnTo>
                        <a:pt x="398" y="1927"/>
                      </a:lnTo>
                      <a:lnTo>
                        <a:pt x="399" y="1927"/>
                      </a:lnTo>
                      <a:lnTo>
                        <a:pt x="399" y="1928"/>
                      </a:lnTo>
                      <a:lnTo>
                        <a:pt x="399" y="1928"/>
                      </a:lnTo>
                      <a:lnTo>
                        <a:pt x="399" y="1929"/>
                      </a:lnTo>
                      <a:lnTo>
                        <a:pt x="400" y="1929"/>
                      </a:lnTo>
                      <a:lnTo>
                        <a:pt x="400" y="1929"/>
                      </a:lnTo>
                      <a:lnTo>
                        <a:pt x="401" y="1929"/>
                      </a:lnTo>
                      <a:lnTo>
                        <a:pt x="401" y="1930"/>
                      </a:lnTo>
                      <a:lnTo>
                        <a:pt x="402" y="1930"/>
                      </a:lnTo>
                      <a:lnTo>
                        <a:pt x="402" y="1931"/>
                      </a:lnTo>
                      <a:lnTo>
                        <a:pt x="402" y="1931"/>
                      </a:lnTo>
                      <a:lnTo>
                        <a:pt x="403" y="1931"/>
                      </a:lnTo>
                      <a:lnTo>
                        <a:pt x="403" y="1931"/>
                      </a:lnTo>
                      <a:lnTo>
                        <a:pt x="404" y="1932"/>
                      </a:lnTo>
                      <a:lnTo>
                        <a:pt x="404" y="1932"/>
                      </a:lnTo>
                      <a:lnTo>
                        <a:pt x="404" y="1932"/>
                      </a:lnTo>
                      <a:lnTo>
                        <a:pt x="405" y="1933"/>
                      </a:lnTo>
                      <a:lnTo>
                        <a:pt x="405" y="1933"/>
                      </a:lnTo>
                      <a:lnTo>
                        <a:pt x="406" y="1934"/>
                      </a:lnTo>
                      <a:lnTo>
                        <a:pt x="406" y="1934"/>
                      </a:lnTo>
                      <a:lnTo>
                        <a:pt x="406" y="1934"/>
                      </a:lnTo>
                      <a:lnTo>
                        <a:pt x="407" y="1934"/>
                      </a:lnTo>
                      <a:lnTo>
                        <a:pt x="407" y="1935"/>
                      </a:lnTo>
                      <a:lnTo>
                        <a:pt x="408" y="1935"/>
                      </a:lnTo>
                      <a:lnTo>
                        <a:pt x="408" y="1936"/>
                      </a:lnTo>
                      <a:lnTo>
                        <a:pt x="409" y="1936"/>
                      </a:lnTo>
                      <a:lnTo>
                        <a:pt x="409" y="1936"/>
                      </a:lnTo>
                      <a:lnTo>
                        <a:pt x="410" y="1936"/>
                      </a:lnTo>
                      <a:lnTo>
                        <a:pt x="410" y="1937"/>
                      </a:lnTo>
                      <a:lnTo>
                        <a:pt x="411" y="1937"/>
                      </a:lnTo>
                      <a:lnTo>
                        <a:pt x="411" y="1937"/>
                      </a:lnTo>
                      <a:lnTo>
                        <a:pt x="411" y="1938"/>
                      </a:lnTo>
                      <a:lnTo>
                        <a:pt x="412" y="1938"/>
                      </a:lnTo>
                      <a:lnTo>
                        <a:pt x="412" y="1938"/>
                      </a:lnTo>
                      <a:lnTo>
                        <a:pt x="413" y="1939"/>
                      </a:lnTo>
                      <a:lnTo>
                        <a:pt x="413" y="1939"/>
                      </a:lnTo>
                      <a:lnTo>
                        <a:pt x="413" y="1939"/>
                      </a:lnTo>
                      <a:lnTo>
                        <a:pt x="414" y="1940"/>
                      </a:lnTo>
                      <a:lnTo>
                        <a:pt x="414" y="1940"/>
                      </a:lnTo>
                      <a:lnTo>
                        <a:pt x="414" y="1940"/>
                      </a:lnTo>
                      <a:lnTo>
                        <a:pt x="415" y="1941"/>
                      </a:lnTo>
                      <a:lnTo>
                        <a:pt x="415" y="1941"/>
                      </a:lnTo>
                      <a:lnTo>
                        <a:pt x="416" y="1941"/>
                      </a:lnTo>
                      <a:lnTo>
                        <a:pt x="416" y="1941"/>
                      </a:lnTo>
                      <a:lnTo>
                        <a:pt x="416" y="1942"/>
                      </a:lnTo>
                      <a:lnTo>
                        <a:pt x="417" y="1942"/>
                      </a:lnTo>
                      <a:lnTo>
                        <a:pt x="417" y="1943"/>
                      </a:lnTo>
                      <a:lnTo>
                        <a:pt x="418" y="1943"/>
                      </a:lnTo>
                      <a:lnTo>
                        <a:pt x="418" y="1943"/>
                      </a:lnTo>
                      <a:lnTo>
                        <a:pt x="418" y="1943"/>
                      </a:lnTo>
                      <a:lnTo>
                        <a:pt x="419" y="1944"/>
                      </a:lnTo>
                      <a:lnTo>
                        <a:pt x="419" y="1944"/>
                      </a:lnTo>
                      <a:lnTo>
                        <a:pt x="420" y="1944"/>
                      </a:lnTo>
                      <a:lnTo>
                        <a:pt x="420" y="1945"/>
                      </a:lnTo>
                      <a:lnTo>
                        <a:pt x="421" y="1945"/>
                      </a:lnTo>
                      <a:lnTo>
                        <a:pt x="421" y="1945"/>
                      </a:lnTo>
                      <a:lnTo>
                        <a:pt x="422" y="1946"/>
                      </a:lnTo>
                      <a:lnTo>
                        <a:pt x="422" y="1946"/>
                      </a:lnTo>
                      <a:lnTo>
                        <a:pt x="423" y="1946"/>
                      </a:lnTo>
                      <a:lnTo>
                        <a:pt x="423" y="1947"/>
                      </a:lnTo>
                      <a:lnTo>
                        <a:pt x="423" y="1947"/>
                      </a:lnTo>
                      <a:lnTo>
                        <a:pt x="424" y="1948"/>
                      </a:lnTo>
                      <a:lnTo>
                        <a:pt x="424" y="1948"/>
                      </a:lnTo>
                      <a:lnTo>
                        <a:pt x="425" y="1948"/>
                      </a:lnTo>
                      <a:lnTo>
                        <a:pt x="425" y="1948"/>
                      </a:lnTo>
                      <a:lnTo>
                        <a:pt x="425" y="1949"/>
                      </a:lnTo>
                      <a:lnTo>
                        <a:pt x="426" y="1949"/>
                      </a:lnTo>
                      <a:lnTo>
                        <a:pt x="426" y="1950"/>
                      </a:lnTo>
                      <a:lnTo>
                        <a:pt x="427" y="1950"/>
                      </a:lnTo>
                      <a:lnTo>
                        <a:pt x="427" y="1950"/>
                      </a:lnTo>
                      <a:lnTo>
                        <a:pt x="428" y="1950"/>
                      </a:lnTo>
                      <a:lnTo>
                        <a:pt x="428" y="1951"/>
                      </a:lnTo>
                      <a:lnTo>
                        <a:pt x="429" y="1951"/>
                      </a:lnTo>
                      <a:lnTo>
                        <a:pt x="429" y="1951"/>
                      </a:lnTo>
                      <a:lnTo>
                        <a:pt x="430" y="1952"/>
                      </a:lnTo>
                      <a:lnTo>
                        <a:pt x="430" y="1952"/>
                      </a:lnTo>
                      <a:lnTo>
                        <a:pt x="430" y="1952"/>
                      </a:lnTo>
                      <a:lnTo>
                        <a:pt x="431" y="1953"/>
                      </a:lnTo>
                      <a:lnTo>
                        <a:pt x="431" y="1953"/>
                      </a:lnTo>
                      <a:lnTo>
                        <a:pt x="432" y="1953"/>
                      </a:lnTo>
                      <a:lnTo>
                        <a:pt x="432" y="1954"/>
                      </a:lnTo>
                      <a:lnTo>
                        <a:pt x="433" y="1954"/>
                      </a:lnTo>
                      <a:lnTo>
                        <a:pt x="433" y="1955"/>
                      </a:lnTo>
                      <a:lnTo>
                        <a:pt x="434" y="1955"/>
                      </a:lnTo>
                      <a:lnTo>
                        <a:pt x="434" y="1955"/>
                      </a:lnTo>
                      <a:lnTo>
                        <a:pt x="434" y="1955"/>
                      </a:lnTo>
                      <a:lnTo>
                        <a:pt x="435" y="1956"/>
                      </a:lnTo>
                      <a:lnTo>
                        <a:pt x="435" y="1956"/>
                      </a:lnTo>
                      <a:lnTo>
                        <a:pt x="436" y="1957"/>
                      </a:lnTo>
                      <a:lnTo>
                        <a:pt x="437" y="1957"/>
                      </a:lnTo>
                      <a:lnTo>
                        <a:pt x="437" y="1957"/>
                      </a:lnTo>
                      <a:lnTo>
                        <a:pt x="437" y="1957"/>
                      </a:lnTo>
                      <a:lnTo>
                        <a:pt x="438" y="1958"/>
                      </a:lnTo>
                      <a:lnTo>
                        <a:pt x="438" y="1958"/>
                      </a:lnTo>
                      <a:lnTo>
                        <a:pt x="439" y="1958"/>
                      </a:lnTo>
                      <a:lnTo>
                        <a:pt x="439" y="1959"/>
                      </a:lnTo>
                      <a:lnTo>
                        <a:pt x="439" y="1959"/>
                      </a:lnTo>
                      <a:lnTo>
                        <a:pt x="440" y="1959"/>
                      </a:lnTo>
                      <a:lnTo>
                        <a:pt x="441" y="1960"/>
                      </a:lnTo>
                      <a:lnTo>
                        <a:pt x="441" y="1960"/>
                      </a:lnTo>
                      <a:lnTo>
                        <a:pt x="441" y="1960"/>
                      </a:lnTo>
                      <a:lnTo>
                        <a:pt x="442" y="1961"/>
                      </a:lnTo>
                      <a:lnTo>
                        <a:pt x="442" y="1961"/>
                      </a:lnTo>
                      <a:lnTo>
                        <a:pt x="443" y="1962"/>
                      </a:lnTo>
                      <a:lnTo>
                        <a:pt x="444" y="1962"/>
                      </a:lnTo>
                      <a:lnTo>
                        <a:pt x="444" y="1962"/>
                      </a:lnTo>
                      <a:lnTo>
                        <a:pt x="444" y="1962"/>
                      </a:lnTo>
                      <a:lnTo>
                        <a:pt x="445" y="1963"/>
                      </a:lnTo>
                      <a:lnTo>
                        <a:pt x="445" y="1963"/>
                      </a:lnTo>
                      <a:lnTo>
                        <a:pt x="446" y="1963"/>
                      </a:lnTo>
                      <a:lnTo>
                        <a:pt x="446" y="1964"/>
                      </a:lnTo>
                      <a:lnTo>
                        <a:pt x="447" y="1964"/>
                      </a:lnTo>
                      <a:lnTo>
                        <a:pt x="447" y="1964"/>
                      </a:lnTo>
                      <a:lnTo>
                        <a:pt x="448" y="1965"/>
                      </a:lnTo>
                      <a:lnTo>
                        <a:pt x="448" y="1965"/>
                      </a:lnTo>
                      <a:lnTo>
                        <a:pt x="448" y="1965"/>
                      </a:lnTo>
                      <a:lnTo>
                        <a:pt x="449" y="1966"/>
                      </a:lnTo>
                      <a:lnTo>
                        <a:pt x="450" y="1966"/>
                      </a:lnTo>
                      <a:lnTo>
                        <a:pt x="450" y="1967"/>
                      </a:lnTo>
                      <a:lnTo>
                        <a:pt x="451" y="1967"/>
                      </a:lnTo>
                      <a:lnTo>
                        <a:pt x="451" y="1967"/>
                      </a:lnTo>
                      <a:lnTo>
                        <a:pt x="451" y="1967"/>
                      </a:lnTo>
                      <a:lnTo>
                        <a:pt x="452" y="1968"/>
                      </a:lnTo>
                      <a:lnTo>
                        <a:pt x="453" y="1968"/>
                      </a:lnTo>
                      <a:lnTo>
                        <a:pt x="453" y="1969"/>
                      </a:lnTo>
                      <a:lnTo>
                        <a:pt x="453" y="1969"/>
                      </a:lnTo>
                      <a:lnTo>
                        <a:pt x="454" y="1969"/>
                      </a:lnTo>
                      <a:lnTo>
                        <a:pt x="455" y="1969"/>
                      </a:lnTo>
                      <a:lnTo>
                        <a:pt x="455" y="1970"/>
                      </a:lnTo>
                      <a:lnTo>
                        <a:pt x="455" y="1970"/>
                      </a:lnTo>
                      <a:lnTo>
                        <a:pt x="456" y="1970"/>
                      </a:lnTo>
                      <a:lnTo>
                        <a:pt x="456" y="1971"/>
                      </a:lnTo>
                      <a:lnTo>
                        <a:pt x="457" y="1971"/>
                      </a:lnTo>
                      <a:lnTo>
                        <a:pt x="458" y="1971"/>
                      </a:lnTo>
                      <a:lnTo>
                        <a:pt x="458" y="1972"/>
                      </a:lnTo>
                      <a:lnTo>
                        <a:pt x="458" y="1972"/>
                      </a:lnTo>
                      <a:lnTo>
                        <a:pt x="459" y="1972"/>
                      </a:lnTo>
                      <a:lnTo>
                        <a:pt x="460" y="1973"/>
                      </a:lnTo>
                      <a:lnTo>
                        <a:pt x="460" y="1973"/>
                      </a:lnTo>
                      <a:lnTo>
                        <a:pt x="460" y="1974"/>
                      </a:lnTo>
                      <a:lnTo>
                        <a:pt x="461" y="1974"/>
                      </a:lnTo>
                      <a:lnTo>
                        <a:pt x="462" y="1974"/>
                      </a:lnTo>
                      <a:lnTo>
                        <a:pt x="462" y="1974"/>
                      </a:lnTo>
                      <a:lnTo>
                        <a:pt x="462" y="1975"/>
                      </a:lnTo>
                      <a:lnTo>
                        <a:pt x="463" y="1975"/>
                      </a:lnTo>
                      <a:lnTo>
                        <a:pt x="464" y="1976"/>
                      </a:lnTo>
                      <a:lnTo>
                        <a:pt x="464" y="1976"/>
                      </a:lnTo>
                      <a:lnTo>
                        <a:pt x="465" y="1976"/>
                      </a:lnTo>
                      <a:lnTo>
                        <a:pt x="465" y="1976"/>
                      </a:lnTo>
                      <a:lnTo>
                        <a:pt x="466" y="1977"/>
                      </a:lnTo>
                      <a:lnTo>
                        <a:pt x="466" y="1977"/>
                      </a:lnTo>
                      <a:lnTo>
                        <a:pt x="467" y="1977"/>
                      </a:lnTo>
                      <a:lnTo>
                        <a:pt x="467" y="1978"/>
                      </a:lnTo>
                      <a:lnTo>
                        <a:pt x="468" y="1978"/>
                      </a:lnTo>
                      <a:lnTo>
                        <a:pt x="468" y="1978"/>
                      </a:lnTo>
                      <a:lnTo>
                        <a:pt x="469" y="1979"/>
                      </a:lnTo>
                      <a:lnTo>
                        <a:pt x="470" y="1979"/>
                      </a:lnTo>
                      <a:lnTo>
                        <a:pt x="470" y="1979"/>
                      </a:lnTo>
                      <a:lnTo>
                        <a:pt x="470" y="1980"/>
                      </a:lnTo>
                      <a:lnTo>
                        <a:pt x="471" y="1980"/>
                      </a:lnTo>
                      <a:lnTo>
                        <a:pt x="472" y="1981"/>
                      </a:lnTo>
                      <a:lnTo>
                        <a:pt x="472" y="1981"/>
                      </a:lnTo>
                      <a:lnTo>
                        <a:pt x="472" y="1981"/>
                      </a:lnTo>
                      <a:lnTo>
                        <a:pt x="473" y="1981"/>
                      </a:lnTo>
                      <a:lnTo>
                        <a:pt x="474" y="1982"/>
                      </a:lnTo>
                      <a:lnTo>
                        <a:pt x="474" y="1982"/>
                      </a:lnTo>
                      <a:lnTo>
                        <a:pt x="475" y="1982"/>
                      </a:lnTo>
                      <a:lnTo>
                        <a:pt x="475" y="1983"/>
                      </a:lnTo>
                      <a:lnTo>
                        <a:pt x="476" y="1983"/>
                      </a:lnTo>
                      <a:lnTo>
                        <a:pt x="476" y="1983"/>
                      </a:lnTo>
                      <a:lnTo>
                        <a:pt x="477" y="1984"/>
                      </a:lnTo>
                      <a:lnTo>
                        <a:pt x="477" y="1984"/>
                      </a:lnTo>
                      <a:lnTo>
                        <a:pt x="478" y="1984"/>
                      </a:lnTo>
                      <a:lnTo>
                        <a:pt x="479" y="1985"/>
                      </a:lnTo>
                      <a:lnTo>
                        <a:pt x="479" y="1985"/>
                      </a:lnTo>
                      <a:lnTo>
                        <a:pt x="479" y="1985"/>
                      </a:lnTo>
                      <a:lnTo>
                        <a:pt x="480" y="1986"/>
                      </a:lnTo>
                      <a:lnTo>
                        <a:pt x="481" y="1986"/>
                      </a:lnTo>
                      <a:lnTo>
                        <a:pt x="481" y="1986"/>
                      </a:lnTo>
                      <a:lnTo>
                        <a:pt x="482" y="1987"/>
                      </a:lnTo>
                      <a:lnTo>
                        <a:pt x="482" y="1987"/>
                      </a:lnTo>
                      <a:lnTo>
                        <a:pt x="483" y="1988"/>
                      </a:lnTo>
                      <a:lnTo>
                        <a:pt x="484" y="1988"/>
                      </a:lnTo>
                      <a:lnTo>
                        <a:pt x="484" y="1988"/>
                      </a:lnTo>
                      <a:lnTo>
                        <a:pt x="484" y="1988"/>
                      </a:lnTo>
                      <a:lnTo>
                        <a:pt x="485" y="1989"/>
                      </a:lnTo>
                      <a:lnTo>
                        <a:pt x="486" y="1989"/>
                      </a:lnTo>
                      <a:lnTo>
                        <a:pt x="486" y="1989"/>
                      </a:lnTo>
                      <a:lnTo>
                        <a:pt x="487" y="1990"/>
                      </a:lnTo>
                      <a:lnTo>
                        <a:pt x="487" y="1990"/>
                      </a:lnTo>
                      <a:lnTo>
                        <a:pt x="488" y="1990"/>
                      </a:lnTo>
                      <a:lnTo>
                        <a:pt x="488" y="1991"/>
                      </a:lnTo>
                      <a:lnTo>
                        <a:pt x="489" y="1991"/>
                      </a:lnTo>
                      <a:lnTo>
                        <a:pt x="490" y="1991"/>
                      </a:lnTo>
                      <a:lnTo>
                        <a:pt x="490" y="1992"/>
                      </a:lnTo>
                      <a:lnTo>
                        <a:pt x="491" y="1992"/>
                      </a:lnTo>
                      <a:lnTo>
                        <a:pt x="491" y="1992"/>
                      </a:lnTo>
                      <a:lnTo>
                        <a:pt x="492" y="1993"/>
                      </a:lnTo>
                      <a:lnTo>
                        <a:pt x="493" y="1993"/>
                      </a:lnTo>
                      <a:lnTo>
                        <a:pt x="493" y="1993"/>
                      </a:lnTo>
                      <a:lnTo>
                        <a:pt x="493" y="1994"/>
                      </a:lnTo>
                      <a:lnTo>
                        <a:pt x="494" y="1994"/>
                      </a:lnTo>
                      <a:lnTo>
                        <a:pt x="495" y="1995"/>
                      </a:lnTo>
                      <a:lnTo>
                        <a:pt x="495" y="1995"/>
                      </a:lnTo>
                      <a:lnTo>
                        <a:pt x="496" y="1995"/>
                      </a:lnTo>
                      <a:lnTo>
                        <a:pt x="497" y="1995"/>
                      </a:lnTo>
                      <a:lnTo>
                        <a:pt x="497" y="1996"/>
                      </a:lnTo>
                      <a:lnTo>
                        <a:pt x="498" y="1996"/>
                      </a:lnTo>
                      <a:lnTo>
                        <a:pt x="498" y="1996"/>
                      </a:lnTo>
                      <a:lnTo>
                        <a:pt x="499" y="1997"/>
                      </a:lnTo>
                      <a:lnTo>
                        <a:pt x="500" y="1997"/>
                      </a:lnTo>
                      <a:lnTo>
                        <a:pt x="500" y="1997"/>
                      </a:lnTo>
                      <a:lnTo>
                        <a:pt x="501" y="1998"/>
                      </a:lnTo>
                      <a:lnTo>
                        <a:pt x="501" y="1998"/>
                      </a:lnTo>
                      <a:lnTo>
                        <a:pt x="502" y="1998"/>
                      </a:lnTo>
                      <a:lnTo>
                        <a:pt x="502" y="1999"/>
                      </a:lnTo>
                      <a:lnTo>
                        <a:pt x="503" y="1999"/>
                      </a:lnTo>
                      <a:lnTo>
                        <a:pt x="504" y="1999"/>
                      </a:lnTo>
                      <a:lnTo>
                        <a:pt x="504" y="1999"/>
                      </a:lnTo>
                      <a:lnTo>
                        <a:pt x="505" y="2000"/>
                      </a:lnTo>
                      <a:lnTo>
                        <a:pt x="505" y="2000"/>
                      </a:lnTo>
                      <a:lnTo>
                        <a:pt x="506" y="2001"/>
                      </a:lnTo>
                      <a:lnTo>
                        <a:pt x="507" y="2001"/>
                      </a:lnTo>
                      <a:lnTo>
                        <a:pt x="507" y="2002"/>
                      </a:lnTo>
                      <a:lnTo>
                        <a:pt x="508" y="2002"/>
                      </a:lnTo>
                      <a:lnTo>
                        <a:pt x="508" y="2002"/>
                      </a:lnTo>
                      <a:lnTo>
                        <a:pt x="509" y="2002"/>
                      </a:lnTo>
                      <a:lnTo>
                        <a:pt x="509" y="2003"/>
                      </a:lnTo>
                      <a:lnTo>
                        <a:pt x="510" y="2003"/>
                      </a:lnTo>
                      <a:lnTo>
                        <a:pt x="511" y="2003"/>
                      </a:lnTo>
                      <a:lnTo>
                        <a:pt x="512" y="2004"/>
                      </a:lnTo>
                      <a:lnTo>
                        <a:pt x="512" y="2004"/>
                      </a:lnTo>
                      <a:lnTo>
                        <a:pt x="513" y="2004"/>
                      </a:lnTo>
                      <a:lnTo>
                        <a:pt x="513" y="2005"/>
                      </a:lnTo>
                      <a:lnTo>
                        <a:pt x="514" y="2005"/>
                      </a:lnTo>
                      <a:lnTo>
                        <a:pt x="514" y="2005"/>
                      </a:lnTo>
                      <a:lnTo>
                        <a:pt x="515" y="2006"/>
                      </a:lnTo>
                      <a:lnTo>
                        <a:pt x="516" y="2006"/>
                      </a:lnTo>
                      <a:lnTo>
                        <a:pt x="516" y="2007"/>
                      </a:lnTo>
                      <a:lnTo>
                        <a:pt x="517" y="2007"/>
                      </a:lnTo>
                      <a:lnTo>
                        <a:pt x="518" y="2007"/>
                      </a:lnTo>
                      <a:lnTo>
                        <a:pt x="519" y="2007"/>
                      </a:lnTo>
                      <a:lnTo>
                        <a:pt x="519" y="2008"/>
                      </a:lnTo>
                      <a:lnTo>
                        <a:pt x="520" y="2008"/>
                      </a:lnTo>
                      <a:lnTo>
                        <a:pt x="520" y="2008"/>
                      </a:lnTo>
                      <a:lnTo>
                        <a:pt x="521" y="2009"/>
                      </a:lnTo>
                      <a:lnTo>
                        <a:pt x="521" y="2009"/>
                      </a:lnTo>
                      <a:lnTo>
                        <a:pt x="522" y="2009"/>
                      </a:lnTo>
                      <a:lnTo>
                        <a:pt x="523" y="2010"/>
                      </a:lnTo>
                      <a:lnTo>
                        <a:pt x="523" y="2010"/>
                      </a:lnTo>
                      <a:lnTo>
                        <a:pt x="524" y="2010"/>
                      </a:lnTo>
                      <a:lnTo>
                        <a:pt x="525" y="2011"/>
                      </a:lnTo>
                      <a:lnTo>
                        <a:pt x="526" y="2011"/>
                      </a:lnTo>
                      <a:lnTo>
                        <a:pt x="526" y="2011"/>
                      </a:lnTo>
                      <a:lnTo>
                        <a:pt x="527" y="2012"/>
                      </a:lnTo>
                      <a:lnTo>
                        <a:pt x="527" y="2012"/>
                      </a:lnTo>
                      <a:lnTo>
                        <a:pt x="528" y="2012"/>
                      </a:lnTo>
                      <a:lnTo>
                        <a:pt x="529" y="2013"/>
                      </a:lnTo>
                      <a:lnTo>
                        <a:pt x="529" y="2013"/>
                      </a:lnTo>
                      <a:lnTo>
                        <a:pt x="530" y="2014"/>
                      </a:lnTo>
                      <a:lnTo>
                        <a:pt x="530" y="2014"/>
                      </a:lnTo>
                      <a:lnTo>
                        <a:pt x="531" y="2014"/>
                      </a:lnTo>
                      <a:lnTo>
                        <a:pt x="532" y="2014"/>
                      </a:lnTo>
                      <a:lnTo>
                        <a:pt x="533" y="2015"/>
                      </a:lnTo>
                      <a:lnTo>
                        <a:pt x="533" y="2015"/>
                      </a:lnTo>
                      <a:lnTo>
                        <a:pt x="534" y="2015"/>
                      </a:lnTo>
                      <a:lnTo>
                        <a:pt x="535" y="2016"/>
                      </a:lnTo>
                      <a:lnTo>
                        <a:pt x="535" y="2016"/>
                      </a:lnTo>
                      <a:lnTo>
                        <a:pt x="536" y="2016"/>
                      </a:lnTo>
                      <a:lnTo>
                        <a:pt x="537" y="2017"/>
                      </a:lnTo>
                      <a:lnTo>
                        <a:pt x="538" y="2017"/>
                      </a:lnTo>
                      <a:lnTo>
                        <a:pt x="538" y="2017"/>
                      </a:lnTo>
                      <a:lnTo>
                        <a:pt x="539" y="2018"/>
                      </a:lnTo>
                      <a:lnTo>
                        <a:pt x="539" y="2018"/>
                      </a:lnTo>
                      <a:lnTo>
                        <a:pt x="540" y="2018"/>
                      </a:lnTo>
                      <a:lnTo>
                        <a:pt x="541" y="2019"/>
                      </a:lnTo>
                      <a:lnTo>
                        <a:pt x="541" y="2019"/>
                      </a:lnTo>
                      <a:lnTo>
                        <a:pt x="542" y="2019"/>
                      </a:lnTo>
                      <a:lnTo>
                        <a:pt x="543" y="2020"/>
                      </a:lnTo>
                      <a:lnTo>
                        <a:pt x="543" y="2020"/>
                      </a:lnTo>
                      <a:lnTo>
                        <a:pt x="544" y="2021"/>
                      </a:lnTo>
                      <a:lnTo>
                        <a:pt x="545" y="2021"/>
                      </a:lnTo>
                      <a:lnTo>
                        <a:pt x="545" y="2021"/>
                      </a:lnTo>
                      <a:lnTo>
                        <a:pt x="546" y="2021"/>
                      </a:lnTo>
                      <a:lnTo>
                        <a:pt x="547" y="2022"/>
                      </a:lnTo>
                      <a:lnTo>
                        <a:pt x="548" y="2022"/>
                      </a:lnTo>
                      <a:lnTo>
                        <a:pt x="548" y="2022"/>
                      </a:lnTo>
                      <a:lnTo>
                        <a:pt x="549" y="2023"/>
                      </a:lnTo>
                      <a:lnTo>
                        <a:pt x="550" y="2023"/>
                      </a:lnTo>
                      <a:lnTo>
                        <a:pt x="550" y="2023"/>
                      </a:lnTo>
                      <a:lnTo>
                        <a:pt x="551" y="2024"/>
                      </a:lnTo>
                      <a:lnTo>
                        <a:pt x="552" y="2024"/>
                      </a:lnTo>
                      <a:lnTo>
                        <a:pt x="553" y="2024"/>
                      </a:lnTo>
                      <a:lnTo>
                        <a:pt x="553" y="2025"/>
                      </a:lnTo>
                      <a:lnTo>
                        <a:pt x="554" y="2025"/>
                      </a:lnTo>
                      <a:lnTo>
                        <a:pt x="555" y="2025"/>
                      </a:lnTo>
                      <a:lnTo>
                        <a:pt x="555" y="2025"/>
                      </a:lnTo>
                      <a:lnTo>
                        <a:pt x="556" y="2026"/>
                      </a:lnTo>
                      <a:lnTo>
                        <a:pt x="557" y="2026"/>
                      </a:lnTo>
                      <a:lnTo>
                        <a:pt x="558" y="2027"/>
                      </a:lnTo>
                      <a:lnTo>
                        <a:pt x="559" y="2027"/>
                      </a:lnTo>
                      <a:lnTo>
                        <a:pt x="559" y="2028"/>
                      </a:lnTo>
                      <a:lnTo>
                        <a:pt x="560" y="2028"/>
                      </a:lnTo>
                      <a:lnTo>
                        <a:pt x="561" y="2028"/>
                      </a:lnTo>
                      <a:lnTo>
                        <a:pt x="561" y="2028"/>
                      </a:lnTo>
                      <a:lnTo>
                        <a:pt x="562" y="2029"/>
                      </a:lnTo>
                      <a:lnTo>
                        <a:pt x="563" y="2029"/>
                      </a:lnTo>
                      <a:lnTo>
                        <a:pt x="563" y="2029"/>
                      </a:lnTo>
                      <a:lnTo>
                        <a:pt x="564" y="2030"/>
                      </a:lnTo>
                      <a:lnTo>
                        <a:pt x="565" y="2030"/>
                      </a:lnTo>
                      <a:lnTo>
                        <a:pt x="566" y="2030"/>
                      </a:lnTo>
                      <a:lnTo>
                        <a:pt x="566" y="2031"/>
                      </a:lnTo>
                      <a:lnTo>
                        <a:pt x="567" y="2031"/>
                      </a:lnTo>
                      <a:lnTo>
                        <a:pt x="568" y="2031"/>
                      </a:lnTo>
                      <a:lnTo>
                        <a:pt x="569" y="2032"/>
                      </a:lnTo>
                      <a:lnTo>
                        <a:pt x="569" y="2032"/>
                      </a:lnTo>
                      <a:lnTo>
                        <a:pt x="570" y="2032"/>
                      </a:lnTo>
                      <a:lnTo>
                        <a:pt x="571" y="2032"/>
                      </a:lnTo>
                      <a:lnTo>
                        <a:pt x="572" y="2033"/>
                      </a:lnTo>
                      <a:lnTo>
                        <a:pt x="573" y="2033"/>
                      </a:lnTo>
                      <a:lnTo>
                        <a:pt x="573" y="2034"/>
                      </a:lnTo>
                      <a:lnTo>
                        <a:pt x="574" y="2034"/>
                      </a:lnTo>
                      <a:lnTo>
                        <a:pt x="575" y="2034"/>
                      </a:lnTo>
                      <a:lnTo>
                        <a:pt x="575" y="2035"/>
                      </a:lnTo>
                      <a:lnTo>
                        <a:pt x="576" y="2035"/>
                      </a:lnTo>
                      <a:lnTo>
                        <a:pt x="577" y="2035"/>
                      </a:lnTo>
                      <a:lnTo>
                        <a:pt x="578" y="2036"/>
                      </a:lnTo>
                      <a:lnTo>
                        <a:pt x="579" y="2036"/>
                      </a:lnTo>
                      <a:lnTo>
                        <a:pt x="580" y="2036"/>
                      </a:lnTo>
                      <a:lnTo>
                        <a:pt x="580" y="2037"/>
                      </a:lnTo>
                      <a:lnTo>
                        <a:pt x="581" y="2037"/>
                      </a:lnTo>
                      <a:lnTo>
                        <a:pt x="582" y="2037"/>
                      </a:lnTo>
                      <a:lnTo>
                        <a:pt x="582" y="2038"/>
                      </a:lnTo>
                      <a:lnTo>
                        <a:pt x="583" y="2038"/>
                      </a:lnTo>
                      <a:lnTo>
                        <a:pt x="584" y="2038"/>
                      </a:lnTo>
                      <a:lnTo>
                        <a:pt x="585" y="2039"/>
                      </a:lnTo>
                      <a:lnTo>
                        <a:pt x="586" y="2039"/>
                      </a:lnTo>
                      <a:lnTo>
                        <a:pt x="587" y="2040"/>
                      </a:lnTo>
                      <a:lnTo>
                        <a:pt x="587" y="2040"/>
                      </a:lnTo>
                      <a:lnTo>
                        <a:pt x="588" y="2040"/>
                      </a:lnTo>
                      <a:lnTo>
                        <a:pt x="589" y="2040"/>
                      </a:lnTo>
                      <a:lnTo>
                        <a:pt x="590" y="2041"/>
                      </a:lnTo>
                      <a:lnTo>
                        <a:pt x="590" y="2041"/>
                      </a:lnTo>
                      <a:lnTo>
                        <a:pt x="591" y="2041"/>
                      </a:lnTo>
                      <a:lnTo>
                        <a:pt x="592" y="2042"/>
                      </a:lnTo>
                      <a:lnTo>
                        <a:pt x="593" y="2042"/>
                      </a:lnTo>
                      <a:lnTo>
                        <a:pt x="594" y="2042"/>
                      </a:lnTo>
                      <a:lnTo>
                        <a:pt x="594" y="2043"/>
                      </a:lnTo>
                      <a:lnTo>
                        <a:pt x="595" y="2043"/>
                      </a:lnTo>
                      <a:lnTo>
                        <a:pt x="596" y="2043"/>
                      </a:lnTo>
                      <a:lnTo>
                        <a:pt x="597" y="2044"/>
                      </a:lnTo>
                      <a:lnTo>
                        <a:pt x="598" y="2044"/>
                      </a:lnTo>
                      <a:lnTo>
                        <a:pt x="598" y="2044"/>
                      </a:lnTo>
                      <a:lnTo>
                        <a:pt x="599" y="2044"/>
                      </a:lnTo>
                      <a:lnTo>
                        <a:pt x="600" y="2045"/>
                      </a:lnTo>
                      <a:lnTo>
                        <a:pt x="601" y="2045"/>
                      </a:lnTo>
                      <a:lnTo>
                        <a:pt x="602" y="2046"/>
                      </a:lnTo>
                      <a:lnTo>
                        <a:pt x="603" y="2046"/>
                      </a:lnTo>
                      <a:lnTo>
                        <a:pt x="603" y="2047"/>
                      </a:lnTo>
                      <a:lnTo>
                        <a:pt x="605" y="2047"/>
                      </a:lnTo>
                      <a:lnTo>
                        <a:pt x="605" y="2047"/>
                      </a:lnTo>
                      <a:lnTo>
                        <a:pt x="606" y="2047"/>
                      </a:lnTo>
                      <a:lnTo>
                        <a:pt x="607" y="2048"/>
                      </a:lnTo>
                      <a:lnTo>
                        <a:pt x="608" y="2048"/>
                      </a:lnTo>
                      <a:lnTo>
                        <a:pt x="609" y="2048"/>
                      </a:lnTo>
                      <a:lnTo>
                        <a:pt x="610" y="2049"/>
                      </a:lnTo>
                      <a:lnTo>
                        <a:pt x="610" y="2049"/>
                      </a:lnTo>
                      <a:lnTo>
                        <a:pt x="611" y="2049"/>
                      </a:lnTo>
                      <a:lnTo>
                        <a:pt x="612" y="2050"/>
                      </a:lnTo>
                      <a:lnTo>
                        <a:pt x="613" y="2050"/>
                      </a:lnTo>
                      <a:lnTo>
                        <a:pt x="614" y="2050"/>
                      </a:lnTo>
                      <a:lnTo>
                        <a:pt x="615" y="2051"/>
                      </a:lnTo>
                      <a:lnTo>
                        <a:pt x="616" y="2051"/>
                      </a:lnTo>
                      <a:lnTo>
                        <a:pt x="617" y="2051"/>
                      </a:lnTo>
                      <a:lnTo>
                        <a:pt x="617" y="2051"/>
                      </a:lnTo>
                      <a:lnTo>
                        <a:pt x="618" y="2052"/>
                      </a:lnTo>
                      <a:lnTo>
                        <a:pt x="619" y="2052"/>
                      </a:lnTo>
                      <a:lnTo>
                        <a:pt x="620" y="2053"/>
                      </a:lnTo>
                      <a:lnTo>
                        <a:pt x="621" y="2053"/>
                      </a:lnTo>
                      <a:lnTo>
                        <a:pt x="622" y="2053"/>
                      </a:lnTo>
                      <a:lnTo>
                        <a:pt x="623" y="2054"/>
                      </a:lnTo>
                      <a:lnTo>
                        <a:pt x="624" y="2054"/>
                      </a:lnTo>
                      <a:lnTo>
                        <a:pt x="624" y="2054"/>
                      </a:lnTo>
                      <a:lnTo>
                        <a:pt x="625" y="2055"/>
                      </a:lnTo>
                      <a:lnTo>
                        <a:pt x="626" y="2055"/>
                      </a:lnTo>
                      <a:lnTo>
                        <a:pt x="627" y="2055"/>
                      </a:lnTo>
                      <a:lnTo>
                        <a:pt x="628" y="2056"/>
                      </a:lnTo>
                      <a:lnTo>
                        <a:pt x="629" y="2056"/>
                      </a:lnTo>
                      <a:lnTo>
                        <a:pt x="630" y="2056"/>
                      </a:lnTo>
                      <a:lnTo>
                        <a:pt x="631" y="2057"/>
                      </a:lnTo>
                      <a:lnTo>
                        <a:pt x="632" y="2057"/>
                      </a:lnTo>
                      <a:lnTo>
                        <a:pt x="633" y="2057"/>
                      </a:lnTo>
                      <a:lnTo>
                        <a:pt x="634" y="2058"/>
                      </a:lnTo>
                      <a:lnTo>
                        <a:pt x="634" y="2058"/>
                      </a:lnTo>
                      <a:lnTo>
                        <a:pt x="636" y="2058"/>
                      </a:lnTo>
                      <a:lnTo>
                        <a:pt x="636" y="2058"/>
                      </a:lnTo>
                      <a:lnTo>
                        <a:pt x="637" y="2059"/>
                      </a:lnTo>
                      <a:lnTo>
                        <a:pt x="638" y="2059"/>
                      </a:lnTo>
                      <a:lnTo>
                        <a:pt x="639" y="2060"/>
                      </a:lnTo>
                      <a:lnTo>
                        <a:pt x="640" y="2060"/>
                      </a:lnTo>
                      <a:lnTo>
                        <a:pt x="641" y="2060"/>
                      </a:lnTo>
                      <a:lnTo>
                        <a:pt x="642" y="2061"/>
                      </a:lnTo>
                      <a:lnTo>
                        <a:pt x="643" y="2061"/>
                      </a:lnTo>
                      <a:lnTo>
                        <a:pt x="644" y="2061"/>
                      </a:lnTo>
                      <a:lnTo>
                        <a:pt x="645" y="2062"/>
                      </a:lnTo>
                      <a:lnTo>
                        <a:pt x="646" y="2062"/>
                      </a:lnTo>
                      <a:lnTo>
                        <a:pt x="647" y="2062"/>
                      </a:lnTo>
                      <a:lnTo>
                        <a:pt x="648" y="2063"/>
                      </a:lnTo>
                      <a:lnTo>
                        <a:pt x="649" y="2063"/>
                      </a:lnTo>
                      <a:lnTo>
                        <a:pt x="650" y="2063"/>
                      </a:lnTo>
                      <a:lnTo>
                        <a:pt x="650" y="2064"/>
                      </a:lnTo>
                      <a:lnTo>
                        <a:pt x="652" y="2064"/>
                      </a:lnTo>
                      <a:lnTo>
                        <a:pt x="652" y="2064"/>
                      </a:lnTo>
                      <a:lnTo>
                        <a:pt x="654" y="2065"/>
                      </a:lnTo>
                      <a:lnTo>
                        <a:pt x="655" y="2065"/>
                      </a:lnTo>
                      <a:lnTo>
                        <a:pt x="655" y="2065"/>
                      </a:lnTo>
                      <a:lnTo>
                        <a:pt x="657" y="2065"/>
                      </a:lnTo>
                      <a:lnTo>
                        <a:pt x="657" y="2066"/>
                      </a:lnTo>
                      <a:lnTo>
                        <a:pt x="659" y="2066"/>
                      </a:lnTo>
                      <a:lnTo>
                        <a:pt x="659" y="2067"/>
                      </a:lnTo>
                      <a:lnTo>
                        <a:pt x="660" y="2067"/>
                      </a:lnTo>
                      <a:lnTo>
                        <a:pt x="662" y="2067"/>
                      </a:lnTo>
                      <a:lnTo>
                        <a:pt x="662" y="2068"/>
                      </a:lnTo>
                      <a:lnTo>
                        <a:pt x="664" y="2068"/>
                      </a:lnTo>
                      <a:lnTo>
                        <a:pt x="664" y="2068"/>
                      </a:lnTo>
                      <a:lnTo>
                        <a:pt x="666" y="2069"/>
                      </a:lnTo>
                      <a:lnTo>
                        <a:pt x="666" y="2069"/>
                      </a:lnTo>
                      <a:lnTo>
                        <a:pt x="666" y="2069"/>
                      </a:lnTo>
                      <a:lnTo>
                        <a:pt x="668" y="2069"/>
                      </a:lnTo>
                      <a:lnTo>
                        <a:pt x="669" y="2070"/>
                      </a:lnTo>
                      <a:lnTo>
                        <a:pt x="670" y="2070"/>
                      </a:lnTo>
                      <a:lnTo>
                        <a:pt x="671" y="2070"/>
                      </a:lnTo>
                      <a:lnTo>
                        <a:pt x="671" y="2070"/>
                      </a:lnTo>
                      <a:lnTo>
                        <a:pt x="673" y="2071"/>
                      </a:lnTo>
                      <a:lnTo>
                        <a:pt x="674" y="2071"/>
                      </a:lnTo>
                      <a:lnTo>
                        <a:pt x="675" y="2072"/>
                      </a:lnTo>
                      <a:lnTo>
                        <a:pt x="676" y="2072"/>
                      </a:lnTo>
                      <a:lnTo>
                        <a:pt x="677" y="2072"/>
                      </a:lnTo>
                      <a:lnTo>
                        <a:pt x="678" y="2072"/>
                      </a:lnTo>
                      <a:lnTo>
                        <a:pt x="679" y="2073"/>
                      </a:lnTo>
                      <a:lnTo>
                        <a:pt x="680" y="2073"/>
                      </a:lnTo>
                      <a:lnTo>
                        <a:pt x="681" y="2074"/>
                      </a:lnTo>
                      <a:lnTo>
                        <a:pt x="682" y="2074"/>
                      </a:lnTo>
                      <a:lnTo>
                        <a:pt x="683" y="2074"/>
                      </a:lnTo>
                      <a:lnTo>
                        <a:pt x="684" y="2075"/>
                      </a:lnTo>
                      <a:lnTo>
                        <a:pt x="685" y="2075"/>
                      </a:lnTo>
                      <a:lnTo>
                        <a:pt x="686" y="2075"/>
                      </a:lnTo>
                      <a:lnTo>
                        <a:pt x="688" y="2076"/>
                      </a:lnTo>
                      <a:lnTo>
                        <a:pt x="689" y="2076"/>
                      </a:lnTo>
                      <a:lnTo>
                        <a:pt x="690" y="2076"/>
                      </a:lnTo>
                      <a:lnTo>
                        <a:pt x="691" y="2077"/>
                      </a:lnTo>
                      <a:lnTo>
                        <a:pt x="692" y="2077"/>
                      </a:lnTo>
                      <a:lnTo>
                        <a:pt x="693" y="2077"/>
                      </a:lnTo>
                      <a:lnTo>
                        <a:pt x="694" y="2077"/>
                      </a:lnTo>
                      <a:lnTo>
                        <a:pt x="695" y="2078"/>
                      </a:lnTo>
                      <a:lnTo>
                        <a:pt x="696" y="2078"/>
                      </a:lnTo>
                      <a:lnTo>
                        <a:pt x="697" y="2079"/>
                      </a:lnTo>
                      <a:lnTo>
                        <a:pt x="699" y="2079"/>
                      </a:lnTo>
                      <a:lnTo>
                        <a:pt x="699" y="2079"/>
                      </a:lnTo>
                      <a:lnTo>
                        <a:pt x="701" y="2080"/>
                      </a:lnTo>
                      <a:lnTo>
                        <a:pt x="702" y="2080"/>
                      </a:lnTo>
                      <a:lnTo>
                        <a:pt x="703" y="2080"/>
                      </a:lnTo>
                      <a:lnTo>
                        <a:pt x="704" y="2081"/>
                      </a:lnTo>
                      <a:lnTo>
                        <a:pt x="705" y="2081"/>
                      </a:lnTo>
                      <a:lnTo>
                        <a:pt x="706" y="2081"/>
                      </a:lnTo>
                      <a:lnTo>
                        <a:pt x="707" y="2082"/>
                      </a:lnTo>
                      <a:lnTo>
                        <a:pt x="709" y="2082"/>
                      </a:lnTo>
                      <a:lnTo>
                        <a:pt x="710" y="2082"/>
                      </a:lnTo>
                      <a:lnTo>
                        <a:pt x="711" y="2083"/>
                      </a:lnTo>
                      <a:lnTo>
                        <a:pt x="712" y="2083"/>
                      </a:lnTo>
                      <a:lnTo>
                        <a:pt x="713" y="2083"/>
                      </a:lnTo>
                      <a:lnTo>
                        <a:pt x="714" y="2084"/>
                      </a:lnTo>
                      <a:lnTo>
                        <a:pt x="716" y="2084"/>
                      </a:lnTo>
                      <a:lnTo>
                        <a:pt x="717" y="2084"/>
                      </a:lnTo>
                      <a:lnTo>
                        <a:pt x="718" y="2084"/>
                      </a:lnTo>
                      <a:lnTo>
                        <a:pt x="719" y="2085"/>
                      </a:lnTo>
                      <a:lnTo>
                        <a:pt x="720" y="2085"/>
                      </a:lnTo>
                      <a:lnTo>
                        <a:pt x="721" y="2086"/>
                      </a:lnTo>
                      <a:lnTo>
                        <a:pt x="723" y="2086"/>
                      </a:lnTo>
                      <a:lnTo>
                        <a:pt x="724" y="2086"/>
                      </a:lnTo>
                      <a:lnTo>
                        <a:pt x="725" y="2087"/>
                      </a:lnTo>
                      <a:lnTo>
                        <a:pt x="726" y="2087"/>
                      </a:lnTo>
                      <a:lnTo>
                        <a:pt x="727" y="2087"/>
                      </a:lnTo>
                      <a:lnTo>
                        <a:pt x="729" y="2088"/>
                      </a:lnTo>
                      <a:lnTo>
                        <a:pt x="730" y="2088"/>
                      </a:lnTo>
                      <a:lnTo>
                        <a:pt x="731" y="2088"/>
                      </a:lnTo>
                      <a:lnTo>
                        <a:pt x="732" y="2089"/>
                      </a:lnTo>
                      <a:lnTo>
                        <a:pt x="733" y="2089"/>
                      </a:lnTo>
                      <a:lnTo>
                        <a:pt x="734" y="2089"/>
                      </a:lnTo>
                      <a:lnTo>
                        <a:pt x="736" y="2089"/>
                      </a:lnTo>
                      <a:lnTo>
                        <a:pt x="737" y="2090"/>
                      </a:lnTo>
                      <a:lnTo>
                        <a:pt x="738" y="2090"/>
                      </a:lnTo>
                      <a:lnTo>
                        <a:pt x="739" y="2091"/>
                      </a:lnTo>
                      <a:lnTo>
                        <a:pt x="741" y="2091"/>
                      </a:lnTo>
                      <a:lnTo>
                        <a:pt x="742" y="2091"/>
                      </a:lnTo>
                      <a:lnTo>
                        <a:pt x="744" y="2091"/>
                      </a:lnTo>
                      <a:lnTo>
                        <a:pt x="745" y="2092"/>
                      </a:lnTo>
                      <a:lnTo>
                        <a:pt x="746" y="2092"/>
                      </a:lnTo>
                      <a:lnTo>
                        <a:pt x="747" y="2093"/>
                      </a:lnTo>
                      <a:lnTo>
                        <a:pt x="749" y="2093"/>
                      </a:lnTo>
                      <a:lnTo>
                        <a:pt x="750" y="2093"/>
                      </a:lnTo>
                      <a:lnTo>
                        <a:pt x="751" y="2094"/>
                      </a:lnTo>
                      <a:lnTo>
                        <a:pt x="752" y="2094"/>
                      </a:lnTo>
                      <a:lnTo>
                        <a:pt x="753" y="2094"/>
                      </a:lnTo>
                      <a:lnTo>
                        <a:pt x="755" y="2095"/>
                      </a:lnTo>
                      <a:lnTo>
                        <a:pt x="756" y="2095"/>
                      </a:lnTo>
                      <a:lnTo>
                        <a:pt x="758" y="2095"/>
                      </a:lnTo>
                      <a:lnTo>
                        <a:pt x="759" y="2096"/>
                      </a:lnTo>
                      <a:lnTo>
                        <a:pt x="760" y="2096"/>
                      </a:lnTo>
                      <a:lnTo>
                        <a:pt x="761" y="2096"/>
                      </a:lnTo>
                      <a:lnTo>
                        <a:pt x="763" y="2096"/>
                      </a:lnTo>
                      <a:lnTo>
                        <a:pt x="764" y="2097"/>
                      </a:lnTo>
                      <a:lnTo>
                        <a:pt x="765" y="2097"/>
                      </a:lnTo>
                      <a:lnTo>
                        <a:pt x="767" y="2098"/>
                      </a:lnTo>
                      <a:lnTo>
                        <a:pt x="768" y="2098"/>
                      </a:lnTo>
                      <a:lnTo>
                        <a:pt x="770" y="2098"/>
                      </a:lnTo>
                      <a:lnTo>
                        <a:pt x="771" y="2098"/>
                      </a:lnTo>
                      <a:lnTo>
                        <a:pt x="772" y="2099"/>
                      </a:lnTo>
                      <a:lnTo>
                        <a:pt x="773" y="2099"/>
                      </a:lnTo>
                      <a:lnTo>
                        <a:pt x="775" y="2100"/>
                      </a:lnTo>
                      <a:lnTo>
                        <a:pt x="776" y="2100"/>
                      </a:lnTo>
                      <a:lnTo>
                        <a:pt x="777" y="2100"/>
                      </a:lnTo>
                      <a:lnTo>
                        <a:pt x="779" y="2101"/>
                      </a:lnTo>
                      <a:lnTo>
                        <a:pt x="780" y="2101"/>
                      </a:lnTo>
                      <a:lnTo>
                        <a:pt x="781" y="2101"/>
                      </a:lnTo>
                      <a:lnTo>
                        <a:pt x="783" y="2102"/>
                      </a:lnTo>
                      <a:lnTo>
                        <a:pt x="784" y="2102"/>
                      </a:lnTo>
                      <a:lnTo>
                        <a:pt x="786" y="2102"/>
                      </a:lnTo>
                      <a:lnTo>
                        <a:pt x="787" y="2103"/>
                      </a:lnTo>
                      <a:lnTo>
                        <a:pt x="788" y="2103"/>
                      </a:lnTo>
                      <a:lnTo>
                        <a:pt x="790" y="2103"/>
                      </a:lnTo>
                      <a:lnTo>
                        <a:pt x="791" y="2103"/>
                      </a:lnTo>
                      <a:lnTo>
                        <a:pt x="793" y="2104"/>
                      </a:lnTo>
                      <a:lnTo>
                        <a:pt x="794" y="2104"/>
                      </a:lnTo>
                      <a:lnTo>
                        <a:pt x="796" y="2105"/>
                      </a:lnTo>
                      <a:lnTo>
                        <a:pt x="797" y="2105"/>
                      </a:lnTo>
                      <a:lnTo>
                        <a:pt x="799" y="2105"/>
                      </a:lnTo>
                      <a:lnTo>
                        <a:pt x="800" y="2105"/>
                      </a:lnTo>
                      <a:lnTo>
                        <a:pt x="802" y="2106"/>
                      </a:lnTo>
                      <a:lnTo>
                        <a:pt x="803" y="2106"/>
                      </a:lnTo>
                      <a:lnTo>
                        <a:pt x="805" y="2107"/>
                      </a:lnTo>
                      <a:lnTo>
                        <a:pt x="806" y="2107"/>
                      </a:lnTo>
                      <a:lnTo>
                        <a:pt x="807" y="2107"/>
                      </a:lnTo>
                      <a:lnTo>
                        <a:pt x="809" y="2108"/>
                      </a:lnTo>
                      <a:lnTo>
                        <a:pt x="810" y="2108"/>
                      </a:lnTo>
                      <a:lnTo>
                        <a:pt x="812" y="2108"/>
                      </a:lnTo>
                      <a:lnTo>
                        <a:pt x="813" y="2109"/>
                      </a:lnTo>
                      <a:lnTo>
                        <a:pt x="815" y="2109"/>
                      </a:lnTo>
                      <a:lnTo>
                        <a:pt x="817" y="2109"/>
                      </a:lnTo>
                      <a:lnTo>
                        <a:pt x="818" y="2110"/>
                      </a:lnTo>
                      <a:lnTo>
                        <a:pt x="819" y="2110"/>
                      </a:lnTo>
                      <a:lnTo>
                        <a:pt x="821" y="2110"/>
                      </a:lnTo>
                      <a:lnTo>
                        <a:pt x="822" y="2110"/>
                      </a:lnTo>
                      <a:lnTo>
                        <a:pt x="824" y="2111"/>
                      </a:lnTo>
                      <a:lnTo>
                        <a:pt x="826" y="2111"/>
                      </a:lnTo>
                      <a:lnTo>
                        <a:pt x="827" y="2112"/>
                      </a:lnTo>
                      <a:lnTo>
                        <a:pt x="828" y="2112"/>
                      </a:lnTo>
                      <a:lnTo>
                        <a:pt x="830" y="2112"/>
                      </a:lnTo>
                      <a:lnTo>
                        <a:pt x="832" y="2113"/>
                      </a:lnTo>
                      <a:lnTo>
                        <a:pt x="833" y="2113"/>
                      </a:lnTo>
                      <a:lnTo>
                        <a:pt x="835" y="2113"/>
                      </a:lnTo>
                      <a:lnTo>
                        <a:pt x="836" y="2114"/>
                      </a:lnTo>
                      <a:lnTo>
                        <a:pt x="838" y="2114"/>
                      </a:lnTo>
                      <a:lnTo>
                        <a:pt x="840" y="2114"/>
                      </a:lnTo>
                      <a:lnTo>
                        <a:pt x="841" y="2115"/>
                      </a:lnTo>
                      <a:lnTo>
                        <a:pt x="843" y="2115"/>
                      </a:lnTo>
                      <a:lnTo>
                        <a:pt x="845" y="2115"/>
                      </a:lnTo>
                      <a:lnTo>
                        <a:pt x="846" y="2115"/>
                      </a:lnTo>
                      <a:lnTo>
                        <a:pt x="848" y="2116"/>
                      </a:lnTo>
                      <a:lnTo>
                        <a:pt x="849" y="2116"/>
                      </a:lnTo>
                      <a:lnTo>
                        <a:pt x="851" y="2117"/>
                      </a:lnTo>
                      <a:lnTo>
                        <a:pt x="853" y="2117"/>
                      </a:lnTo>
                      <a:lnTo>
                        <a:pt x="854" y="2117"/>
                      </a:lnTo>
                      <a:lnTo>
                        <a:pt x="856" y="2117"/>
                      </a:lnTo>
                      <a:lnTo>
                        <a:pt x="858" y="2118"/>
                      </a:lnTo>
                      <a:lnTo>
                        <a:pt x="859" y="2118"/>
                      </a:lnTo>
                      <a:lnTo>
                        <a:pt x="861" y="2119"/>
                      </a:lnTo>
                      <a:lnTo>
                        <a:pt x="863" y="2119"/>
                      </a:lnTo>
                      <a:lnTo>
                        <a:pt x="864" y="2119"/>
                      </a:lnTo>
                      <a:lnTo>
                        <a:pt x="866" y="2120"/>
                      </a:lnTo>
                      <a:lnTo>
                        <a:pt x="868" y="2120"/>
                      </a:lnTo>
                      <a:lnTo>
                        <a:pt x="869" y="2120"/>
                      </a:lnTo>
                      <a:lnTo>
                        <a:pt x="871" y="2121"/>
                      </a:lnTo>
                      <a:lnTo>
                        <a:pt x="873" y="2121"/>
                      </a:lnTo>
                      <a:lnTo>
                        <a:pt x="875" y="2121"/>
                      </a:lnTo>
                      <a:lnTo>
                        <a:pt x="876" y="2122"/>
                      </a:lnTo>
                      <a:lnTo>
                        <a:pt x="878" y="2122"/>
                      </a:lnTo>
                      <a:lnTo>
                        <a:pt x="880" y="2122"/>
                      </a:lnTo>
                      <a:lnTo>
                        <a:pt x="882" y="2122"/>
                      </a:lnTo>
                      <a:lnTo>
                        <a:pt x="883" y="2123"/>
                      </a:lnTo>
                      <a:lnTo>
                        <a:pt x="885" y="2123"/>
                      </a:lnTo>
                      <a:lnTo>
                        <a:pt x="887" y="2124"/>
                      </a:lnTo>
                      <a:lnTo>
                        <a:pt x="889" y="2124"/>
                      </a:lnTo>
                      <a:lnTo>
                        <a:pt x="890" y="2124"/>
                      </a:lnTo>
                      <a:lnTo>
                        <a:pt x="892" y="2124"/>
                      </a:lnTo>
                      <a:lnTo>
                        <a:pt x="894" y="2125"/>
                      </a:lnTo>
                      <a:lnTo>
                        <a:pt x="896" y="2125"/>
                      </a:lnTo>
                      <a:lnTo>
                        <a:pt x="898" y="2126"/>
                      </a:lnTo>
                      <a:lnTo>
                        <a:pt x="899" y="2126"/>
                      </a:lnTo>
                      <a:lnTo>
                        <a:pt x="901" y="2126"/>
                      </a:lnTo>
                      <a:lnTo>
                        <a:pt x="903" y="2127"/>
                      </a:lnTo>
                      <a:lnTo>
                        <a:pt x="905" y="2127"/>
                      </a:lnTo>
                      <a:lnTo>
                        <a:pt x="907" y="2127"/>
                      </a:lnTo>
                      <a:lnTo>
                        <a:pt x="909" y="2128"/>
                      </a:lnTo>
                      <a:lnTo>
                        <a:pt x="910" y="2128"/>
                      </a:lnTo>
                      <a:lnTo>
                        <a:pt x="913" y="2128"/>
                      </a:lnTo>
                      <a:lnTo>
                        <a:pt x="914" y="2129"/>
                      </a:lnTo>
                      <a:lnTo>
                        <a:pt x="916" y="2129"/>
                      </a:lnTo>
                      <a:lnTo>
                        <a:pt x="917" y="2129"/>
                      </a:lnTo>
                      <a:lnTo>
                        <a:pt x="918" y="2129"/>
                      </a:lnTo>
                      <a:lnTo>
                        <a:pt x="920" y="2129"/>
                      </a:lnTo>
                      <a:lnTo>
                        <a:pt x="922" y="2130"/>
                      </a:lnTo>
                      <a:lnTo>
                        <a:pt x="924" y="2130"/>
                      </a:lnTo>
                      <a:lnTo>
                        <a:pt x="926" y="2131"/>
                      </a:lnTo>
                      <a:lnTo>
                        <a:pt x="928" y="2131"/>
                      </a:lnTo>
                      <a:lnTo>
                        <a:pt x="930" y="2131"/>
                      </a:lnTo>
                      <a:lnTo>
                        <a:pt x="931" y="2131"/>
                      </a:lnTo>
                      <a:lnTo>
                        <a:pt x="934" y="2132"/>
                      </a:lnTo>
                      <a:lnTo>
                        <a:pt x="936" y="2132"/>
                      </a:lnTo>
                      <a:lnTo>
                        <a:pt x="938" y="2133"/>
                      </a:lnTo>
                      <a:lnTo>
                        <a:pt x="940" y="2133"/>
                      </a:lnTo>
                      <a:lnTo>
                        <a:pt x="941" y="2133"/>
                      </a:lnTo>
                      <a:lnTo>
                        <a:pt x="943" y="2134"/>
                      </a:lnTo>
                      <a:lnTo>
                        <a:pt x="945" y="2134"/>
                      </a:lnTo>
                      <a:lnTo>
                        <a:pt x="948" y="2134"/>
                      </a:lnTo>
                      <a:lnTo>
                        <a:pt x="950" y="2134"/>
                      </a:lnTo>
                      <a:lnTo>
                        <a:pt x="952" y="2135"/>
                      </a:lnTo>
                      <a:lnTo>
                        <a:pt x="954" y="2135"/>
                      </a:lnTo>
                      <a:lnTo>
                        <a:pt x="956" y="2136"/>
                      </a:lnTo>
                      <a:lnTo>
                        <a:pt x="958" y="2136"/>
                      </a:lnTo>
                      <a:lnTo>
                        <a:pt x="960" y="2136"/>
                      </a:lnTo>
                      <a:lnTo>
                        <a:pt x="962" y="2136"/>
                      </a:lnTo>
                      <a:lnTo>
                        <a:pt x="964" y="2137"/>
                      </a:lnTo>
                      <a:lnTo>
                        <a:pt x="966" y="2137"/>
                      </a:lnTo>
                      <a:lnTo>
                        <a:pt x="969" y="2138"/>
                      </a:lnTo>
                      <a:lnTo>
                        <a:pt x="971" y="2138"/>
                      </a:lnTo>
                      <a:lnTo>
                        <a:pt x="973" y="2138"/>
                      </a:lnTo>
                      <a:lnTo>
                        <a:pt x="975" y="2138"/>
                      </a:lnTo>
                      <a:lnTo>
                        <a:pt x="977" y="2139"/>
                      </a:lnTo>
                      <a:lnTo>
                        <a:pt x="979" y="2139"/>
                      </a:lnTo>
                      <a:lnTo>
                        <a:pt x="981" y="2140"/>
                      </a:lnTo>
                      <a:lnTo>
                        <a:pt x="983" y="2140"/>
                      </a:lnTo>
                      <a:lnTo>
                        <a:pt x="985" y="2140"/>
                      </a:lnTo>
                      <a:lnTo>
                        <a:pt x="988" y="2141"/>
                      </a:lnTo>
                      <a:lnTo>
                        <a:pt x="990" y="2141"/>
                      </a:lnTo>
                      <a:lnTo>
                        <a:pt x="992" y="2141"/>
                      </a:lnTo>
                      <a:lnTo>
                        <a:pt x="995" y="2141"/>
                      </a:lnTo>
                      <a:lnTo>
                        <a:pt x="997" y="2142"/>
                      </a:lnTo>
                      <a:lnTo>
                        <a:pt x="999" y="2142"/>
                      </a:lnTo>
                      <a:lnTo>
                        <a:pt x="1001" y="2143"/>
                      </a:lnTo>
                      <a:lnTo>
                        <a:pt x="1004" y="2143"/>
                      </a:lnTo>
                      <a:lnTo>
                        <a:pt x="1006" y="2143"/>
                      </a:lnTo>
                      <a:lnTo>
                        <a:pt x="1008" y="2143"/>
                      </a:lnTo>
                      <a:lnTo>
                        <a:pt x="1010" y="2144"/>
                      </a:lnTo>
                      <a:lnTo>
                        <a:pt x="1013" y="2144"/>
                      </a:lnTo>
                      <a:lnTo>
                        <a:pt x="1015" y="2145"/>
                      </a:lnTo>
                      <a:lnTo>
                        <a:pt x="1017" y="2145"/>
                      </a:lnTo>
                      <a:lnTo>
                        <a:pt x="1020" y="2145"/>
                      </a:lnTo>
                      <a:lnTo>
                        <a:pt x="1022" y="2146"/>
                      </a:lnTo>
                      <a:lnTo>
                        <a:pt x="1025" y="2146"/>
                      </a:lnTo>
                      <a:lnTo>
                        <a:pt x="1027" y="2146"/>
                      </a:lnTo>
                      <a:lnTo>
                        <a:pt x="1029" y="2147"/>
                      </a:lnTo>
                      <a:lnTo>
                        <a:pt x="1032" y="2147"/>
                      </a:lnTo>
                      <a:lnTo>
                        <a:pt x="1034" y="2147"/>
                      </a:lnTo>
                      <a:lnTo>
                        <a:pt x="1037" y="2148"/>
                      </a:lnTo>
                      <a:lnTo>
                        <a:pt x="1039" y="2148"/>
                      </a:lnTo>
                      <a:lnTo>
                        <a:pt x="1042" y="2148"/>
                      </a:lnTo>
                      <a:lnTo>
                        <a:pt x="1044" y="2148"/>
                      </a:lnTo>
                      <a:lnTo>
                        <a:pt x="1046" y="2149"/>
                      </a:lnTo>
                      <a:lnTo>
                        <a:pt x="1049" y="2149"/>
                      </a:lnTo>
                      <a:lnTo>
                        <a:pt x="1051" y="2150"/>
                      </a:lnTo>
                      <a:lnTo>
                        <a:pt x="1054" y="2150"/>
                      </a:lnTo>
                      <a:lnTo>
                        <a:pt x="1056" y="2150"/>
                      </a:lnTo>
                      <a:lnTo>
                        <a:pt x="1059" y="2150"/>
                      </a:lnTo>
                      <a:lnTo>
                        <a:pt x="1061" y="2151"/>
                      </a:lnTo>
                      <a:lnTo>
                        <a:pt x="1064" y="2151"/>
                      </a:lnTo>
                      <a:lnTo>
                        <a:pt x="1066" y="2152"/>
                      </a:lnTo>
                      <a:lnTo>
                        <a:pt x="1069" y="2152"/>
                      </a:lnTo>
                      <a:lnTo>
                        <a:pt x="1072" y="2152"/>
                      </a:lnTo>
                      <a:lnTo>
                        <a:pt x="1074" y="2153"/>
                      </a:lnTo>
                      <a:lnTo>
                        <a:pt x="1077" y="2153"/>
                      </a:lnTo>
                      <a:lnTo>
                        <a:pt x="1079" y="2153"/>
                      </a:lnTo>
                      <a:lnTo>
                        <a:pt x="1082" y="2154"/>
                      </a:lnTo>
                      <a:lnTo>
                        <a:pt x="1085" y="2154"/>
                      </a:lnTo>
                      <a:lnTo>
                        <a:pt x="1087" y="2154"/>
                      </a:lnTo>
                      <a:lnTo>
                        <a:pt x="1090" y="2155"/>
                      </a:lnTo>
                      <a:lnTo>
                        <a:pt x="1093" y="2155"/>
                      </a:lnTo>
                      <a:lnTo>
                        <a:pt x="1095" y="2155"/>
                      </a:lnTo>
                      <a:lnTo>
                        <a:pt x="1098" y="2155"/>
                      </a:lnTo>
                      <a:lnTo>
                        <a:pt x="1101" y="2156"/>
                      </a:lnTo>
                      <a:lnTo>
                        <a:pt x="1104" y="2156"/>
                      </a:lnTo>
                      <a:lnTo>
                        <a:pt x="1107" y="2157"/>
                      </a:lnTo>
                      <a:lnTo>
                        <a:pt x="1109" y="2157"/>
                      </a:lnTo>
                      <a:lnTo>
                        <a:pt x="1112" y="2157"/>
                      </a:lnTo>
                      <a:lnTo>
                        <a:pt x="1115" y="2157"/>
                      </a:lnTo>
                      <a:lnTo>
                        <a:pt x="1118" y="2158"/>
                      </a:lnTo>
                      <a:lnTo>
                        <a:pt x="1121" y="2158"/>
                      </a:lnTo>
                      <a:lnTo>
                        <a:pt x="1124" y="2159"/>
                      </a:lnTo>
                      <a:lnTo>
                        <a:pt x="1126" y="2159"/>
                      </a:lnTo>
                      <a:lnTo>
                        <a:pt x="1129" y="2159"/>
                      </a:lnTo>
                      <a:lnTo>
                        <a:pt x="1132" y="2160"/>
                      </a:lnTo>
                      <a:lnTo>
                        <a:pt x="1135" y="2160"/>
                      </a:lnTo>
                      <a:lnTo>
                        <a:pt x="1138" y="2160"/>
                      </a:lnTo>
                      <a:lnTo>
                        <a:pt x="1141" y="2160"/>
                      </a:lnTo>
                      <a:lnTo>
                        <a:pt x="1144" y="2161"/>
                      </a:lnTo>
                      <a:lnTo>
                        <a:pt x="1147" y="2161"/>
                      </a:lnTo>
                      <a:lnTo>
                        <a:pt x="1150" y="2162"/>
                      </a:lnTo>
                      <a:lnTo>
                        <a:pt x="1153" y="2162"/>
                      </a:lnTo>
                      <a:lnTo>
                        <a:pt x="1156" y="2162"/>
                      </a:lnTo>
                      <a:lnTo>
                        <a:pt x="1159" y="2162"/>
                      </a:lnTo>
                      <a:lnTo>
                        <a:pt x="1162" y="2163"/>
                      </a:lnTo>
                      <a:lnTo>
                        <a:pt x="1165" y="2163"/>
                      </a:lnTo>
                      <a:lnTo>
                        <a:pt x="1168" y="2164"/>
                      </a:lnTo>
                      <a:lnTo>
                        <a:pt x="1168" y="2164"/>
                      </a:lnTo>
                      <a:lnTo>
                        <a:pt x="1168" y="2164"/>
                      </a:lnTo>
                      <a:lnTo>
                        <a:pt x="1168" y="2163"/>
                      </a:lnTo>
                      <a:lnTo>
                        <a:pt x="1168" y="2163"/>
                      </a:lnTo>
                      <a:lnTo>
                        <a:pt x="1168" y="2162"/>
                      </a:lnTo>
                      <a:lnTo>
                        <a:pt x="1168" y="2162"/>
                      </a:lnTo>
                      <a:lnTo>
                        <a:pt x="1168" y="2162"/>
                      </a:lnTo>
                      <a:lnTo>
                        <a:pt x="1168" y="2162"/>
                      </a:lnTo>
                      <a:lnTo>
                        <a:pt x="1168" y="2161"/>
                      </a:lnTo>
                      <a:lnTo>
                        <a:pt x="1168" y="2161"/>
                      </a:lnTo>
                      <a:lnTo>
                        <a:pt x="1168" y="2160"/>
                      </a:lnTo>
                      <a:lnTo>
                        <a:pt x="1168" y="2160"/>
                      </a:lnTo>
                      <a:lnTo>
                        <a:pt x="1168" y="2160"/>
                      </a:lnTo>
                      <a:lnTo>
                        <a:pt x="1168" y="2160"/>
                      </a:lnTo>
                      <a:lnTo>
                        <a:pt x="1168" y="2159"/>
                      </a:lnTo>
                      <a:lnTo>
                        <a:pt x="1168" y="2159"/>
                      </a:lnTo>
                      <a:lnTo>
                        <a:pt x="1168" y="2159"/>
                      </a:lnTo>
                      <a:lnTo>
                        <a:pt x="1168" y="2158"/>
                      </a:lnTo>
                      <a:lnTo>
                        <a:pt x="1168" y="2158"/>
                      </a:lnTo>
                      <a:lnTo>
                        <a:pt x="1168" y="2157"/>
                      </a:lnTo>
                      <a:lnTo>
                        <a:pt x="1168" y="2157"/>
                      </a:lnTo>
                      <a:lnTo>
                        <a:pt x="1168" y="2157"/>
                      </a:lnTo>
                      <a:lnTo>
                        <a:pt x="1168" y="2157"/>
                      </a:lnTo>
                      <a:lnTo>
                        <a:pt x="1168" y="2156"/>
                      </a:lnTo>
                      <a:lnTo>
                        <a:pt x="1168" y="2156"/>
                      </a:lnTo>
                      <a:lnTo>
                        <a:pt x="1168" y="2155"/>
                      </a:lnTo>
                      <a:lnTo>
                        <a:pt x="1168" y="2155"/>
                      </a:lnTo>
                      <a:lnTo>
                        <a:pt x="1168" y="2155"/>
                      </a:lnTo>
                      <a:lnTo>
                        <a:pt x="1168" y="2155"/>
                      </a:lnTo>
                      <a:lnTo>
                        <a:pt x="1168" y="2154"/>
                      </a:lnTo>
                      <a:lnTo>
                        <a:pt x="1168" y="2154"/>
                      </a:lnTo>
                      <a:lnTo>
                        <a:pt x="1168" y="2154"/>
                      </a:lnTo>
                      <a:lnTo>
                        <a:pt x="1168" y="2153"/>
                      </a:lnTo>
                      <a:lnTo>
                        <a:pt x="1168" y="2153"/>
                      </a:lnTo>
                      <a:lnTo>
                        <a:pt x="1168" y="2153"/>
                      </a:lnTo>
                      <a:lnTo>
                        <a:pt x="1168" y="2152"/>
                      </a:lnTo>
                      <a:lnTo>
                        <a:pt x="1168" y="2152"/>
                      </a:lnTo>
                      <a:lnTo>
                        <a:pt x="1168" y="2152"/>
                      </a:lnTo>
                      <a:lnTo>
                        <a:pt x="1168" y="2151"/>
                      </a:lnTo>
                      <a:lnTo>
                        <a:pt x="1168" y="2151"/>
                      </a:lnTo>
                      <a:lnTo>
                        <a:pt x="1168" y="2150"/>
                      </a:lnTo>
                      <a:lnTo>
                        <a:pt x="1168" y="2150"/>
                      </a:lnTo>
                      <a:lnTo>
                        <a:pt x="1168" y="2150"/>
                      </a:lnTo>
                      <a:lnTo>
                        <a:pt x="1168" y="2150"/>
                      </a:lnTo>
                      <a:lnTo>
                        <a:pt x="1168" y="2149"/>
                      </a:lnTo>
                      <a:lnTo>
                        <a:pt x="1168" y="2149"/>
                      </a:lnTo>
                      <a:lnTo>
                        <a:pt x="1168" y="2148"/>
                      </a:lnTo>
                      <a:lnTo>
                        <a:pt x="1168" y="2148"/>
                      </a:lnTo>
                      <a:lnTo>
                        <a:pt x="1168" y="2148"/>
                      </a:lnTo>
                      <a:lnTo>
                        <a:pt x="1168" y="2148"/>
                      </a:lnTo>
                      <a:lnTo>
                        <a:pt x="1168" y="2147"/>
                      </a:lnTo>
                      <a:lnTo>
                        <a:pt x="1168" y="2147"/>
                      </a:lnTo>
                      <a:lnTo>
                        <a:pt x="1168" y="2147"/>
                      </a:lnTo>
                      <a:lnTo>
                        <a:pt x="1168" y="2146"/>
                      </a:lnTo>
                      <a:lnTo>
                        <a:pt x="1168" y="2146"/>
                      </a:lnTo>
                      <a:lnTo>
                        <a:pt x="1168" y="2146"/>
                      </a:lnTo>
                      <a:lnTo>
                        <a:pt x="1168" y="2145"/>
                      </a:lnTo>
                      <a:lnTo>
                        <a:pt x="1168" y="2145"/>
                      </a:lnTo>
                      <a:lnTo>
                        <a:pt x="1168" y="2145"/>
                      </a:lnTo>
                      <a:lnTo>
                        <a:pt x="1168" y="2144"/>
                      </a:lnTo>
                      <a:lnTo>
                        <a:pt x="1168" y="2144"/>
                      </a:lnTo>
                      <a:lnTo>
                        <a:pt x="1168" y="2143"/>
                      </a:lnTo>
                      <a:lnTo>
                        <a:pt x="1168" y="2143"/>
                      </a:lnTo>
                      <a:lnTo>
                        <a:pt x="1168" y="2143"/>
                      </a:lnTo>
                      <a:lnTo>
                        <a:pt x="1168" y="2143"/>
                      </a:lnTo>
                      <a:lnTo>
                        <a:pt x="1168" y="2142"/>
                      </a:lnTo>
                      <a:lnTo>
                        <a:pt x="1168" y="2142"/>
                      </a:lnTo>
                      <a:lnTo>
                        <a:pt x="1168" y="2141"/>
                      </a:lnTo>
                      <a:lnTo>
                        <a:pt x="1168" y="2141"/>
                      </a:lnTo>
                      <a:lnTo>
                        <a:pt x="1168" y="2141"/>
                      </a:lnTo>
                      <a:lnTo>
                        <a:pt x="1166" y="2141"/>
                      </a:lnTo>
                      <a:lnTo>
                        <a:pt x="1164" y="2141"/>
                      </a:lnTo>
                      <a:lnTo>
                        <a:pt x="1161" y="2140"/>
                      </a:lnTo>
                      <a:lnTo>
                        <a:pt x="1159" y="2140"/>
                      </a:lnTo>
                      <a:lnTo>
                        <a:pt x="1156" y="2140"/>
                      </a:lnTo>
                      <a:lnTo>
                        <a:pt x="1154" y="2139"/>
                      </a:lnTo>
                      <a:lnTo>
                        <a:pt x="1152" y="2139"/>
                      </a:lnTo>
                      <a:lnTo>
                        <a:pt x="1149" y="2138"/>
                      </a:lnTo>
                      <a:lnTo>
                        <a:pt x="1147" y="2138"/>
                      </a:lnTo>
                      <a:lnTo>
                        <a:pt x="1145" y="2138"/>
                      </a:lnTo>
                      <a:lnTo>
                        <a:pt x="1143" y="2138"/>
                      </a:lnTo>
                      <a:lnTo>
                        <a:pt x="1140" y="2137"/>
                      </a:lnTo>
                      <a:lnTo>
                        <a:pt x="1138" y="2137"/>
                      </a:lnTo>
                      <a:lnTo>
                        <a:pt x="1136" y="2136"/>
                      </a:lnTo>
                      <a:lnTo>
                        <a:pt x="1133" y="2136"/>
                      </a:lnTo>
                      <a:lnTo>
                        <a:pt x="1131" y="2136"/>
                      </a:lnTo>
                      <a:lnTo>
                        <a:pt x="1129" y="2136"/>
                      </a:lnTo>
                      <a:lnTo>
                        <a:pt x="1127" y="2135"/>
                      </a:lnTo>
                      <a:lnTo>
                        <a:pt x="1125" y="2135"/>
                      </a:lnTo>
                      <a:lnTo>
                        <a:pt x="1122" y="2134"/>
                      </a:lnTo>
                      <a:lnTo>
                        <a:pt x="1120" y="2134"/>
                      </a:lnTo>
                      <a:lnTo>
                        <a:pt x="1118" y="2134"/>
                      </a:lnTo>
                      <a:lnTo>
                        <a:pt x="1116" y="2134"/>
                      </a:lnTo>
                      <a:lnTo>
                        <a:pt x="1114" y="2133"/>
                      </a:lnTo>
                      <a:lnTo>
                        <a:pt x="1112" y="2133"/>
                      </a:lnTo>
                      <a:lnTo>
                        <a:pt x="1109" y="2133"/>
                      </a:lnTo>
                      <a:lnTo>
                        <a:pt x="1107" y="2132"/>
                      </a:lnTo>
                      <a:lnTo>
                        <a:pt x="1105" y="2132"/>
                      </a:lnTo>
                      <a:lnTo>
                        <a:pt x="1103" y="2131"/>
                      </a:lnTo>
                      <a:lnTo>
                        <a:pt x="1101" y="2131"/>
                      </a:lnTo>
                      <a:lnTo>
                        <a:pt x="1099" y="2131"/>
                      </a:lnTo>
                      <a:lnTo>
                        <a:pt x="1096" y="2131"/>
                      </a:lnTo>
                      <a:lnTo>
                        <a:pt x="1094" y="2130"/>
                      </a:lnTo>
                      <a:lnTo>
                        <a:pt x="1092" y="2130"/>
                      </a:lnTo>
                      <a:lnTo>
                        <a:pt x="1090" y="2129"/>
                      </a:lnTo>
                      <a:lnTo>
                        <a:pt x="1088" y="2129"/>
                      </a:lnTo>
                      <a:lnTo>
                        <a:pt x="1086" y="2129"/>
                      </a:lnTo>
                      <a:lnTo>
                        <a:pt x="1084" y="2129"/>
                      </a:lnTo>
                      <a:lnTo>
                        <a:pt x="1082" y="2128"/>
                      </a:lnTo>
                      <a:lnTo>
                        <a:pt x="1080" y="2128"/>
                      </a:lnTo>
                      <a:lnTo>
                        <a:pt x="1078" y="2128"/>
                      </a:lnTo>
                      <a:lnTo>
                        <a:pt x="1076" y="2127"/>
                      </a:lnTo>
                      <a:lnTo>
                        <a:pt x="1074" y="2127"/>
                      </a:lnTo>
                      <a:lnTo>
                        <a:pt x="1072" y="2127"/>
                      </a:lnTo>
                      <a:lnTo>
                        <a:pt x="1070" y="2126"/>
                      </a:lnTo>
                      <a:lnTo>
                        <a:pt x="1068" y="2126"/>
                      </a:lnTo>
                      <a:lnTo>
                        <a:pt x="1066" y="2126"/>
                      </a:lnTo>
                      <a:lnTo>
                        <a:pt x="1064" y="2125"/>
                      </a:lnTo>
                      <a:lnTo>
                        <a:pt x="1062" y="2125"/>
                      </a:lnTo>
                      <a:lnTo>
                        <a:pt x="1060" y="2124"/>
                      </a:lnTo>
                      <a:lnTo>
                        <a:pt x="1058" y="2124"/>
                      </a:lnTo>
                      <a:lnTo>
                        <a:pt x="1056" y="2124"/>
                      </a:lnTo>
                      <a:lnTo>
                        <a:pt x="1054" y="2124"/>
                      </a:lnTo>
                      <a:lnTo>
                        <a:pt x="1052" y="2123"/>
                      </a:lnTo>
                      <a:lnTo>
                        <a:pt x="1051" y="2123"/>
                      </a:lnTo>
                      <a:lnTo>
                        <a:pt x="1049" y="2122"/>
                      </a:lnTo>
                      <a:lnTo>
                        <a:pt x="1046" y="2122"/>
                      </a:lnTo>
                      <a:lnTo>
                        <a:pt x="1045" y="2122"/>
                      </a:lnTo>
                      <a:lnTo>
                        <a:pt x="1043" y="2122"/>
                      </a:lnTo>
                      <a:lnTo>
                        <a:pt x="1041" y="2121"/>
                      </a:lnTo>
                      <a:lnTo>
                        <a:pt x="1039" y="2121"/>
                      </a:lnTo>
                      <a:lnTo>
                        <a:pt x="1037" y="2121"/>
                      </a:lnTo>
                      <a:lnTo>
                        <a:pt x="1035" y="2120"/>
                      </a:lnTo>
                      <a:lnTo>
                        <a:pt x="1034" y="2120"/>
                      </a:lnTo>
                      <a:lnTo>
                        <a:pt x="1032" y="2120"/>
                      </a:lnTo>
                      <a:lnTo>
                        <a:pt x="1030" y="2119"/>
                      </a:lnTo>
                      <a:lnTo>
                        <a:pt x="1028" y="2119"/>
                      </a:lnTo>
                      <a:lnTo>
                        <a:pt x="1026" y="2119"/>
                      </a:lnTo>
                      <a:lnTo>
                        <a:pt x="1024" y="2118"/>
                      </a:lnTo>
                      <a:lnTo>
                        <a:pt x="1023" y="2118"/>
                      </a:lnTo>
                      <a:lnTo>
                        <a:pt x="1021" y="2117"/>
                      </a:lnTo>
                      <a:lnTo>
                        <a:pt x="1019" y="2117"/>
                      </a:lnTo>
                      <a:lnTo>
                        <a:pt x="1017" y="2117"/>
                      </a:lnTo>
                      <a:lnTo>
                        <a:pt x="1016" y="2117"/>
                      </a:lnTo>
                      <a:lnTo>
                        <a:pt x="1013" y="2116"/>
                      </a:lnTo>
                      <a:lnTo>
                        <a:pt x="1012" y="2116"/>
                      </a:lnTo>
                      <a:lnTo>
                        <a:pt x="1010" y="2115"/>
                      </a:lnTo>
                      <a:lnTo>
                        <a:pt x="1008" y="2115"/>
                      </a:lnTo>
                      <a:lnTo>
                        <a:pt x="1006" y="2115"/>
                      </a:lnTo>
                      <a:lnTo>
                        <a:pt x="1005" y="2115"/>
                      </a:lnTo>
                      <a:lnTo>
                        <a:pt x="1003" y="2114"/>
                      </a:lnTo>
                      <a:lnTo>
                        <a:pt x="1002" y="2114"/>
                      </a:lnTo>
                      <a:lnTo>
                        <a:pt x="999" y="2114"/>
                      </a:lnTo>
                      <a:lnTo>
                        <a:pt x="998" y="2113"/>
                      </a:lnTo>
                      <a:lnTo>
                        <a:pt x="996" y="2113"/>
                      </a:lnTo>
                      <a:lnTo>
                        <a:pt x="995" y="2113"/>
                      </a:lnTo>
                      <a:lnTo>
                        <a:pt x="993" y="2112"/>
                      </a:lnTo>
                      <a:lnTo>
                        <a:pt x="991" y="2112"/>
                      </a:lnTo>
                      <a:lnTo>
                        <a:pt x="990" y="2112"/>
                      </a:lnTo>
                      <a:lnTo>
                        <a:pt x="988" y="2111"/>
                      </a:lnTo>
                      <a:lnTo>
                        <a:pt x="986" y="2111"/>
                      </a:lnTo>
                      <a:lnTo>
                        <a:pt x="984" y="2110"/>
                      </a:lnTo>
                      <a:lnTo>
                        <a:pt x="983" y="2110"/>
                      </a:lnTo>
                      <a:lnTo>
                        <a:pt x="981" y="2110"/>
                      </a:lnTo>
                      <a:lnTo>
                        <a:pt x="979" y="2110"/>
                      </a:lnTo>
                      <a:lnTo>
                        <a:pt x="978" y="2109"/>
                      </a:lnTo>
                      <a:lnTo>
                        <a:pt x="976" y="2109"/>
                      </a:lnTo>
                      <a:lnTo>
                        <a:pt x="975" y="2109"/>
                      </a:lnTo>
                      <a:lnTo>
                        <a:pt x="973" y="2108"/>
                      </a:lnTo>
                      <a:lnTo>
                        <a:pt x="971" y="2108"/>
                      </a:lnTo>
                      <a:lnTo>
                        <a:pt x="970" y="2108"/>
                      </a:lnTo>
                      <a:lnTo>
                        <a:pt x="968" y="2107"/>
                      </a:lnTo>
                      <a:lnTo>
                        <a:pt x="967" y="2107"/>
                      </a:lnTo>
                      <a:lnTo>
                        <a:pt x="965" y="2107"/>
                      </a:lnTo>
                      <a:lnTo>
                        <a:pt x="963" y="2106"/>
                      </a:lnTo>
                      <a:lnTo>
                        <a:pt x="962" y="2106"/>
                      </a:lnTo>
                      <a:lnTo>
                        <a:pt x="960" y="2105"/>
                      </a:lnTo>
                      <a:lnTo>
                        <a:pt x="959" y="2105"/>
                      </a:lnTo>
                      <a:lnTo>
                        <a:pt x="957" y="2105"/>
                      </a:lnTo>
                      <a:lnTo>
                        <a:pt x="955" y="2105"/>
                      </a:lnTo>
                      <a:lnTo>
                        <a:pt x="954" y="2104"/>
                      </a:lnTo>
                      <a:lnTo>
                        <a:pt x="952" y="2104"/>
                      </a:lnTo>
                      <a:lnTo>
                        <a:pt x="951" y="2103"/>
                      </a:lnTo>
                      <a:lnTo>
                        <a:pt x="949" y="2103"/>
                      </a:lnTo>
                      <a:lnTo>
                        <a:pt x="948" y="2103"/>
                      </a:lnTo>
                      <a:lnTo>
                        <a:pt x="946" y="2103"/>
                      </a:lnTo>
                      <a:lnTo>
                        <a:pt x="945" y="2102"/>
                      </a:lnTo>
                      <a:lnTo>
                        <a:pt x="943" y="2102"/>
                      </a:lnTo>
                      <a:lnTo>
                        <a:pt x="942" y="2102"/>
                      </a:lnTo>
                      <a:lnTo>
                        <a:pt x="940" y="2101"/>
                      </a:lnTo>
                      <a:lnTo>
                        <a:pt x="938" y="2101"/>
                      </a:lnTo>
                      <a:lnTo>
                        <a:pt x="937" y="2101"/>
                      </a:lnTo>
                      <a:lnTo>
                        <a:pt x="936" y="2100"/>
                      </a:lnTo>
                      <a:lnTo>
                        <a:pt x="934" y="2100"/>
                      </a:lnTo>
                      <a:lnTo>
                        <a:pt x="933" y="2100"/>
                      </a:lnTo>
                      <a:lnTo>
                        <a:pt x="931" y="2099"/>
                      </a:lnTo>
                      <a:lnTo>
                        <a:pt x="930" y="2099"/>
                      </a:lnTo>
                      <a:lnTo>
                        <a:pt x="928" y="2098"/>
                      </a:lnTo>
                      <a:lnTo>
                        <a:pt x="927" y="2098"/>
                      </a:lnTo>
                      <a:lnTo>
                        <a:pt x="925" y="2098"/>
                      </a:lnTo>
                      <a:lnTo>
                        <a:pt x="924" y="2098"/>
                      </a:lnTo>
                      <a:lnTo>
                        <a:pt x="922" y="2097"/>
                      </a:lnTo>
                      <a:lnTo>
                        <a:pt x="921" y="2097"/>
                      </a:lnTo>
                      <a:lnTo>
                        <a:pt x="920" y="2096"/>
                      </a:lnTo>
                      <a:lnTo>
                        <a:pt x="918" y="2096"/>
                      </a:lnTo>
                      <a:lnTo>
                        <a:pt x="917" y="2096"/>
                      </a:lnTo>
                      <a:lnTo>
                        <a:pt x="917" y="2096"/>
                      </a:lnTo>
                      <a:lnTo>
                        <a:pt x="915" y="2096"/>
                      </a:lnTo>
                      <a:lnTo>
                        <a:pt x="914" y="2095"/>
                      </a:lnTo>
                      <a:lnTo>
                        <a:pt x="913" y="2095"/>
                      </a:lnTo>
                      <a:lnTo>
                        <a:pt x="911" y="2095"/>
                      </a:lnTo>
                      <a:lnTo>
                        <a:pt x="910" y="2094"/>
                      </a:lnTo>
                      <a:lnTo>
                        <a:pt x="908" y="2094"/>
                      </a:lnTo>
                      <a:lnTo>
                        <a:pt x="907" y="2094"/>
                      </a:lnTo>
                      <a:lnTo>
                        <a:pt x="906" y="2093"/>
                      </a:lnTo>
                      <a:lnTo>
                        <a:pt x="904" y="2093"/>
                      </a:lnTo>
                      <a:lnTo>
                        <a:pt x="903" y="2093"/>
                      </a:lnTo>
                      <a:lnTo>
                        <a:pt x="901" y="2092"/>
                      </a:lnTo>
                      <a:lnTo>
                        <a:pt x="900" y="2092"/>
                      </a:lnTo>
                      <a:lnTo>
                        <a:pt x="899" y="2091"/>
                      </a:lnTo>
                      <a:lnTo>
                        <a:pt x="897" y="2091"/>
                      </a:lnTo>
                      <a:lnTo>
                        <a:pt x="896" y="2091"/>
                      </a:lnTo>
                      <a:lnTo>
                        <a:pt x="895" y="2091"/>
                      </a:lnTo>
                      <a:lnTo>
                        <a:pt x="893" y="2090"/>
                      </a:lnTo>
                      <a:lnTo>
                        <a:pt x="892" y="2090"/>
                      </a:lnTo>
                      <a:lnTo>
                        <a:pt x="891" y="2089"/>
                      </a:lnTo>
                      <a:lnTo>
                        <a:pt x="889" y="2089"/>
                      </a:lnTo>
                      <a:lnTo>
                        <a:pt x="888" y="2089"/>
                      </a:lnTo>
                      <a:lnTo>
                        <a:pt x="887" y="2089"/>
                      </a:lnTo>
                      <a:lnTo>
                        <a:pt x="885" y="2088"/>
                      </a:lnTo>
                      <a:lnTo>
                        <a:pt x="884" y="2088"/>
                      </a:lnTo>
                      <a:lnTo>
                        <a:pt x="882" y="2088"/>
                      </a:lnTo>
                      <a:lnTo>
                        <a:pt x="881" y="2087"/>
                      </a:lnTo>
                      <a:lnTo>
                        <a:pt x="880" y="2087"/>
                      </a:lnTo>
                      <a:lnTo>
                        <a:pt x="879" y="2087"/>
                      </a:lnTo>
                      <a:lnTo>
                        <a:pt x="877" y="2086"/>
                      </a:lnTo>
                      <a:lnTo>
                        <a:pt x="876" y="2086"/>
                      </a:lnTo>
                      <a:lnTo>
                        <a:pt x="875" y="2086"/>
                      </a:lnTo>
                      <a:lnTo>
                        <a:pt x="873" y="2085"/>
                      </a:lnTo>
                      <a:lnTo>
                        <a:pt x="872" y="2085"/>
                      </a:lnTo>
                      <a:lnTo>
                        <a:pt x="871" y="2084"/>
                      </a:lnTo>
                      <a:lnTo>
                        <a:pt x="870" y="2084"/>
                      </a:lnTo>
                      <a:lnTo>
                        <a:pt x="868" y="2084"/>
                      </a:lnTo>
                      <a:lnTo>
                        <a:pt x="867" y="2084"/>
                      </a:lnTo>
                      <a:lnTo>
                        <a:pt x="866" y="2083"/>
                      </a:lnTo>
                      <a:lnTo>
                        <a:pt x="865" y="2083"/>
                      </a:lnTo>
                      <a:lnTo>
                        <a:pt x="863" y="2083"/>
                      </a:lnTo>
                      <a:lnTo>
                        <a:pt x="862" y="2082"/>
                      </a:lnTo>
                      <a:lnTo>
                        <a:pt x="861" y="2082"/>
                      </a:lnTo>
                      <a:lnTo>
                        <a:pt x="860" y="2082"/>
                      </a:lnTo>
                      <a:lnTo>
                        <a:pt x="859" y="2081"/>
                      </a:lnTo>
                      <a:lnTo>
                        <a:pt x="857" y="2081"/>
                      </a:lnTo>
                      <a:lnTo>
                        <a:pt x="856" y="2081"/>
                      </a:lnTo>
                      <a:lnTo>
                        <a:pt x="855" y="2080"/>
                      </a:lnTo>
                      <a:lnTo>
                        <a:pt x="854" y="2080"/>
                      </a:lnTo>
                      <a:lnTo>
                        <a:pt x="852" y="2080"/>
                      </a:lnTo>
                      <a:lnTo>
                        <a:pt x="851" y="2079"/>
                      </a:lnTo>
                      <a:lnTo>
                        <a:pt x="850" y="2079"/>
                      </a:lnTo>
                      <a:lnTo>
                        <a:pt x="849" y="2079"/>
                      </a:lnTo>
                      <a:lnTo>
                        <a:pt x="847" y="2078"/>
                      </a:lnTo>
                      <a:lnTo>
                        <a:pt x="846" y="2078"/>
                      </a:lnTo>
                      <a:lnTo>
                        <a:pt x="845" y="2077"/>
                      </a:lnTo>
                      <a:lnTo>
                        <a:pt x="844" y="2077"/>
                      </a:lnTo>
                      <a:lnTo>
                        <a:pt x="843" y="2077"/>
                      </a:lnTo>
                      <a:lnTo>
                        <a:pt x="842" y="2077"/>
                      </a:lnTo>
                      <a:lnTo>
                        <a:pt x="840" y="2076"/>
                      </a:lnTo>
                      <a:lnTo>
                        <a:pt x="839" y="2076"/>
                      </a:lnTo>
                      <a:lnTo>
                        <a:pt x="838" y="2076"/>
                      </a:lnTo>
                      <a:lnTo>
                        <a:pt x="837" y="2075"/>
                      </a:lnTo>
                      <a:lnTo>
                        <a:pt x="836" y="2075"/>
                      </a:lnTo>
                      <a:lnTo>
                        <a:pt x="835" y="2075"/>
                      </a:lnTo>
                      <a:lnTo>
                        <a:pt x="833" y="2074"/>
                      </a:lnTo>
                      <a:lnTo>
                        <a:pt x="832" y="2074"/>
                      </a:lnTo>
                      <a:lnTo>
                        <a:pt x="831" y="2074"/>
                      </a:lnTo>
                      <a:lnTo>
                        <a:pt x="830" y="2073"/>
                      </a:lnTo>
                      <a:lnTo>
                        <a:pt x="829" y="2073"/>
                      </a:lnTo>
                      <a:lnTo>
                        <a:pt x="828" y="2072"/>
                      </a:lnTo>
                      <a:lnTo>
                        <a:pt x="826" y="2072"/>
                      </a:lnTo>
                      <a:lnTo>
                        <a:pt x="826" y="2072"/>
                      </a:lnTo>
                      <a:lnTo>
                        <a:pt x="824" y="2072"/>
                      </a:lnTo>
                      <a:lnTo>
                        <a:pt x="823" y="2071"/>
                      </a:lnTo>
                      <a:lnTo>
                        <a:pt x="822" y="2071"/>
                      </a:lnTo>
                      <a:lnTo>
                        <a:pt x="821" y="2070"/>
                      </a:lnTo>
                      <a:lnTo>
                        <a:pt x="820" y="2070"/>
                      </a:lnTo>
                      <a:lnTo>
                        <a:pt x="819" y="2070"/>
                      </a:lnTo>
                      <a:lnTo>
                        <a:pt x="817" y="2070"/>
                      </a:lnTo>
                      <a:lnTo>
                        <a:pt x="817" y="2069"/>
                      </a:lnTo>
                      <a:lnTo>
                        <a:pt x="815" y="2069"/>
                      </a:lnTo>
                      <a:lnTo>
                        <a:pt x="814" y="2069"/>
                      </a:lnTo>
                      <a:lnTo>
                        <a:pt x="813" y="2068"/>
                      </a:lnTo>
                      <a:lnTo>
                        <a:pt x="812" y="2068"/>
                      </a:lnTo>
                      <a:lnTo>
                        <a:pt x="811" y="2068"/>
                      </a:lnTo>
                      <a:lnTo>
                        <a:pt x="810" y="2067"/>
                      </a:lnTo>
                      <a:lnTo>
                        <a:pt x="809" y="2067"/>
                      </a:lnTo>
                      <a:lnTo>
                        <a:pt x="808" y="2067"/>
                      </a:lnTo>
                      <a:lnTo>
                        <a:pt x="807" y="2066"/>
                      </a:lnTo>
                      <a:lnTo>
                        <a:pt x="805" y="2066"/>
                      </a:lnTo>
                      <a:lnTo>
                        <a:pt x="805" y="2065"/>
                      </a:lnTo>
                      <a:lnTo>
                        <a:pt x="803" y="2065"/>
                      </a:lnTo>
                      <a:lnTo>
                        <a:pt x="802" y="2065"/>
                      </a:lnTo>
                      <a:lnTo>
                        <a:pt x="801" y="2065"/>
                      </a:lnTo>
                      <a:lnTo>
                        <a:pt x="800" y="2064"/>
                      </a:lnTo>
                      <a:lnTo>
                        <a:pt x="799" y="2064"/>
                      </a:lnTo>
                      <a:lnTo>
                        <a:pt x="798" y="2064"/>
                      </a:lnTo>
                      <a:lnTo>
                        <a:pt x="797" y="2063"/>
                      </a:lnTo>
                      <a:lnTo>
                        <a:pt x="796" y="2063"/>
                      </a:lnTo>
                      <a:lnTo>
                        <a:pt x="795" y="2063"/>
                      </a:lnTo>
                      <a:lnTo>
                        <a:pt x="794" y="2062"/>
                      </a:lnTo>
                      <a:lnTo>
                        <a:pt x="793" y="2062"/>
                      </a:lnTo>
                      <a:lnTo>
                        <a:pt x="792" y="2062"/>
                      </a:lnTo>
                      <a:lnTo>
                        <a:pt x="791" y="2061"/>
                      </a:lnTo>
                      <a:lnTo>
                        <a:pt x="790" y="2061"/>
                      </a:lnTo>
                      <a:lnTo>
                        <a:pt x="789" y="2061"/>
                      </a:lnTo>
                      <a:lnTo>
                        <a:pt x="788" y="2060"/>
                      </a:lnTo>
                      <a:lnTo>
                        <a:pt x="787" y="2060"/>
                      </a:lnTo>
                      <a:lnTo>
                        <a:pt x="786" y="2060"/>
                      </a:lnTo>
                      <a:lnTo>
                        <a:pt x="785" y="2059"/>
                      </a:lnTo>
                      <a:lnTo>
                        <a:pt x="784" y="2059"/>
                      </a:lnTo>
                      <a:lnTo>
                        <a:pt x="783" y="2058"/>
                      </a:lnTo>
                      <a:lnTo>
                        <a:pt x="781" y="2058"/>
                      </a:lnTo>
                      <a:lnTo>
                        <a:pt x="781" y="2058"/>
                      </a:lnTo>
                      <a:lnTo>
                        <a:pt x="779" y="2058"/>
                      </a:lnTo>
                      <a:lnTo>
                        <a:pt x="779" y="2057"/>
                      </a:lnTo>
                      <a:lnTo>
                        <a:pt x="778" y="2057"/>
                      </a:lnTo>
                      <a:lnTo>
                        <a:pt x="777" y="2057"/>
                      </a:lnTo>
                      <a:lnTo>
                        <a:pt x="776" y="2056"/>
                      </a:lnTo>
                      <a:lnTo>
                        <a:pt x="774" y="2056"/>
                      </a:lnTo>
                      <a:lnTo>
                        <a:pt x="774" y="2056"/>
                      </a:lnTo>
                      <a:lnTo>
                        <a:pt x="773" y="2055"/>
                      </a:lnTo>
                      <a:lnTo>
                        <a:pt x="772" y="2055"/>
                      </a:lnTo>
                      <a:lnTo>
                        <a:pt x="771" y="2055"/>
                      </a:lnTo>
                      <a:lnTo>
                        <a:pt x="770" y="2054"/>
                      </a:lnTo>
                      <a:lnTo>
                        <a:pt x="769" y="2054"/>
                      </a:lnTo>
                      <a:lnTo>
                        <a:pt x="768" y="2054"/>
                      </a:lnTo>
                      <a:lnTo>
                        <a:pt x="767" y="2053"/>
                      </a:lnTo>
                      <a:lnTo>
                        <a:pt x="766" y="2053"/>
                      </a:lnTo>
                      <a:lnTo>
                        <a:pt x="765" y="2053"/>
                      </a:lnTo>
                      <a:lnTo>
                        <a:pt x="764" y="2052"/>
                      </a:lnTo>
                      <a:lnTo>
                        <a:pt x="763" y="2052"/>
                      </a:lnTo>
                      <a:lnTo>
                        <a:pt x="762" y="2051"/>
                      </a:lnTo>
                      <a:lnTo>
                        <a:pt x="761" y="2051"/>
                      </a:lnTo>
                      <a:lnTo>
                        <a:pt x="760" y="2051"/>
                      </a:lnTo>
                      <a:lnTo>
                        <a:pt x="759" y="2051"/>
                      </a:lnTo>
                      <a:lnTo>
                        <a:pt x="758" y="2050"/>
                      </a:lnTo>
                      <a:lnTo>
                        <a:pt x="757" y="2050"/>
                      </a:lnTo>
                      <a:lnTo>
                        <a:pt x="756" y="2050"/>
                      </a:lnTo>
                      <a:lnTo>
                        <a:pt x="756" y="2049"/>
                      </a:lnTo>
                      <a:lnTo>
                        <a:pt x="755" y="2049"/>
                      </a:lnTo>
                      <a:lnTo>
                        <a:pt x="753" y="2049"/>
                      </a:lnTo>
                      <a:lnTo>
                        <a:pt x="753" y="2048"/>
                      </a:lnTo>
                      <a:lnTo>
                        <a:pt x="752" y="2048"/>
                      </a:lnTo>
                      <a:lnTo>
                        <a:pt x="751" y="2048"/>
                      </a:lnTo>
                      <a:lnTo>
                        <a:pt x="750" y="2047"/>
                      </a:lnTo>
                      <a:lnTo>
                        <a:pt x="749" y="2047"/>
                      </a:lnTo>
                      <a:lnTo>
                        <a:pt x="748" y="2047"/>
                      </a:lnTo>
                      <a:lnTo>
                        <a:pt x="747" y="2047"/>
                      </a:lnTo>
                      <a:lnTo>
                        <a:pt x="746" y="2046"/>
                      </a:lnTo>
                      <a:lnTo>
                        <a:pt x="745" y="2046"/>
                      </a:lnTo>
                      <a:lnTo>
                        <a:pt x="744" y="2045"/>
                      </a:lnTo>
                      <a:lnTo>
                        <a:pt x="744" y="2045"/>
                      </a:lnTo>
                      <a:lnTo>
                        <a:pt x="743" y="2044"/>
                      </a:lnTo>
                      <a:lnTo>
                        <a:pt x="741" y="2044"/>
                      </a:lnTo>
                      <a:lnTo>
                        <a:pt x="741" y="2044"/>
                      </a:lnTo>
                      <a:lnTo>
                        <a:pt x="740" y="2044"/>
                      </a:lnTo>
                      <a:lnTo>
                        <a:pt x="739" y="2043"/>
                      </a:lnTo>
                      <a:lnTo>
                        <a:pt x="738" y="2043"/>
                      </a:lnTo>
                      <a:lnTo>
                        <a:pt x="737" y="2043"/>
                      </a:lnTo>
                      <a:lnTo>
                        <a:pt x="736" y="2042"/>
                      </a:lnTo>
                      <a:lnTo>
                        <a:pt x="735" y="2042"/>
                      </a:lnTo>
                      <a:lnTo>
                        <a:pt x="734" y="2042"/>
                      </a:lnTo>
                      <a:lnTo>
                        <a:pt x="734" y="2041"/>
                      </a:lnTo>
                      <a:lnTo>
                        <a:pt x="733" y="2041"/>
                      </a:lnTo>
                      <a:lnTo>
                        <a:pt x="732" y="2041"/>
                      </a:lnTo>
                      <a:lnTo>
                        <a:pt x="731" y="2040"/>
                      </a:lnTo>
                      <a:lnTo>
                        <a:pt x="730" y="2040"/>
                      </a:lnTo>
                      <a:lnTo>
                        <a:pt x="729" y="2040"/>
                      </a:lnTo>
                      <a:lnTo>
                        <a:pt x="728" y="2040"/>
                      </a:lnTo>
                      <a:lnTo>
                        <a:pt x="727" y="2039"/>
                      </a:lnTo>
                      <a:lnTo>
                        <a:pt x="727" y="2039"/>
                      </a:lnTo>
                      <a:lnTo>
                        <a:pt x="726" y="2038"/>
                      </a:lnTo>
                      <a:lnTo>
                        <a:pt x="725" y="2038"/>
                      </a:lnTo>
                      <a:lnTo>
                        <a:pt x="724" y="2038"/>
                      </a:lnTo>
                      <a:lnTo>
                        <a:pt x="723" y="2037"/>
                      </a:lnTo>
                      <a:lnTo>
                        <a:pt x="723" y="2037"/>
                      </a:lnTo>
                      <a:lnTo>
                        <a:pt x="722" y="2037"/>
                      </a:lnTo>
                      <a:lnTo>
                        <a:pt x="721" y="2036"/>
                      </a:lnTo>
                      <a:lnTo>
                        <a:pt x="720" y="2036"/>
                      </a:lnTo>
                      <a:lnTo>
                        <a:pt x="719" y="2036"/>
                      </a:lnTo>
                      <a:lnTo>
                        <a:pt x="718" y="2035"/>
                      </a:lnTo>
                      <a:lnTo>
                        <a:pt x="718" y="2035"/>
                      </a:lnTo>
                      <a:lnTo>
                        <a:pt x="717" y="2035"/>
                      </a:lnTo>
                      <a:lnTo>
                        <a:pt x="716" y="2034"/>
                      </a:lnTo>
                      <a:lnTo>
                        <a:pt x="715" y="2034"/>
                      </a:lnTo>
                      <a:lnTo>
                        <a:pt x="714" y="2034"/>
                      </a:lnTo>
                      <a:lnTo>
                        <a:pt x="713" y="2033"/>
                      </a:lnTo>
                      <a:lnTo>
                        <a:pt x="713" y="2033"/>
                      </a:lnTo>
                      <a:lnTo>
                        <a:pt x="712" y="2032"/>
                      </a:lnTo>
                      <a:lnTo>
                        <a:pt x="711" y="2032"/>
                      </a:lnTo>
                      <a:lnTo>
                        <a:pt x="710" y="2032"/>
                      </a:lnTo>
                      <a:lnTo>
                        <a:pt x="709" y="2032"/>
                      </a:lnTo>
                      <a:lnTo>
                        <a:pt x="709" y="2031"/>
                      </a:lnTo>
                      <a:lnTo>
                        <a:pt x="708" y="2031"/>
                      </a:lnTo>
                      <a:lnTo>
                        <a:pt x="707" y="2031"/>
                      </a:lnTo>
                      <a:lnTo>
                        <a:pt x="706" y="2030"/>
                      </a:lnTo>
                      <a:lnTo>
                        <a:pt x="705" y="2030"/>
                      </a:lnTo>
                      <a:lnTo>
                        <a:pt x="704" y="2030"/>
                      </a:lnTo>
                      <a:lnTo>
                        <a:pt x="704" y="2029"/>
                      </a:lnTo>
                      <a:lnTo>
                        <a:pt x="703" y="2029"/>
                      </a:lnTo>
                      <a:lnTo>
                        <a:pt x="702" y="2029"/>
                      </a:lnTo>
                      <a:lnTo>
                        <a:pt x="701" y="2028"/>
                      </a:lnTo>
                      <a:lnTo>
                        <a:pt x="700" y="2028"/>
                      </a:lnTo>
                      <a:lnTo>
                        <a:pt x="699" y="2028"/>
                      </a:lnTo>
                      <a:lnTo>
                        <a:pt x="699" y="2028"/>
                      </a:lnTo>
                      <a:lnTo>
                        <a:pt x="698" y="2027"/>
                      </a:lnTo>
                      <a:lnTo>
                        <a:pt x="697" y="2027"/>
                      </a:lnTo>
                      <a:lnTo>
                        <a:pt x="697" y="2026"/>
                      </a:lnTo>
                      <a:lnTo>
                        <a:pt x="696" y="2026"/>
                      </a:lnTo>
                      <a:lnTo>
                        <a:pt x="695" y="2025"/>
                      </a:lnTo>
                      <a:lnTo>
                        <a:pt x="694" y="2025"/>
                      </a:lnTo>
                      <a:lnTo>
                        <a:pt x="693" y="2025"/>
                      </a:lnTo>
                      <a:lnTo>
                        <a:pt x="692" y="2025"/>
                      </a:lnTo>
                      <a:lnTo>
                        <a:pt x="692" y="2024"/>
                      </a:lnTo>
                      <a:lnTo>
                        <a:pt x="691" y="2024"/>
                      </a:lnTo>
                      <a:lnTo>
                        <a:pt x="690" y="2024"/>
                      </a:lnTo>
                      <a:lnTo>
                        <a:pt x="690" y="2023"/>
                      </a:lnTo>
                      <a:lnTo>
                        <a:pt x="689" y="2023"/>
                      </a:lnTo>
                      <a:lnTo>
                        <a:pt x="688" y="2023"/>
                      </a:lnTo>
                      <a:lnTo>
                        <a:pt x="687" y="2022"/>
                      </a:lnTo>
                      <a:lnTo>
                        <a:pt x="686" y="2022"/>
                      </a:lnTo>
                      <a:lnTo>
                        <a:pt x="685" y="2022"/>
                      </a:lnTo>
                      <a:lnTo>
                        <a:pt x="685" y="2021"/>
                      </a:lnTo>
                      <a:lnTo>
                        <a:pt x="684" y="2021"/>
                      </a:lnTo>
                      <a:lnTo>
                        <a:pt x="683" y="2021"/>
                      </a:lnTo>
                      <a:lnTo>
                        <a:pt x="683" y="2021"/>
                      </a:lnTo>
                      <a:lnTo>
                        <a:pt x="682" y="2020"/>
                      </a:lnTo>
                      <a:lnTo>
                        <a:pt x="681" y="2020"/>
                      </a:lnTo>
                      <a:lnTo>
                        <a:pt x="681" y="2019"/>
                      </a:lnTo>
                      <a:lnTo>
                        <a:pt x="680" y="2019"/>
                      </a:lnTo>
                      <a:lnTo>
                        <a:pt x="679" y="2019"/>
                      </a:lnTo>
                      <a:lnTo>
                        <a:pt x="678" y="2018"/>
                      </a:lnTo>
                      <a:lnTo>
                        <a:pt x="677" y="2018"/>
                      </a:lnTo>
                      <a:lnTo>
                        <a:pt x="677" y="2018"/>
                      </a:lnTo>
                      <a:lnTo>
                        <a:pt x="676" y="2017"/>
                      </a:lnTo>
                      <a:lnTo>
                        <a:pt x="675" y="2017"/>
                      </a:lnTo>
                      <a:lnTo>
                        <a:pt x="674" y="2017"/>
                      </a:lnTo>
                      <a:lnTo>
                        <a:pt x="674" y="2016"/>
                      </a:lnTo>
                      <a:lnTo>
                        <a:pt x="673" y="2016"/>
                      </a:lnTo>
                      <a:lnTo>
                        <a:pt x="672" y="2016"/>
                      </a:lnTo>
                      <a:lnTo>
                        <a:pt x="671" y="2015"/>
                      </a:lnTo>
                      <a:lnTo>
                        <a:pt x="671" y="2015"/>
                      </a:lnTo>
                      <a:lnTo>
                        <a:pt x="670" y="2015"/>
                      </a:lnTo>
                      <a:lnTo>
                        <a:pt x="669" y="2014"/>
                      </a:lnTo>
                      <a:lnTo>
                        <a:pt x="669" y="2014"/>
                      </a:lnTo>
                      <a:lnTo>
                        <a:pt x="668" y="2014"/>
                      </a:lnTo>
                      <a:lnTo>
                        <a:pt x="667" y="2014"/>
                      </a:lnTo>
                      <a:lnTo>
                        <a:pt x="666" y="2013"/>
                      </a:lnTo>
                      <a:lnTo>
                        <a:pt x="666" y="2013"/>
                      </a:lnTo>
                      <a:lnTo>
                        <a:pt x="666" y="2013"/>
                      </a:lnTo>
                      <a:lnTo>
                        <a:pt x="665" y="2012"/>
                      </a:lnTo>
                      <a:lnTo>
                        <a:pt x="664" y="2012"/>
                      </a:lnTo>
                      <a:lnTo>
                        <a:pt x="664" y="2012"/>
                      </a:lnTo>
                      <a:lnTo>
                        <a:pt x="663" y="2011"/>
                      </a:lnTo>
                      <a:lnTo>
                        <a:pt x="662" y="2011"/>
                      </a:lnTo>
                      <a:lnTo>
                        <a:pt x="662" y="2011"/>
                      </a:lnTo>
                      <a:lnTo>
                        <a:pt x="661" y="2010"/>
                      </a:lnTo>
                      <a:lnTo>
                        <a:pt x="660" y="2010"/>
                      </a:lnTo>
                      <a:lnTo>
                        <a:pt x="659" y="2010"/>
                      </a:lnTo>
                      <a:lnTo>
                        <a:pt x="659" y="2009"/>
                      </a:lnTo>
                      <a:lnTo>
                        <a:pt x="658" y="2009"/>
                      </a:lnTo>
                      <a:lnTo>
                        <a:pt x="657" y="2009"/>
                      </a:lnTo>
                      <a:lnTo>
                        <a:pt x="657" y="2008"/>
                      </a:lnTo>
                      <a:lnTo>
                        <a:pt x="656" y="2008"/>
                      </a:lnTo>
                      <a:lnTo>
                        <a:pt x="655" y="2008"/>
                      </a:lnTo>
                      <a:lnTo>
                        <a:pt x="655" y="2007"/>
                      </a:lnTo>
                      <a:lnTo>
                        <a:pt x="654" y="2007"/>
                      </a:lnTo>
                      <a:lnTo>
                        <a:pt x="653" y="2007"/>
                      </a:lnTo>
                      <a:lnTo>
                        <a:pt x="652" y="2007"/>
                      </a:lnTo>
                      <a:lnTo>
                        <a:pt x="652" y="2006"/>
                      </a:lnTo>
                      <a:lnTo>
                        <a:pt x="651" y="2006"/>
                      </a:lnTo>
                      <a:lnTo>
                        <a:pt x="650" y="2005"/>
                      </a:lnTo>
                      <a:lnTo>
                        <a:pt x="650" y="2005"/>
                      </a:lnTo>
                      <a:lnTo>
                        <a:pt x="649" y="2005"/>
                      </a:lnTo>
                      <a:lnTo>
                        <a:pt x="648" y="2004"/>
                      </a:lnTo>
                      <a:lnTo>
                        <a:pt x="648" y="2004"/>
                      </a:lnTo>
                      <a:lnTo>
                        <a:pt x="647" y="2004"/>
                      </a:lnTo>
                      <a:lnTo>
                        <a:pt x="647" y="2003"/>
                      </a:lnTo>
                      <a:lnTo>
                        <a:pt x="646" y="2003"/>
                      </a:lnTo>
                      <a:lnTo>
                        <a:pt x="645" y="2003"/>
                      </a:lnTo>
                      <a:lnTo>
                        <a:pt x="645" y="2002"/>
                      </a:lnTo>
                      <a:lnTo>
                        <a:pt x="644" y="2002"/>
                      </a:lnTo>
                      <a:lnTo>
                        <a:pt x="643" y="2002"/>
                      </a:lnTo>
                      <a:lnTo>
                        <a:pt x="643" y="2002"/>
                      </a:lnTo>
                      <a:lnTo>
                        <a:pt x="642" y="2001"/>
                      </a:lnTo>
                      <a:lnTo>
                        <a:pt x="641" y="2001"/>
                      </a:lnTo>
                      <a:lnTo>
                        <a:pt x="641" y="2000"/>
                      </a:lnTo>
                      <a:lnTo>
                        <a:pt x="640" y="2000"/>
                      </a:lnTo>
                      <a:lnTo>
                        <a:pt x="639" y="1999"/>
                      </a:lnTo>
                      <a:lnTo>
                        <a:pt x="638" y="1999"/>
                      </a:lnTo>
                      <a:lnTo>
                        <a:pt x="638" y="1999"/>
                      </a:lnTo>
                      <a:lnTo>
                        <a:pt x="637" y="1999"/>
                      </a:lnTo>
                      <a:lnTo>
                        <a:pt x="637" y="1998"/>
                      </a:lnTo>
                      <a:lnTo>
                        <a:pt x="636" y="1998"/>
                      </a:lnTo>
                      <a:lnTo>
                        <a:pt x="636" y="1998"/>
                      </a:lnTo>
                      <a:lnTo>
                        <a:pt x="635" y="1997"/>
                      </a:lnTo>
                      <a:lnTo>
                        <a:pt x="634" y="1997"/>
                      </a:lnTo>
                      <a:lnTo>
                        <a:pt x="634" y="1997"/>
                      </a:lnTo>
                      <a:lnTo>
                        <a:pt x="633" y="1996"/>
                      </a:lnTo>
                      <a:lnTo>
                        <a:pt x="632" y="1996"/>
                      </a:lnTo>
                      <a:lnTo>
                        <a:pt x="631" y="1996"/>
                      </a:lnTo>
                      <a:lnTo>
                        <a:pt x="631" y="1995"/>
                      </a:lnTo>
                      <a:lnTo>
                        <a:pt x="630" y="1995"/>
                      </a:lnTo>
                      <a:lnTo>
                        <a:pt x="630" y="1995"/>
                      </a:lnTo>
                      <a:lnTo>
                        <a:pt x="629" y="1995"/>
                      </a:lnTo>
                      <a:lnTo>
                        <a:pt x="629" y="1994"/>
                      </a:lnTo>
                      <a:lnTo>
                        <a:pt x="628" y="1994"/>
                      </a:lnTo>
                      <a:lnTo>
                        <a:pt x="627" y="1993"/>
                      </a:lnTo>
                      <a:lnTo>
                        <a:pt x="627" y="1993"/>
                      </a:lnTo>
                      <a:lnTo>
                        <a:pt x="626" y="1993"/>
                      </a:lnTo>
                      <a:lnTo>
                        <a:pt x="625" y="1992"/>
                      </a:lnTo>
                      <a:lnTo>
                        <a:pt x="625" y="1992"/>
                      </a:lnTo>
                      <a:lnTo>
                        <a:pt x="624" y="1992"/>
                      </a:lnTo>
                      <a:lnTo>
                        <a:pt x="624" y="1991"/>
                      </a:lnTo>
                      <a:lnTo>
                        <a:pt x="623" y="1991"/>
                      </a:lnTo>
                      <a:lnTo>
                        <a:pt x="622" y="1991"/>
                      </a:lnTo>
                      <a:lnTo>
                        <a:pt x="622" y="1990"/>
                      </a:lnTo>
                      <a:lnTo>
                        <a:pt x="621" y="1990"/>
                      </a:lnTo>
                      <a:lnTo>
                        <a:pt x="620" y="1990"/>
                      </a:lnTo>
                      <a:lnTo>
                        <a:pt x="620" y="1989"/>
                      </a:lnTo>
                      <a:lnTo>
                        <a:pt x="619" y="1989"/>
                      </a:lnTo>
                      <a:lnTo>
                        <a:pt x="619" y="1989"/>
                      </a:lnTo>
                      <a:lnTo>
                        <a:pt x="618" y="1988"/>
                      </a:lnTo>
                      <a:lnTo>
                        <a:pt x="617" y="1988"/>
                      </a:lnTo>
                      <a:lnTo>
                        <a:pt x="617" y="1988"/>
                      </a:lnTo>
                      <a:lnTo>
                        <a:pt x="616" y="1988"/>
                      </a:lnTo>
                      <a:lnTo>
                        <a:pt x="615" y="1987"/>
                      </a:lnTo>
                      <a:lnTo>
                        <a:pt x="615" y="1987"/>
                      </a:lnTo>
                      <a:lnTo>
                        <a:pt x="614" y="1986"/>
                      </a:lnTo>
                      <a:lnTo>
                        <a:pt x="614" y="1986"/>
                      </a:lnTo>
                      <a:lnTo>
                        <a:pt x="613" y="1986"/>
                      </a:lnTo>
                      <a:lnTo>
                        <a:pt x="613" y="1985"/>
                      </a:lnTo>
                      <a:lnTo>
                        <a:pt x="612" y="1985"/>
                      </a:lnTo>
                      <a:lnTo>
                        <a:pt x="611" y="1985"/>
                      </a:lnTo>
                      <a:lnTo>
                        <a:pt x="611" y="1984"/>
                      </a:lnTo>
                      <a:lnTo>
                        <a:pt x="610" y="1984"/>
                      </a:lnTo>
                      <a:lnTo>
                        <a:pt x="610" y="1984"/>
                      </a:lnTo>
                      <a:lnTo>
                        <a:pt x="609" y="1983"/>
                      </a:lnTo>
                      <a:lnTo>
                        <a:pt x="608" y="1983"/>
                      </a:lnTo>
                      <a:lnTo>
                        <a:pt x="608" y="1983"/>
                      </a:lnTo>
                      <a:lnTo>
                        <a:pt x="607" y="1982"/>
                      </a:lnTo>
                      <a:lnTo>
                        <a:pt x="607" y="1982"/>
                      </a:lnTo>
                      <a:lnTo>
                        <a:pt x="606" y="1982"/>
                      </a:lnTo>
                      <a:lnTo>
                        <a:pt x="605" y="1981"/>
                      </a:lnTo>
                      <a:lnTo>
                        <a:pt x="605" y="1981"/>
                      </a:lnTo>
                      <a:lnTo>
                        <a:pt x="604" y="1981"/>
                      </a:lnTo>
                      <a:lnTo>
                        <a:pt x="604" y="1981"/>
                      </a:lnTo>
                      <a:lnTo>
                        <a:pt x="603" y="1980"/>
                      </a:lnTo>
                      <a:lnTo>
                        <a:pt x="603" y="1980"/>
                      </a:lnTo>
                      <a:lnTo>
                        <a:pt x="602" y="1979"/>
                      </a:lnTo>
                      <a:lnTo>
                        <a:pt x="601" y="1979"/>
                      </a:lnTo>
                      <a:lnTo>
                        <a:pt x="601" y="1979"/>
                      </a:lnTo>
                      <a:lnTo>
                        <a:pt x="600" y="1978"/>
                      </a:lnTo>
                      <a:lnTo>
                        <a:pt x="600" y="1978"/>
                      </a:lnTo>
                      <a:lnTo>
                        <a:pt x="599" y="1978"/>
                      </a:lnTo>
                      <a:lnTo>
                        <a:pt x="598" y="1977"/>
                      </a:lnTo>
                      <a:lnTo>
                        <a:pt x="598" y="1977"/>
                      </a:lnTo>
                      <a:lnTo>
                        <a:pt x="598" y="1977"/>
                      </a:lnTo>
                      <a:lnTo>
                        <a:pt x="597" y="1976"/>
                      </a:lnTo>
                      <a:lnTo>
                        <a:pt x="596" y="1976"/>
                      </a:lnTo>
                      <a:lnTo>
                        <a:pt x="596" y="1976"/>
                      </a:lnTo>
                      <a:lnTo>
                        <a:pt x="595" y="1976"/>
                      </a:lnTo>
                      <a:lnTo>
                        <a:pt x="595" y="1975"/>
                      </a:lnTo>
                      <a:lnTo>
                        <a:pt x="594" y="1975"/>
                      </a:lnTo>
                      <a:lnTo>
                        <a:pt x="594" y="1974"/>
                      </a:lnTo>
                      <a:lnTo>
                        <a:pt x="593" y="1974"/>
                      </a:lnTo>
                      <a:lnTo>
                        <a:pt x="592" y="1974"/>
                      </a:lnTo>
                      <a:lnTo>
                        <a:pt x="592" y="1974"/>
                      </a:lnTo>
                      <a:lnTo>
                        <a:pt x="591" y="1973"/>
                      </a:lnTo>
                      <a:lnTo>
                        <a:pt x="591" y="1973"/>
                      </a:lnTo>
                      <a:lnTo>
                        <a:pt x="590" y="1972"/>
                      </a:lnTo>
                      <a:lnTo>
                        <a:pt x="590" y="1972"/>
                      </a:lnTo>
                      <a:lnTo>
                        <a:pt x="589" y="1972"/>
                      </a:lnTo>
                      <a:lnTo>
                        <a:pt x="589" y="1971"/>
                      </a:lnTo>
                      <a:lnTo>
                        <a:pt x="588" y="1971"/>
                      </a:lnTo>
                      <a:lnTo>
                        <a:pt x="587" y="1971"/>
                      </a:lnTo>
                      <a:lnTo>
                        <a:pt x="587" y="1970"/>
                      </a:lnTo>
                      <a:lnTo>
                        <a:pt x="587" y="1970"/>
                      </a:lnTo>
                      <a:lnTo>
                        <a:pt x="586" y="1970"/>
                      </a:lnTo>
                      <a:lnTo>
                        <a:pt x="585" y="1969"/>
                      </a:lnTo>
                      <a:lnTo>
                        <a:pt x="585" y="1969"/>
                      </a:lnTo>
                      <a:lnTo>
                        <a:pt x="584" y="1969"/>
                      </a:lnTo>
                      <a:lnTo>
                        <a:pt x="584" y="1969"/>
                      </a:lnTo>
                      <a:lnTo>
                        <a:pt x="583" y="1968"/>
                      </a:lnTo>
                      <a:lnTo>
                        <a:pt x="583" y="1968"/>
                      </a:lnTo>
                      <a:lnTo>
                        <a:pt x="582" y="1967"/>
                      </a:lnTo>
                      <a:lnTo>
                        <a:pt x="582" y="1967"/>
                      </a:lnTo>
                      <a:lnTo>
                        <a:pt x="581" y="1967"/>
                      </a:lnTo>
                      <a:lnTo>
                        <a:pt x="581" y="1967"/>
                      </a:lnTo>
                      <a:lnTo>
                        <a:pt x="580" y="1966"/>
                      </a:lnTo>
                      <a:lnTo>
                        <a:pt x="580" y="1966"/>
                      </a:lnTo>
                      <a:lnTo>
                        <a:pt x="579" y="1965"/>
                      </a:lnTo>
                      <a:lnTo>
                        <a:pt x="578" y="1965"/>
                      </a:lnTo>
                      <a:lnTo>
                        <a:pt x="578" y="1965"/>
                      </a:lnTo>
                      <a:lnTo>
                        <a:pt x="577" y="1964"/>
                      </a:lnTo>
                      <a:lnTo>
                        <a:pt x="577" y="1964"/>
                      </a:lnTo>
                      <a:lnTo>
                        <a:pt x="576" y="1964"/>
                      </a:lnTo>
                      <a:lnTo>
                        <a:pt x="576" y="1963"/>
                      </a:lnTo>
                      <a:lnTo>
                        <a:pt x="575" y="1963"/>
                      </a:lnTo>
                      <a:lnTo>
                        <a:pt x="575" y="1963"/>
                      </a:lnTo>
                      <a:lnTo>
                        <a:pt x="574" y="1962"/>
                      </a:lnTo>
                      <a:lnTo>
                        <a:pt x="574" y="1962"/>
                      </a:lnTo>
                      <a:lnTo>
                        <a:pt x="573" y="1962"/>
                      </a:lnTo>
                      <a:lnTo>
                        <a:pt x="573" y="1962"/>
                      </a:lnTo>
                      <a:lnTo>
                        <a:pt x="572" y="1961"/>
                      </a:lnTo>
                      <a:lnTo>
                        <a:pt x="572" y="1961"/>
                      </a:lnTo>
                      <a:lnTo>
                        <a:pt x="571" y="1960"/>
                      </a:lnTo>
                      <a:lnTo>
                        <a:pt x="571" y="1960"/>
                      </a:lnTo>
                      <a:lnTo>
                        <a:pt x="570" y="1960"/>
                      </a:lnTo>
                      <a:lnTo>
                        <a:pt x="570" y="1959"/>
                      </a:lnTo>
                      <a:lnTo>
                        <a:pt x="569" y="1959"/>
                      </a:lnTo>
                      <a:lnTo>
                        <a:pt x="569" y="1959"/>
                      </a:lnTo>
                      <a:lnTo>
                        <a:pt x="568" y="1958"/>
                      </a:lnTo>
                      <a:lnTo>
                        <a:pt x="568" y="1958"/>
                      </a:lnTo>
                      <a:lnTo>
                        <a:pt x="567" y="1958"/>
                      </a:lnTo>
                      <a:lnTo>
                        <a:pt x="567" y="1957"/>
                      </a:lnTo>
                      <a:lnTo>
                        <a:pt x="566" y="1957"/>
                      </a:lnTo>
                      <a:lnTo>
                        <a:pt x="566" y="1957"/>
                      </a:lnTo>
                      <a:lnTo>
                        <a:pt x="565" y="1957"/>
                      </a:lnTo>
                      <a:lnTo>
                        <a:pt x="565" y="1956"/>
                      </a:lnTo>
                      <a:lnTo>
                        <a:pt x="564" y="1956"/>
                      </a:lnTo>
                      <a:lnTo>
                        <a:pt x="564" y="1955"/>
                      </a:lnTo>
                      <a:lnTo>
                        <a:pt x="563" y="1955"/>
                      </a:lnTo>
                      <a:lnTo>
                        <a:pt x="563" y="1955"/>
                      </a:lnTo>
                      <a:lnTo>
                        <a:pt x="562" y="1955"/>
                      </a:lnTo>
                      <a:lnTo>
                        <a:pt x="562" y="1954"/>
                      </a:lnTo>
                      <a:lnTo>
                        <a:pt x="561" y="1954"/>
                      </a:lnTo>
                      <a:lnTo>
                        <a:pt x="561" y="1953"/>
                      </a:lnTo>
                      <a:lnTo>
                        <a:pt x="560" y="1953"/>
                      </a:lnTo>
                      <a:lnTo>
                        <a:pt x="560" y="1953"/>
                      </a:lnTo>
                      <a:lnTo>
                        <a:pt x="559" y="1952"/>
                      </a:lnTo>
                      <a:lnTo>
                        <a:pt x="559" y="1952"/>
                      </a:lnTo>
                      <a:lnTo>
                        <a:pt x="558" y="1952"/>
                      </a:lnTo>
                      <a:lnTo>
                        <a:pt x="558" y="1951"/>
                      </a:lnTo>
                      <a:lnTo>
                        <a:pt x="557" y="1951"/>
                      </a:lnTo>
                      <a:lnTo>
                        <a:pt x="557" y="1951"/>
                      </a:lnTo>
                      <a:lnTo>
                        <a:pt x="556" y="1950"/>
                      </a:lnTo>
                      <a:lnTo>
                        <a:pt x="556" y="1950"/>
                      </a:lnTo>
                      <a:lnTo>
                        <a:pt x="555" y="1950"/>
                      </a:lnTo>
                      <a:lnTo>
                        <a:pt x="555" y="1950"/>
                      </a:lnTo>
                      <a:lnTo>
                        <a:pt x="554" y="1949"/>
                      </a:lnTo>
                      <a:lnTo>
                        <a:pt x="554" y="1949"/>
                      </a:lnTo>
                      <a:lnTo>
                        <a:pt x="554" y="1948"/>
                      </a:lnTo>
                      <a:lnTo>
                        <a:pt x="553" y="1948"/>
                      </a:lnTo>
                      <a:lnTo>
                        <a:pt x="552" y="1948"/>
                      </a:lnTo>
                      <a:lnTo>
                        <a:pt x="552" y="1948"/>
                      </a:lnTo>
                      <a:lnTo>
                        <a:pt x="552" y="1947"/>
                      </a:lnTo>
                      <a:lnTo>
                        <a:pt x="551" y="1947"/>
                      </a:lnTo>
                      <a:lnTo>
                        <a:pt x="551" y="1946"/>
                      </a:lnTo>
                      <a:lnTo>
                        <a:pt x="550" y="1946"/>
                      </a:lnTo>
                      <a:lnTo>
                        <a:pt x="550" y="1946"/>
                      </a:lnTo>
                      <a:lnTo>
                        <a:pt x="549" y="1945"/>
                      </a:lnTo>
                      <a:lnTo>
                        <a:pt x="549" y="1945"/>
                      </a:lnTo>
                      <a:lnTo>
                        <a:pt x="548" y="1945"/>
                      </a:lnTo>
                      <a:lnTo>
                        <a:pt x="548" y="1944"/>
                      </a:lnTo>
                      <a:lnTo>
                        <a:pt x="547" y="1944"/>
                      </a:lnTo>
                      <a:lnTo>
                        <a:pt x="547" y="1944"/>
                      </a:lnTo>
                      <a:lnTo>
                        <a:pt x="547" y="1943"/>
                      </a:lnTo>
                      <a:lnTo>
                        <a:pt x="546" y="1943"/>
                      </a:lnTo>
                      <a:lnTo>
                        <a:pt x="545" y="1943"/>
                      </a:lnTo>
                      <a:lnTo>
                        <a:pt x="545" y="1943"/>
                      </a:lnTo>
                      <a:lnTo>
                        <a:pt x="545" y="1942"/>
                      </a:lnTo>
                      <a:lnTo>
                        <a:pt x="544" y="1942"/>
                      </a:lnTo>
                      <a:lnTo>
                        <a:pt x="544" y="1941"/>
                      </a:lnTo>
                      <a:lnTo>
                        <a:pt x="543" y="1941"/>
                      </a:lnTo>
                      <a:lnTo>
                        <a:pt x="543" y="1941"/>
                      </a:lnTo>
                      <a:lnTo>
                        <a:pt x="542" y="1941"/>
                      </a:lnTo>
                      <a:lnTo>
                        <a:pt x="542" y="1940"/>
                      </a:lnTo>
                      <a:lnTo>
                        <a:pt x="541" y="1940"/>
                      </a:lnTo>
                      <a:lnTo>
                        <a:pt x="541" y="1939"/>
                      </a:lnTo>
                      <a:lnTo>
                        <a:pt x="540" y="1939"/>
                      </a:lnTo>
                      <a:lnTo>
                        <a:pt x="540" y="1939"/>
                      </a:lnTo>
                      <a:lnTo>
                        <a:pt x="540" y="1938"/>
                      </a:lnTo>
                      <a:lnTo>
                        <a:pt x="539" y="1938"/>
                      </a:lnTo>
                      <a:lnTo>
                        <a:pt x="538" y="1938"/>
                      </a:lnTo>
                      <a:lnTo>
                        <a:pt x="538" y="1937"/>
                      </a:lnTo>
                      <a:lnTo>
                        <a:pt x="538" y="1937"/>
                      </a:lnTo>
                      <a:lnTo>
                        <a:pt x="537" y="1937"/>
                      </a:lnTo>
                      <a:lnTo>
                        <a:pt x="537" y="1936"/>
                      </a:lnTo>
                      <a:lnTo>
                        <a:pt x="536" y="1936"/>
                      </a:lnTo>
                      <a:lnTo>
                        <a:pt x="536" y="1936"/>
                      </a:lnTo>
                      <a:lnTo>
                        <a:pt x="535" y="1936"/>
                      </a:lnTo>
                      <a:lnTo>
                        <a:pt x="535" y="1935"/>
                      </a:lnTo>
                      <a:lnTo>
                        <a:pt x="534" y="1935"/>
                      </a:lnTo>
                      <a:lnTo>
                        <a:pt x="534" y="1934"/>
                      </a:lnTo>
                      <a:lnTo>
                        <a:pt x="533" y="1934"/>
                      </a:lnTo>
                      <a:lnTo>
                        <a:pt x="533" y="1934"/>
                      </a:lnTo>
                      <a:lnTo>
                        <a:pt x="533" y="1934"/>
                      </a:lnTo>
                      <a:lnTo>
                        <a:pt x="532" y="1933"/>
                      </a:lnTo>
                      <a:lnTo>
                        <a:pt x="532" y="1933"/>
                      </a:lnTo>
                      <a:lnTo>
                        <a:pt x="531" y="1932"/>
                      </a:lnTo>
                      <a:lnTo>
                        <a:pt x="530" y="1932"/>
                      </a:lnTo>
                      <a:lnTo>
                        <a:pt x="530" y="1932"/>
                      </a:lnTo>
                      <a:lnTo>
                        <a:pt x="530" y="1931"/>
                      </a:lnTo>
                      <a:lnTo>
                        <a:pt x="529" y="1931"/>
                      </a:lnTo>
                      <a:lnTo>
                        <a:pt x="529" y="1931"/>
                      </a:lnTo>
                      <a:lnTo>
                        <a:pt x="528" y="1931"/>
                      </a:lnTo>
                      <a:lnTo>
                        <a:pt x="528" y="1930"/>
                      </a:lnTo>
                      <a:lnTo>
                        <a:pt x="528" y="1930"/>
                      </a:lnTo>
                      <a:lnTo>
                        <a:pt x="527" y="1929"/>
                      </a:lnTo>
                      <a:lnTo>
                        <a:pt x="527" y="1929"/>
                      </a:lnTo>
                      <a:lnTo>
                        <a:pt x="526" y="1929"/>
                      </a:lnTo>
                      <a:lnTo>
                        <a:pt x="526" y="1929"/>
                      </a:lnTo>
                      <a:lnTo>
                        <a:pt x="526" y="1928"/>
                      </a:lnTo>
                      <a:lnTo>
                        <a:pt x="525" y="1928"/>
                      </a:lnTo>
                      <a:lnTo>
                        <a:pt x="525" y="1927"/>
                      </a:lnTo>
                      <a:lnTo>
                        <a:pt x="524" y="1927"/>
                      </a:lnTo>
                      <a:lnTo>
                        <a:pt x="524" y="1927"/>
                      </a:lnTo>
                      <a:lnTo>
                        <a:pt x="523" y="1926"/>
                      </a:lnTo>
                      <a:lnTo>
                        <a:pt x="523" y="1926"/>
                      </a:lnTo>
                      <a:lnTo>
                        <a:pt x="523" y="1926"/>
                      </a:lnTo>
                      <a:lnTo>
                        <a:pt x="522" y="1925"/>
                      </a:lnTo>
                      <a:lnTo>
                        <a:pt x="522" y="1925"/>
                      </a:lnTo>
                      <a:lnTo>
                        <a:pt x="521" y="1925"/>
                      </a:lnTo>
                      <a:lnTo>
                        <a:pt x="521" y="1924"/>
                      </a:lnTo>
                      <a:lnTo>
                        <a:pt x="521" y="1924"/>
                      </a:lnTo>
                      <a:lnTo>
                        <a:pt x="521" y="1924"/>
                      </a:lnTo>
                      <a:lnTo>
                        <a:pt x="514" y="1917"/>
                      </a:lnTo>
                      <a:lnTo>
                        <a:pt x="507" y="1911"/>
                      </a:lnTo>
                      <a:lnTo>
                        <a:pt x="500" y="1904"/>
                      </a:lnTo>
                      <a:lnTo>
                        <a:pt x="494" y="1898"/>
                      </a:lnTo>
                      <a:lnTo>
                        <a:pt x="488" y="1891"/>
                      </a:lnTo>
                      <a:lnTo>
                        <a:pt x="481" y="1885"/>
                      </a:lnTo>
                      <a:lnTo>
                        <a:pt x="475" y="1879"/>
                      </a:lnTo>
                      <a:lnTo>
                        <a:pt x="470" y="1872"/>
                      </a:lnTo>
                      <a:lnTo>
                        <a:pt x="464" y="1866"/>
                      </a:lnTo>
                      <a:lnTo>
                        <a:pt x="458" y="1859"/>
                      </a:lnTo>
                      <a:lnTo>
                        <a:pt x="452" y="1853"/>
                      </a:lnTo>
                      <a:lnTo>
                        <a:pt x="446" y="1846"/>
                      </a:lnTo>
                      <a:lnTo>
                        <a:pt x="441" y="1840"/>
                      </a:lnTo>
                      <a:lnTo>
                        <a:pt x="436" y="1833"/>
                      </a:lnTo>
                      <a:lnTo>
                        <a:pt x="430" y="1827"/>
                      </a:lnTo>
                      <a:lnTo>
                        <a:pt x="425" y="1820"/>
                      </a:lnTo>
                      <a:lnTo>
                        <a:pt x="420" y="1814"/>
                      </a:lnTo>
                      <a:lnTo>
                        <a:pt x="415" y="1808"/>
                      </a:lnTo>
                      <a:lnTo>
                        <a:pt x="414" y="1806"/>
                      </a:lnTo>
                      <a:lnTo>
                        <a:pt x="410" y="1801"/>
                      </a:lnTo>
                      <a:lnTo>
                        <a:pt x="405" y="1795"/>
                      </a:lnTo>
                      <a:lnTo>
                        <a:pt x="401" y="1788"/>
                      </a:lnTo>
                      <a:lnTo>
                        <a:pt x="396" y="1782"/>
                      </a:lnTo>
                      <a:lnTo>
                        <a:pt x="392" y="1775"/>
                      </a:lnTo>
                      <a:lnTo>
                        <a:pt x="387" y="1769"/>
                      </a:lnTo>
                      <a:lnTo>
                        <a:pt x="383" y="1762"/>
                      </a:lnTo>
                      <a:lnTo>
                        <a:pt x="378" y="1756"/>
                      </a:lnTo>
                      <a:lnTo>
                        <a:pt x="374" y="1750"/>
                      </a:lnTo>
                      <a:lnTo>
                        <a:pt x="370" y="1743"/>
                      </a:lnTo>
                      <a:lnTo>
                        <a:pt x="366" y="1736"/>
                      </a:lnTo>
                      <a:lnTo>
                        <a:pt x="362" y="1730"/>
                      </a:lnTo>
                      <a:lnTo>
                        <a:pt x="358" y="1724"/>
                      </a:lnTo>
                      <a:lnTo>
                        <a:pt x="354" y="1717"/>
                      </a:lnTo>
                      <a:lnTo>
                        <a:pt x="350" y="1711"/>
                      </a:lnTo>
                      <a:lnTo>
                        <a:pt x="347" y="1704"/>
                      </a:lnTo>
                      <a:lnTo>
                        <a:pt x="343" y="1698"/>
                      </a:lnTo>
                      <a:lnTo>
                        <a:pt x="340" y="1691"/>
                      </a:lnTo>
                      <a:lnTo>
                        <a:pt x="336" y="1685"/>
                      </a:lnTo>
                      <a:lnTo>
                        <a:pt x="333" y="1679"/>
                      </a:lnTo>
                      <a:lnTo>
                        <a:pt x="329" y="1672"/>
                      </a:lnTo>
                      <a:lnTo>
                        <a:pt x="326" y="1665"/>
                      </a:lnTo>
                      <a:lnTo>
                        <a:pt x="323" y="1659"/>
                      </a:lnTo>
                      <a:lnTo>
                        <a:pt x="320" y="1653"/>
                      </a:lnTo>
                      <a:lnTo>
                        <a:pt x="317" y="1646"/>
                      </a:lnTo>
                      <a:lnTo>
                        <a:pt x="314" y="1640"/>
                      </a:lnTo>
                      <a:lnTo>
                        <a:pt x="311" y="1633"/>
                      </a:lnTo>
                      <a:lnTo>
                        <a:pt x="308" y="1627"/>
                      </a:lnTo>
                      <a:lnTo>
                        <a:pt x="305" y="1620"/>
                      </a:lnTo>
                      <a:lnTo>
                        <a:pt x="302" y="1614"/>
                      </a:lnTo>
                      <a:lnTo>
                        <a:pt x="300" y="1607"/>
                      </a:lnTo>
                      <a:lnTo>
                        <a:pt x="297" y="1601"/>
                      </a:lnTo>
                      <a:lnTo>
                        <a:pt x="294" y="1594"/>
                      </a:lnTo>
                      <a:lnTo>
                        <a:pt x="292" y="1588"/>
                      </a:lnTo>
                      <a:lnTo>
                        <a:pt x="290" y="1582"/>
                      </a:lnTo>
                      <a:lnTo>
                        <a:pt x="287" y="1575"/>
                      </a:lnTo>
                      <a:lnTo>
                        <a:pt x="285" y="1568"/>
                      </a:lnTo>
                      <a:lnTo>
                        <a:pt x="282" y="1562"/>
                      </a:lnTo>
                      <a:lnTo>
                        <a:pt x="280" y="1556"/>
                      </a:lnTo>
                      <a:lnTo>
                        <a:pt x="278" y="1549"/>
                      </a:lnTo>
                      <a:lnTo>
                        <a:pt x="276" y="1543"/>
                      </a:lnTo>
                      <a:lnTo>
                        <a:pt x="274" y="1536"/>
                      </a:lnTo>
                      <a:lnTo>
                        <a:pt x="272" y="1530"/>
                      </a:lnTo>
                      <a:lnTo>
                        <a:pt x="270" y="1524"/>
                      </a:lnTo>
                      <a:lnTo>
                        <a:pt x="268" y="1517"/>
                      </a:lnTo>
                      <a:lnTo>
                        <a:pt x="266" y="1511"/>
                      </a:lnTo>
                      <a:lnTo>
                        <a:pt x="263" y="1504"/>
                      </a:lnTo>
                      <a:lnTo>
                        <a:pt x="261" y="1498"/>
                      </a:lnTo>
                      <a:lnTo>
                        <a:pt x="260" y="1491"/>
                      </a:lnTo>
                      <a:lnTo>
                        <a:pt x="258" y="1485"/>
                      </a:lnTo>
                      <a:lnTo>
                        <a:pt x="256" y="1478"/>
                      </a:lnTo>
                      <a:lnTo>
                        <a:pt x="254" y="1472"/>
                      </a:lnTo>
                      <a:lnTo>
                        <a:pt x="252" y="1465"/>
                      </a:lnTo>
                      <a:lnTo>
                        <a:pt x="250" y="1459"/>
                      </a:lnTo>
                      <a:lnTo>
                        <a:pt x="249" y="1453"/>
                      </a:lnTo>
                      <a:lnTo>
                        <a:pt x="247" y="1446"/>
                      </a:lnTo>
                      <a:lnTo>
                        <a:pt x="245" y="1439"/>
                      </a:lnTo>
                      <a:lnTo>
                        <a:pt x="244" y="1433"/>
                      </a:lnTo>
                      <a:lnTo>
                        <a:pt x="242" y="1427"/>
                      </a:lnTo>
                      <a:lnTo>
                        <a:pt x="240" y="1420"/>
                      </a:lnTo>
                      <a:lnTo>
                        <a:pt x="239" y="1414"/>
                      </a:lnTo>
                      <a:lnTo>
                        <a:pt x="237" y="1407"/>
                      </a:lnTo>
                      <a:lnTo>
                        <a:pt x="235" y="1401"/>
                      </a:lnTo>
                      <a:lnTo>
                        <a:pt x="234" y="1394"/>
                      </a:lnTo>
                      <a:lnTo>
                        <a:pt x="233" y="1388"/>
                      </a:lnTo>
                      <a:lnTo>
                        <a:pt x="231" y="1381"/>
                      </a:lnTo>
                      <a:lnTo>
                        <a:pt x="229" y="1375"/>
                      </a:lnTo>
                      <a:lnTo>
                        <a:pt x="228" y="1368"/>
                      </a:lnTo>
                      <a:lnTo>
                        <a:pt x="226" y="1362"/>
                      </a:lnTo>
                      <a:lnTo>
                        <a:pt x="225" y="1356"/>
                      </a:lnTo>
                      <a:lnTo>
                        <a:pt x="223" y="1349"/>
                      </a:lnTo>
                      <a:lnTo>
                        <a:pt x="222" y="1343"/>
                      </a:lnTo>
                      <a:lnTo>
                        <a:pt x="221" y="1336"/>
                      </a:lnTo>
                      <a:lnTo>
                        <a:pt x="219" y="1330"/>
                      </a:lnTo>
                      <a:lnTo>
                        <a:pt x="218" y="1324"/>
                      </a:lnTo>
                      <a:lnTo>
                        <a:pt x="217" y="1317"/>
                      </a:lnTo>
                      <a:lnTo>
                        <a:pt x="216" y="1310"/>
                      </a:lnTo>
                      <a:lnTo>
                        <a:pt x="214" y="1304"/>
                      </a:lnTo>
                      <a:lnTo>
                        <a:pt x="213" y="1298"/>
                      </a:lnTo>
                      <a:lnTo>
                        <a:pt x="212" y="1291"/>
                      </a:lnTo>
                      <a:lnTo>
                        <a:pt x="210" y="1285"/>
                      </a:lnTo>
                      <a:lnTo>
                        <a:pt x="209" y="1278"/>
                      </a:lnTo>
                      <a:lnTo>
                        <a:pt x="208" y="1272"/>
                      </a:lnTo>
                      <a:lnTo>
                        <a:pt x="207" y="1265"/>
                      </a:lnTo>
                      <a:lnTo>
                        <a:pt x="205" y="1259"/>
                      </a:lnTo>
                      <a:lnTo>
                        <a:pt x="205" y="1252"/>
                      </a:lnTo>
                      <a:lnTo>
                        <a:pt x="203" y="1246"/>
                      </a:lnTo>
                      <a:lnTo>
                        <a:pt x="202" y="1239"/>
                      </a:lnTo>
                      <a:lnTo>
                        <a:pt x="201" y="1233"/>
                      </a:lnTo>
                      <a:lnTo>
                        <a:pt x="200" y="1227"/>
                      </a:lnTo>
                      <a:lnTo>
                        <a:pt x="198" y="1220"/>
                      </a:lnTo>
                      <a:lnTo>
                        <a:pt x="198" y="1213"/>
                      </a:lnTo>
                      <a:lnTo>
                        <a:pt x="196" y="1207"/>
                      </a:lnTo>
                      <a:lnTo>
                        <a:pt x="195" y="1201"/>
                      </a:lnTo>
                      <a:lnTo>
                        <a:pt x="194" y="1194"/>
                      </a:lnTo>
                      <a:lnTo>
                        <a:pt x="193" y="1188"/>
                      </a:lnTo>
                      <a:lnTo>
                        <a:pt x="192" y="1181"/>
                      </a:lnTo>
                      <a:lnTo>
                        <a:pt x="191" y="1175"/>
                      </a:lnTo>
                      <a:lnTo>
                        <a:pt x="190" y="1168"/>
                      </a:lnTo>
                      <a:lnTo>
                        <a:pt x="189" y="1162"/>
                      </a:lnTo>
                      <a:lnTo>
                        <a:pt x="188" y="1156"/>
                      </a:lnTo>
                      <a:lnTo>
                        <a:pt x="187" y="1149"/>
                      </a:lnTo>
                      <a:lnTo>
                        <a:pt x="186" y="1142"/>
                      </a:lnTo>
                      <a:lnTo>
                        <a:pt x="185" y="1136"/>
                      </a:lnTo>
                      <a:lnTo>
                        <a:pt x="184" y="1130"/>
                      </a:lnTo>
                      <a:lnTo>
                        <a:pt x="183" y="1123"/>
                      </a:lnTo>
                      <a:lnTo>
                        <a:pt x="182" y="1117"/>
                      </a:lnTo>
                      <a:lnTo>
                        <a:pt x="181" y="1110"/>
                      </a:lnTo>
                      <a:lnTo>
                        <a:pt x="180" y="1104"/>
                      </a:lnTo>
                      <a:lnTo>
                        <a:pt x="179" y="1097"/>
                      </a:lnTo>
                      <a:lnTo>
                        <a:pt x="178" y="1091"/>
                      </a:lnTo>
                      <a:lnTo>
                        <a:pt x="177" y="1084"/>
                      </a:lnTo>
                      <a:lnTo>
                        <a:pt x="176" y="1078"/>
                      </a:lnTo>
                      <a:lnTo>
                        <a:pt x="176" y="1072"/>
                      </a:lnTo>
                      <a:lnTo>
                        <a:pt x="175" y="1065"/>
                      </a:lnTo>
                      <a:lnTo>
                        <a:pt x="174" y="1059"/>
                      </a:lnTo>
                      <a:lnTo>
                        <a:pt x="173" y="1052"/>
                      </a:lnTo>
                      <a:lnTo>
                        <a:pt x="172" y="1046"/>
                      </a:lnTo>
                      <a:lnTo>
                        <a:pt x="171" y="1039"/>
                      </a:lnTo>
                      <a:lnTo>
                        <a:pt x="170" y="1033"/>
                      </a:lnTo>
                      <a:lnTo>
                        <a:pt x="169" y="1026"/>
                      </a:lnTo>
                      <a:lnTo>
                        <a:pt x="169" y="1020"/>
                      </a:lnTo>
                      <a:lnTo>
                        <a:pt x="168" y="1013"/>
                      </a:lnTo>
                      <a:lnTo>
                        <a:pt x="167" y="1007"/>
                      </a:lnTo>
                      <a:lnTo>
                        <a:pt x="166" y="1001"/>
                      </a:lnTo>
                      <a:lnTo>
                        <a:pt x="165" y="994"/>
                      </a:lnTo>
                      <a:lnTo>
                        <a:pt x="165" y="988"/>
                      </a:lnTo>
                      <a:lnTo>
                        <a:pt x="164" y="981"/>
                      </a:lnTo>
                      <a:lnTo>
                        <a:pt x="163" y="975"/>
                      </a:lnTo>
                      <a:lnTo>
                        <a:pt x="163" y="973"/>
                      </a:lnTo>
                      <a:lnTo>
                        <a:pt x="162" y="968"/>
                      </a:lnTo>
                      <a:lnTo>
                        <a:pt x="162" y="962"/>
                      </a:lnTo>
                      <a:lnTo>
                        <a:pt x="161" y="955"/>
                      </a:lnTo>
                      <a:lnTo>
                        <a:pt x="160" y="949"/>
                      </a:lnTo>
                      <a:lnTo>
                        <a:pt x="160" y="942"/>
                      </a:lnTo>
                      <a:lnTo>
                        <a:pt x="159" y="936"/>
                      </a:lnTo>
                      <a:lnTo>
                        <a:pt x="158" y="930"/>
                      </a:lnTo>
                      <a:lnTo>
                        <a:pt x="157" y="923"/>
                      </a:lnTo>
                      <a:lnTo>
                        <a:pt x="157" y="916"/>
                      </a:lnTo>
                      <a:lnTo>
                        <a:pt x="156" y="910"/>
                      </a:lnTo>
                      <a:lnTo>
                        <a:pt x="155" y="904"/>
                      </a:lnTo>
                      <a:lnTo>
                        <a:pt x="154" y="897"/>
                      </a:lnTo>
                      <a:lnTo>
                        <a:pt x="154" y="891"/>
                      </a:lnTo>
                      <a:lnTo>
                        <a:pt x="153" y="884"/>
                      </a:lnTo>
                      <a:lnTo>
                        <a:pt x="152" y="878"/>
                      </a:lnTo>
                      <a:lnTo>
                        <a:pt x="152" y="871"/>
                      </a:lnTo>
                      <a:lnTo>
                        <a:pt x="151" y="865"/>
                      </a:lnTo>
                      <a:lnTo>
                        <a:pt x="151" y="858"/>
                      </a:lnTo>
                      <a:lnTo>
                        <a:pt x="150" y="852"/>
                      </a:lnTo>
                      <a:lnTo>
                        <a:pt x="149" y="845"/>
                      </a:lnTo>
                      <a:lnTo>
                        <a:pt x="148" y="839"/>
                      </a:lnTo>
                      <a:lnTo>
                        <a:pt x="148" y="833"/>
                      </a:lnTo>
                      <a:lnTo>
                        <a:pt x="147" y="826"/>
                      </a:lnTo>
                      <a:lnTo>
                        <a:pt x="146" y="820"/>
                      </a:lnTo>
                      <a:lnTo>
                        <a:pt x="146" y="813"/>
                      </a:lnTo>
                      <a:lnTo>
                        <a:pt x="145" y="807"/>
                      </a:lnTo>
                      <a:lnTo>
                        <a:pt x="145" y="801"/>
                      </a:lnTo>
                      <a:lnTo>
                        <a:pt x="144" y="794"/>
                      </a:lnTo>
                      <a:lnTo>
                        <a:pt x="144" y="787"/>
                      </a:lnTo>
                      <a:lnTo>
                        <a:pt x="143" y="781"/>
                      </a:lnTo>
                      <a:lnTo>
                        <a:pt x="142" y="775"/>
                      </a:lnTo>
                      <a:lnTo>
                        <a:pt x="141" y="768"/>
                      </a:lnTo>
                      <a:lnTo>
                        <a:pt x="141" y="762"/>
                      </a:lnTo>
                      <a:lnTo>
                        <a:pt x="140" y="755"/>
                      </a:lnTo>
                      <a:lnTo>
                        <a:pt x="140" y="749"/>
                      </a:lnTo>
                      <a:lnTo>
                        <a:pt x="139" y="742"/>
                      </a:lnTo>
                      <a:lnTo>
                        <a:pt x="139" y="736"/>
                      </a:lnTo>
                      <a:lnTo>
                        <a:pt x="138" y="729"/>
                      </a:lnTo>
                      <a:lnTo>
                        <a:pt x="137" y="723"/>
                      </a:lnTo>
                      <a:lnTo>
                        <a:pt x="137" y="716"/>
                      </a:lnTo>
                      <a:lnTo>
                        <a:pt x="137" y="710"/>
                      </a:lnTo>
                      <a:lnTo>
                        <a:pt x="136" y="704"/>
                      </a:lnTo>
                      <a:lnTo>
                        <a:pt x="135" y="697"/>
                      </a:lnTo>
                      <a:lnTo>
                        <a:pt x="135" y="690"/>
                      </a:lnTo>
                      <a:lnTo>
                        <a:pt x="134" y="684"/>
                      </a:lnTo>
                      <a:lnTo>
                        <a:pt x="134" y="678"/>
                      </a:lnTo>
                      <a:lnTo>
                        <a:pt x="133" y="671"/>
                      </a:lnTo>
                      <a:lnTo>
                        <a:pt x="132" y="665"/>
                      </a:lnTo>
                      <a:lnTo>
                        <a:pt x="132" y="658"/>
                      </a:lnTo>
                      <a:lnTo>
                        <a:pt x="132" y="652"/>
                      </a:lnTo>
                      <a:lnTo>
                        <a:pt x="131" y="645"/>
                      </a:lnTo>
                      <a:lnTo>
                        <a:pt x="130" y="639"/>
                      </a:lnTo>
                      <a:lnTo>
                        <a:pt x="130" y="633"/>
                      </a:lnTo>
                      <a:lnTo>
                        <a:pt x="130" y="626"/>
                      </a:lnTo>
                      <a:lnTo>
                        <a:pt x="129" y="619"/>
                      </a:lnTo>
                      <a:lnTo>
                        <a:pt x="129" y="613"/>
                      </a:lnTo>
                      <a:lnTo>
                        <a:pt x="128" y="607"/>
                      </a:lnTo>
                      <a:lnTo>
                        <a:pt x="127" y="600"/>
                      </a:lnTo>
                      <a:lnTo>
                        <a:pt x="127" y="594"/>
                      </a:lnTo>
                      <a:lnTo>
                        <a:pt x="127" y="587"/>
                      </a:lnTo>
                      <a:lnTo>
                        <a:pt x="126" y="581"/>
                      </a:lnTo>
                      <a:lnTo>
                        <a:pt x="125" y="575"/>
                      </a:lnTo>
                      <a:lnTo>
                        <a:pt x="125" y="568"/>
                      </a:lnTo>
                      <a:lnTo>
                        <a:pt x="125" y="561"/>
                      </a:lnTo>
                      <a:lnTo>
                        <a:pt x="124" y="555"/>
                      </a:lnTo>
                      <a:lnTo>
                        <a:pt x="124" y="549"/>
                      </a:lnTo>
                      <a:lnTo>
                        <a:pt x="123" y="542"/>
                      </a:lnTo>
                      <a:lnTo>
                        <a:pt x="123" y="536"/>
                      </a:lnTo>
                      <a:lnTo>
                        <a:pt x="122" y="529"/>
                      </a:lnTo>
                      <a:lnTo>
                        <a:pt x="122" y="523"/>
                      </a:lnTo>
                      <a:lnTo>
                        <a:pt x="121" y="516"/>
                      </a:lnTo>
                      <a:lnTo>
                        <a:pt x="121" y="510"/>
                      </a:lnTo>
                      <a:lnTo>
                        <a:pt x="120" y="503"/>
                      </a:lnTo>
                      <a:lnTo>
                        <a:pt x="120" y="497"/>
                      </a:lnTo>
                      <a:lnTo>
                        <a:pt x="120" y="490"/>
                      </a:lnTo>
                      <a:lnTo>
                        <a:pt x="119" y="484"/>
                      </a:lnTo>
                      <a:lnTo>
                        <a:pt x="119" y="478"/>
                      </a:lnTo>
                      <a:lnTo>
                        <a:pt x="118" y="471"/>
                      </a:lnTo>
                      <a:lnTo>
                        <a:pt x="118" y="465"/>
                      </a:lnTo>
                      <a:lnTo>
                        <a:pt x="118" y="458"/>
                      </a:lnTo>
                      <a:lnTo>
                        <a:pt x="117" y="452"/>
                      </a:lnTo>
                      <a:lnTo>
                        <a:pt x="117" y="445"/>
                      </a:lnTo>
                      <a:lnTo>
                        <a:pt x="116" y="439"/>
                      </a:lnTo>
                      <a:lnTo>
                        <a:pt x="116" y="432"/>
                      </a:lnTo>
                      <a:lnTo>
                        <a:pt x="115" y="426"/>
                      </a:lnTo>
                      <a:lnTo>
                        <a:pt x="115" y="419"/>
                      </a:lnTo>
                      <a:lnTo>
                        <a:pt x="115" y="413"/>
                      </a:lnTo>
                      <a:lnTo>
                        <a:pt x="114" y="407"/>
                      </a:lnTo>
                      <a:lnTo>
                        <a:pt x="114" y="400"/>
                      </a:lnTo>
                      <a:lnTo>
                        <a:pt x="113" y="393"/>
                      </a:lnTo>
                      <a:lnTo>
                        <a:pt x="113" y="387"/>
                      </a:lnTo>
                      <a:lnTo>
                        <a:pt x="113" y="381"/>
                      </a:lnTo>
                      <a:lnTo>
                        <a:pt x="112" y="374"/>
                      </a:lnTo>
                      <a:lnTo>
                        <a:pt x="112" y="368"/>
                      </a:lnTo>
                      <a:lnTo>
                        <a:pt x="111" y="361"/>
                      </a:lnTo>
                      <a:lnTo>
                        <a:pt x="111" y="355"/>
                      </a:lnTo>
                      <a:lnTo>
                        <a:pt x="111" y="348"/>
                      </a:lnTo>
                      <a:lnTo>
                        <a:pt x="110" y="342"/>
                      </a:lnTo>
                      <a:lnTo>
                        <a:pt x="110" y="335"/>
                      </a:lnTo>
                      <a:lnTo>
                        <a:pt x="109" y="329"/>
                      </a:lnTo>
                      <a:lnTo>
                        <a:pt x="109" y="323"/>
                      </a:lnTo>
                      <a:lnTo>
                        <a:pt x="108" y="316"/>
                      </a:lnTo>
                      <a:lnTo>
                        <a:pt x="108" y="310"/>
                      </a:lnTo>
                      <a:lnTo>
                        <a:pt x="108" y="303"/>
                      </a:lnTo>
                      <a:lnTo>
                        <a:pt x="108" y="297"/>
                      </a:lnTo>
                      <a:lnTo>
                        <a:pt x="107" y="290"/>
                      </a:lnTo>
                      <a:lnTo>
                        <a:pt x="107" y="284"/>
                      </a:lnTo>
                      <a:lnTo>
                        <a:pt x="106" y="278"/>
                      </a:lnTo>
                      <a:lnTo>
                        <a:pt x="106" y="271"/>
                      </a:lnTo>
                      <a:lnTo>
                        <a:pt x="106" y="264"/>
                      </a:lnTo>
                      <a:lnTo>
                        <a:pt x="105" y="258"/>
                      </a:lnTo>
                      <a:lnTo>
                        <a:pt x="105" y="252"/>
                      </a:lnTo>
                      <a:lnTo>
                        <a:pt x="105" y="245"/>
                      </a:lnTo>
                      <a:lnTo>
                        <a:pt x="104" y="239"/>
                      </a:lnTo>
                      <a:lnTo>
                        <a:pt x="104" y="232"/>
                      </a:lnTo>
                      <a:lnTo>
                        <a:pt x="104" y="226"/>
                      </a:lnTo>
                      <a:lnTo>
                        <a:pt x="103" y="219"/>
                      </a:lnTo>
                      <a:lnTo>
                        <a:pt x="103" y="213"/>
                      </a:lnTo>
                      <a:lnTo>
                        <a:pt x="103" y="206"/>
                      </a:lnTo>
                      <a:lnTo>
                        <a:pt x="102" y="200"/>
                      </a:lnTo>
                      <a:lnTo>
                        <a:pt x="102" y="193"/>
                      </a:lnTo>
                      <a:lnTo>
                        <a:pt x="101" y="187"/>
                      </a:lnTo>
                      <a:lnTo>
                        <a:pt x="101" y="181"/>
                      </a:lnTo>
                      <a:lnTo>
                        <a:pt x="101" y="174"/>
                      </a:lnTo>
                      <a:lnTo>
                        <a:pt x="101" y="167"/>
                      </a:lnTo>
                      <a:lnTo>
                        <a:pt x="100" y="161"/>
                      </a:lnTo>
                      <a:lnTo>
                        <a:pt x="100" y="155"/>
                      </a:lnTo>
                      <a:lnTo>
                        <a:pt x="99" y="148"/>
                      </a:lnTo>
                      <a:lnTo>
                        <a:pt x="99" y="142"/>
                      </a:lnTo>
                      <a:lnTo>
                        <a:pt x="99" y="135"/>
                      </a:lnTo>
                      <a:lnTo>
                        <a:pt x="99" y="129"/>
                      </a:lnTo>
                      <a:lnTo>
                        <a:pt x="98" y="122"/>
                      </a:lnTo>
                      <a:lnTo>
                        <a:pt x="98" y="116"/>
                      </a:lnTo>
                      <a:lnTo>
                        <a:pt x="98" y="110"/>
                      </a:lnTo>
                      <a:lnTo>
                        <a:pt x="97" y="103"/>
                      </a:lnTo>
                      <a:lnTo>
                        <a:pt x="97" y="96"/>
                      </a:lnTo>
                      <a:lnTo>
                        <a:pt x="97" y="90"/>
                      </a:lnTo>
                      <a:lnTo>
                        <a:pt x="97" y="84"/>
                      </a:lnTo>
                      <a:lnTo>
                        <a:pt x="96" y="77"/>
                      </a:lnTo>
                      <a:lnTo>
                        <a:pt x="96" y="71"/>
                      </a:lnTo>
                      <a:lnTo>
                        <a:pt x="95" y="64"/>
                      </a:lnTo>
                      <a:lnTo>
                        <a:pt x="95" y="58"/>
                      </a:lnTo>
                      <a:lnTo>
                        <a:pt x="95" y="52"/>
                      </a:lnTo>
                      <a:lnTo>
                        <a:pt x="94" y="45"/>
                      </a:lnTo>
                      <a:lnTo>
                        <a:pt x="94" y="38"/>
                      </a:lnTo>
                      <a:lnTo>
                        <a:pt x="94" y="32"/>
                      </a:lnTo>
                      <a:lnTo>
                        <a:pt x="94" y="26"/>
                      </a:lnTo>
                      <a:lnTo>
                        <a:pt x="93" y="19"/>
                      </a:lnTo>
                      <a:lnTo>
                        <a:pt x="93" y="13"/>
                      </a:lnTo>
                      <a:lnTo>
                        <a:pt x="93" y="6"/>
                      </a:lnTo>
                      <a:lnTo>
                        <a:pt x="92" y="0"/>
                      </a:lnTo>
                      <a:lnTo>
                        <a:pt x="0" y="0"/>
                      </a:lnTo>
                      <a:lnTo>
                        <a:pt x="1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1" y="26"/>
                      </a:lnTo>
                      <a:lnTo>
                        <a:pt x="1" y="32"/>
                      </a:lnTo>
                      <a:lnTo>
                        <a:pt x="2" y="38"/>
                      </a:lnTo>
                      <a:lnTo>
                        <a:pt x="2" y="45"/>
                      </a:lnTo>
                      <a:lnTo>
                        <a:pt x="2" y="52"/>
                      </a:lnTo>
                      <a:lnTo>
                        <a:pt x="3" y="58"/>
                      </a:lnTo>
                      <a:lnTo>
                        <a:pt x="3" y="64"/>
                      </a:lnTo>
                      <a:lnTo>
                        <a:pt x="3" y="71"/>
                      </a:lnTo>
                      <a:lnTo>
                        <a:pt x="3" y="77"/>
                      </a:lnTo>
                      <a:lnTo>
                        <a:pt x="4" y="84"/>
                      </a:lnTo>
                      <a:lnTo>
                        <a:pt x="4" y="90"/>
                      </a:lnTo>
                      <a:lnTo>
                        <a:pt x="4" y="96"/>
                      </a:lnTo>
                      <a:lnTo>
                        <a:pt x="5" y="103"/>
                      </a:lnTo>
                      <a:lnTo>
                        <a:pt x="5" y="110"/>
                      </a:lnTo>
                      <a:lnTo>
                        <a:pt x="5" y="116"/>
                      </a:lnTo>
                      <a:lnTo>
                        <a:pt x="5" y="122"/>
                      </a:lnTo>
                      <a:lnTo>
                        <a:pt x="6" y="129"/>
                      </a:lnTo>
                      <a:lnTo>
                        <a:pt x="6" y="135"/>
                      </a:lnTo>
                      <a:lnTo>
                        <a:pt x="6" y="142"/>
                      </a:lnTo>
                      <a:lnTo>
                        <a:pt x="7" y="148"/>
                      </a:lnTo>
                      <a:lnTo>
                        <a:pt x="7" y="155"/>
                      </a:lnTo>
                      <a:lnTo>
                        <a:pt x="7" y="161"/>
                      </a:lnTo>
                      <a:lnTo>
                        <a:pt x="8" y="167"/>
                      </a:lnTo>
                      <a:lnTo>
                        <a:pt x="8" y="174"/>
                      </a:lnTo>
                      <a:lnTo>
                        <a:pt x="8" y="181"/>
                      </a:lnTo>
                      <a:lnTo>
                        <a:pt x="8" y="187"/>
                      </a:lnTo>
                      <a:lnTo>
                        <a:pt x="9" y="193"/>
                      </a:lnTo>
                      <a:lnTo>
                        <a:pt x="9" y="200"/>
                      </a:lnTo>
                      <a:lnTo>
                        <a:pt x="9" y="206"/>
                      </a:lnTo>
                      <a:lnTo>
                        <a:pt x="10" y="213"/>
                      </a:lnTo>
                      <a:lnTo>
                        <a:pt x="10" y="219"/>
                      </a:lnTo>
                      <a:lnTo>
                        <a:pt x="10" y="226"/>
                      </a:lnTo>
                      <a:lnTo>
                        <a:pt x="11" y="232"/>
                      </a:lnTo>
                      <a:lnTo>
                        <a:pt x="11" y="239"/>
                      </a:lnTo>
                      <a:lnTo>
                        <a:pt x="11" y="245"/>
                      </a:lnTo>
                      <a:lnTo>
                        <a:pt x="12" y="252"/>
                      </a:lnTo>
                      <a:lnTo>
                        <a:pt x="12" y="258"/>
                      </a:lnTo>
                      <a:lnTo>
                        <a:pt x="12" y="264"/>
                      </a:lnTo>
                      <a:lnTo>
                        <a:pt x="12" y="271"/>
                      </a:lnTo>
                      <a:lnTo>
                        <a:pt x="13" y="278"/>
                      </a:lnTo>
                      <a:lnTo>
                        <a:pt x="13" y="284"/>
                      </a:lnTo>
                      <a:lnTo>
                        <a:pt x="14" y="290"/>
                      </a:lnTo>
                      <a:lnTo>
                        <a:pt x="14" y="297"/>
                      </a:lnTo>
                      <a:lnTo>
                        <a:pt x="14" y="303"/>
                      </a:lnTo>
                      <a:lnTo>
                        <a:pt x="15" y="310"/>
                      </a:lnTo>
                      <a:lnTo>
                        <a:pt x="15" y="316"/>
                      </a:lnTo>
                      <a:lnTo>
                        <a:pt x="15" y="323"/>
                      </a:lnTo>
                      <a:lnTo>
                        <a:pt x="16" y="329"/>
                      </a:lnTo>
                      <a:lnTo>
                        <a:pt x="16" y="335"/>
                      </a:lnTo>
                      <a:lnTo>
                        <a:pt x="16" y="342"/>
                      </a:lnTo>
                      <a:lnTo>
                        <a:pt x="17" y="348"/>
                      </a:lnTo>
                      <a:lnTo>
                        <a:pt x="17" y="355"/>
                      </a:lnTo>
                      <a:lnTo>
                        <a:pt x="17" y="361"/>
                      </a:lnTo>
                      <a:lnTo>
                        <a:pt x="18" y="368"/>
                      </a:lnTo>
                      <a:lnTo>
                        <a:pt x="18" y="374"/>
                      </a:lnTo>
                      <a:lnTo>
                        <a:pt x="19" y="381"/>
                      </a:lnTo>
                      <a:lnTo>
                        <a:pt x="19" y="387"/>
                      </a:lnTo>
                      <a:lnTo>
                        <a:pt x="19" y="393"/>
                      </a:lnTo>
                      <a:lnTo>
                        <a:pt x="19" y="400"/>
                      </a:lnTo>
                      <a:lnTo>
                        <a:pt x="20" y="407"/>
                      </a:lnTo>
                      <a:lnTo>
                        <a:pt x="20" y="413"/>
                      </a:lnTo>
                      <a:lnTo>
                        <a:pt x="21" y="419"/>
                      </a:lnTo>
                      <a:lnTo>
                        <a:pt x="21" y="426"/>
                      </a:lnTo>
                      <a:lnTo>
                        <a:pt x="22" y="432"/>
                      </a:lnTo>
                      <a:lnTo>
                        <a:pt x="22" y="439"/>
                      </a:lnTo>
                      <a:lnTo>
                        <a:pt x="22" y="445"/>
                      </a:lnTo>
                      <a:lnTo>
                        <a:pt x="23" y="452"/>
                      </a:lnTo>
                      <a:lnTo>
                        <a:pt x="23" y="458"/>
                      </a:lnTo>
                      <a:lnTo>
                        <a:pt x="24" y="465"/>
                      </a:lnTo>
                      <a:lnTo>
                        <a:pt x="24" y="471"/>
                      </a:lnTo>
                      <a:lnTo>
                        <a:pt x="24" y="478"/>
                      </a:lnTo>
                      <a:lnTo>
                        <a:pt x="24" y="484"/>
                      </a:lnTo>
                      <a:lnTo>
                        <a:pt x="25" y="490"/>
                      </a:lnTo>
                      <a:lnTo>
                        <a:pt x="25" y="497"/>
                      </a:lnTo>
                      <a:lnTo>
                        <a:pt x="26" y="503"/>
                      </a:lnTo>
                      <a:lnTo>
                        <a:pt x="26" y="510"/>
                      </a:lnTo>
                      <a:lnTo>
                        <a:pt x="26" y="516"/>
                      </a:lnTo>
                      <a:lnTo>
                        <a:pt x="27" y="523"/>
                      </a:lnTo>
                      <a:lnTo>
                        <a:pt x="27" y="529"/>
                      </a:lnTo>
                      <a:lnTo>
                        <a:pt x="28" y="536"/>
                      </a:lnTo>
                      <a:lnTo>
                        <a:pt x="29" y="542"/>
                      </a:lnTo>
                      <a:lnTo>
                        <a:pt x="29" y="549"/>
                      </a:lnTo>
                      <a:lnTo>
                        <a:pt x="29" y="555"/>
                      </a:lnTo>
                      <a:lnTo>
                        <a:pt x="30" y="561"/>
                      </a:lnTo>
                      <a:lnTo>
                        <a:pt x="30" y="568"/>
                      </a:lnTo>
                      <a:lnTo>
                        <a:pt x="31" y="575"/>
                      </a:lnTo>
                      <a:lnTo>
                        <a:pt x="31" y="581"/>
                      </a:lnTo>
                      <a:lnTo>
                        <a:pt x="31" y="587"/>
                      </a:lnTo>
                      <a:lnTo>
                        <a:pt x="32" y="594"/>
                      </a:lnTo>
                      <a:lnTo>
                        <a:pt x="32" y="600"/>
                      </a:lnTo>
                      <a:lnTo>
                        <a:pt x="33" y="607"/>
                      </a:lnTo>
                      <a:lnTo>
                        <a:pt x="33" y="613"/>
                      </a:lnTo>
                      <a:lnTo>
                        <a:pt x="33" y="619"/>
                      </a:lnTo>
                      <a:lnTo>
                        <a:pt x="34" y="626"/>
                      </a:lnTo>
                      <a:lnTo>
                        <a:pt x="35" y="633"/>
                      </a:lnTo>
                      <a:lnTo>
                        <a:pt x="35" y="639"/>
                      </a:lnTo>
                      <a:lnTo>
                        <a:pt x="36" y="645"/>
                      </a:lnTo>
                      <a:lnTo>
                        <a:pt x="36" y="652"/>
                      </a:lnTo>
                      <a:lnTo>
                        <a:pt x="36" y="658"/>
                      </a:lnTo>
                      <a:lnTo>
                        <a:pt x="37" y="665"/>
                      </a:lnTo>
                      <a:lnTo>
                        <a:pt x="38" y="671"/>
                      </a:lnTo>
                      <a:lnTo>
                        <a:pt x="38" y="678"/>
                      </a:lnTo>
                      <a:lnTo>
                        <a:pt x="38" y="684"/>
                      </a:lnTo>
                      <a:lnTo>
                        <a:pt x="39" y="690"/>
                      </a:lnTo>
                      <a:lnTo>
                        <a:pt x="40" y="697"/>
                      </a:lnTo>
                      <a:lnTo>
                        <a:pt x="40" y="704"/>
                      </a:lnTo>
                      <a:lnTo>
                        <a:pt x="40" y="710"/>
                      </a:lnTo>
                      <a:lnTo>
                        <a:pt x="41" y="716"/>
                      </a:lnTo>
                      <a:lnTo>
                        <a:pt x="42" y="723"/>
                      </a:lnTo>
                      <a:lnTo>
                        <a:pt x="42" y="729"/>
                      </a:lnTo>
                      <a:lnTo>
                        <a:pt x="43" y="736"/>
                      </a:lnTo>
                      <a:lnTo>
                        <a:pt x="43" y="742"/>
                      </a:lnTo>
                      <a:lnTo>
                        <a:pt x="44" y="749"/>
                      </a:lnTo>
                      <a:lnTo>
                        <a:pt x="44" y="755"/>
                      </a:lnTo>
                      <a:lnTo>
                        <a:pt x="45" y="762"/>
                      </a:lnTo>
                      <a:lnTo>
                        <a:pt x="45" y="768"/>
                      </a:lnTo>
                      <a:lnTo>
                        <a:pt x="46" y="775"/>
                      </a:lnTo>
                      <a:lnTo>
                        <a:pt x="46" y="781"/>
                      </a:lnTo>
                      <a:lnTo>
                        <a:pt x="47" y="787"/>
                      </a:lnTo>
                      <a:lnTo>
                        <a:pt x="48" y="794"/>
                      </a:lnTo>
                      <a:lnTo>
                        <a:pt x="48" y="801"/>
                      </a:lnTo>
                      <a:lnTo>
                        <a:pt x="49" y="807"/>
                      </a:lnTo>
                      <a:lnTo>
                        <a:pt x="49" y="813"/>
                      </a:lnTo>
                      <a:lnTo>
                        <a:pt x="50" y="820"/>
                      </a:lnTo>
                      <a:lnTo>
                        <a:pt x="50" y="826"/>
                      </a:lnTo>
                      <a:lnTo>
                        <a:pt x="51" y="833"/>
                      </a:lnTo>
                      <a:lnTo>
                        <a:pt x="52" y="839"/>
                      </a:lnTo>
                      <a:lnTo>
                        <a:pt x="52" y="845"/>
                      </a:lnTo>
                      <a:lnTo>
                        <a:pt x="53" y="852"/>
                      </a:lnTo>
                      <a:lnTo>
                        <a:pt x="53" y="858"/>
                      </a:lnTo>
                      <a:lnTo>
                        <a:pt x="54" y="865"/>
                      </a:lnTo>
                      <a:lnTo>
                        <a:pt x="55" y="871"/>
                      </a:lnTo>
                      <a:lnTo>
                        <a:pt x="55" y="878"/>
                      </a:lnTo>
                      <a:lnTo>
                        <a:pt x="56" y="884"/>
                      </a:lnTo>
                      <a:lnTo>
                        <a:pt x="57" y="891"/>
                      </a:lnTo>
                      <a:lnTo>
                        <a:pt x="57" y="897"/>
                      </a:lnTo>
                      <a:lnTo>
                        <a:pt x="58" y="904"/>
                      </a:lnTo>
                      <a:lnTo>
                        <a:pt x="59" y="910"/>
                      </a:lnTo>
                      <a:lnTo>
                        <a:pt x="59" y="916"/>
                      </a:lnTo>
                      <a:lnTo>
                        <a:pt x="60" y="923"/>
                      </a:lnTo>
                      <a:lnTo>
                        <a:pt x="60" y="930"/>
                      </a:lnTo>
                      <a:lnTo>
                        <a:pt x="61" y="936"/>
                      </a:lnTo>
                      <a:lnTo>
                        <a:pt x="62" y="942"/>
                      </a:lnTo>
                      <a:lnTo>
                        <a:pt x="62" y="949"/>
                      </a:lnTo>
                      <a:lnTo>
                        <a:pt x="63" y="955"/>
                      </a:lnTo>
                      <a:lnTo>
                        <a:pt x="64" y="962"/>
                      </a:lnTo>
                      <a:lnTo>
                        <a:pt x="64" y="968"/>
                      </a:lnTo>
                      <a:lnTo>
                        <a:pt x="65" y="975"/>
                      </a:lnTo>
                      <a:lnTo>
                        <a:pt x="66" y="981"/>
                      </a:lnTo>
                      <a:lnTo>
                        <a:pt x="67" y="988"/>
                      </a:lnTo>
                      <a:lnTo>
                        <a:pt x="67" y="994"/>
                      </a:lnTo>
                      <a:lnTo>
                        <a:pt x="68" y="1001"/>
                      </a:lnTo>
                      <a:lnTo>
                        <a:pt x="69" y="1007"/>
                      </a:lnTo>
                      <a:lnTo>
                        <a:pt x="70" y="1013"/>
                      </a:lnTo>
                      <a:lnTo>
                        <a:pt x="71" y="1020"/>
                      </a:lnTo>
                      <a:lnTo>
                        <a:pt x="71" y="1026"/>
                      </a:lnTo>
                      <a:lnTo>
                        <a:pt x="72" y="1033"/>
                      </a:lnTo>
                      <a:lnTo>
                        <a:pt x="73" y="1039"/>
                      </a:lnTo>
                      <a:lnTo>
                        <a:pt x="73" y="1046"/>
                      </a:lnTo>
                      <a:lnTo>
                        <a:pt x="74" y="1052"/>
                      </a:lnTo>
                      <a:lnTo>
                        <a:pt x="75" y="1059"/>
                      </a:lnTo>
                      <a:lnTo>
                        <a:pt x="76" y="1065"/>
                      </a:lnTo>
                      <a:lnTo>
                        <a:pt x="77" y="1072"/>
                      </a:lnTo>
                      <a:lnTo>
                        <a:pt x="78" y="1078"/>
                      </a:lnTo>
                      <a:lnTo>
                        <a:pt x="78" y="1084"/>
                      </a:lnTo>
                      <a:lnTo>
                        <a:pt x="79" y="1091"/>
                      </a:lnTo>
                      <a:lnTo>
                        <a:pt x="80" y="1097"/>
                      </a:lnTo>
                      <a:lnTo>
                        <a:pt x="81" y="1104"/>
                      </a:lnTo>
                      <a:lnTo>
                        <a:pt x="82" y="1110"/>
                      </a:lnTo>
                      <a:lnTo>
                        <a:pt x="83" y="1117"/>
                      </a:lnTo>
                      <a:lnTo>
                        <a:pt x="83" y="1123"/>
                      </a:lnTo>
                      <a:lnTo>
                        <a:pt x="84" y="1130"/>
                      </a:lnTo>
                      <a:lnTo>
                        <a:pt x="85" y="1136"/>
                      </a:lnTo>
                      <a:lnTo>
                        <a:pt x="86" y="1142"/>
                      </a:lnTo>
                      <a:lnTo>
                        <a:pt x="87" y="1149"/>
                      </a:lnTo>
                      <a:lnTo>
                        <a:pt x="88" y="1156"/>
                      </a:lnTo>
                      <a:lnTo>
                        <a:pt x="89" y="1162"/>
                      </a:lnTo>
                      <a:lnTo>
                        <a:pt x="90" y="1168"/>
                      </a:lnTo>
                      <a:lnTo>
                        <a:pt x="91" y="1175"/>
                      </a:lnTo>
                      <a:lnTo>
                        <a:pt x="92" y="1181"/>
                      </a:lnTo>
                      <a:lnTo>
                        <a:pt x="93" y="1188"/>
                      </a:lnTo>
                      <a:lnTo>
                        <a:pt x="94" y="1194"/>
                      </a:lnTo>
                      <a:lnTo>
                        <a:pt x="95" y="1201"/>
                      </a:lnTo>
                      <a:lnTo>
                        <a:pt x="96" y="1207"/>
                      </a:lnTo>
                      <a:lnTo>
                        <a:pt x="97" y="1213"/>
                      </a:lnTo>
                      <a:lnTo>
                        <a:pt x="98" y="1220"/>
                      </a:lnTo>
                      <a:lnTo>
                        <a:pt x="99" y="1227"/>
                      </a:lnTo>
                      <a:lnTo>
                        <a:pt x="100" y="1233"/>
                      </a:lnTo>
                      <a:lnTo>
                        <a:pt x="101" y="1239"/>
                      </a:lnTo>
                      <a:lnTo>
                        <a:pt x="102" y="1246"/>
                      </a:lnTo>
                      <a:lnTo>
                        <a:pt x="103" y="1252"/>
                      </a:lnTo>
                      <a:lnTo>
                        <a:pt x="104" y="1259"/>
                      </a:lnTo>
                      <a:lnTo>
                        <a:pt x="105" y="1265"/>
                      </a:lnTo>
                      <a:lnTo>
                        <a:pt x="106" y="1272"/>
                      </a:lnTo>
                      <a:lnTo>
                        <a:pt x="108" y="1278"/>
                      </a:lnTo>
                      <a:lnTo>
                        <a:pt x="109" y="1285"/>
                      </a:lnTo>
                      <a:lnTo>
                        <a:pt x="110" y="1291"/>
                      </a:lnTo>
                      <a:lnTo>
                        <a:pt x="111" y="1298"/>
                      </a:lnTo>
                      <a:lnTo>
                        <a:pt x="112" y="1304"/>
                      </a:lnTo>
                      <a:lnTo>
                        <a:pt x="113" y="1310"/>
                      </a:lnTo>
                      <a:lnTo>
                        <a:pt x="115" y="1317"/>
                      </a:lnTo>
                      <a:lnTo>
                        <a:pt x="116" y="1324"/>
                      </a:lnTo>
                      <a:lnTo>
                        <a:pt x="117" y="1330"/>
                      </a:lnTo>
                      <a:lnTo>
                        <a:pt x="118" y="1336"/>
                      </a:lnTo>
                      <a:lnTo>
                        <a:pt x="120" y="1343"/>
                      </a:lnTo>
                      <a:lnTo>
                        <a:pt x="121" y="1349"/>
                      </a:lnTo>
                      <a:lnTo>
                        <a:pt x="122" y="1356"/>
                      </a:lnTo>
                      <a:lnTo>
                        <a:pt x="124" y="1362"/>
                      </a:lnTo>
                      <a:lnTo>
                        <a:pt x="125" y="1368"/>
                      </a:lnTo>
                      <a:lnTo>
                        <a:pt x="126" y="1375"/>
                      </a:lnTo>
                      <a:lnTo>
                        <a:pt x="127" y="1381"/>
                      </a:lnTo>
                      <a:lnTo>
                        <a:pt x="129" y="1388"/>
                      </a:lnTo>
                      <a:lnTo>
                        <a:pt x="130" y="1394"/>
                      </a:lnTo>
                      <a:lnTo>
                        <a:pt x="132" y="1401"/>
                      </a:lnTo>
                      <a:lnTo>
                        <a:pt x="133" y="1407"/>
                      </a:lnTo>
                      <a:lnTo>
                        <a:pt x="135" y="1414"/>
                      </a:lnTo>
                      <a:lnTo>
                        <a:pt x="136" y="1420"/>
                      </a:lnTo>
                      <a:lnTo>
                        <a:pt x="138" y="1427"/>
                      </a:lnTo>
                      <a:lnTo>
                        <a:pt x="139" y="1433"/>
                      </a:lnTo>
                      <a:lnTo>
                        <a:pt x="141" y="1439"/>
                      </a:lnTo>
                      <a:lnTo>
                        <a:pt x="142" y="1446"/>
                      </a:lnTo>
                      <a:lnTo>
                        <a:pt x="144" y="1453"/>
                      </a:lnTo>
                      <a:lnTo>
                        <a:pt x="146" y="1459"/>
                      </a:lnTo>
                      <a:lnTo>
                        <a:pt x="147" y="1465"/>
                      </a:lnTo>
                      <a:lnTo>
                        <a:pt x="149" y="1472"/>
                      </a:lnTo>
                      <a:lnTo>
                        <a:pt x="151" y="1478"/>
                      </a:lnTo>
                      <a:lnTo>
                        <a:pt x="152" y="1485"/>
                      </a:lnTo>
                      <a:lnTo>
                        <a:pt x="154" y="1491"/>
                      </a:lnTo>
                      <a:lnTo>
                        <a:pt x="156" y="1498"/>
                      </a:lnTo>
                      <a:lnTo>
                        <a:pt x="158" y="1504"/>
                      </a:lnTo>
                      <a:lnTo>
                        <a:pt x="160" y="1511"/>
                      </a:lnTo>
                      <a:lnTo>
                        <a:pt x="161" y="1517"/>
                      </a:lnTo>
                      <a:close/>
                    </a:path>
                  </a:pathLst>
                </a:custGeom>
                <a:solidFill>
                  <a:srgbClr val="0BBCBC"/>
                </a:solidFill>
                <a:ln w="12700">
                  <a:solidFill>
                    <a:srgbClr val="0BBC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20">
                  <a:extLst>
                    <a:ext uri="{FF2B5EF4-FFF2-40B4-BE49-F238E27FC236}">
                      <a16:creationId xmlns:a16="http://schemas.microsoft.com/office/drawing/2014/main" id="{E0174825-378C-4E55-8447-2A3AA13A9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042" y="0"/>
                  <a:ext cx="1652143" cy="3287395"/>
                </a:xfrm>
                <a:custGeom>
                  <a:avLst/>
                  <a:gdLst>
                    <a:gd name="T0" fmla="*/ 95 w 1076"/>
                    <a:gd name="T1" fmla="*/ 1149 h 2141"/>
                    <a:gd name="T2" fmla="*/ 130 w 1076"/>
                    <a:gd name="T3" fmla="*/ 1343 h 2141"/>
                    <a:gd name="T4" fmla="*/ 182 w 1076"/>
                    <a:gd name="T5" fmla="*/ 1536 h 2141"/>
                    <a:gd name="T6" fmla="*/ 270 w 1076"/>
                    <a:gd name="T7" fmla="*/ 1730 h 2141"/>
                    <a:gd name="T8" fmla="*/ 422 w 1076"/>
                    <a:gd name="T9" fmla="*/ 1917 h 2141"/>
                    <a:gd name="T10" fmla="*/ 441 w 1076"/>
                    <a:gd name="T11" fmla="*/ 1934 h 2141"/>
                    <a:gd name="T12" fmla="*/ 455 w 1076"/>
                    <a:gd name="T13" fmla="*/ 1943 h 2141"/>
                    <a:gd name="T14" fmla="*/ 469 w 1076"/>
                    <a:gd name="T15" fmla="*/ 1953 h 2141"/>
                    <a:gd name="T16" fmla="*/ 484 w 1076"/>
                    <a:gd name="T17" fmla="*/ 1963 h 2141"/>
                    <a:gd name="T18" fmla="*/ 500 w 1076"/>
                    <a:gd name="T19" fmla="*/ 1974 h 2141"/>
                    <a:gd name="T20" fmla="*/ 517 w 1076"/>
                    <a:gd name="T21" fmla="*/ 1983 h 2141"/>
                    <a:gd name="T22" fmla="*/ 535 w 1076"/>
                    <a:gd name="T23" fmla="*/ 1993 h 2141"/>
                    <a:gd name="T24" fmla="*/ 555 w 1076"/>
                    <a:gd name="T25" fmla="*/ 2003 h 2141"/>
                    <a:gd name="T26" fmla="*/ 574 w 1076"/>
                    <a:gd name="T27" fmla="*/ 2013 h 2141"/>
                    <a:gd name="T28" fmla="*/ 597 w 1076"/>
                    <a:gd name="T29" fmla="*/ 2023 h 2141"/>
                    <a:gd name="T30" fmla="*/ 621 w 1076"/>
                    <a:gd name="T31" fmla="*/ 2033 h 2141"/>
                    <a:gd name="T32" fmla="*/ 646 w 1076"/>
                    <a:gd name="T33" fmla="*/ 2043 h 2141"/>
                    <a:gd name="T34" fmla="*/ 674 w 1076"/>
                    <a:gd name="T35" fmla="*/ 2053 h 2141"/>
                    <a:gd name="T36" fmla="*/ 704 w 1076"/>
                    <a:gd name="T37" fmla="*/ 2063 h 2141"/>
                    <a:gd name="T38" fmla="*/ 737 w 1076"/>
                    <a:gd name="T39" fmla="*/ 2073 h 2141"/>
                    <a:gd name="T40" fmla="*/ 773 w 1076"/>
                    <a:gd name="T41" fmla="*/ 2083 h 2141"/>
                    <a:gd name="T42" fmla="*/ 812 w 1076"/>
                    <a:gd name="T43" fmla="*/ 2093 h 2141"/>
                    <a:gd name="T44" fmla="*/ 854 w 1076"/>
                    <a:gd name="T45" fmla="*/ 2103 h 2141"/>
                    <a:gd name="T46" fmla="*/ 903 w 1076"/>
                    <a:gd name="T47" fmla="*/ 2113 h 2141"/>
                    <a:gd name="T48" fmla="*/ 957 w 1076"/>
                    <a:gd name="T49" fmla="*/ 2122 h 2141"/>
                    <a:gd name="T50" fmla="*/ 1017 w 1076"/>
                    <a:gd name="T51" fmla="*/ 2133 h 2141"/>
                    <a:gd name="T52" fmla="*/ 1076 w 1076"/>
                    <a:gd name="T53" fmla="*/ 2140 h 2141"/>
                    <a:gd name="T54" fmla="*/ 1076 w 1076"/>
                    <a:gd name="T55" fmla="*/ 2130 h 2141"/>
                    <a:gd name="T56" fmla="*/ 1076 w 1076"/>
                    <a:gd name="T57" fmla="*/ 2120 h 2141"/>
                    <a:gd name="T58" fmla="*/ 1053 w 1076"/>
                    <a:gd name="T59" fmla="*/ 2110 h 2141"/>
                    <a:gd name="T60" fmla="*/ 1002 w 1076"/>
                    <a:gd name="T61" fmla="*/ 2100 h 2141"/>
                    <a:gd name="T62" fmla="*/ 956 w 1076"/>
                    <a:gd name="T63" fmla="*/ 2090 h 2141"/>
                    <a:gd name="T64" fmla="*/ 914 w 1076"/>
                    <a:gd name="T65" fmla="*/ 2080 h 2141"/>
                    <a:gd name="T66" fmla="*/ 877 w 1076"/>
                    <a:gd name="T67" fmla="*/ 2070 h 2141"/>
                    <a:gd name="T68" fmla="*/ 842 w 1076"/>
                    <a:gd name="T69" fmla="*/ 2060 h 2141"/>
                    <a:gd name="T70" fmla="*/ 811 w 1076"/>
                    <a:gd name="T71" fmla="*/ 2051 h 2141"/>
                    <a:gd name="T72" fmla="*/ 782 w 1076"/>
                    <a:gd name="T73" fmla="*/ 2041 h 2141"/>
                    <a:gd name="T74" fmla="*/ 755 w 1076"/>
                    <a:gd name="T75" fmla="*/ 2031 h 2141"/>
                    <a:gd name="T76" fmla="*/ 730 w 1076"/>
                    <a:gd name="T77" fmla="*/ 2021 h 2141"/>
                    <a:gd name="T78" fmla="*/ 706 w 1076"/>
                    <a:gd name="T79" fmla="*/ 2011 h 2141"/>
                    <a:gd name="T80" fmla="*/ 685 w 1076"/>
                    <a:gd name="T81" fmla="*/ 2001 h 2141"/>
                    <a:gd name="T82" fmla="*/ 664 w 1076"/>
                    <a:gd name="T83" fmla="*/ 1991 h 2141"/>
                    <a:gd name="T84" fmla="*/ 645 w 1076"/>
                    <a:gd name="T85" fmla="*/ 1981 h 2141"/>
                    <a:gd name="T86" fmla="*/ 626 w 1076"/>
                    <a:gd name="T87" fmla="*/ 1971 h 2141"/>
                    <a:gd name="T88" fmla="*/ 610 w 1076"/>
                    <a:gd name="T89" fmla="*/ 1961 h 2141"/>
                    <a:gd name="T90" fmla="*/ 593 w 1076"/>
                    <a:gd name="T91" fmla="*/ 1951 h 2141"/>
                    <a:gd name="T92" fmla="*/ 578 w 1076"/>
                    <a:gd name="T93" fmla="*/ 1941 h 2141"/>
                    <a:gd name="T94" fmla="*/ 564 w 1076"/>
                    <a:gd name="T95" fmla="*/ 1931 h 2141"/>
                    <a:gd name="T96" fmla="*/ 499 w 1076"/>
                    <a:gd name="T97" fmla="*/ 1872 h 2141"/>
                    <a:gd name="T98" fmla="*/ 352 w 1076"/>
                    <a:gd name="T99" fmla="*/ 1679 h 2141"/>
                    <a:gd name="T100" fmla="*/ 273 w 1076"/>
                    <a:gd name="T101" fmla="*/ 1491 h 2141"/>
                    <a:gd name="T102" fmla="*/ 223 w 1076"/>
                    <a:gd name="T103" fmla="*/ 1298 h 2141"/>
                    <a:gd name="T104" fmla="*/ 188 w 1076"/>
                    <a:gd name="T105" fmla="*/ 1104 h 2141"/>
                    <a:gd name="T106" fmla="*/ 161 w 1076"/>
                    <a:gd name="T107" fmla="*/ 910 h 2141"/>
                    <a:gd name="T108" fmla="*/ 141 w 1076"/>
                    <a:gd name="T109" fmla="*/ 716 h 2141"/>
                    <a:gd name="T110" fmla="*/ 124 w 1076"/>
                    <a:gd name="T111" fmla="*/ 523 h 2141"/>
                    <a:gd name="T112" fmla="*/ 111 w 1076"/>
                    <a:gd name="T113" fmla="*/ 329 h 2141"/>
                    <a:gd name="T114" fmla="*/ 100 w 1076"/>
                    <a:gd name="T115" fmla="*/ 135 h 2141"/>
                    <a:gd name="T116" fmla="*/ 2 w 1076"/>
                    <a:gd name="T117" fmla="*/ 45 h 2141"/>
                    <a:gd name="T118" fmla="*/ 12 w 1076"/>
                    <a:gd name="T119" fmla="*/ 239 h 2141"/>
                    <a:gd name="T120" fmla="*/ 24 w 1076"/>
                    <a:gd name="T121" fmla="*/ 432 h 2141"/>
                    <a:gd name="T122" fmla="*/ 38 w 1076"/>
                    <a:gd name="T123" fmla="*/ 626 h 2141"/>
                    <a:gd name="T124" fmla="*/ 54 w 1076"/>
                    <a:gd name="T125" fmla="*/ 820 h 2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076" h="2141">
                      <a:moveTo>
                        <a:pt x="70" y="968"/>
                      </a:moveTo>
                      <a:lnTo>
                        <a:pt x="71" y="973"/>
                      </a:lnTo>
                      <a:lnTo>
                        <a:pt x="71" y="975"/>
                      </a:lnTo>
                      <a:lnTo>
                        <a:pt x="72" y="981"/>
                      </a:lnTo>
                      <a:lnTo>
                        <a:pt x="73" y="988"/>
                      </a:lnTo>
                      <a:lnTo>
                        <a:pt x="73" y="994"/>
                      </a:lnTo>
                      <a:lnTo>
                        <a:pt x="74" y="1001"/>
                      </a:lnTo>
                      <a:lnTo>
                        <a:pt x="75" y="1007"/>
                      </a:lnTo>
                      <a:lnTo>
                        <a:pt x="76" y="1013"/>
                      </a:lnTo>
                      <a:lnTo>
                        <a:pt x="77" y="1020"/>
                      </a:lnTo>
                      <a:lnTo>
                        <a:pt x="77" y="1026"/>
                      </a:lnTo>
                      <a:lnTo>
                        <a:pt x="78" y="1033"/>
                      </a:lnTo>
                      <a:lnTo>
                        <a:pt x="79" y="1039"/>
                      </a:lnTo>
                      <a:lnTo>
                        <a:pt x="80" y="1046"/>
                      </a:lnTo>
                      <a:lnTo>
                        <a:pt x="81" y="1052"/>
                      </a:lnTo>
                      <a:lnTo>
                        <a:pt x="82" y="1059"/>
                      </a:lnTo>
                      <a:lnTo>
                        <a:pt x="83" y="1065"/>
                      </a:lnTo>
                      <a:lnTo>
                        <a:pt x="84" y="1072"/>
                      </a:lnTo>
                      <a:lnTo>
                        <a:pt x="84" y="1078"/>
                      </a:lnTo>
                      <a:lnTo>
                        <a:pt x="85" y="1084"/>
                      </a:lnTo>
                      <a:lnTo>
                        <a:pt x="86" y="1091"/>
                      </a:lnTo>
                      <a:lnTo>
                        <a:pt x="87" y="1097"/>
                      </a:lnTo>
                      <a:lnTo>
                        <a:pt x="88" y="1104"/>
                      </a:lnTo>
                      <a:lnTo>
                        <a:pt x="89" y="1110"/>
                      </a:lnTo>
                      <a:lnTo>
                        <a:pt x="90" y="1117"/>
                      </a:lnTo>
                      <a:lnTo>
                        <a:pt x="91" y="1123"/>
                      </a:lnTo>
                      <a:lnTo>
                        <a:pt x="92" y="1130"/>
                      </a:lnTo>
                      <a:lnTo>
                        <a:pt x="93" y="1136"/>
                      </a:lnTo>
                      <a:lnTo>
                        <a:pt x="94" y="1142"/>
                      </a:lnTo>
                      <a:lnTo>
                        <a:pt x="95" y="1149"/>
                      </a:lnTo>
                      <a:lnTo>
                        <a:pt x="96" y="1156"/>
                      </a:lnTo>
                      <a:lnTo>
                        <a:pt x="97" y="1162"/>
                      </a:lnTo>
                      <a:lnTo>
                        <a:pt x="98" y="1168"/>
                      </a:lnTo>
                      <a:lnTo>
                        <a:pt x="99" y="1175"/>
                      </a:lnTo>
                      <a:lnTo>
                        <a:pt x="100" y="1181"/>
                      </a:lnTo>
                      <a:lnTo>
                        <a:pt x="101" y="1188"/>
                      </a:lnTo>
                      <a:lnTo>
                        <a:pt x="102" y="1194"/>
                      </a:lnTo>
                      <a:lnTo>
                        <a:pt x="103" y="1201"/>
                      </a:lnTo>
                      <a:lnTo>
                        <a:pt x="104" y="1207"/>
                      </a:lnTo>
                      <a:lnTo>
                        <a:pt x="106" y="1213"/>
                      </a:lnTo>
                      <a:lnTo>
                        <a:pt x="106" y="1220"/>
                      </a:lnTo>
                      <a:lnTo>
                        <a:pt x="108" y="1227"/>
                      </a:lnTo>
                      <a:lnTo>
                        <a:pt x="109" y="1233"/>
                      </a:lnTo>
                      <a:lnTo>
                        <a:pt x="110" y="1239"/>
                      </a:lnTo>
                      <a:lnTo>
                        <a:pt x="111" y="1246"/>
                      </a:lnTo>
                      <a:lnTo>
                        <a:pt x="113" y="1252"/>
                      </a:lnTo>
                      <a:lnTo>
                        <a:pt x="113" y="1259"/>
                      </a:lnTo>
                      <a:lnTo>
                        <a:pt x="115" y="1265"/>
                      </a:lnTo>
                      <a:lnTo>
                        <a:pt x="116" y="1272"/>
                      </a:lnTo>
                      <a:lnTo>
                        <a:pt x="117" y="1278"/>
                      </a:lnTo>
                      <a:lnTo>
                        <a:pt x="118" y="1285"/>
                      </a:lnTo>
                      <a:lnTo>
                        <a:pt x="120" y="1291"/>
                      </a:lnTo>
                      <a:lnTo>
                        <a:pt x="121" y="1298"/>
                      </a:lnTo>
                      <a:lnTo>
                        <a:pt x="122" y="1304"/>
                      </a:lnTo>
                      <a:lnTo>
                        <a:pt x="124" y="1310"/>
                      </a:lnTo>
                      <a:lnTo>
                        <a:pt x="125" y="1317"/>
                      </a:lnTo>
                      <a:lnTo>
                        <a:pt x="126" y="1324"/>
                      </a:lnTo>
                      <a:lnTo>
                        <a:pt x="127" y="1330"/>
                      </a:lnTo>
                      <a:lnTo>
                        <a:pt x="129" y="1336"/>
                      </a:lnTo>
                      <a:lnTo>
                        <a:pt x="130" y="1343"/>
                      </a:lnTo>
                      <a:lnTo>
                        <a:pt x="131" y="1349"/>
                      </a:lnTo>
                      <a:lnTo>
                        <a:pt x="133" y="1356"/>
                      </a:lnTo>
                      <a:lnTo>
                        <a:pt x="134" y="1362"/>
                      </a:lnTo>
                      <a:lnTo>
                        <a:pt x="136" y="1368"/>
                      </a:lnTo>
                      <a:lnTo>
                        <a:pt x="137" y="1375"/>
                      </a:lnTo>
                      <a:lnTo>
                        <a:pt x="139" y="1381"/>
                      </a:lnTo>
                      <a:lnTo>
                        <a:pt x="141" y="1388"/>
                      </a:lnTo>
                      <a:lnTo>
                        <a:pt x="142" y="1394"/>
                      </a:lnTo>
                      <a:lnTo>
                        <a:pt x="143" y="1401"/>
                      </a:lnTo>
                      <a:lnTo>
                        <a:pt x="145" y="1407"/>
                      </a:lnTo>
                      <a:lnTo>
                        <a:pt x="147" y="1414"/>
                      </a:lnTo>
                      <a:lnTo>
                        <a:pt x="148" y="1420"/>
                      </a:lnTo>
                      <a:lnTo>
                        <a:pt x="150" y="1427"/>
                      </a:lnTo>
                      <a:lnTo>
                        <a:pt x="152" y="1433"/>
                      </a:lnTo>
                      <a:lnTo>
                        <a:pt x="153" y="1439"/>
                      </a:lnTo>
                      <a:lnTo>
                        <a:pt x="155" y="1446"/>
                      </a:lnTo>
                      <a:lnTo>
                        <a:pt x="157" y="1453"/>
                      </a:lnTo>
                      <a:lnTo>
                        <a:pt x="158" y="1459"/>
                      </a:lnTo>
                      <a:lnTo>
                        <a:pt x="160" y="1465"/>
                      </a:lnTo>
                      <a:lnTo>
                        <a:pt x="162" y="1472"/>
                      </a:lnTo>
                      <a:lnTo>
                        <a:pt x="164" y="1478"/>
                      </a:lnTo>
                      <a:lnTo>
                        <a:pt x="166" y="1485"/>
                      </a:lnTo>
                      <a:lnTo>
                        <a:pt x="168" y="1491"/>
                      </a:lnTo>
                      <a:lnTo>
                        <a:pt x="169" y="1498"/>
                      </a:lnTo>
                      <a:lnTo>
                        <a:pt x="171" y="1504"/>
                      </a:lnTo>
                      <a:lnTo>
                        <a:pt x="174" y="1511"/>
                      </a:lnTo>
                      <a:lnTo>
                        <a:pt x="176" y="1517"/>
                      </a:lnTo>
                      <a:lnTo>
                        <a:pt x="178" y="1524"/>
                      </a:lnTo>
                      <a:lnTo>
                        <a:pt x="180" y="1530"/>
                      </a:lnTo>
                      <a:lnTo>
                        <a:pt x="182" y="1536"/>
                      </a:lnTo>
                      <a:lnTo>
                        <a:pt x="184" y="1543"/>
                      </a:lnTo>
                      <a:lnTo>
                        <a:pt x="186" y="1549"/>
                      </a:lnTo>
                      <a:lnTo>
                        <a:pt x="188" y="1556"/>
                      </a:lnTo>
                      <a:lnTo>
                        <a:pt x="190" y="1562"/>
                      </a:lnTo>
                      <a:lnTo>
                        <a:pt x="193" y="1568"/>
                      </a:lnTo>
                      <a:lnTo>
                        <a:pt x="195" y="1575"/>
                      </a:lnTo>
                      <a:lnTo>
                        <a:pt x="198" y="1582"/>
                      </a:lnTo>
                      <a:lnTo>
                        <a:pt x="200" y="1588"/>
                      </a:lnTo>
                      <a:lnTo>
                        <a:pt x="202" y="1594"/>
                      </a:lnTo>
                      <a:lnTo>
                        <a:pt x="205" y="1601"/>
                      </a:lnTo>
                      <a:lnTo>
                        <a:pt x="208" y="1607"/>
                      </a:lnTo>
                      <a:lnTo>
                        <a:pt x="210" y="1614"/>
                      </a:lnTo>
                      <a:lnTo>
                        <a:pt x="213" y="1620"/>
                      </a:lnTo>
                      <a:lnTo>
                        <a:pt x="216" y="1627"/>
                      </a:lnTo>
                      <a:lnTo>
                        <a:pt x="219" y="1633"/>
                      </a:lnTo>
                      <a:lnTo>
                        <a:pt x="222" y="1640"/>
                      </a:lnTo>
                      <a:lnTo>
                        <a:pt x="225" y="1646"/>
                      </a:lnTo>
                      <a:lnTo>
                        <a:pt x="228" y="1653"/>
                      </a:lnTo>
                      <a:lnTo>
                        <a:pt x="231" y="1659"/>
                      </a:lnTo>
                      <a:lnTo>
                        <a:pt x="234" y="1665"/>
                      </a:lnTo>
                      <a:lnTo>
                        <a:pt x="237" y="1672"/>
                      </a:lnTo>
                      <a:lnTo>
                        <a:pt x="241" y="1679"/>
                      </a:lnTo>
                      <a:lnTo>
                        <a:pt x="244" y="1685"/>
                      </a:lnTo>
                      <a:lnTo>
                        <a:pt x="248" y="1691"/>
                      </a:lnTo>
                      <a:lnTo>
                        <a:pt x="251" y="1698"/>
                      </a:lnTo>
                      <a:lnTo>
                        <a:pt x="255" y="1704"/>
                      </a:lnTo>
                      <a:lnTo>
                        <a:pt x="258" y="1711"/>
                      </a:lnTo>
                      <a:lnTo>
                        <a:pt x="262" y="1717"/>
                      </a:lnTo>
                      <a:lnTo>
                        <a:pt x="266" y="1724"/>
                      </a:lnTo>
                      <a:lnTo>
                        <a:pt x="270" y="1730"/>
                      </a:lnTo>
                      <a:lnTo>
                        <a:pt x="274" y="1736"/>
                      </a:lnTo>
                      <a:lnTo>
                        <a:pt x="278" y="1743"/>
                      </a:lnTo>
                      <a:lnTo>
                        <a:pt x="282" y="1750"/>
                      </a:lnTo>
                      <a:lnTo>
                        <a:pt x="286" y="1756"/>
                      </a:lnTo>
                      <a:lnTo>
                        <a:pt x="291" y="1762"/>
                      </a:lnTo>
                      <a:lnTo>
                        <a:pt x="295" y="1769"/>
                      </a:lnTo>
                      <a:lnTo>
                        <a:pt x="300" y="1775"/>
                      </a:lnTo>
                      <a:lnTo>
                        <a:pt x="304" y="1782"/>
                      </a:lnTo>
                      <a:lnTo>
                        <a:pt x="309" y="1788"/>
                      </a:lnTo>
                      <a:lnTo>
                        <a:pt x="313" y="1795"/>
                      </a:lnTo>
                      <a:lnTo>
                        <a:pt x="318" y="1801"/>
                      </a:lnTo>
                      <a:lnTo>
                        <a:pt x="322" y="1806"/>
                      </a:lnTo>
                      <a:lnTo>
                        <a:pt x="323" y="1808"/>
                      </a:lnTo>
                      <a:lnTo>
                        <a:pt x="328" y="1814"/>
                      </a:lnTo>
                      <a:lnTo>
                        <a:pt x="333" y="1820"/>
                      </a:lnTo>
                      <a:lnTo>
                        <a:pt x="338" y="1827"/>
                      </a:lnTo>
                      <a:lnTo>
                        <a:pt x="344" y="1833"/>
                      </a:lnTo>
                      <a:lnTo>
                        <a:pt x="349" y="1840"/>
                      </a:lnTo>
                      <a:lnTo>
                        <a:pt x="354" y="1846"/>
                      </a:lnTo>
                      <a:lnTo>
                        <a:pt x="360" y="1853"/>
                      </a:lnTo>
                      <a:lnTo>
                        <a:pt x="366" y="1859"/>
                      </a:lnTo>
                      <a:lnTo>
                        <a:pt x="372" y="1866"/>
                      </a:lnTo>
                      <a:lnTo>
                        <a:pt x="378" y="1872"/>
                      </a:lnTo>
                      <a:lnTo>
                        <a:pt x="383" y="1879"/>
                      </a:lnTo>
                      <a:lnTo>
                        <a:pt x="389" y="1885"/>
                      </a:lnTo>
                      <a:lnTo>
                        <a:pt x="396" y="1891"/>
                      </a:lnTo>
                      <a:lnTo>
                        <a:pt x="402" y="1898"/>
                      </a:lnTo>
                      <a:lnTo>
                        <a:pt x="408" y="1904"/>
                      </a:lnTo>
                      <a:lnTo>
                        <a:pt x="415" y="1911"/>
                      </a:lnTo>
                      <a:lnTo>
                        <a:pt x="422" y="1917"/>
                      </a:lnTo>
                      <a:lnTo>
                        <a:pt x="429" y="1924"/>
                      </a:lnTo>
                      <a:lnTo>
                        <a:pt x="429" y="1924"/>
                      </a:lnTo>
                      <a:lnTo>
                        <a:pt x="429" y="1924"/>
                      </a:lnTo>
                      <a:lnTo>
                        <a:pt x="429" y="1925"/>
                      </a:lnTo>
                      <a:lnTo>
                        <a:pt x="430" y="1925"/>
                      </a:lnTo>
                      <a:lnTo>
                        <a:pt x="430" y="1925"/>
                      </a:lnTo>
                      <a:lnTo>
                        <a:pt x="431" y="1926"/>
                      </a:lnTo>
                      <a:lnTo>
                        <a:pt x="431" y="1926"/>
                      </a:lnTo>
                      <a:lnTo>
                        <a:pt x="431" y="1926"/>
                      </a:lnTo>
                      <a:lnTo>
                        <a:pt x="432" y="1927"/>
                      </a:lnTo>
                      <a:lnTo>
                        <a:pt x="432" y="1927"/>
                      </a:lnTo>
                      <a:lnTo>
                        <a:pt x="433" y="1927"/>
                      </a:lnTo>
                      <a:lnTo>
                        <a:pt x="433" y="1928"/>
                      </a:lnTo>
                      <a:lnTo>
                        <a:pt x="434" y="1928"/>
                      </a:lnTo>
                      <a:lnTo>
                        <a:pt x="434" y="1929"/>
                      </a:lnTo>
                      <a:lnTo>
                        <a:pt x="434" y="1929"/>
                      </a:lnTo>
                      <a:lnTo>
                        <a:pt x="435" y="1929"/>
                      </a:lnTo>
                      <a:lnTo>
                        <a:pt x="435" y="1929"/>
                      </a:lnTo>
                      <a:lnTo>
                        <a:pt x="436" y="1930"/>
                      </a:lnTo>
                      <a:lnTo>
                        <a:pt x="436" y="1930"/>
                      </a:lnTo>
                      <a:lnTo>
                        <a:pt x="436" y="1931"/>
                      </a:lnTo>
                      <a:lnTo>
                        <a:pt x="437" y="1931"/>
                      </a:lnTo>
                      <a:lnTo>
                        <a:pt x="437" y="1931"/>
                      </a:lnTo>
                      <a:lnTo>
                        <a:pt x="438" y="1931"/>
                      </a:lnTo>
                      <a:lnTo>
                        <a:pt x="438" y="1932"/>
                      </a:lnTo>
                      <a:lnTo>
                        <a:pt x="438" y="1932"/>
                      </a:lnTo>
                      <a:lnTo>
                        <a:pt x="439" y="1932"/>
                      </a:lnTo>
                      <a:lnTo>
                        <a:pt x="440" y="1933"/>
                      </a:lnTo>
                      <a:lnTo>
                        <a:pt x="440" y="1933"/>
                      </a:lnTo>
                      <a:lnTo>
                        <a:pt x="441" y="1934"/>
                      </a:lnTo>
                      <a:lnTo>
                        <a:pt x="441" y="1934"/>
                      </a:lnTo>
                      <a:lnTo>
                        <a:pt x="441" y="1934"/>
                      </a:lnTo>
                      <a:lnTo>
                        <a:pt x="442" y="1934"/>
                      </a:lnTo>
                      <a:lnTo>
                        <a:pt x="442" y="1935"/>
                      </a:lnTo>
                      <a:lnTo>
                        <a:pt x="443" y="1935"/>
                      </a:lnTo>
                      <a:lnTo>
                        <a:pt x="443" y="1936"/>
                      </a:lnTo>
                      <a:lnTo>
                        <a:pt x="444" y="1936"/>
                      </a:lnTo>
                      <a:lnTo>
                        <a:pt x="444" y="1936"/>
                      </a:lnTo>
                      <a:lnTo>
                        <a:pt x="445" y="1936"/>
                      </a:lnTo>
                      <a:lnTo>
                        <a:pt x="445" y="1937"/>
                      </a:lnTo>
                      <a:lnTo>
                        <a:pt x="446" y="1937"/>
                      </a:lnTo>
                      <a:lnTo>
                        <a:pt x="446" y="1937"/>
                      </a:lnTo>
                      <a:lnTo>
                        <a:pt x="446" y="1938"/>
                      </a:lnTo>
                      <a:lnTo>
                        <a:pt x="447" y="1938"/>
                      </a:lnTo>
                      <a:lnTo>
                        <a:pt x="448" y="1938"/>
                      </a:lnTo>
                      <a:lnTo>
                        <a:pt x="448" y="1939"/>
                      </a:lnTo>
                      <a:lnTo>
                        <a:pt x="448" y="1939"/>
                      </a:lnTo>
                      <a:lnTo>
                        <a:pt x="449" y="1939"/>
                      </a:lnTo>
                      <a:lnTo>
                        <a:pt x="449" y="1940"/>
                      </a:lnTo>
                      <a:lnTo>
                        <a:pt x="450" y="1940"/>
                      </a:lnTo>
                      <a:lnTo>
                        <a:pt x="450" y="1941"/>
                      </a:lnTo>
                      <a:lnTo>
                        <a:pt x="451" y="1941"/>
                      </a:lnTo>
                      <a:lnTo>
                        <a:pt x="451" y="1941"/>
                      </a:lnTo>
                      <a:lnTo>
                        <a:pt x="452" y="1941"/>
                      </a:lnTo>
                      <a:lnTo>
                        <a:pt x="452" y="1942"/>
                      </a:lnTo>
                      <a:lnTo>
                        <a:pt x="453" y="1942"/>
                      </a:lnTo>
                      <a:lnTo>
                        <a:pt x="453" y="1943"/>
                      </a:lnTo>
                      <a:lnTo>
                        <a:pt x="453" y="1943"/>
                      </a:lnTo>
                      <a:lnTo>
                        <a:pt x="454" y="1943"/>
                      </a:lnTo>
                      <a:lnTo>
                        <a:pt x="455" y="1943"/>
                      </a:lnTo>
                      <a:lnTo>
                        <a:pt x="455" y="1944"/>
                      </a:lnTo>
                      <a:lnTo>
                        <a:pt x="455" y="1944"/>
                      </a:lnTo>
                      <a:lnTo>
                        <a:pt x="456" y="1944"/>
                      </a:lnTo>
                      <a:lnTo>
                        <a:pt x="456" y="1945"/>
                      </a:lnTo>
                      <a:lnTo>
                        <a:pt x="457" y="1945"/>
                      </a:lnTo>
                      <a:lnTo>
                        <a:pt x="457" y="1945"/>
                      </a:lnTo>
                      <a:lnTo>
                        <a:pt x="458" y="1946"/>
                      </a:lnTo>
                      <a:lnTo>
                        <a:pt x="458" y="1946"/>
                      </a:lnTo>
                      <a:lnTo>
                        <a:pt x="459" y="1946"/>
                      </a:lnTo>
                      <a:lnTo>
                        <a:pt x="459" y="1947"/>
                      </a:lnTo>
                      <a:lnTo>
                        <a:pt x="460" y="1947"/>
                      </a:lnTo>
                      <a:lnTo>
                        <a:pt x="460" y="1948"/>
                      </a:lnTo>
                      <a:lnTo>
                        <a:pt x="460" y="1948"/>
                      </a:lnTo>
                      <a:lnTo>
                        <a:pt x="461" y="1948"/>
                      </a:lnTo>
                      <a:lnTo>
                        <a:pt x="462" y="1948"/>
                      </a:lnTo>
                      <a:lnTo>
                        <a:pt x="462" y="1949"/>
                      </a:lnTo>
                      <a:lnTo>
                        <a:pt x="462" y="1949"/>
                      </a:lnTo>
                      <a:lnTo>
                        <a:pt x="463" y="1950"/>
                      </a:lnTo>
                      <a:lnTo>
                        <a:pt x="463" y="1950"/>
                      </a:lnTo>
                      <a:lnTo>
                        <a:pt x="464" y="1950"/>
                      </a:lnTo>
                      <a:lnTo>
                        <a:pt x="464" y="1950"/>
                      </a:lnTo>
                      <a:lnTo>
                        <a:pt x="465" y="1951"/>
                      </a:lnTo>
                      <a:lnTo>
                        <a:pt x="465" y="1951"/>
                      </a:lnTo>
                      <a:lnTo>
                        <a:pt x="466" y="1951"/>
                      </a:lnTo>
                      <a:lnTo>
                        <a:pt x="466" y="1952"/>
                      </a:lnTo>
                      <a:lnTo>
                        <a:pt x="467" y="1952"/>
                      </a:lnTo>
                      <a:lnTo>
                        <a:pt x="467" y="1952"/>
                      </a:lnTo>
                      <a:lnTo>
                        <a:pt x="468" y="1953"/>
                      </a:lnTo>
                      <a:lnTo>
                        <a:pt x="468" y="1953"/>
                      </a:lnTo>
                      <a:lnTo>
                        <a:pt x="469" y="1953"/>
                      </a:lnTo>
                      <a:lnTo>
                        <a:pt x="469" y="1954"/>
                      </a:lnTo>
                      <a:lnTo>
                        <a:pt x="470" y="1954"/>
                      </a:lnTo>
                      <a:lnTo>
                        <a:pt x="470" y="1955"/>
                      </a:lnTo>
                      <a:lnTo>
                        <a:pt x="471" y="1955"/>
                      </a:lnTo>
                      <a:lnTo>
                        <a:pt x="471" y="1955"/>
                      </a:lnTo>
                      <a:lnTo>
                        <a:pt x="472" y="1955"/>
                      </a:lnTo>
                      <a:lnTo>
                        <a:pt x="472" y="1956"/>
                      </a:lnTo>
                      <a:lnTo>
                        <a:pt x="473" y="1956"/>
                      </a:lnTo>
                      <a:lnTo>
                        <a:pt x="473" y="1957"/>
                      </a:lnTo>
                      <a:lnTo>
                        <a:pt x="474" y="1957"/>
                      </a:lnTo>
                      <a:lnTo>
                        <a:pt x="474" y="1957"/>
                      </a:lnTo>
                      <a:lnTo>
                        <a:pt x="475" y="1957"/>
                      </a:lnTo>
                      <a:lnTo>
                        <a:pt x="475" y="1958"/>
                      </a:lnTo>
                      <a:lnTo>
                        <a:pt x="476" y="1958"/>
                      </a:lnTo>
                      <a:lnTo>
                        <a:pt x="476" y="1958"/>
                      </a:lnTo>
                      <a:lnTo>
                        <a:pt x="477" y="1959"/>
                      </a:lnTo>
                      <a:lnTo>
                        <a:pt x="477" y="1959"/>
                      </a:lnTo>
                      <a:lnTo>
                        <a:pt x="478" y="1959"/>
                      </a:lnTo>
                      <a:lnTo>
                        <a:pt x="478" y="1960"/>
                      </a:lnTo>
                      <a:lnTo>
                        <a:pt x="479" y="1960"/>
                      </a:lnTo>
                      <a:lnTo>
                        <a:pt x="479" y="1960"/>
                      </a:lnTo>
                      <a:lnTo>
                        <a:pt x="480" y="1961"/>
                      </a:lnTo>
                      <a:lnTo>
                        <a:pt x="480" y="1961"/>
                      </a:lnTo>
                      <a:lnTo>
                        <a:pt x="481" y="1962"/>
                      </a:lnTo>
                      <a:lnTo>
                        <a:pt x="481" y="1962"/>
                      </a:lnTo>
                      <a:lnTo>
                        <a:pt x="482" y="1962"/>
                      </a:lnTo>
                      <a:lnTo>
                        <a:pt x="482" y="1962"/>
                      </a:lnTo>
                      <a:lnTo>
                        <a:pt x="483" y="1963"/>
                      </a:lnTo>
                      <a:lnTo>
                        <a:pt x="483" y="1963"/>
                      </a:lnTo>
                      <a:lnTo>
                        <a:pt x="484" y="1963"/>
                      </a:lnTo>
                      <a:lnTo>
                        <a:pt x="484" y="1964"/>
                      </a:lnTo>
                      <a:lnTo>
                        <a:pt x="485" y="1964"/>
                      </a:lnTo>
                      <a:lnTo>
                        <a:pt x="485" y="1964"/>
                      </a:lnTo>
                      <a:lnTo>
                        <a:pt x="486" y="1965"/>
                      </a:lnTo>
                      <a:lnTo>
                        <a:pt x="486" y="1965"/>
                      </a:lnTo>
                      <a:lnTo>
                        <a:pt x="487" y="1965"/>
                      </a:lnTo>
                      <a:lnTo>
                        <a:pt x="488" y="1966"/>
                      </a:lnTo>
                      <a:lnTo>
                        <a:pt x="488" y="1966"/>
                      </a:lnTo>
                      <a:lnTo>
                        <a:pt x="489" y="1967"/>
                      </a:lnTo>
                      <a:lnTo>
                        <a:pt x="489" y="1967"/>
                      </a:lnTo>
                      <a:lnTo>
                        <a:pt x="490" y="1967"/>
                      </a:lnTo>
                      <a:lnTo>
                        <a:pt x="490" y="1967"/>
                      </a:lnTo>
                      <a:lnTo>
                        <a:pt x="491" y="1968"/>
                      </a:lnTo>
                      <a:lnTo>
                        <a:pt x="491" y="1968"/>
                      </a:lnTo>
                      <a:lnTo>
                        <a:pt x="492" y="1969"/>
                      </a:lnTo>
                      <a:lnTo>
                        <a:pt x="492" y="1969"/>
                      </a:lnTo>
                      <a:lnTo>
                        <a:pt x="493" y="1969"/>
                      </a:lnTo>
                      <a:lnTo>
                        <a:pt x="493" y="1969"/>
                      </a:lnTo>
                      <a:lnTo>
                        <a:pt x="494" y="1970"/>
                      </a:lnTo>
                      <a:lnTo>
                        <a:pt x="495" y="1970"/>
                      </a:lnTo>
                      <a:lnTo>
                        <a:pt x="495" y="1970"/>
                      </a:lnTo>
                      <a:lnTo>
                        <a:pt x="495" y="1971"/>
                      </a:lnTo>
                      <a:lnTo>
                        <a:pt x="496" y="1971"/>
                      </a:lnTo>
                      <a:lnTo>
                        <a:pt x="497" y="1971"/>
                      </a:lnTo>
                      <a:lnTo>
                        <a:pt x="497" y="1972"/>
                      </a:lnTo>
                      <a:lnTo>
                        <a:pt x="498" y="1972"/>
                      </a:lnTo>
                      <a:lnTo>
                        <a:pt x="498" y="1972"/>
                      </a:lnTo>
                      <a:lnTo>
                        <a:pt x="499" y="1973"/>
                      </a:lnTo>
                      <a:lnTo>
                        <a:pt x="499" y="1973"/>
                      </a:lnTo>
                      <a:lnTo>
                        <a:pt x="500" y="1974"/>
                      </a:lnTo>
                      <a:lnTo>
                        <a:pt x="500" y="1974"/>
                      </a:lnTo>
                      <a:lnTo>
                        <a:pt x="501" y="1974"/>
                      </a:lnTo>
                      <a:lnTo>
                        <a:pt x="502" y="1974"/>
                      </a:lnTo>
                      <a:lnTo>
                        <a:pt x="502" y="1975"/>
                      </a:lnTo>
                      <a:lnTo>
                        <a:pt x="503" y="1975"/>
                      </a:lnTo>
                      <a:lnTo>
                        <a:pt x="503" y="1976"/>
                      </a:lnTo>
                      <a:lnTo>
                        <a:pt x="504" y="1976"/>
                      </a:lnTo>
                      <a:lnTo>
                        <a:pt x="504" y="1976"/>
                      </a:lnTo>
                      <a:lnTo>
                        <a:pt x="505" y="1976"/>
                      </a:lnTo>
                      <a:lnTo>
                        <a:pt x="506" y="1977"/>
                      </a:lnTo>
                      <a:lnTo>
                        <a:pt x="506" y="1977"/>
                      </a:lnTo>
                      <a:lnTo>
                        <a:pt x="506" y="1977"/>
                      </a:lnTo>
                      <a:lnTo>
                        <a:pt x="507" y="1978"/>
                      </a:lnTo>
                      <a:lnTo>
                        <a:pt x="508" y="1978"/>
                      </a:lnTo>
                      <a:lnTo>
                        <a:pt x="508" y="1978"/>
                      </a:lnTo>
                      <a:lnTo>
                        <a:pt x="509" y="1979"/>
                      </a:lnTo>
                      <a:lnTo>
                        <a:pt x="509" y="1979"/>
                      </a:lnTo>
                      <a:lnTo>
                        <a:pt x="510" y="1979"/>
                      </a:lnTo>
                      <a:lnTo>
                        <a:pt x="511" y="1980"/>
                      </a:lnTo>
                      <a:lnTo>
                        <a:pt x="511" y="1980"/>
                      </a:lnTo>
                      <a:lnTo>
                        <a:pt x="512" y="1981"/>
                      </a:lnTo>
                      <a:lnTo>
                        <a:pt x="512" y="1981"/>
                      </a:lnTo>
                      <a:lnTo>
                        <a:pt x="513" y="1981"/>
                      </a:lnTo>
                      <a:lnTo>
                        <a:pt x="513" y="1981"/>
                      </a:lnTo>
                      <a:lnTo>
                        <a:pt x="514" y="1982"/>
                      </a:lnTo>
                      <a:lnTo>
                        <a:pt x="515" y="1982"/>
                      </a:lnTo>
                      <a:lnTo>
                        <a:pt x="515" y="1982"/>
                      </a:lnTo>
                      <a:lnTo>
                        <a:pt x="516" y="1983"/>
                      </a:lnTo>
                      <a:lnTo>
                        <a:pt x="516" y="1983"/>
                      </a:lnTo>
                      <a:lnTo>
                        <a:pt x="517" y="1983"/>
                      </a:lnTo>
                      <a:lnTo>
                        <a:pt x="518" y="1984"/>
                      </a:lnTo>
                      <a:lnTo>
                        <a:pt x="518" y="1984"/>
                      </a:lnTo>
                      <a:lnTo>
                        <a:pt x="519" y="1984"/>
                      </a:lnTo>
                      <a:lnTo>
                        <a:pt x="519" y="1985"/>
                      </a:lnTo>
                      <a:lnTo>
                        <a:pt x="520" y="1985"/>
                      </a:lnTo>
                      <a:lnTo>
                        <a:pt x="521" y="1985"/>
                      </a:lnTo>
                      <a:lnTo>
                        <a:pt x="521" y="1986"/>
                      </a:lnTo>
                      <a:lnTo>
                        <a:pt x="522" y="1986"/>
                      </a:lnTo>
                      <a:lnTo>
                        <a:pt x="522" y="1986"/>
                      </a:lnTo>
                      <a:lnTo>
                        <a:pt x="523" y="1987"/>
                      </a:lnTo>
                      <a:lnTo>
                        <a:pt x="523" y="1987"/>
                      </a:lnTo>
                      <a:lnTo>
                        <a:pt x="524" y="1988"/>
                      </a:lnTo>
                      <a:lnTo>
                        <a:pt x="525" y="1988"/>
                      </a:lnTo>
                      <a:lnTo>
                        <a:pt x="525" y="1988"/>
                      </a:lnTo>
                      <a:lnTo>
                        <a:pt x="526" y="1988"/>
                      </a:lnTo>
                      <a:lnTo>
                        <a:pt x="527" y="1989"/>
                      </a:lnTo>
                      <a:lnTo>
                        <a:pt x="527" y="1989"/>
                      </a:lnTo>
                      <a:lnTo>
                        <a:pt x="528" y="1989"/>
                      </a:lnTo>
                      <a:lnTo>
                        <a:pt x="528" y="1990"/>
                      </a:lnTo>
                      <a:lnTo>
                        <a:pt x="529" y="1990"/>
                      </a:lnTo>
                      <a:lnTo>
                        <a:pt x="530" y="1990"/>
                      </a:lnTo>
                      <a:lnTo>
                        <a:pt x="530" y="1991"/>
                      </a:lnTo>
                      <a:lnTo>
                        <a:pt x="531" y="1991"/>
                      </a:lnTo>
                      <a:lnTo>
                        <a:pt x="532" y="1991"/>
                      </a:lnTo>
                      <a:lnTo>
                        <a:pt x="532" y="1992"/>
                      </a:lnTo>
                      <a:lnTo>
                        <a:pt x="533" y="1992"/>
                      </a:lnTo>
                      <a:lnTo>
                        <a:pt x="533" y="1992"/>
                      </a:lnTo>
                      <a:lnTo>
                        <a:pt x="534" y="1993"/>
                      </a:lnTo>
                      <a:lnTo>
                        <a:pt x="535" y="1993"/>
                      </a:lnTo>
                      <a:lnTo>
                        <a:pt x="535" y="1993"/>
                      </a:lnTo>
                      <a:lnTo>
                        <a:pt x="536" y="1994"/>
                      </a:lnTo>
                      <a:lnTo>
                        <a:pt x="537" y="1994"/>
                      </a:lnTo>
                      <a:lnTo>
                        <a:pt x="537" y="1995"/>
                      </a:lnTo>
                      <a:lnTo>
                        <a:pt x="538" y="1995"/>
                      </a:lnTo>
                      <a:lnTo>
                        <a:pt x="538" y="1995"/>
                      </a:lnTo>
                      <a:lnTo>
                        <a:pt x="539" y="1995"/>
                      </a:lnTo>
                      <a:lnTo>
                        <a:pt x="539" y="1996"/>
                      </a:lnTo>
                      <a:lnTo>
                        <a:pt x="540" y="1996"/>
                      </a:lnTo>
                      <a:lnTo>
                        <a:pt x="541" y="1996"/>
                      </a:lnTo>
                      <a:lnTo>
                        <a:pt x="542" y="1997"/>
                      </a:lnTo>
                      <a:lnTo>
                        <a:pt x="542" y="1997"/>
                      </a:lnTo>
                      <a:lnTo>
                        <a:pt x="543" y="1997"/>
                      </a:lnTo>
                      <a:lnTo>
                        <a:pt x="544" y="1998"/>
                      </a:lnTo>
                      <a:lnTo>
                        <a:pt x="544" y="1998"/>
                      </a:lnTo>
                      <a:lnTo>
                        <a:pt x="545" y="1998"/>
                      </a:lnTo>
                      <a:lnTo>
                        <a:pt x="545" y="1999"/>
                      </a:lnTo>
                      <a:lnTo>
                        <a:pt x="546" y="1999"/>
                      </a:lnTo>
                      <a:lnTo>
                        <a:pt x="546" y="1999"/>
                      </a:lnTo>
                      <a:lnTo>
                        <a:pt x="547" y="1999"/>
                      </a:lnTo>
                      <a:lnTo>
                        <a:pt x="548" y="2000"/>
                      </a:lnTo>
                      <a:lnTo>
                        <a:pt x="549" y="2000"/>
                      </a:lnTo>
                      <a:lnTo>
                        <a:pt x="549" y="2001"/>
                      </a:lnTo>
                      <a:lnTo>
                        <a:pt x="550" y="2001"/>
                      </a:lnTo>
                      <a:lnTo>
                        <a:pt x="551" y="2002"/>
                      </a:lnTo>
                      <a:lnTo>
                        <a:pt x="551" y="2002"/>
                      </a:lnTo>
                      <a:lnTo>
                        <a:pt x="552" y="2002"/>
                      </a:lnTo>
                      <a:lnTo>
                        <a:pt x="553" y="2002"/>
                      </a:lnTo>
                      <a:lnTo>
                        <a:pt x="553" y="2003"/>
                      </a:lnTo>
                      <a:lnTo>
                        <a:pt x="554" y="2003"/>
                      </a:lnTo>
                      <a:lnTo>
                        <a:pt x="555" y="2003"/>
                      </a:lnTo>
                      <a:lnTo>
                        <a:pt x="555" y="2004"/>
                      </a:lnTo>
                      <a:lnTo>
                        <a:pt x="556" y="2004"/>
                      </a:lnTo>
                      <a:lnTo>
                        <a:pt x="556" y="2004"/>
                      </a:lnTo>
                      <a:lnTo>
                        <a:pt x="557" y="2005"/>
                      </a:lnTo>
                      <a:lnTo>
                        <a:pt x="558" y="2005"/>
                      </a:lnTo>
                      <a:lnTo>
                        <a:pt x="558" y="2005"/>
                      </a:lnTo>
                      <a:lnTo>
                        <a:pt x="559" y="2006"/>
                      </a:lnTo>
                      <a:lnTo>
                        <a:pt x="560" y="2006"/>
                      </a:lnTo>
                      <a:lnTo>
                        <a:pt x="560" y="2007"/>
                      </a:lnTo>
                      <a:lnTo>
                        <a:pt x="561" y="2007"/>
                      </a:lnTo>
                      <a:lnTo>
                        <a:pt x="562" y="2007"/>
                      </a:lnTo>
                      <a:lnTo>
                        <a:pt x="563" y="2007"/>
                      </a:lnTo>
                      <a:lnTo>
                        <a:pt x="563" y="2008"/>
                      </a:lnTo>
                      <a:lnTo>
                        <a:pt x="564" y="2008"/>
                      </a:lnTo>
                      <a:lnTo>
                        <a:pt x="565" y="2008"/>
                      </a:lnTo>
                      <a:lnTo>
                        <a:pt x="565" y="2009"/>
                      </a:lnTo>
                      <a:lnTo>
                        <a:pt x="566" y="2009"/>
                      </a:lnTo>
                      <a:lnTo>
                        <a:pt x="567" y="2009"/>
                      </a:lnTo>
                      <a:lnTo>
                        <a:pt x="567" y="2010"/>
                      </a:lnTo>
                      <a:lnTo>
                        <a:pt x="568" y="2010"/>
                      </a:lnTo>
                      <a:lnTo>
                        <a:pt x="569" y="2010"/>
                      </a:lnTo>
                      <a:lnTo>
                        <a:pt x="570" y="2011"/>
                      </a:lnTo>
                      <a:lnTo>
                        <a:pt x="570" y="2011"/>
                      </a:lnTo>
                      <a:lnTo>
                        <a:pt x="571" y="2011"/>
                      </a:lnTo>
                      <a:lnTo>
                        <a:pt x="572" y="2012"/>
                      </a:lnTo>
                      <a:lnTo>
                        <a:pt x="572" y="2012"/>
                      </a:lnTo>
                      <a:lnTo>
                        <a:pt x="573" y="2012"/>
                      </a:lnTo>
                      <a:lnTo>
                        <a:pt x="574" y="2013"/>
                      </a:lnTo>
                      <a:lnTo>
                        <a:pt x="574" y="2013"/>
                      </a:lnTo>
                      <a:lnTo>
                        <a:pt x="574" y="2013"/>
                      </a:lnTo>
                      <a:lnTo>
                        <a:pt x="575" y="2014"/>
                      </a:lnTo>
                      <a:lnTo>
                        <a:pt x="576" y="2014"/>
                      </a:lnTo>
                      <a:lnTo>
                        <a:pt x="577" y="2014"/>
                      </a:lnTo>
                      <a:lnTo>
                        <a:pt x="577" y="2014"/>
                      </a:lnTo>
                      <a:lnTo>
                        <a:pt x="578" y="2015"/>
                      </a:lnTo>
                      <a:lnTo>
                        <a:pt x="579" y="2015"/>
                      </a:lnTo>
                      <a:lnTo>
                        <a:pt x="579" y="2015"/>
                      </a:lnTo>
                      <a:lnTo>
                        <a:pt x="580" y="2016"/>
                      </a:lnTo>
                      <a:lnTo>
                        <a:pt x="581" y="2016"/>
                      </a:lnTo>
                      <a:lnTo>
                        <a:pt x="582" y="2016"/>
                      </a:lnTo>
                      <a:lnTo>
                        <a:pt x="582" y="2017"/>
                      </a:lnTo>
                      <a:lnTo>
                        <a:pt x="583" y="2017"/>
                      </a:lnTo>
                      <a:lnTo>
                        <a:pt x="584" y="2017"/>
                      </a:lnTo>
                      <a:lnTo>
                        <a:pt x="585" y="2018"/>
                      </a:lnTo>
                      <a:lnTo>
                        <a:pt x="585" y="2018"/>
                      </a:lnTo>
                      <a:lnTo>
                        <a:pt x="586" y="2018"/>
                      </a:lnTo>
                      <a:lnTo>
                        <a:pt x="587" y="2019"/>
                      </a:lnTo>
                      <a:lnTo>
                        <a:pt x="588" y="2019"/>
                      </a:lnTo>
                      <a:lnTo>
                        <a:pt x="589" y="2019"/>
                      </a:lnTo>
                      <a:lnTo>
                        <a:pt x="589" y="2020"/>
                      </a:lnTo>
                      <a:lnTo>
                        <a:pt x="590" y="2020"/>
                      </a:lnTo>
                      <a:lnTo>
                        <a:pt x="591" y="2021"/>
                      </a:lnTo>
                      <a:lnTo>
                        <a:pt x="591" y="2021"/>
                      </a:lnTo>
                      <a:lnTo>
                        <a:pt x="592" y="2021"/>
                      </a:lnTo>
                      <a:lnTo>
                        <a:pt x="593" y="2021"/>
                      </a:lnTo>
                      <a:lnTo>
                        <a:pt x="593" y="2022"/>
                      </a:lnTo>
                      <a:lnTo>
                        <a:pt x="594" y="2022"/>
                      </a:lnTo>
                      <a:lnTo>
                        <a:pt x="595" y="2022"/>
                      </a:lnTo>
                      <a:lnTo>
                        <a:pt x="596" y="2023"/>
                      </a:lnTo>
                      <a:lnTo>
                        <a:pt x="597" y="2023"/>
                      </a:lnTo>
                      <a:lnTo>
                        <a:pt x="598" y="2023"/>
                      </a:lnTo>
                      <a:lnTo>
                        <a:pt x="598" y="2024"/>
                      </a:lnTo>
                      <a:lnTo>
                        <a:pt x="599" y="2024"/>
                      </a:lnTo>
                      <a:lnTo>
                        <a:pt x="600" y="2024"/>
                      </a:lnTo>
                      <a:lnTo>
                        <a:pt x="600" y="2025"/>
                      </a:lnTo>
                      <a:lnTo>
                        <a:pt x="601" y="2025"/>
                      </a:lnTo>
                      <a:lnTo>
                        <a:pt x="602" y="2025"/>
                      </a:lnTo>
                      <a:lnTo>
                        <a:pt x="603" y="2025"/>
                      </a:lnTo>
                      <a:lnTo>
                        <a:pt x="604" y="2026"/>
                      </a:lnTo>
                      <a:lnTo>
                        <a:pt x="605" y="2026"/>
                      </a:lnTo>
                      <a:lnTo>
                        <a:pt x="605" y="2027"/>
                      </a:lnTo>
                      <a:lnTo>
                        <a:pt x="606" y="2027"/>
                      </a:lnTo>
                      <a:lnTo>
                        <a:pt x="607" y="2028"/>
                      </a:lnTo>
                      <a:lnTo>
                        <a:pt x="607" y="2028"/>
                      </a:lnTo>
                      <a:lnTo>
                        <a:pt x="608" y="2028"/>
                      </a:lnTo>
                      <a:lnTo>
                        <a:pt x="609" y="2028"/>
                      </a:lnTo>
                      <a:lnTo>
                        <a:pt x="610" y="2029"/>
                      </a:lnTo>
                      <a:lnTo>
                        <a:pt x="611" y="2029"/>
                      </a:lnTo>
                      <a:lnTo>
                        <a:pt x="612" y="2029"/>
                      </a:lnTo>
                      <a:lnTo>
                        <a:pt x="612" y="2030"/>
                      </a:lnTo>
                      <a:lnTo>
                        <a:pt x="613" y="2030"/>
                      </a:lnTo>
                      <a:lnTo>
                        <a:pt x="614" y="2030"/>
                      </a:lnTo>
                      <a:lnTo>
                        <a:pt x="615" y="2031"/>
                      </a:lnTo>
                      <a:lnTo>
                        <a:pt x="616" y="2031"/>
                      </a:lnTo>
                      <a:lnTo>
                        <a:pt x="617" y="2031"/>
                      </a:lnTo>
                      <a:lnTo>
                        <a:pt x="617" y="2032"/>
                      </a:lnTo>
                      <a:lnTo>
                        <a:pt x="618" y="2032"/>
                      </a:lnTo>
                      <a:lnTo>
                        <a:pt x="619" y="2032"/>
                      </a:lnTo>
                      <a:lnTo>
                        <a:pt x="620" y="2032"/>
                      </a:lnTo>
                      <a:lnTo>
                        <a:pt x="621" y="2033"/>
                      </a:lnTo>
                      <a:lnTo>
                        <a:pt x="621" y="2033"/>
                      </a:lnTo>
                      <a:lnTo>
                        <a:pt x="622" y="2034"/>
                      </a:lnTo>
                      <a:lnTo>
                        <a:pt x="623" y="2034"/>
                      </a:lnTo>
                      <a:lnTo>
                        <a:pt x="624" y="2034"/>
                      </a:lnTo>
                      <a:lnTo>
                        <a:pt x="625" y="2035"/>
                      </a:lnTo>
                      <a:lnTo>
                        <a:pt x="626" y="2035"/>
                      </a:lnTo>
                      <a:lnTo>
                        <a:pt x="626" y="2035"/>
                      </a:lnTo>
                      <a:lnTo>
                        <a:pt x="627" y="2036"/>
                      </a:lnTo>
                      <a:lnTo>
                        <a:pt x="628" y="2036"/>
                      </a:lnTo>
                      <a:lnTo>
                        <a:pt x="629" y="2036"/>
                      </a:lnTo>
                      <a:lnTo>
                        <a:pt x="630" y="2037"/>
                      </a:lnTo>
                      <a:lnTo>
                        <a:pt x="631" y="2037"/>
                      </a:lnTo>
                      <a:lnTo>
                        <a:pt x="631" y="2037"/>
                      </a:lnTo>
                      <a:lnTo>
                        <a:pt x="632" y="2038"/>
                      </a:lnTo>
                      <a:lnTo>
                        <a:pt x="633" y="2038"/>
                      </a:lnTo>
                      <a:lnTo>
                        <a:pt x="634" y="2038"/>
                      </a:lnTo>
                      <a:lnTo>
                        <a:pt x="635" y="2039"/>
                      </a:lnTo>
                      <a:lnTo>
                        <a:pt x="635" y="2039"/>
                      </a:lnTo>
                      <a:lnTo>
                        <a:pt x="636" y="2040"/>
                      </a:lnTo>
                      <a:lnTo>
                        <a:pt x="637" y="2040"/>
                      </a:lnTo>
                      <a:lnTo>
                        <a:pt x="638" y="2040"/>
                      </a:lnTo>
                      <a:lnTo>
                        <a:pt x="639" y="2040"/>
                      </a:lnTo>
                      <a:lnTo>
                        <a:pt x="640" y="2041"/>
                      </a:lnTo>
                      <a:lnTo>
                        <a:pt x="641" y="2041"/>
                      </a:lnTo>
                      <a:lnTo>
                        <a:pt x="642" y="2041"/>
                      </a:lnTo>
                      <a:lnTo>
                        <a:pt x="642" y="2042"/>
                      </a:lnTo>
                      <a:lnTo>
                        <a:pt x="643" y="2042"/>
                      </a:lnTo>
                      <a:lnTo>
                        <a:pt x="644" y="2042"/>
                      </a:lnTo>
                      <a:lnTo>
                        <a:pt x="645" y="2043"/>
                      </a:lnTo>
                      <a:lnTo>
                        <a:pt x="646" y="2043"/>
                      </a:lnTo>
                      <a:lnTo>
                        <a:pt x="647" y="2043"/>
                      </a:lnTo>
                      <a:lnTo>
                        <a:pt x="648" y="2044"/>
                      </a:lnTo>
                      <a:lnTo>
                        <a:pt x="649" y="2044"/>
                      </a:lnTo>
                      <a:lnTo>
                        <a:pt x="649" y="2044"/>
                      </a:lnTo>
                      <a:lnTo>
                        <a:pt x="651" y="2044"/>
                      </a:lnTo>
                      <a:lnTo>
                        <a:pt x="652" y="2045"/>
                      </a:lnTo>
                      <a:lnTo>
                        <a:pt x="652" y="2045"/>
                      </a:lnTo>
                      <a:lnTo>
                        <a:pt x="653" y="2046"/>
                      </a:lnTo>
                      <a:lnTo>
                        <a:pt x="654" y="2046"/>
                      </a:lnTo>
                      <a:lnTo>
                        <a:pt x="655" y="2047"/>
                      </a:lnTo>
                      <a:lnTo>
                        <a:pt x="656" y="2047"/>
                      </a:lnTo>
                      <a:lnTo>
                        <a:pt x="657" y="2047"/>
                      </a:lnTo>
                      <a:lnTo>
                        <a:pt x="658" y="2047"/>
                      </a:lnTo>
                      <a:lnTo>
                        <a:pt x="659" y="2048"/>
                      </a:lnTo>
                      <a:lnTo>
                        <a:pt x="660" y="2048"/>
                      </a:lnTo>
                      <a:lnTo>
                        <a:pt x="661" y="2048"/>
                      </a:lnTo>
                      <a:lnTo>
                        <a:pt x="661" y="2049"/>
                      </a:lnTo>
                      <a:lnTo>
                        <a:pt x="663" y="2049"/>
                      </a:lnTo>
                      <a:lnTo>
                        <a:pt x="664" y="2049"/>
                      </a:lnTo>
                      <a:lnTo>
                        <a:pt x="664" y="2050"/>
                      </a:lnTo>
                      <a:lnTo>
                        <a:pt x="665" y="2050"/>
                      </a:lnTo>
                      <a:lnTo>
                        <a:pt x="666" y="2050"/>
                      </a:lnTo>
                      <a:lnTo>
                        <a:pt x="667" y="2051"/>
                      </a:lnTo>
                      <a:lnTo>
                        <a:pt x="668" y="2051"/>
                      </a:lnTo>
                      <a:lnTo>
                        <a:pt x="669" y="2051"/>
                      </a:lnTo>
                      <a:lnTo>
                        <a:pt x="670" y="2051"/>
                      </a:lnTo>
                      <a:lnTo>
                        <a:pt x="671" y="2052"/>
                      </a:lnTo>
                      <a:lnTo>
                        <a:pt x="672" y="2052"/>
                      </a:lnTo>
                      <a:lnTo>
                        <a:pt x="673" y="2053"/>
                      </a:lnTo>
                      <a:lnTo>
                        <a:pt x="674" y="2053"/>
                      </a:lnTo>
                      <a:lnTo>
                        <a:pt x="675" y="2053"/>
                      </a:lnTo>
                      <a:lnTo>
                        <a:pt x="676" y="2054"/>
                      </a:lnTo>
                      <a:lnTo>
                        <a:pt x="677" y="2054"/>
                      </a:lnTo>
                      <a:lnTo>
                        <a:pt x="678" y="2054"/>
                      </a:lnTo>
                      <a:lnTo>
                        <a:pt x="679" y="2055"/>
                      </a:lnTo>
                      <a:lnTo>
                        <a:pt x="680" y="2055"/>
                      </a:lnTo>
                      <a:lnTo>
                        <a:pt x="681" y="2055"/>
                      </a:lnTo>
                      <a:lnTo>
                        <a:pt x="682" y="2056"/>
                      </a:lnTo>
                      <a:lnTo>
                        <a:pt x="682" y="2056"/>
                      </a:lnTo>
                      <a:lnTo>
                        <a:pt x="684" y="2056"/>
                      </a:lnTo>
                      <a:lnTo>
                        <a:pt x="685" y="2057"/>
                      </a:lnTo>
                      <a:lnTo>
                        <a:pt x="686" y="2057"/>
                      </a:lnTo>
                      <a:lnTo>
                        <a:pt x="687" y="2057"/>
                      </a:lnTo>
                      <a:lnTo>
                        <a:pt x="687" y="2058"/>
                      </a:lnTo>
                      <a:lnTo>
                        <a:pt x="689" y="2058"/>
                      </a:lnTo>
                      <a:lnTo>
                        <a:pt x="689" y="2058"/>
                      </a:lnTo>
                      <a:lnTo>
                        <a:pt x="691" y="2058"/>
                      </a:lnTo>
                      <a:lnTo>
                        <a:pt x="692" y="2059"/>
                      </a:lnTo>
                      <a:lnTo>
                        <a:pt x="693" y="2059"/>
                      </a:lnTo>
                      <a:lnTo>
                        <a:pt x="694" y="2060"/>
                      </a:lnTo>
                      <a:lnTo>
                        <a:pt x="695" y="2060"/>
                      </a:lnTo>
                      <a:lnTo>
                        <a:pt x="696" y="2060"/>
                      </a:lnTo>
                      <a:lnTo>
                        <a:pt x="697" y="2061"/>
                      </a:lnTo>
                      <a:lnTo>
                        <a:pt x="698" y="2061"/>
                      </a:lnTo>
                      <a:lnTo>
                        <a:pt x="699" y="2061"/>
                      </a:lnTo>
                      <a:lnTo>
                        <a:pt x="700" y="2062"/>
                      </a:lnTo>
                      <a:lnTo>
                        <a:pt x="701" y="2062"/>
                      </a:lnTo>
                      <a:lnTo>
                        <a:pt x="702" y="2062"/>
                      </a:lnTo>
                      <a:lnTo>
                        <a:pt x="703" y="2063"/>
                      </a:lnTo>
                      <a:lnTo>
                        <a:pt x="704" y="2063"/>
                      </a:lnTo>
                      <a:lnTo>
                        <a:pt x="705" y="2063"/>
                      </a:lnTo>
                      <a:lnTo>
                        <a:pt x="706" y="2064"/>
                      </a:lnTo>
                      <a:lnTo>
                        <a:pt x="707" y="2064"/>
                      </a:lnTo>
                      <a:lnTo>
                        <a:pt x="708" y="2064"/>
                      </a:lnTo>
                      <a:lnTo>
                        <a:pt x="709" y="2065"/>
                      </a:lnTo>
                      <a:lnTo>
                        <a:pt x="710" y="2065"/>
                      </a:lnTo>
                      <a:lnTo>
                        <a:pt x="711" y="2065"/>
                      </a:lnTo>
                      <a:lnTo>
                        <a:pt x="713" y="2065"/>
                      </a:lnTo>
                      <a:lnTo>
                        <a:pt x="713" y="2066"/>
                      </a:lnTo>
                      <a:lnTo>
                        <a:pt x="715" y="2066"/>
                      </a:lnTo>
                      <a:lnTo>
                        <a:pt x="716" y="2067"/>
                      </a:lnTo>
                      <a:lnTo>
                        <a:pt x="717" y="2067"/>
                      </a:lnTo>
                      <a:lnTo>
                        <a:pt x="718" y="2067"/>
                      </a:lnTo>
                      <a:lnTo>
                        <a:pt x="719" y="2068"/>
                      </a:lnTo>
                      <a:lnTo>
                        <a:pt x="720" y="2068"/>
                      </a:lnTo>
                      <a:lnTo>
                        <a:pt x="721" y="2068"/>
                      </a:lnTo>
                      <a:lnTo>
                        <a:pt x="722" y="2069"/>
                      </a:lnTo>
                      <a:lnTo>
                        <a:pt x="723" y="2069"/>
                      </a:lnTo>
                      <a:lnTo>
                        <a:pt x="725" y="2069"/>
                      </a:lnTo>
                      <a:lnTo>
                        <a:pt x="725" y="2070"/>
                      </a:lnTo>
                      <a:lnTo>
                        <a:pt x="727" y="2070"/>
                      </a:lnTo>
                      <a:lnTo>
                        <a:pt x="728" y="2070"/>
                      </a:lnTo>
                      <a:lnTo>
                        <a:pt x="729" y="2070"/>
                      </a:lnTo>
                      <a:lnTo>
                        <a:pt x="730" y="2071"/>
                      </a:lnTo>
                      <a:lnTo>
                        <a:pt x="731" y="2071"/>
                      </a:lnTo>
                      <a:lnTo>
                        <a:pt x="732" y="2072"/>
                      </a:lnTo>
                      <a:lnTo>
                        <a:pt x="734" y="2072"/>
                      </a:lnTo>
                      <a:lnTo>
                        <a:pt x="734" y="2072"/>
                      </a:lnTo>
                      <a:lnTo>
                        <a:pt x="736" y="2072"/>
                      </a:lnTo>
                      <a:lnTo>
                        <a:pt x="737" y="2073"/>
                      </a:lnTo>
                      <a:lnTo>
                        <a:pt x="738" y="2073"/>
                      </a:lnTo>
                      <a:lnTo>
                        <a:pt x="739" y="2074"/>
                      </a:lnTo>
                      <a:lnTo>
                        <a:pt x="740" y="2074"/>
                      </a:lnTo>
                      <a:lnTo>
                        <a:pt x="741" y="2074"/>
                      </a:lnTo>
                      <a:lnTo>
                        <a:pt x="743" y="2075"/>
                      </a:lnTo>
                      <a:lnTo>
                        <a:pt x="744" y="2075"/>
                      </a:lnTo>
                      <a:lnTo>
                        <a:pt x="745" y="2075"/>
                      </a:lnTo>
                      <a:lnTo>
                        <a:pt x="746" y="2076"/>
                      </a:lnTo>
                      <a:lnTo>
                        <a:pt x="747" y="2076"/>
                      </a:lnTo>
                      <a:lnTo>
                        <a:pt x="748" y="2076"/>
                      </a:lnTo>
                      <a:lnTo>
                        <a:pt x="750" y="2077"/>
                      </a:lnTo>
                      <a:lnTo>
                        <a:pt x="751" y="2077"/>
                      </a:lnTo>
                      <a:lnTo>
                        <a:pt x="752" y="2077"/>
                      </a:lnTo>
                      <a:lnTo>
                        <a:pt x="753" y="2077"/>
                      </a:lnTo>
                      <a:lnTo>
                        <a:pt x="754" y="2078"/>
                      </a:lnTo>
                      <a:lnTo>
                        <a:pt x="755" y="2078"/>
                      </a:lnTo>
                      <a:lnTo>
                        <a:pt x="757" y="2079"/>
                      </a:lnTo>
                      <a:lnTo>
                        <a:pt x="758" y="2079"/>
                      </a:lnTo>
                      <a:lnTo>
                        <a:pt x="759" y="2079"/>
                      </a:lnTo>
                      <a:lnTo>
                        <a:pt x="760" y="2080"/>
                      </a:lnTo>
                      <a:lnTo>
                        <a:pt x="762" y="2080"/>
                      </a:lnTo>
                      <a:lnTo>
                        <a:pt x="763" y="2080"/>
                      </a:lnTo>
                      <a:lnTo>
                        <a:pt x="764" y="2081"/>
                      </a:lnTo>
                      <a:lnTo>
                        <a:pt x="765" y="2081"/>
                      </a:lnTo>
                      <a:lnTo>
                        <a:pt x="767" y="2081"/>
                      </a:lnTo>
                      <a:lnTo>
                        <a:pt x="768" y="2082"/>
                      </a:lnTo>
                      <a:lnTo>
                        <a:pt x="769" y="2082"/>
                      </a:lnTo>
                      <a:lnTo>
                        <a:pt x="770" y="2082"/>
                      </a:lnTo>
                      <a:lnTo>
                        <a:pt x="771" y="2083"/>
                      </a:lnTo>
                      <a:lnTo>
                        <a:pt x="773" y="2083"/>
                      </a:lnTo>
                      <a:lnTo>
                        <a:pt x="774" y="2083"/>
                      </a:lnTo>
                      <a:lnTo>
                        <a:pt x="775" y="2084"/>
                      </a:lnTo>
                      <a:lnTo>
                        <a:pt x="776" y="2084"/>
                      </a:lnTo>
                      <a:lnTo>
                        <a:pt x="778" y="2084"/>
                      </a:lnTo>
                      <a:lnTo>
                        <a:pt x="779" y="2084"/>
                      </a:lnTo>
                      <a:lnTo>
                        <a:pt x="780" y="2085"/>
                      </a:lnTo>
                      <a:lnTo>
                        <a:pt x="781" y="2085"/>
                      </a:lnTo>
                      <a:lnTo>
                        <a:pt x="783" y="2086"/>
                      </a:lnTo>
                      <a:lnTo>
                        <a:pt x="784" y="2086"/>
                      </a:lnTo>
                      <a:lnTo>
                        <a:pt x="785" y="2086"/>
                      </a:lnTo>
                      <a:lnTo>
                        <a:pt x="787" y="2087"/>
                      </a:lnTo>
                      <a:lnTo>
                        <a:pt x="788" y="2087"/>
                      </a:lnTo>
                      <a:lnTo>
                        <a:pt x="789" y="2087"/>
                      </a:lnTo>
                      <a:lnTo>
                        <a:pt x="790" y="2088"/>
                      </a:lnTo>
                      <a:lnTo>
                        <a:pt x="792" y="2088"/>
                      </a:lnTo>
                      <a:lnTo>
                        <a:pt x="793" y="2088"/>
                      </a:lnTo>
                      <a:lnTo>
                        <a:pt x="795" y="2089"/>
                      </a:lnTo>
                      <a:lnTo>
                        <a:pt x="796" y="2089"/>
                      </a:lnTo>
                      <a:lnTo>
                        <a:pt x="797" y="2089"/>
                      </a:lnTo>
                      <a:lnTo>
                        <a:pt x="799" y="2089"/>
                      </a:lnTo>
                      <a:lnTo>
                        <a:pt x="800" y="2090"/>
                      </a:lnTo>
                      <a:lnTo>
                        <a:pt x="801" y="2090"/>
                      </a:lnTo>
                      <a:lnTo>
                        <a:pt x="803" y="2091"/>
                      </a:lnTo>
                      <a:lnTo>
                        <a:pt x="804" y="2091"/>
                      </a:lnTo>
                      <a:lnTo>
                        <a:pt x="805" y="2091"/>
                      </a:lnTo>
                      <a:lnTo>
                        <a:pt x="807" y="2091"/>
                      </a:lnTo>
                      <a:lnTo>
                        <a:pt x="808" y="2092"/>
                      </a:lnTo>
                      <a:lnTo>
                        <a:pt x="809" y="2092"/>
                      </a:lnTo>
                      <a:lnTo>
                        <a:pt x="811" y="2093"/>
                      </a:lnTo>
                      <a:lnTo>
                        <a:pt x="812" y="2093"/>
                      </a:lnTo>
                      <a:lnTo>
                        <a:pt x="814" y="2093"/>
                      </a:lnTo>
                      <a:lnTo>
                        <a:pt x="815" y="2094"/>
                      </a:lnTo>
                      <a:lnTo>
                        <a:pt x="816" y="2094"/>
                      </a:lnTo>
                      <a:lnTo>
                        <a:pt x="818" y="2094"/>
                      </a:lnTo>
                      <a:lnTo>
                        <a:pt x="819" y="2095"/>
                      </a:lnTo>
                      <a:lnTo>
                        <a:pt x="821" y="2095"/>
                      </a:lnTo>
                      <a:lnTo>
                        <a:pt x="822" y="2095"/>
                      </a:lnTo>
                      <a:lnTo>
                        <a:pt x="823" y="2096"/>
                      </a:lnTo>
                      <a:lnTo>
                        <a:pt x="825" y="2096"/>
                      </a:lnTo>
                      <a:lnTo>
                        <a:pt x="825" y="2096"/>
                      </a:lnTo>
                      <a:lnTo>
                        <a:pt x="826" y="2096"/>
                      </a:lnTo>
                      <a:lnTo>
                        <a:pt x="828" y="2096"/>
                      </a:lnTo>
                      <a:lnTo>
                        <a:pt x="829" y="2097"/>
                      </a:lnTo>
                      <a:lnTo>
                        <a:pt x="830" y="2097"/>
                      </a:lnTo>
                      <a:lnTo>
                        <a:pt x="832" y="2098"/>
                      </a:lnTo>
                      <a:lnTo>
                        <a:pt x="833" y="2098"/>
                      </a:lnTo>
                      <a:lnTo>
                        <a:pt x="835" y="2098"/>
                      </a:lnTo>
                      <a:lnTo>
                        <a:pt x="836" y="2098"/>
                      </a:lnTo>
                      <a:lnTo>
                        <a:pt x="838" y="2099"/>
                      </a:lnTo>
                      <a:lnTo>
                        <a:pt x="839" y="2099"/>
                      </a:lnTo>
                      <a:lnTo>
                        <a:pt x="841" y="2100"/>
                      </a:lnTo>
                      <a:lnTo>
                        <a:pt x="842" y="2100"/>
                      </a:lnTo>
                      <a:lnTo>
                        <a:pt x="844" y="2100"/>
                      </a:lnTo>
                      <a:lnTo>
                        <a:pt x="845" y="2101"/>
                      </a:lnTo>
                      <a:lnTo>
                        <a:pt x="846" y="2101"/>
                      </a:lnTo>
                      <a:lnTo>
                        <a:pt x="848" y="2101"/>
                      </a:lnTo>
                      <a:lnTo>
                        <a:pt x="850" y="2102"/>
                      </a:lnTo>
                      <a:lnTo>
                        <a:pt x="851" y="2102"/>
                      </a:lnTo>
                      <a:lnTo>
                        <a:pt x="853" y="2102"/>
                      </a:lnTo>
                      <a:lnTo>
                        <a:pt x="854" y="2103"/>
                      </a:lnTo>
                      <a:lnTo>
                        <a:pt x="856" y="2103"/>
                      </a:lnTo>
                      <a:lnTo>
                        <a:pt x="857" y="2103"/>
                      </a:lnTo>
                      <a:lnTo>
                        <a:pt x="859" y="2103"/>
                      </a:lnTo>
                      <a:lnTo>
                        <a:pt x="860" y="2104"/>
                      </a:lnTo>
                      <a:lnTo>
                        <a:pt x="862" y="2104"/>
                      </a:lnTo>
                      <a:lnTo>
                        <a:pt x="863" y="2105"/>
                      </a:lnTo>
                      <a:lnTo>
                        <a:pt x="865" y="2105"/>
                      </a:lnTo>
                      <a:lnTo>
                        <a:pt x="867" y="2105"/>
                      </a:lnTo>
                      <a:lnTo>
                        <a:pt x="868" y="2105"/>
                      </a:lnTo>
                      <a:lnTo>
                        <a:pt x="870" y="2106"/>
                      </a:lnTo>
                      <a:lnTo>
                        <a:pt x="871" y="2106"/>
                      </a:lnTo>
                      <a:lnTo>
                        <a:pt x="873" y="2107"/>
                      </a:lnTo>
                      <a:lnTo>
                        <a:pt x="875" y="2107"/>
                      </a:lnTo>
                      <a:lnTo>
                        <a:pt x="876" y="2107"/>
                      </a:lnTo>
                      <a:lnTo>
                        <a:pt x="878" y="2108"/>
                      </a:lnTo>
                      <a:lnTo>
                        <a:pt x="879" y="2108"/>
                      </a:lnTo>
                      <a:lnTo>
                        <a:pt x="881" y="2108"/>
                      </a:lnTo>
                      <a:lnTo>
                        <a:pt x="883" y="2109"/>
                      </a:lnTo>
                      <a:lnTo>
                        <a:pt x="884" y="2109"/>
                      </a:lnTo>
                      <a:lnTo>
                        <a:pt x="886" y="2109"/>
                      </a:lnTo>
                      <a:lnTo>
                        <a:pt x="887" y="2110"/>
                      </a:lnTo>
                      <a:lnTo>
                        <a:pt x="889" y="2110"/>
                      </a:lnTo>
                      <a:lnTo>
                        <a:pt x="891" y="2110"/>
                      </a:lnTo>
                      <a:lnTo>
                        <a:pt x="892" y="2110"/>
                      </a:lnTo>
                      <a:lnTo>
                        <a:pt x="894" y="2111"/>
                      </a:lnTo>
                      <a:lnTo>
                        <a:pt x="896" y="2111"/>
                      </a:lnTo>
                      <a:lnTo>
                        <a:pt x="898" y="2112"/>
                      </a:lnTo>
                      <a:lnTo>
                        <a:pt x="899" y="2112"/>
                      </a:lnTo>
                      <a:lnTo>
                        <a:pt x="901" y="2112"/>
                      </a:lnTo>
                      <a:lnTo>
                        <a:pt x="903" y="2113"/>
                      </a:lnTo>
                      <a:lnTo>
                        <a:pt x="904" y="2113"/>
                      </a:lnTo>
                      <a:lnTo>
                        <a:pt x="906" y="2113"/>
                      </a:lnTo>
                      <a:lnTo>
                        <a:pt x="907" y="2114"/>
                      </a:lnTo>
                      <a:lnTo>
                        <a:pt x="910" y="2114"/>
                      </a:lnTo>
                      <a:lnTo>
                        <a:pt x="911" y="2114"/>
                      </a:lnTo>
                      <a:lnTo>
                        <a:pt x="913" y="2115"/>
                      </a:lnTo>
                      <a:lnTo>
                        <a:pt x="914" y="2115"/>
                      </a:lnTo>
                      <a:lnTo>
                        <a:pt x="916" y="2115"/>
                      </a:lnTo>
                      <a:lnTo>
                        <a:pt x="918" y="2115"/>
                      </a:lnTo>
                      <a:lnTo>
                        <a:pt x="920" y="2116"/>
                      </a:lnTo>
                      <a:lnTo>
                        <a:pt x="921" y="2116"/>
                      </a:lnTo>
                      <a:lnTo>
                        <a:pt x="924" y="2117"/>
                      </a:lnTo>
                      <a:lnTo>
                        <a:pt x="925" y="2117"/>
                      </a:lnTo>
                      <a:lnTo>
                        <a:pt x="927" y="2117"/>
                      </a:lnTo>
                      <a:lnTo>
                        <a:pt x="929" y="2117"/>
                      </a:lnTo>
                      <a:lnTo>
                        <a:pt x="931" y="2118"/>
                      </a:lnTo>
                      <a:lnTo>
                        <a:pt x="932" y="2118"/>
                      </a:lnTo>
                      <a:lnTo>
                        <a:pt x="934" y="2119"/>
                      </a:lnTo>
                      <a:lnTo>
                        <a:pt x="936" y="2119"/>
                      </a:lnTo>
                      <a:lnTo>
                        <a:pt x="938" y="2119"/>
                      </a:lnTo>
                      <a:lnTo>
                        <a:pt x="940" y="2120"/>
                      </a:lnTo>
                      <a:lnTo>
                        <a:pt x="942" y="2120"/>
                      </a:lnTo>
                      <a:lnTo>
                        <a:pt x="943" y="2120"/>
                      </a:lnTo>
                      <a:lnTo>
                        <a:pt x="945" y="2121"/>
                      </a:lnTo>
                      <a:lnTo>
                        <a:pt x="947" y="2121"/>
                      </a:lnTo>
                      <a:lnTo>
                        <a:pt x="949" y="2121"/>
                      </a:lnTo>
                      <a:lnTo>
                        <a:pt x="951" y="2122"/>
                      </a:lnTo>
                      <a:lnTo>
                        <a:pt x="953" y="2122"/>
                      </a:lnTo>
                      <a:lnTo>
                        <a:pt x="954" y="2122"/>
                      </a:lnTo>
                      <a:lnTo>
                        <a:pt x="957" y="2122"/>
                      </a:lnTo>
                      <a:lnTo>
                        <a:pt x="959" y="2123"/>
                      </a:lnTo>
                      <a:lnTo>
                        <a:pt x="960" y="2123"/>
                      </a:lnTo>
                      <a:lnTo>
                        <a:pt x="962" y="2124"/>
                      </a:lnTo>
                      <a:lnTo>
                        <a:pt x="964" y="2124"/>
                      </a:lnTo>
                      <a:lnTo>
                        <a:pt x="966" y="2124"/>
                      </a:lnTo>
                      <a:lnTo>
                        <a:pt x="968" y="2124"/>
                      </a:lnTo>
                      <a:lnTo>
                        <a:pt x="970" y="2125"/>
                      </a:lnTo>
                      <a:lnTo>
                        <a:pt x="972" y="2125"/>
                      </a:lnTo>
                      <a:lnTo>
                        <a:pt x="974" y="2126"/>
                      </a:lnTo>
                      <a:lnTo>
                        <a:pt x="976" y="2126"/>
                      </a:lnTo>
                      <a:lnTo>
                        <a:pt x="978" y="2126"/>
                      </a:lnTo>
                      <a:lnTo>
                        <a:pt x="980" y="2127"/>
                      </a:lnTo>
                      <a:lnTo>
                        <a:pt x="982" y="2127"/>
                      </a:lnTo>
                      <a:lnTo>
                        <a:pt x="984" y="2127"/>
                      </a:lnTo>
                      <a:lnTo>
                        <a:pt x="986" y="2128"/>
                      </a:lnTo>
                      <a:lnTo>
                        <a:pt x="988" y="2128"/>
                      </a:lnTo>
                      <a:lnTo>
                        <a:pt x="990" y="2128"/>
                      </a:lnTo>
                      <a:lnTo>
                        <a:pt x="992" y="2129"/>
                      </a:lnTo>
                      <a:lnTo>
                        <a:pt x="994" y="2129"/>
                      </a:lnTo>
                      <a:lnTo>
                        <a:pt x="996" y="2129"/>
                      </a:lnTo>
                      <a:lnTo>
                        <a:pt x="998" y="2129"/>
                      </a:lnTo>
                      <a:lnTo>
                        <a:pt x="1000" y="2130"/>
                      </a:lnTo>
                      <a:lnTo>
                        <a:pt x="1002" y="2130"/>
                      </a:lnTo>
                      <a:lnTo>
                        <a:pt x="1004" y="2131"/>
                      </a:lnTo>
                      <a:lnTo>
                        <a:pt x="1007" y="2131"/>
                      </a:lnTo>
                      <a:lnTo>
                        <a:pt x="1009" y="2131"/>
                      </a:lnTo>
                      <a:lnTo>
                        <a:pt x="1011" y="2131"/>
                      </a:lnTo>
                      <a:lnTo>
                        <a:pt x="1013" y="2132"/>
                      </a:lnTo>
                      <a:lnTo>
                        <a:pt x="1015" y="2132"/>
                      </a:lnTo>
                      <a:lnTo>
                        <a:pt x="1017" y="2133"/>
                      </a:lnTo>
                      <a:lnTo>
                        <a:pt x="1020" y="2133"/>
                      </a:lnTo>
                      <a:lnTo>
                        <a:pt x="1022" y="2133"/>
                      </a:lnTo>
                      <a:lnTo>
                        <a:pt x="1024" y="2134"/>
                      </a:lnTo>
                      <a:lnTo>
                        <a:pt x="1026" y="2134"/>
                      </a:lnTo>
                      <a:lnTo>
                        <a:pt x="1028" y="2134"/>
                      </a:lnTo>
                      <a:lnTo>
                        <a:pt x="1030" y="2134"/>
                      </a:lnTo>
                      <a:lnTo>
                        <a:pt x="1033" y="2135"/>
                      </a:lnTo>
                      <a:lnTo>
                        <a:pt x="1035" y="2135"/>
                      </a:lnTo>
                      <a:lnTo>
                        <a:pt x="1037" y="2136"/>
                      </a:lnTo>
                      <a:lnTo>
                        <a:pt x="1039" y="2136"/>
                      </a:lnTo>
                      <a:lnTo>
                        <a:pt x="1041" y="2136"/>
                      </a:lnTo>
                      <a:lnTo>
                        <a:pt x="1044" y="2136"/>
                      </a:lnTo>
                      <a:lnTo>
                        <a:pt x="1046" y="2137"/>
                      </a:lnTo>
                      <a:lnTo>
                        <a:pt x="1048" y="2137"/>
                      </a:lnTo>
                      <a:lnTo>
                        <a:pt x="1051" y="2138"/>
                      </a:lnTo>
                      <a:lnTo>
                        <a:pt x="1053" y="2138"/>
                      </a:lnTo>
                      <a:lnTo>
                        <a:pt x="1055" y="2138"/>
                      </a:lnTo>
                      <a:lnTo>
                        <a:pt x="1057" y="2138"/>
                      </a:lnTo>
                      <a:lnTo>
                        <a:pt x="1060" y="2139"/>
                      </a:lnTo>
                      <a:lnTo>
                        <a:pt x="1062" y="2139"/>
                      </a:lnTo>
                      <a:lnTo>
                        <a:pt x="1064" y="2140"/>
                      </a:lnTo>
                      <a:lnTo>
                        <a:pt x="1067" y="2140"/>
                      </a:lnTo>
                      <a:lnTo>
                        <a:pt x="1069" y="2140"/>
                      </a:lnTo>
                      <a:lnTo>
                        <a:pt x="1072" y="2141"/>
                      </a:lnTo>
                      <a:lnTo>
                        <a:pt x="1074" y="2141"/>
                      </a:lnTo>
                      <a:lnTo>
                        <a:pt x="1076" y="2141"/>
                      </a:lnTo>
                      <a:lnTo>
                        <a:pt x="1076" y="2141"/>
                      </a:lnTo>
                      <a:lnTo>
                        <a:pt x="1076" y="2141"/>
                      </a:lnTo>
                      <a:lnTo>
                        <a:pt x="1076" y="2140"/>
                      </a:lnTo>
                      <a:lnTo>
                        <a:pt x="1076" y="2140"/>
                      </a:lnTo>
                      <a:lnTo>
                        <a:pt x="1076" y="2140"/>
                      </a:lnTo>
                      <a:lnTo>
                        <a:pt x="1076" y="2139"/>
                      </a:lnTo>
                      <a:lnTo>
                        <a:pt x="1076" y="2139"/>
                      </a:lnTo>
                      <a:lnTo>
                        <a:pt x="1076" y="2138"/>
                      </a:lnTo>
                      <a:lnTo>
                        <a:pt x="1076" y="2138"/>
                      </a:lnTo>
                      <a:lnTo>
                        <a:pt x="1076" y="2138"/>
                      </a:lnTo>
                      <a:lnTo>
                        <a:pt x="1076" y="2138"/>
                      </a:lnTo>
                      <a:lnTo>
                        <a:pt x="1076" y="2137"/>
                      </a:lnTo>
                      <a:lnTo>
                        <a:pt x="1076" y="2137"/>
                      </a:lnTo>
                      <a:lnTo>
                        <a:pt x="1076" y="2136"/>
                      </a:lnTo>
                      <a:lnTo>
                        <a:pt x="1076" y="2136"/>
                      </a:lnTo>
                      <a:lnTo>
                        <a:pt x="1076" y="2136"/>
                      </a:lnTo>
                      <a:lnTo>
                        <a:pt x="1076" y="2136"/>
                      </a:lnTo>
                      <a:lnTo>
                        <a:pt x="1076" y="2135"/>
                      </a:lnTo>
                      <a:lnTo>
                        <a:pt x="1076" y="2135"/>
                      </a:lnTo>
                      <a:lnTo>
                        <a:pt x="1076" y="2134"/>
                      </a:lnTo>
                      <a:lnTo>
                        <a:pt x="1076" y="2134"/>
                      </a:lnTo>
                      <a:lnTo>
                        <a:pt x="1076" y="2134"/>
                      </a:lnTo>
                      <a:lnTo>
                        <a:pt x="1076" y="2134"/>
                      </a:lnTo>
                      <a:lnTo>
                        <a:pt x="1076" y="2133"/>
                      </a:lnTo>
                      <a:lnTo>
                        <a:pt x="1076" y="2133"/>
                      </a:lnTo>
                      <a:lnTo>
                        <a:pt x="1076" y="2133"/>
                      </a:lnTo>
                      <a:lnTo>
                        <a:pt x="1076" y="2132"/>
                      </a:lnTo>
                      <a:lnTo>
                        <a:pt x="1076" y="2132"/>
                      </a:lnTo>
                      <a:lnTo>
                        <a:pt x="1076" y="2131"/>
                      </a:lnTo>
                      <a:lnTo>
                        <a:pt x="1076" y="2131"/>
                      </a:lnTo>
                      <a:lnTo>
                        <a:pt x="1076" y="2131"/>
                      </a:lnTo>
                      <a:lnTo>
                        <a:pt x="1076" y="2131"/>
                      </a:lnTo>
                      <a:lnTo>
                        <a:pt x="1076" y="2130"/>
                      </a:lnTo>
                      <a:lnTo>
                        <a:pt x="1076" y="2130"/>
                      </a:lnTo>
                      <a:lnTo>
                        <a:pt x="1076" y="2129"/>
                      </a:lnTo>
                      <a:lnTo>
                        <a:pt x="1076" y="2129"/>
                      </a:lnTo>
                      <a:lnTo>
                        <a:pt x="1076" y="2129"/>
                      </a:lnTo>
                      <a:lnTo>
                        <a:pt x="1076" y="2129"/>
                      </a:lnTo>
                      <a:lnTo>
                        <a:pt x="1076" y="2128"/>
                      </a:lnTo>
                      <a:lnTo>
                        <a:pt x="1076" y="2128"/>
                      </a:lnTo>
                      <a:lnTo>
                        <a:pt x="1076" y="2128"/>
                      </a:lnTo>
                      <a:lnTo>
                        <a:pt x="1076" y="2127"/>
                      </a:lnTo>
                      <a:lnTo>
                        <a:pt x="1076" y="2127"/>
                      </a:lnTo>
                      <a:lnTo>
                        <a:pt x="1076" y="2127"/>
                      </a:lnTo>
                      <a:lnTo>
                        <a:pt x="1076" y="2126"/>
                      </a:lnTo>
                      <a:lnTo>
                        <a:pt x="1076" y="2126"/>
                      </a:lnTo>
                      <a:lnTo>
                        <a:pt x="1076" y="2126"/>
                      </a:lnTo>
                      <a:lnTo>
                        <a:pt x="1076" y="2125"/>
                      </a:lnTo>
                      <a:lnTo>
                        <a:pt x="1076" y="2125"/>
                      </a:lnTo>
                      <a:lnTo>
                        <a:pt x="1076" y="2124"/>
                      </a:lnTo>
                      <a:lnTo>
                        <a:pt x="1076" y="2124"/>
                      </a:lnTo>
                      <a:lnTo>
                        <a:pt x="1076" y="2124"/>
                      </a:lnTo>
                      <a:lnTo>
                        <a:pt x="1076" y="2124"/>
                      </a:lnTo>
                      <a:lnTo>
                        <a:pt x="1076" y="2123"/>
                      </a:lnTo>
                      <a:lnTo>
                        <a:pt x="1076" y="2123"/>
                      </a:lnTo>
                      <a:lnTo>
                        <a:pt x="1076" y="2122"/>
                      </a:lnTo>
                      <a:lnTo>
                        <a:pt x="1076" y="2122"/>
                      </a:lnTo>
                      <a:lnTo>
                        <a:pt x="1076" y="2122"/>
                      </a:lnTo>
                      <a:lnTo>
                        <a:pt x="1076" y="2122"/>
                      </a:lnTo>
                      <a:lnTo>
                        <a:pt x="1076" y="2121"/>
                      </a:lnTo>
                      <a:lnTo>
                        <a:pt x="1076" y="2121"/>
                      </a:lnTo>
                      <a:lnTo>
                        <a:pt x="1076" y="2121"/>
                      </a:lnTo>
                      <a:lnTo>
                        <a:pt x="1076" y="2120"/>
                      </a:lnTo>
                      <a:lnTo>
                        <a:pt x="1076" y="2120"/>
                      </a:lnTo>
                      <a:lnTo>
                        <a:pt x="1076" y="2120"/>
                      </a:lnTo>
                      <a:lnTo>
                        <a:pt x="1076" y="2119"/>
                      </a:lnTo>
                      <a:lnTo>
                        <a:pt x="1076" y="2119"/>
                      </a:lnTo>
                      <a:lnTo>
                        <a:pt x="1076" y="2119"/>
                      </a:lnTo>
                      <a:lnTo>
                        <a:pt x="1076" y="2118"/>
                      </a:lnTo>
                      <a:lnTo>
                        <a:pt x="1076" y="2118"/>
                      </a:lnTo>
                      <a:lnTo>
                        <a:pt x="1076" y="2117"/>
                      </a:lnTo>
                      <a:lnTo>
                        <a:pt x="1076" y="2117"/>
                      </a:lnTo>
                      <a:lnTo>
                        <a:pt x="1076" y="2117"/>
                      </a:lnTo>
                      <a:lnTo>
                        <a:pt x="1076" y="2117"/>
                      </a:lnTo>
                      <a:lnTo>
                        <a:pt x="1076" y="2116"/>
                      </a:lnTo>
                      <a:lnTo>
                        <a:pt x="1076" y="2116"/>
                      </a:lnTo>
                      <a:lnTo>
                        <a:pt x="1076" y="2115"/>
                      </a:lnTo>
                      <a:lnTo>
                        <a:pt x="1076" y="2115"/>
                      </a:lnTo>
                      <a:lnTo>
                        <a:pt x="1076" y="2115"/>
                      </a:lnTo>
                      <a:lnTo>
                        <a:pt x="1076" y="2115"/>
                      </a:lnTo>
                      <a:lnTo>
                        <a:pt x="1076" y="2115"/>
                      </a:lnTo>
                      <a:lnTo>
                        <a:pt x="1074" y="2114"/>
                      </a:lnTo>
                      <a:lnTo>
                        <a:pt x="1073" y="2114"/>
                      </a:lnTo>
                      <a:lnTo>
                        <a:pt x="1071" y="2114"/>
                      </a:lnTo>
                      <a:lnTo>
                        <a:pt x="1069" y="2113"/>
                      </a:lnTo>
                      <a:lnTo>
                        <a:pt x="1067" y="2113"/>
                      </a:lnTo>
                      <a:lnTo>
                        <a:pt x="1065" y="2113"/>
                      </a:lnTo>
                      <a:lnTo>
                        <a:pt x="1063" y="2112"/>
                      </a:lnTo>
                      <a:lnTo>
                        <a:pt x="1062" y="2112"/>
                      </a:lnTo>
                      <a:lnTo>
                        <a:pt x="1060" y="2112"/>
                      </a:lnTo>
                      <a:lnTo>
                        <a:pt x="1058" y="2111"/>
                      </a:lnTo>
                      <a:lnTo>
                        <a:pt x="1056" y="2111"/>
                      </a:lnTo>
                      <a:lnTo>
                        <a:pt x="1055" y="2110"/>
                      </a:lnTo>
                      <a:lnTo>
                        <a:pt x="1053" y="2110"/>
                      </a:lnTo>
                      <a:lnTo>
                        <a:pt x="1051" y="2110"/>
                      </a:lnTo>
                      <a:lnTo>
                        <a:pt x="1049" y="2110"/>
                      </a:lnTo>
                      <a:lnTo>
                        <a:pt x="1047" y="2109"/>
                      </a:lnTo>
                      <a:lnTo>
                        <a:pt x="1046" y="2109"/>
                      </a:lnTo>
                      <a:lnTo>
                        <a:pt x="1044" y="2109"/>
                      </a:lnTo>
                      <a:lnTo>
                        <a:pt x="1042" y="2108"/>
                      </a:lnTo>
                      <a:lnTo>
                        <a:pt x="1040" y="2108"/>
                      </a:lnTo>
                      <a:lnTo>
                        <a:pt x="1039" y="2108"/>
                      </a:lnTo>
                      <a:lnTo>
                        <a:pt x="1037" y="2107"/>
                      </a:lnTo>
                      <a:lnTo>
                        <a:pt x="1035" y="2107"/>
                      </a:lnTo>
                      <a:lnTo>
                        <a:pt x="1034" y="2107"/>
                      </a:lnTo>
                      <a:lnTo>
                        <a:pt x="1032" y="2106"/>
                      </a:lnTo>
                      <a:lnTo>
                        <a:pt x="1030" y="2106"/>
                      </a:lnTo>
                      <a:lnTo>
                        <a:pt x="1028" y="2105"/>
                      </a:lnTo>
                      <a:lnTo>
                        <a:pt x="1027" y="2105"/>
                      </a:lnTo>
                      <a:lnTo>
                        <a:pt x="1025" y="2105"/>
                      </a:lnTo>
                      <a:lnTo>
                        <a:pt x="1023" y="2105"/>
                      </a:lnTo>
                      <a:lnTo>
                        <a:pt x="1022" y="2104"/>
                      </a:lnTo>
                      <a:lnTo>
                        <a:pt x="1020" y="2104"/>
                      </a:lnTo>
                      <a:lnTo>
                        <a:pt x="1018" y="2103"/>
                      </a:lnTo>
                      <a:lnTo>
                        <a:pt x="1017" y="2103"/>
                      </a:lnTo>
                      <a:lnTo>
                        <a:pt x="1015" y="2103"/>
                      </a:lnTo>
                      <a:lnTo>
                        <a:pt x="1013" y="2103"/>
                      </a:lnTo>
                      <a:lnTo>
                        <a:pt x="1012" y="2102"/>
                      </a:lnTo>
                      <a:lnTo>
                        <a:pt x="1010" y="2102"/>
                      </a:lnTo>
                      <a:lnTo>
                        <a:pt x="1008" y="2102"/>
                      </a:lnTo>
                      <a:lnTo>
                        <a:pt x="1007" y="2101"/>
                      </a:lnTo>
                      <a:lnTo>
                        <a:pt x="1005" y="2101"/>
                      </a:lnTo>
                      <a:lnTo>
                        <a:pt x="1003" y="2101"/>
                      </a:lnTo>
                      <a:lnTo>
                        <a:pt x="1002" y="2100"/>
                      </a:lnTo>
                      <a:lnTo>
                        <a:pt x="1000" y="2100"/>
                      </a:lnTo>
                      <a:lnTo>
                        <a:pt x="999" y="2100"/>
                      </a:lnTo>
                      <a:lnTo>
                        <a:pt x="997" y="2099"/>
                      </a:lnTo>
                      <a:lnTo>
                        <a:pt x="996" y="2099"/>
                      </a:lnTo>
                      <a:lnTo>
                        <a:pt x="994" y="2098"/>
                      </a:lnTo>
                      <a:lnTo>
                        <a:pt x="992" y="2098"/>
                      </a:lnTo>
                      <a:lnTo>
                        <a:pt x="991" y="2098"/>
                      </a:lnTo>
                      <a:lnTo>
                        <a:pt x="989" y="2098"/>
                      </a:lnTo>
                      <a:lnTo>
                        <a:pt x="988" y="2097"/>
                      </a:lnTo>
                      <a:lnTo>
                        <a:pt x="986" y="2097"/>
                      </a:lnTo>
                      <a:lnTo>
                        <a:pt x="985" y="2096"/>
                      </a:lnTo>
                      <a:lnTo>
                        <a:pt x="983" y="2096"/>
                      </a:lnTo>
                      <a:lnTo>
                        <a:pt x="982" y="2096"/>
                      </a:lnTo>
                      <a:lnTo>
                        <a:pt x="980" y="2096"/>
                      </a:lnTo>
                      <a:lnTo>
                        <a:pt x="978" y="2095"/>
                      </a:lnTo>
                      <a:lnTo>
                        <a:pt x="977" y="2095"/>
                      </a:lnTo>
                      <a:lnTo>
                        <a:pt x="975" y="2095"/>
                      </a:lnTo>
                      <a:lnTo>
                        <a:pt x="974" y="2094"/>
                      </a:lnTo>
                      <a:lnTo>
                        <a:pt x="972" y="2094"/>
                      </a:lnTo>
                      <a:lnTo>
                        <a:pt x="971" y="2094"/>
                      </a:lnTo>
                      <a:lnTo>
                        <a:pt x="969" y="2093"/>
                      </a:lnTo>
                      <a:lnTo>
                        <a:pt x="968" y="2093"/>
                      </a:lnTo>
                      <a:lnTo>
                        <a:pt x="966" y="2093"/>
                      </a:lnTo>
                      <a:lnTo>
                        <a:pt x="965" y="2092"/>
                      </a:lnTo>
                      <a:lnTo>
                        <a:pt x="964" y="2092"/>
                      </a:lnTo>
                      <a:lnTo>
                        <a:pt x="962" y="2091"/>
                      </a:lnTo>
                      <a:lnTo>
                        <a:pt x="961" y="2091"/>
                      </a:lnTo>
                      <a:lnTo>
                        <a:pt x="959" y="2091"/>
                      </a:lnTo>
                      <a:lnTo>
                        <a:pt x="958" y="2091"/>
                      </a:lnTo>
                      <a:lnTo>
                        <a:pt x="956" y="2090"/>
                      </a:lnTo>
                      <a:lnTo>
                        <a:pt x="955" y="2090"/>
                      </a:lnTo>
                      <a:lnTo>
                        <a:pt x="953" y="2089"/>
                      </a:lnTo>
                      <a:lnTo>
                        <a:pt x="952" y="2089"/>
                      </a:lnTo>
                      <a:lnTo>
                        <a:pt x="950" y="2089"/>
                      </a:lnTo>
                      <a:lnTo>
                        <a:pt x="949" y="2089"/>
                      </a:lnTo>
                      <a:lnTo>
                        <a:pt x="947" y="2088"/>
                      </a:lnTo>
                      <a:lnTo>
                        <a:pt x="946" y="2088"/>
                      </a:lnTo>
                      <a:lnTo>
                        <a:pt x="945" y="2088"/>
                      </a:lnTo>
                      <a:lnTo>
                        <a:pt x="943" y="2087"/>
                      </a:lnTo>
                      <a:lnTo>
                        <a:pt x="942" y="2087"/>
                      </a:lnTo>
                      <a:lnTo>
                        <a:pt x="940" y="2087"/>
                      </a:lnTo>
                      <a:lnTo>
                        <a:pt x="939" y="2086"/>
                      </a:lnTo>
                      <a:lnTo>
                        <a:pt x="938" y="2086"/>
                      </a:lnTo>
                      <a:lnTo>
                        <a:pt x="936" y="2086"/>
                      </a:lnTo>
                      <a:lnTo>
                        <a:pt x="935" y="2085"/>
                      </a:lnTo>
                      <a:lnTo>
                        <a:pt x="933" y="2085"/>
                      </a:lnTo>
                      <a:lnTo>
                        <a:pt x="932" y="2084"/>
                      </a:lnTo>
                      <a:lnTo>
                        <a:pt x="931" y="2084"/>
                      </a:lnTo>
                      <a:lnTo>
                        <a:pt x="929" y="2084"/>
                      </a:lnTo>
                      <a:lnTo>
                        <a:pt x="928" y="2084"/>
                      </a:lnTo>
                      <a:lnTo>
                        <a:pt x="927" y="2083"/>
                      </a:lnTo>
                      <a:lnTo>
                        <a:pt x="925" y="2083"/>
                      </a:lnTo>
                      <a:lnTo>
                        <a:pt x="924" y="2083"/>
                      </a:lnTo>
                      <a:lnTo>
                        <a:pt x="923" y="2082"/>
                      </a:lnTo>
                      <a:lnTo>
                        <a:pt x="921" y="2082"/>
                      </a:lnTo>
                      <a:lnTo>
                        <a:pt x="920" y="2082"/>
                      </a:lnTo>
                      <a:lnTo>
                        <a:pt x="919" y="2081"/>
                      </a:lnTo>
                      <a:lnTo>
                        <a:pt x="917" y="2081"/>
                      </a:lnTo>
                      <a:lnTo>
                        <a:pt x="916" y="2081"/>
                      </a:lnTo>
                      <a:lnTo>
                        <a:pt x="914" y="2080"/>
                      </a:lnTo>
                      <a:lnTo>
                        <a:pt x="913" y="2080"/>
                      </a:lnTo>
                      <a:lnTo>
                        <a:pt x="912" y="2080"/>
                      </a:lnTo>
                      <a:lnTo>
                        <a:pt x="911" y="2079"/>
                      </a:lnTo>
                      <a:lnTo>
                        <a:pt x="910" y="2079"/>
                      </a:lnTo>
                      <a:lnTo>
                        <a:pt x="908" y="2079"/>
                      </a:lnTo>
                      <a:lnTo>
                        <a:pt x="907" y="2078"/>
                      </a:lnTo>
                      <a:lnTo>
                        <a:pt x="905" y="2078"/>
                      </a:lnTo>
                      <a:lnTo>
                        <a:pt x="904" y="2077"/>
                      </a:lnTo>
                      <a:lnTo>
                        <a:pt x="903" y="2077"/>
                      </a:lnTo>
                      <a:lnTo>
                        <a:pt x="902" y="2077"/>
                      </a:lnTo>
                      <a:lnTo>
                        <a:pt x="900" y="2077"/>
                      </a:lnTo>
                      <a:lnTo>
                        <a:pt x="899" y="2076"/>
                      </a:lnTo>
                      <a:lnTo>
                        <a:pt x="898" y="2076"/>
                      </a:lnTo>
                      <a:lnTo>
                        <a:pt x="897" y="2076"/>
                      </a:lnTo>
                      <a:lnTo>
                        <a:pt x="896" y="2075"/>
                      </a:lnTo>
                      <a:lnTo>
                        <a:pt x="894" y="2075"/>
                      </a:lnTo>
                      <a:lnTo>
                        <a:pt x="893" y="2075"/>
                      </a:lnTo>
                      <a:lnTo>
                        <a:pt x="891" y="2074"/>
                      </a:lnTo>
                      <a:lnTo>
                        <a:pt x="890" y="2074"/>
                      </a:lnTo>
                      <a:lnTo>
                        <a:pt x="889" y="2074"/>
                      </a:lnTo>
                      <a:lnTo>
                        <a:pt x="888" y="2073"/>
                      </a:lnTo>
                      <a:lnTo>
                        <a:pt x="886" y="2073"/>
                      </a:lnTo>
                      <a:lnTo>
                        <a:pt x="885" y="2072"/>
                      </a:lnTo>
                      <a:lnTo>
                        <a:pt x="884" y="2072"/>
                      </a:lnTo>
                      <a:lnTo>
                        <a:pt x="883" y="2072"/>
                      </a:lnTo>
                      <a:lnTo>
                        <a:pt x="882" y="2072"/>
                      </a:lnTo>
                      <a:lnTo>
                        <a:pt x="881" y="2071"/>
                      </a:lnTo>
                      <a:lnTo>
                        <a:pt x="879" y="2071"/>
                      </a:lnTo>
                      <a:lnTo>
                        <a:pt x="878" y="2070"/>
                      </a:lnTo>
                      <a:lnTo>
                        <a:pt x="877" y="2070"/>
                      </a:lnTo>
                      <a:lnTo>
                        <a:pt x="876" y="2070"/>
                      </a:lnTo>
                      <a:lnTo>
                        <a:pt x="875" y="2070"/>
                      </a:lnTo>
                      <a:lnTo>
                        <a:pt x="873" y="2069"/>
                      </a:lnTo>
                      <a:lnTo>
                        <a:pt x="872" y="2069"/>
                      </a:lnTo>
                      <a:lnTo>
                        <a:pt x="871" y="2069"/>
                      </a:lnTo>
                      <a:lnTo>
                        <a:pt x="870" y="2068"/>
                      </a:lnTo>
                      <a:lnTo>
                        <a:pt x="869" y="2068"/>
                      </a:lnTo>
                      <a:lnTo>
                        <a:pt x="868" y="2068"/>
                      </a:lnTo>
                      <a:lnTo>
                        <a:pt x="866" y="2067"/>
                      </a:lnTo>
                      <a:lnTo>
                        <a:pt x="865" y="2067"/>
                      </a:lnTo>
                      <a:lnTo>
                        <a:pt x="864" y="2067"/>
                      </a:lnTo>
                      <a:lnTo>
                        <a:pt x="863" y="2066"/>
                      </a:lnTo>
                      <a:lnTo>
                        <a:pt x="862" y="2066"/>
                      </a:lnTo>
                      <a:lnTo>
                        <a:pt x="860" y="2065"/>
                      </a:lnTo>
                      <a:lnTo>
                        <a:pt x="859" y="2065"/>
                      </a:lnTo>
                      <a:lnTo>
                        <a:pt x="858" y="2065"/>
                      </a:lnTo>
                      <a:lnTo>
                        <a:pt x="857" y="2065"/>
                      </a:lnTo>
                      <a:lnTo>
                        <a:pt x="856" y="2064"/>
                      </a:lnTo>
                      <a:lnTo>
                        <a:pt x="855" y="2064"/>
                      </a:lnTo>
                      <a:lnTo>
                        <a:pt x="853" y="2064"/>
                      </a:lnTo>
                      <a:lnTo>
                        <a:pt x="852" y="2063"/>
                      </a:lnTo>
                      <a:lnTo>
                        <a:pt x="851" y="2063"/>
                      </a:lnTo>
                      <a:lnTo>
                        <a:pt x="850" y="2063"/>
                      </a:lnTo>
                      <a:lnTo>
                        <a:pt x="849" y="2062"/>
                      </a:lnTo>
                      <a:lnTo>
                        <a:pt x="848" y="2062"/>
                      </a:lnTo>
                      <a:lnTo>
                        <a:pt x="847" y="2062"/>
                      </a:lnTo>
                      <a:lnTo>
                        <a:pt x="846" y="2061"/>
                      </a:lnTo>
                      <a:lnTo>
                        <a:pt x="844" y="2061"/>
                      </a:lnTo>
                      <a:lnTo>
                        <a:pt x="844" y="2061"/>
                      </a:lnTo>
                      <a:lnTo>
                        <a:pt x="842" y="2060"/>
                      </a:lnTo>
                      <a:lnTo>
                        <a:pt x="841" y="2060"/>
                      </a:lnTo>
                      <a:lnTo>
                        <a:pt x="840" y="2060"/>
                      </a:lnTo>
                      <a:lnTo>
                        <a:pt x="839" y="2059"/>
                      </a:lnTo>
                      <a:lnTo>
                        <a:pt x="838" y="2059"/>
                      </a:lnTo>
                      <a:lnTo>
                        <a:pt x="837" y="2058"/>
                      </a:lnTo>
                      <a:lnTo>
                        <a:pt x="836" y="2058"/>
                      </a:lnTo>
                      <a:lnTo>
                        <a:pt x="835" y="2058"/>
                      </a:lnTo>
                      <a:lnTo>
                        <a:pt x="834" y="2058"/>
                      </a:lnTo>
                      <a:lnTo>
                        <a:pt x="832" y="2057"/>
                      </a:lnTo>
                      <a:lnTo>
                        <a:pt x="832" y="2057"/>
                      </a:lnTo>
                      <a:lnTo>
                        <a:pt x="830" y="2057"/>
                      </a:lnTo>
                      <a:lnTo>
                        <a:pt x="829" y="2056"/>
                      </a:lnTo>
                      <a:lnTo>
                        <a:pt x="828" y="2056"/>
                      </a:lnTo>
                      <a:lnTo>
                        <a:pt x="827" y="2056"/>
                      </a:lnTo>
                      <a:lnTo>
                        <a:pt x="826" y="2055"/>
                      </a:lnTo>
                      <a:lnTo>
                        <a:pt x="825" y="2055"/>
                      </a:lnTo>
                      <a:lnTo>
                        <a:pt x="825" y="2055"/>
                      </a:lnTo>
                      <a:lnTo>
                        <a:pt x="824" y="2055"/>
                      </a:lnTo>
                      <a:lnTo>
                        <a:pt x="823" y="2054"/>
                      </a:lnTo>
                      <a:lnTo>
                        <a:pt x="822" y="2054"/>
                      </a:lnTo>
                      <a:lnTo>
                        <a:pt x="821" y="2054"/>
                      </a:lnTo>
                      <a:lnTo>
                        <a:pt x="820" y="2053"/>
                      </a:lnTo>
                      <a:lnTo>
                        <a:pt x="819" y="2053"/>
                      </a:lnTo>
                      <a:lnTo>
                        <a:pt x="818" y="2053"/>
                      </a:lnTo>
                      <a:lnTo>
                        <a:pt x="817" y="2052"/>
                      </a:lnTo>
                      <a:lnTo>
                        <a:pt x="816" y="2052"/>
                      </a:lnTo>
                      <a:lnTo>
                        <a:pt x="815" y="2051"/>
                      </a:lnTo>
                      <a:lnTo>
                        <a:pt x="814" y="2051"/>
                      </a:lnTo>
                      <a:lnTo>
                        <a:pt x="813" y="2051"/>
                      </a:lnTo>
                      <a:lnTo>
                        <a:pt x="811" y="2051"/>
                      </a:lnTo>
                      <a:lnTo>
                        <a:pt x="811" y="2050"/>
                      </a:lnTo>
                      <a:lnTo>
                        <a:pt x="809" y="2050"/>
                      </a:lnTo>
                      <a:lnTo>
                        <a:pt x="809" y="2050"/>
                      </a:lnTo>
                      <a:lnTo>
                        <a:pt x="808" y="2049"/>
                      </a:lnTo>
                      <a:lnTo>
                        <a:pt x="807" y="2049"/>
                      </a:lnTo>
                      <a:lnTo>
                        <a:pt x="806" y="2049"/>
                      </a:lnTo>
                      <a:lnTo>
                        <a:pt x="804" y="2048"/>
                      </a:lnTo>
                      <a:lnTo>
                        <a:pt x="804" y="2048"/>
                      </a:lnTo>
                      <a:lnTo>
                        <a:pt x="802" y="2048"/>
                      </a:lnTo>
                      <a:lnTo>
                        <a:pt x="802" y="2047"/>
                      </a:lnTo>
                      <a:lnTo>
                        <a:pt x="801" y="2047"/>
                      </a:lnTo>
                      <a:lnTo>
                        <a:pt x="800" y="2047"/>
                      </a:lnTo>
                      <a:lnTo>
                        <a:pt x="799" y="2047"/>
                      </a:lnTo>
                      <a:lnTo>
                        <a:pt x="797" y="2046"/>
                      </a:lnTo>
                      <a:lnTo>
                        <a:pt x="797" y="2046"/>
                      </a:lnTo>
                      <a:lnTo>
                        <a:pt x="796" y="2045"/>
                      </a:lnTo>
                      <a:lnTo>
                        <a:pt x="795" y="2045"/>
                      </a:lnTo>
                      <a:lnTo>
                        <a:pt x="794" y="2044"/>
                      </a:lnTo>
                      <a:lnTo>
                        <a:pt x="793" y="2044"/>
                      </a:lnTo>
                      <a:lnTo>
                        <a:pt x="792" y="2044"/>
                      </a:lnTo>
                      <a:lnTo>
                        <a:pt x="791" y="2044"/>
                      </a:lnTo>
                      <a:lnTo>
                        <a:pt x="790" y="2043"/>
                      </a:lnTo>
                      <a:lnTo>
                        <a:pt x="789" y="2043"/>
                      </a:lnTo>
                      <a:lnTo>
                        <a:pt x="788" y="2043"/>
                      </a:lnTo>
                      <a:lnTo>
                        <a:pt x="787" y="2042"/>
                      </a:lnTo>
                      <a:lnTo>
                        <a:pt x="786" y="2042"/>
                      </a:lnTo>
                      <a:lnTo>
                        <a:pt x="785" y="2042"/>
                      </a:lnTo>
                      <a:lnTo>
                        <a:pt x="784" y="2041"/>
                      </a:lnTo>
                      <a:lnTo>
                        <a:pt x="783" y="2041"/>
                      </a:lnTo>
                      <a:lnTo>
                        <a:pt x="782" y="2041"/>
                      </a:lnTo>
                      <a:lnTo>
                        <a:pt x="781" y="2040"/>
                      </a:lnTo>
                      <a:lnTo>
                        <a:pt x="781" y="2040"/>
                      </a:lnTo>
                      <a:lnTo>
                        <a:pt x="779" y="2040"/>
                      </a:lnTo>
                      <a:lnTo>
                        <a:pt x="778" y="2040"/>
                      </a:lnTo>
                      <a:lnTo>
                        <a:pt x="778" y="2039"/>
                      </a:lnTo>
                      <a:lnTo>
                        <a:pt x="777" y="2039"/>
                      </a:lnTo>
                      <a:lnTo>
                        <a:pt x="776" y="2038"/>
                      </a:lnTo>
                      <a:lnTo>
                        <a:pt x="775" y="2038"/>
                      </a:lnTo>
                      <a:lnTo>
                        <a:pt x="774" y="2038"/>
                      </a:lnTo>
                      <a:lnTo>
                        <a:pt x="773" y="2037"/>
                      </a:lnTo>
                      <a:lnTo>
                        <a:pt x="772" y="2037"/>
                      </a:lnTo>
                      <a:lnTo>
                        <a:pt x="771" y="2037"/>
                      </a:lnTo>
                      <a:lnTo>
                        <a:pt x="770" y="2036"/>
                      </a:lnTo>
                      <a:lnTo>
                        <a:pt x="769" y="2036"/>
                      </a:lnTo>
                      <a:lnTo>
                        <a:pt x="769" y="2036"/>
                      </a:lnTo>
                      <a:lnTo>
                        <a:pt x="767" y="2035"/>
                      </a:lnTo>
                      <a:lnTo>
                        <a:pt x="767" y="2035"/>
                      </a:lnTo>
                      <a:lnTo>
                        <a:pt x="766" y="2035"/>
                      </a:lnTo>
                      <a:lnTo>
                        <a:pt x="765" y="2034"/>
                      </a:lnTo>
                      <a:lnTo>
                        <a:pt x="764" y="2034"/>
                      </a:lnTo>
                      <a:lnTo>
                        <a:pt x="763" y="2034"/>
                      </a:lnTo>
                      <a:lnTo>
                        <a:pt x="762" y="2033"/>
                      </a:lnTo>
                      <a:lnTo>
                        <a:pt x="761" y="2033"/>
                      </a:lnTo>
                      <a:lnTo>
                        <a:pt x="760" y="2032"/>
                      </a:lnTo>
                      <a:lnTo>
                        <a:pt x="760" y="2032"/>
                      </a:lnTo>
                      <a:lnTo>
                        <a:pt x="759" y="2032"/>
                      </a:lnTo>
                      <a:lnTo>
                        <a:pt x="758" y="2032"/>
                      </a:lnTo>
                      <a:lnTo>
                        <a:pt x="757" y="2031"/>
                      </a:lnTo>
                      <a:lnTo>
                        <a:pt x="756" y="2031"/>
                      </a:lnTo>
                      <a:lnTo>
                        <a:pt x="755" y="2031"/>
                      </a:lnTo>
                      <a:lnTo>
                        <a:pt x="754" y="2030"/>
                      </a:lnTo>
                      <a:lnTo>
                        <a:pt x="753" y="2030"/>
                      </a:lnTo>
                      <a:lnTo>
                        <a:pt x="753" y="2030"/>
                      </a:lnTo>
                      <a:lnTo>
                        <a:pt x="752" y="2029"/>
                      </a:lnTo>
                      <a:lnTo>
                        <a:pt x="751" y="2029"/>
                      </a:lnTo>
                      <a:lnTo>
                        <a:pt x="750" y="2029"/>
                      </a:lnTo>
                      <a:lnTo>
                        <a:pt x="749" y="2028"/>
                      </a:lnTo>
                      <a:lnTo>
                        <a:pt x="748" y="2028"/>
                      </a:lnTo>
                      <a:lnTo>
                        <a:pt x="747" y="2028"/>
                      </a:lnTo>
                      <a:lnTo>
                        <a:pt x="746" y="2028"/>
                      </a:lnTo>
                      <a:lnTo>
                        <a:pt x="746" y="2027"/>
                      </a:lnTo>
                      <a:lnTo>
                        <a:pt x="745" y="2027"/>
                      </a:lnTo>
                      <a:lnTo>
                        <a:pt x="744" y="2026"/>
                      </a:lnTo>
                      <a:lnTo>
                        <a:pt x="743" y="2026"/>
                      </a:lnTo>
                      <a:lnTo>
                        <a:pt x="742" y="2025"/>
                      </a:lnTo>
                      <a:lnTo>
                        <a:pt x="741" y="2025"/>
                      </a:lnTo>
                      <a:lnTo>
                        <a:pt x="741" y="2025"/>
                      </a:lnTo>
                      <a:lnTo>
                        <a:pt x="740" y="2025"/>
                      </a:lnTo>
                      <a:lnTo>
                        <a:pt x="739" y="2024"/>
                      </a:lnTo>
                      <a:lnTo>
                        <a:pt x="738" y="2024"/>
                      </a:lnTo>
                      <a:lnTo>
                        <a:pt x="737" y="2024"/>
                      </a:lnTo>
                      <a:lnTo>
                        <a:pt x="736" y="2023"/>
                      </a:lnTo>
                      <a:lnTo>
                        <a:pt x="736" y="2023"/>
                      </a:lnTo>
                      <a:lnTo>
                        <a:pt x="735" y="2023"/>
                      </a:lnTo>
                      <a:lnTo>
                        <a:pt x="734" y="2022"/>
                      </a:lnTo>
                      <a:lnTo>
                        <a:pt x="733" y="2022"/>
                      </a:lnTo>
                      <a:lnTo>
                        <a:pt x="732" y="2022"/>
                      </a:lnTo>
                      <a:lnTo>
                        <a:pt x="732" y="2021"/>
                      </a:lnTo>
                      <a:lnTo>
                        <a:pt x="731" y="2021"/>
                      </a:lnTo>
                      <a:lnTo>
                        <a:pt x="730" y="2021"/>
                      </a:lnTo>
                      <a:lnTo>
                        <a:pt x="729" y="2021"/>
                      </a:lnTo>
                      <a:lnTo>
                        <a:pt x="728" y="2020"/>
                      </a:lnTo>
                      <a:lnTo>
                        <a:pt x="727" y="2020"/>
                      </a:lnTo>
                      <a:lnTo>
                        <a:pt x="727" y="2019"/>
                      </a:lnTo>
                      <a:lnTo>
                        <a:pt x="726" y="2019"/>
                      </a:lnTo>
                      <a:lnTo>
                        <a:pt x="725" y="2019"/>
                      </a:lnTo>
                      <a:lnTo>
                        <a:pt x="724" y="2018"/>
                      </a:lnTo>
                      <a:lnTo>
                        <a:pt x="723" y="2018"/>
                      </a:lnTo>
                      <a:lnTo>
                        <a:pt x="722" y="2018"/>
                      </a:lnTo>
                      <a:lnTo>
                        <a:pt x="722" y="2017"/>
                      </a:lnTo>
                      <a:lnTo>
                        <a:pt x="721" y="2017"/>
                      </a:lnTo>
                      <a:lnTo>
                        <a:pt x="720" y="2017"/>
                      </a:lnTo>
                      <a:lnTo>
                        <a:pt x="720" y="2016"/>
                      </a:lnTo>
                      <a:lnTo>
                        <a:pt x="719" y="2016"/>
                      </a:lnTo>
                      <a:lnTo>
                        <a:pt x="718" y="2016"/>
                      </a:lnTo>
                      <a:lnTo>
                        <a:pt x="717" y="2015"/>
                      </a:lnTo>
                      <a:lnTo>
                        <a:pt x="716" y="2015"/>
                      </a:lnTo>
                      <a:lnTo>
                        <a:pt x="715" y="2015"/>
                      </a:lnTo>
                      <a:lnTo>
                        <a:pt x="715" y="2014"/>
                      </a:lnTo>
                      <a:lnTo>
                        <a:pt x="714" y="2014"/>
                      </a:lnTo>
                      <a:lnTo>
                        <a:pt x="713" y="2014"/>
                      </a:lnTo>
                      <a:lnTo>
                        <a:pt x="713" y="2014"/>
                      </a:lnTo>
                      <a:lnTo>
                        <a:pt x="712" y="2013"/>
                      </a:lnTo>
                      <a:lnTo>
                        <a:pt x="711" y="2013"/>
                      </a:lnTo>
                      <a:lnTo>
                        <a:pt x="710" y="2012"/>
                      </a:lnTo>
                      <a:lnTo>
                        <a:pt x="709" y="2012"/>
                      </a:lnTo>
                      <a:lnTo>
                        <a:pt x="709" y="2012"/>
                      </a:lnTo>
                      <a:lnTo>
                        <a:pt x="708" y="2011"/>
                      </a:lnTo>
                      <a:lnTo>
                        <a:pt x="707" y="2011"/>
                      </a:lnTo>
                      <a:lnTo>
                        <a:pt x="706" y="2011"/>
                      </a:lnTo>
                      <a:lnTo>
                        <a:pt x="706" y="2010"/>
                      </a:lnTo>
                      <a:lnTo>
                        <a:pt x="705" y="2010"/>
                      </a:lnTo>
                      <a:lnTo>
                        <a:pt x="704" y="2010"/>
                      </a:lnTo>
                      <a:lnTo>
                        <a:pt x="703" y="2009"/>
                      </a:lnTo>
                      <a:lnTo>
                        <a:pt x="703" y="2009"/>
                      </a:lnTo>
                      <a:lnTo>
                        <a:pt x="702" y="2009"/>
                      </a:lnTo>
                      <a:lnTo>
                        <a:pt x="701" y="2008"/>
                      </a:lnTo>
                      <a:lnTo>
                        <a:pt x="700" y="2008"/>
                      </a:lnTo>
                      <a:lnTo>
                        <a:pt x="700" y="2008"/>
                      </a:lnTo>
                      <a:lnTo>
                        <a:pt x="699" y="2007"/>
                      </a:lnTo>
                      <a:lnTo>
                        <a:pt x="698" y="2007"/>
                      </a:lnTo>
                      <a:lnTo>
                        <a:pt x="697" y="2007"/>
                      </a:lnTo>
                      <a:lnTo>
                        <a:pt x="697" y="2007"/>
                      </a:lnTo>
                      <a:lnTo>
                        <a:pt x="696" y="2006"/>
                      </a:lnTo>
                      <a:lnTo>
                        <a:pt x="695" y="2006"/>
                      </a:lnTo>
                      <a:lnTo>
                        <a:pt x="694" y="2005"/>
                      </a:lnTo>
                      <a:lnTo>
                        <a:pt x="694" y="2005"/>
                      </a:lnTo>
                      <a:lnTo>
                        <a:pt x="693" y="2005"/>
                      </a:lnTo>
                      <a:lnTo>
                        <a:pt x="692" y="2004"/>
                      </a:lnTo>
                      <a:lnTo>
                        <a:pt x="692" y="2004"/>
                      </a:lnTo>
                      <a:lnTo>
                        <a:pt x="691" y="2004"/>
                      </a:lnTo>
                      <a:lnTo>
                        <a:pt x="690" y="2003"/>
                      </a:lnTo>
                      <a:lnTo>
                        <a:pt x="689" y="2003"/>
                      </a:lnTo>
                      <a:lnTo>
                        <a:pt x="689" y="2003"/>
                      </a:lnTo>
                      <a:lnTo>
                        <a:pt x="688" y="2002"/>
                      </a:lnTo>
                      <a:lnTo>
                        <a:pt x="687" y="2002"/>
                      </a:lnTo>
                      <a:lnTo>
                        <a:pt x="687" y="2002"/>
                      </a:lnTo>
                      <a:lnTo>
                        <a:pt x="686" y="2002"/>
                      </a:lnTo>
                      <a:lnTo>
                        <a:pt x="685" y="2001"/>
                      </a:lnTo>
                      <a:lnTo>
                        <a:pt x="685" y="2001"/>
                      </a:lnTo>
                      <a:lnTo>
                        <a:pt x="684" y="2000"/>
                      </a:lnTo>
                      <a:lnTo>
                        <a:pt x="683" y="2000"/>
                      </a:lnTo>
                      <a:lnTo>
                        <a:pt x="682" y="1999"/>
                      </a:lnTo>
                      <a:lnTo>
                        <a:pt x="682" y="1999"/>
                      </a:lnTo>
                      <a:lnTo>
                        <a:pt x="681" y="1999"/>
                      </a:lnTo>
                      <a:lnTo>
                        <a:pt x="680" y="1999"/>
                      </a:lnTo>
                      <a:lnTo>
                        <a:pt x="680" y="1998"/>
                      </a:lnTo>
                      <a:lnTo>
                        <a:pt x="679" y="1998"/>
                      </a:lnTo>
                      <a:lnTo>
                        <a:pt x="678" y="1998"/>
                      </a:lnTo>
                      <a:lnTo>
                        <a:pt x="678" y="1997"/>
                      </a:lnTo>
                      <a:lnTo>
                        <a:pt x="677" y="1997"/>
                      </a:lnTo>
                      <a:lnTo>
                        <a:pt x="676" y="1997"/>
                      </a:lnTo>
                      <a:lnTo>
                        <a:pt x="675" y="1996"/>
                      </a:lnTo>
                      <a:lnTo>
                        <a:pt x="675" y="1996"/>
                      </a:lnTo>
                      <a:lnTo>
                        <a:pt x="674" y="1996"/>
                      </a:lnTo>
                      <a:lnTo>
                        <a:pt x="673" y="1995"/>
                      </a:lnTo>
                      <a:lnTo>
                        <a:pt x="673" y="1995"/>
                      </a:lnTo>
                      <a:lnTo>
                        <a:pt x="672" y="1995"/>
                      </a:lnTo>
                      <a:lnTo>
                        <a:pt x="671" y="1995"/>
                      </a:lnTo>
                      <a:lnTo>
                        <a:pt x="671" y="1994"/>
                      </a:lnTo>
                      <a:lnTo>
                        <a:pt x="670" y="1994"/>
                      </a:lnTo>
                      <a:lnTo>
                        <a:pt x="669" y="1993"/>
                      </a:lnTo>
                      <a:lnTo>
                        <a:pt x="668" y="1993"/>
                      </a:lnTo>
                      <a:lnTo>
                        <a:pt x="668" y="1993"/>
                      </a:lnTo>
                      <a:lnTo>
                        <a:pt x="667" y="1992"/>
                      </a:lnTo>
                      <a:lnTo>
                        <a:pt x="666" y="1992"/>
                      </a:lnTo>
                      <a:lnTo>
                        <a:pt x="666" y="1992"/>
                      </a:lnTo>
                      <a:lnTo>
                        <a:pt x="665" y="1991"/>
                      </a:lnTo>
                      <a:lnTo>
                        <a:pt x="665" y="1991"/>
                      </a:lnTo>
                      <a:lnTo>
                        <a:pt x="664" y="1991"/>
                      </a:lnTo>
                      <a:lnTo>
                        <a:pt x="663" y="1990"/>
                      </a:lnTo>
                      <a:lnTo>
                        <a:pt x="663" y="1990"/>
                      </a:lnTo>
                      <a:lnTo>
                        <a:pt x="662" y="1990"/>
                      </a:lnTo>
                      <a:lnTo>
                        <a:pt x="661" y="1989"/>
                      </a:lnTo>
                      <a:lnTo>
                        <a:pt x="661" y="1989"/>
                      </a:lnTo>
                      <a:lnTo>
                        <a:pt x="660" y="1989"/>
                      </a:lnTo>
                      <a:lnTo>
                        <a:pt x="659" y="1988"/>
                      </a:lnTo>
                      <a:lnTo>
                        <a:pt x="659" y="1988"/>
                      </a:lnTo>
                      <a:lnTo>
                        <a:pt x="658" y="1988"/>
                      </a:lnTo>
                      <a:lnTo>
                        <a:pt x="657" y="1988"/>
                      </a:lnTo>
                      <a:lnTo>
                        <a:pt x="657" y="1987"/>
                      </a:lnTo>
                      <a:lnTo>
                        <a:pt x="656" y="1987"/>
                      </a:lnTo>
                      <a:lnTo>
                        <a:pt x="655" y="1986"/>
                      </a:lnTo>
                      <a:lnTo>
                        <a:pt x="655" y="1986"/>
                      </a:lnTo>
                      <a:lnTo>
                        <a:pt x="654" y="1986"/>
                      </a:lnTo>
                      <a:lnTo>
                        <a:pt x="654" y="1985"/>
                      </a:lnTo>
                      <a:lnTo>
                        <a:pt x="653" y="1985"/>
                      </a:lnTo>
                      <a:lnTo>
                        <a:pt x="652" y="1985"/>
                      </a:lnTo>
                      <a:lnTo>
                        <a:pt x="652" y="1984"/>
                      </a:lnTo>
                      <a:lnTo>
                        <a:pt x="651" y="1984"/>
                      </a:lnTo>
                      <a:lnTo>
                        <a:pt x="650" y="1984"/>
                      </a:lnTo>
                      <a:lnTo>
                        <a:pt x="650" y="1983"/>
                      </a:lnTo>
                      <a:lnTo>
                        <a:pt x="649" y="1983"/>
                      </a:lnTo>
                      <a:lnTo>
                        <a:pt x="648" y="1983"/>
                      </a:lnTo>
                      <a:lnTo>
                        <a:pt x="648" y="1982"/>
                      </a:lnTo>
                      <a:lnTo>
                        <a:pt x="647" y="1982"/>
                      </a:lnTo>
                      <a:lnTo>
                        <a:pt x="647" y="1982"/>
                      </a:lnTo>
                      <a:lnTo>
                        <a:pt x="646" y="1981"/>
                      </a:lnTo>
                      <a:lnTo>
                        <a:pt x="645" y="1981"/>
                      </a:lnTo>
                      <a:lnTo>
                        <a:pt x="645" y="1981"/>
                      </a:lnTo>
                      <a:lnTo>
                        <a:pt x="644" y="1981"/>
                      </a:lnTo>
                      <a:lnTo>
                        <a:pt x="643" y="1980"/>
                      </a:lnTo>
                      <a:lnTo>
                        <a:pt x="643" y="1980"/>
                      </a:lnTo>
                      <a:lnTo>
                        <a:pt x="642" y="1979"/>
                      </a:lnTo>
                      <a:lnTo>
                        <a:pt x="642" y="1979"/>
                      </a:lnTo>
                      <a:lnTo>
                        <a:pt x="641" y="1979"/>
                      </a:lnTo>
                      <a:lnTo>
                        <a:pt x="640" y="1978"/>
                      </a:lnTo>
                      <a:lnTo>
                        <a:pt x="640" y="1978"/>
                      </a:lnTo>
                      <a:lnTo>
                        <a:pt x="639" y="1978"/>
                      </a:lnTo>
                      <a:lnTo>
                        <a:pt x="638" y="1977"/>
                      </a:lnTo>
                      <a:lnTo>
                        <a:pt x="638" y="1977"/>
                      </a:lnTo>
                      <a:lnTo>
                        <a:pt x="637" y="1977"/>
                      </a:lnTo>
                      <a:lnTo>
                        <a:pt x="637" y="1976"/>
                      </a:lnTo>
                      <a:lnTo>
                        <a:pt x="636" y="1976"/>
                      </a:lnTo>
                      <a:lnTo>
                        <a:pt x="635" y="1976"/>
                      </a:lnTo>
                      <a:lnTo>
                        <a:pt x="635" y="1976"/>
                      </a:lnTo>
                      <a:lnTo>
                        <a:pt x="634" y="1975"/>
                      </a:lnTo>
                      <a:lnTo>
                        <a:pt x="634" y="1975"/>
                      </a:lnTo>
                      <a:lnTo>
                        <a:pt x="633" y="1974"/>
                      </a:lnTo>
                      <a:lnTo>
                        <a:pt x="633" y="1974"/>
                      </a:lnTo>
                      <a:lnTo>
                        <a:pt x="632" y="1974"/>
                      </a:lnTo>
                      <a:lnTo>
                        <a:pt x="631" y="1974"/>
                      </a:lnTo>
                      <a:lnTo>
                        <a:pt x="631" y="1973"/>
                      </a:lnTo>
                      <a:lnTo>
                        <a:pt x="630" y="1973"/>
                      </a:lnTo>
                      <a:lnTo>
                        <a:pt x="630" y="1972"/>
                      </a:lnTo>
                      <a:lnTo>
                        <a:pt x="629" y="1972"/>
                      </a:lnTo>
                      <a:lnTo>
                        <a:pt x="628" y="1972"/>
                      </a:lnTo>
                      <a:lnTo>
                        <a:pt x="628" y="1971"/>
                      </a:lnTo>
                      <a:lnTo>
                        <a:pt x="627" y="1971"/>
                      </a:lnTo>
                      <a:lnTo>
                        <a:pt x="626" y="1971"/>
                      </a:lnTo>
                      <a:lnTo>
                        <a:pt x="626" y="1970"/>
                      </a:lnTo>
                      <a:lnTo>
                        <a:pt x="626" y="1970"/>
                      </a:lnTo>
                      <a:lnTo>
                        <a:pt x="625" y="1970"/>
                      </a:lnTo>
                      <a:lnTo>
                        <a:pt x="624" y="1969"/>
                      </a:lnTo>
                      <a:lnTo>
                        <a:pt x="624" y="1969"/>
                      </a:lnTo>
                      <a:lnTo>
                        <a:pt x="623" y="1969"/>
                      </a:lnTo>
                      <a:lnTo>
                        <a:pt x="623" y="1969"/>
                      </a:lnTo>
                      <a:lnTo>
                        <a:pt x="622" y="1968"/>
                      </a:lnTo>
                      <a:lnTo>
                        <a:pt x="621" y="1968"/>
                      </a:lnTo>
                      <a:lnTo>
                        <a:pt x="621" y="1967"/>
                      </a:lnTo>
                      <a:lnTo>
                        <a:pt x="620" y="1967"/>
                      </a:lnTo>
                      <a:lnTo>
                        <a:pt x="620" y="1967"/>
                      </a:lnTo>
                      <a:lnTo>
                        <a:pt x="619" y="1967"/>
                      </a:lnTo>
                      <a:lnTo>
                        <a:pt x="619" y="1966"/>
                      </a:lnTo>
                      <a:lnTo>
                        <a:pt x="618" y="1966"/>
                      </a:lnTo>
                      <a:lnTo>
                        <a:pt x="617" y="1965"/>
                      </a:lnTo>
                      <a:lnTo>
                        <a:pt x="617" y="1965"/>
                      </a:lnTo>
                      <a:lnTo>
                        <a:pt x="616" y="1965"/>
                      </a:lnTo>
                      <a:lnTo>
                        <a:pt x="616" y="1964"/>
                      </a:lnTo>
                      <a:lnTo>
                        <a:pt x="615" y="1964"/>
                      </a:lnTo>
                      <a:lnTo>
                        <a:pt x="614" y="1964"/>
                      </a:lnTo>
                      <a:lnTo>
                        <a:pt x="614" y="1963"/>
                      </a:lnTo>
                      <a:lnTo>
                        <a:pt x="614" y="1963"/>
                      </a:lnTo>
                      <a:lnTo>
                        <a:pt x="613" y="1963"/>
                      </a:lnTo>
                      <a:lnTo>
                        <a:pt x="612" y="1962"/>
                      </a:lnTo>
                      <a:lnTo>
                        <a:pt x="612" y="1962"/>
                      </a:lnTo>
                      <a:lnTo>
                        <a:pt x="611" y="1962"/>
                      </a:lnTo>
                      <a:lnTo>
                        <a:pt x="611" y="1962"/>
                      </a:lnTo>
                      <a:lnTo>
                        <a:pt x="610" y="1961"/>
                      </a:lnTo>
                      <a:lnTo>
                        <a:pt x="610" y="1961"/>
                      </a:lnTo>
                      <a:lnTo>
                        <a:pt x="609" y="1960"/>
                      </a:lnTo>
                      <a:lnTo>
                        <a:pt x="608" y="1960"/>
                      </a:lnTo>
                      <a:lnTo>
                        <a:pt x="608" y="1960"/>
                      </a:lnTo>
                      <a:lnTo>
                        <a:pt x="607" y="1959"/>
                      </a:lnTo>
                      <a:lnTo>
                        <a:pt x="607" y="1959"/>
                      </a:lnTo>
                      <a:lnTo>
                        <a:pt x="606" y="1959"/>
                      </a:lnTo>
                      <a:lnTo>
                        <a:pt x="606" y="1958"/>
                      </a:lnTo>
                      <a:lnTo>
                        <a:pt x="605" y="1958"/>
                      </a:lnTo>
                      <a:lnTo>
                        <a:pt x="605" y="1958"/>
                      </a:lnTo>
                      <a:lnTo>
                        <a:pt x="604" y="1957"/>
                      </a:lnTo>
                      <a:lnTo>
                        <a:pt x="604" y="1957"/>
                      </a:lnTo>
                      <a:lnTo>
                        <a:pt x="603" y="1957"/>
                      </a:lnTo>
                      <a:lnTo>
                        <a:pt x="603" y="1957"/>
                      </a:lnTo>
                      <a:lnTo>
                        <a:pt x="602" y="1956"/>
                      </a:lnTo>
                      <a:lnTo>
                        <a:pt x="601" y="1956"/>
                      </a:lnTo>
                      <a:lnTo>
                        <a:pt x="601" y="1955"/>
                      </a:lnTo>
                      <a:lnTo>
                        <a:pt x="600" y="1955"/>
                      </a:lnTo>
                      <a:lnTo>
                        <a:pt x="600" y="1955"/>
                      </a:lnTo>
                      <a:lnTo>
                        <a:pt x="599" y="1955"/>
                      </a:lnTo>
                      <a:lnTo>
                        <a:pt x="599" y="1954"/>
                      </a:lnTo>
                      <a:lnTo>
                        <a:pt x="598" y="1954"/>
                      </a:lnTo>
                      <a:lnTo>
                        <a:pt x="598" y="1953"/>
                      </a:lnTo>
                      <a:lnTo>
                        <a:pt x="597" y="1953"/>
                      </a:lnTo>
                      <a:lnTo>
                        <a:pt x="597" y="1953"/>
                      </a:lnTo>
                      <a:lnTo>
                        <a:pt x="596" y="1952"/>
                      </a:lnTo>
                      <a:lnTo>
                        <a:pt x="596" y="1952"/>
                      </a:lnTo>
                      <a:lnTo>
                        <a:pt x="595" y="1952"/>
                      </a:lnTo>
                      <a:lnTo>
                        <a:pt x="595" y="1951"/>
                      </a:lnTo>
                      <a:lnTo>
                        <a:pt x="594" y="1951"/>
                      </a:lnTo>
                      <a:lnTo>
                        <a:pt x="593" y="1951"/>
                      </a:lnTo>
                      <a:lnTo>
                        <a:pt x="593" y="1950"/>
                      </a:lnTo>
                      <a:lnTo>
                        <a:pt x="593" y="1950"/>
                      </a:lnTo>
                      <a:lnTo>
                        <a:pt x="592" y="1950"/>
                      </a:lnTo>
                      <a:lnTo>
                        <a:pt x="591" y="1950"/>
                      </a:lnTo>
                      <a:lnTo>
                        <a:pt x="591" y="1949"/>
                      </a:lnTo>
                      <a:lnTo>
                        <a:pt x="591" y="1949"/>
                      </a:lnTo>
                      <a:lnTo>
                        <a:pt x="590" y="1948"/>
                      </a:lnTo>
                      <a:lnTo>
                        <a:pt x="589" y="1948"/>
                      </a:lnTo>
                      <a:lnTo>
                        <a:pt x="589" y="1948"/>
                      </a:lnTo>
                      <a:lnTo>
                        <a:pt x="589" y="1948"/>
                      </a:lnTo>
                      <a:lnTo>
                        <a:pt x="588" y="1947"/>
                      </a:lnTo>
                      <a:lnTo>
                        <a:pt x="587" y="1947"/>
                      </a:lnTo>
                      <a:lnTo>
                        <a:pt x="587" y="1946"/>
                      </a:lnTo>
                      <a:lnTo>
                        <a:pt x="586" y="1946"/>
                      </a:lnTo>
                      <a:lnTo>
                        <a:pt x="586" y="1946"/>
                      </a:lnTo>
                      <a:lnTo>
                        <a:pt x="585" y="1945"/>
                      </a:lnTo>
                      <a:lnTo>
                        <a:pt x="585" y="1945"/>
                      </a:lnTo>
                      <a:lnTo>
                        <a:pt x="584" y="1945"/>
                      </a:lnTo>
                      <a:lnTo>
                        <a:pt x="584" y="1944"/>
                      </a:lnTo>
                      <a:lnTo>
                        <a:pt x="583" y="1944"/>
                      </a:lnTo>
                      <a:lnTo>
                        <a:pt x="583" y="1944"/>
                      </a:lnTo>
                      <a:lnTo>
                        <a:pt x="582" y="1943"/>
                      </a:lnTo>
                      <a:lnTo>
                        <a:pt x="582" y="1943"/>
                      </a:lnTo>
                      <a:lnTo>
                        <a:pt x="581" y="1943"/>
                      </a:lnTo>
                      <a:lnTo>
                        <a:pt x="581" y="1943"/>
                      </a:lnTo>
                      <a:lnTo>
                        <a:pt x="580" y="1942"/>
                      </a:lnTo>
                      <a:lnTo>
                        <a:pt x="580" y="1942"/>
                      </a:lnTo>
                      <a:lnTo>
                        <a:pt x="579" y="1941"/>
                      </a:lnTo>
                      <a:lnTo>
                        <a:pt x="579" y="1941"/>
                      </a:lnTo>
                      <a:lnTo>
                        <a:pt x="578" y="1941"/>
                      </a:lnTo>
                      <a:lnTo>
                        <a:pt x="578" y="1941"/>
                      </a:lnTo>
                      <a:lnTo>
                        <a:pt x="577" y="1940"/>
                      </a:lnTo>
                      <a:lnTo>
                        <a:pt x="577" y="1940"/>
                      </a:lnTo>
                      <a:lnTo>
                        <a:pt x="576" y="1939"/>
                      </a:lnTo>
                      <a:lnTo>
                        <a:pt x="576" y="1939"/>
                      </a:lnTo>
                      <a:lnTo>
                        <a:pt x="575" y="1939"/>
                      </a:lnTo>
                      <a:lnTo>
                        <a:pt x="575" y="1938"/>
                      </a:lnTo>
                      <a:lnTo>
                        <a:pt x="574" y="1938"/>
                      </a:lnTo>
                      <a:lnTo>
                        <a:pt x="574" y="1938"/>
                      </a:lnTo>
                      <a:lnTo>
                        <a:pt x="574" y="1938"/>
                      </a:lnTo>
                      <a:lnTo>
                        <a:pt x="573" y="1937"/>
                      </a:lnTo>
                      <a:lnTo>
                        <a:pt x="573" y="1937"/>
                      </a:lnTo>
                      <a:lnTo>
                        <a:pt x="572" y="1937"/>
                      </a:lnTo>
                      <a:lnTo>
                        <a:pt x="572" y="1936"/>
                      </a:lnTo>
                      <a:lnTo>
                        <a:pt x="571" y="1936"/>
                      </a:lnTo>
                      <a:lnTo>
                        <a:pt x="571" y="1936"/>
                      </a:lnTo>
                      <a:lnTo>
                        <a:pt x="570" y="1936"/>
                      </a:lnTo>
                      <a:lnTo>
                        <a:pt x="570" y="1935"/>
                      </a:lnTo>
                      <a:lnTo>
                        <a:pt x="569" y="1935"/>
                      </a:lnTo>
                      <a:lnTo>
                        <a:pt x="569" y="1934"/>
                      </a:lnTo>
                      <a:lnTo>
                        <a:pt x="568" y="1934"/>
                      </a:lnTo>
                      <a:lnTo>
                        <a:pt x="568" y="1934"/>
                      </a:lnTo>
                      <a:lnTo>
                        <a:pt x="567" y="1934"/>
                      </a:lnTo>
                      <a:lnTo>
                        <a:pt x="567" y="1933"/>
                      </a:lnTo>
                      <a:lnTo>
                        <a:pt x="566" y="1933"/>
                      </a:lnTo>
                      <a:lnTo>
                        <a:pt x="566" y="1932"/>
                      </a:lnTo>
                      <a:lnTo>
                        <a:pt x="565" y="1932"/>
                      </a:lnTo>
                      <a:lnTo>
                        <a:pt x="565" y="1932"/>
                      </a:lnTo>
                      <a:lnTo>
                        <a:pt x="564" y="1931"/>
                      </a:lnTo>
                      <a:lnTo>
                        <a:pt x="564" y="1931"/>
                      </a:lnTo>
                      <a:lnTo>
                        <a:pt x="563" y="1931"/>
                      </a:lnTo>
                      <a:lnTo>
                        <a:pt x="563" y="1931"/>
                      </a:lnTo>
                      <a:lnTo>
                        <a:pt x="563" y="1930"/>
                      </a:lnTo>
                      <a:lnTo>
                        <a:pt x="562" y="1930"/>
                      </a:lnTo>
                      <a:lnTo>
                        <a:pt x="561" y="1929"/>
                      </a:lnTo>
                      <a:lnTo>
                        <a:pt x="561" y="1929"/>
                      </a:lnTo>
                      <a:lnTo>
                        <a:pt x="560" y="1929"/>
                      </a:lnTo>
                      <a:lnTo>
                        <a:pt x="560" y="1929"/>
                      </a:lnTo>
                      <a:lnTo>
                        <a:pt x="560" y="1928"/>
                      </a:lnTo>
                      <a:lnTo>
                        <a:pt x="559" y="1928"/>
                      </a:lnTo>
                      <a:lnTo>
                        <a:pt x="559" y="1927"/>
                      </a:lnTo>
                      <a:lnTo>
                        <a:pt x="558" y="1927"/>
                      </a:lnTo>
                      <a:lnTo>
                        <a:pt x="558" y="1927"/>
                      </a:lnTo>
                      <a:lnTo>
                        <a:pt x="558" y="1926"/>
                      </a:lnTo>
                      <a:lnTo>
                        <a:pt x="557" y="1926"/>
                      </a:lnTo>
                      <a:lnTo>
                        <a:pt x="557" y="1926"/>
                      </a:lnTo>
                      <a:lnTo>
                        <a:pt x="556" y="1925"/>
                      </a:lnTo>
                      <a:lnTo>
                        <a:pt x="556" y="1925"/>
                      </a:lnTo>
                      <a:lnTo>
                        <a:pt x="556" y="1925"/>
                      </a:lnTo>
                      <a:lnTo>
                        <a:pt x="555" y="1924"/>
                      </a:lnTo>
                      <a:lnTo>
                        <a:pt x="555" y="1924"/>
                      </a:lnTo>
                      <a:lnTo>
                        <a:pt x="554" y="1924"/>
                      </a:lnTo>
                      <a:lnTo>
                        <a:pt x="547" y="1917"/>
                      </a:lnTo>
                      <a:lnTo>
                        <a:pt x="540" y="1911"/>
                      </a:lnTo>
                      <a:lnTo>
                        <a:pt x="533" y="1904"/>
                      </a:lnTo>
                      <a:lnTo>
                        <a:pt x="526" y="1898"/>
                      </a:lnTo>
                      <a:lnTo>
                        <a:pt x="519" y="1891"/>
                      </a:lnTo>
                      <a:lnTo>
                        <a:pt x="512" y="1885"/>
                      </a:lnTo>
                      <a:lnTo>
                        <a:pt x="506" y="1879"/>
                      </a:lnTo>
                      <a:lnTo>
                        <a:pt x="499" y="1872"/>
                      </a:lnTo>
                      <a:lnTo>
                        <a:pt x="493" y="1866"/>
                      </a:lnTo>
                      <a:lnTo>
                        <a:pt x="487" y="1859"/>
                      </a:lnTo>
                      <a:lnTo>
                        <a:pt x="481" y="1853"/>
                      </a:lnTo>
                      <a:lnTo>
                        <a:pt x="475" y="1846"/>
                      </a:lnTo>
                      <a:lnTo>
                        <a:pt x="469" y="1840"/>
                      </a:lnTo>
                      <a:lnTo>
                        <a:pt x="463" y="1833"/>
                      </a:lnTo>
                      <a:lnTo>
                        <a:pt x="457" y="1827"/>
                      </a:lnTo>
                      <a:lnTo>
                        <a:pt x="452" y="1820"/>
                      </a:lnTo>
                      <a:lnTo>
                        <a:pt x="446" y="1814"/>
                      </a:lnTo>
                      <a:lnTo>
                        <a:pt x="441" y="1808"/>
                      </a:lnTo>
                      <a:lnTo>
                        <a:pt x="436" y="1801"/>
                      </a:lnTo>
                      <a:lnTo>
                        <a:pt x="430" y="1795"/>
                      </a:lnTo>
                      <a:lnTo>
                        <a:pt x="425" y="1788"/>
                      </a:lnTo>
                      <a:lnTo>
                        <a:pt x="420" y="1782"/>
                      </a:lnTo>
                      <a:lnTo>
                        <a:pt x="415" y="1775"/>
                      </a:lnTo>
                      <a:lnTo>
                        <a:pt x="410" y="1769"/>
                      </a:lnTo>
                      <a:lnTo>
                        <a:pt x="406" y="1762"/>
                      </a:lnTo>
                      <a:lnTo>
                        <a:pt x="401" y="1756"/>
                      </a:lnTo>
                      <a:lnTo>
                        <a:pt x="396" y="1750"/>
                      </a:lnTo>
                      <a:lnTo>
                        <a:pt x="392" y="1743"/>
                      </a:lnTo>
                      <a:lnTo>
                        <a:pt x="388" y="1736"/>
                      </a:lnTo>
                      <a:lnTo>
                        <a:pt x="383" y="1730"/>
                      </a:lnTo>
                      <a:lnTo>
                        <a:pt x="379" y="1724"/>
                      </a:lnTo>
                      <a:lnTo>
                        <a:pt x="375" y="1717"/>
                      </a:lnTo>
                      <a:lnTo>
                        <a:pt x="371" y="1711"/>
                      </a:lnTo>
                      <a:lnTo>
                        <a:pt x="367" y="1704"/>
                      </a:lnTo>
                      <a:lnTo>
                        <a:pt x="363" y="1698"/>
                      </a:lnTo>
                      <a:lnTo>
                        <a:pt x="359" y="1691"/>
                      </a:lnTo>
                      <a:lnTo>
                        <a:pt x="355" y="1685"/>
                      </a:lnTo>
                      <a:lnTo>
                        <a:pt x="352" y="1679"/>
                      </a:lnTo>
                      <a:lnTo>
                        <a:pt x="348" y="1672"/>
                      </a:lnTo>
                      <a:lnTo>
                        <a:pt x="345" y="1665"/>
                      </a:lnTo>
                      <a:lnTo>
                        <a:pt x="341" y="1659"/>
                      </a:lnTo>
                      <a:lnTo>
                        <a:pt x="338" y="1653"/>
                      </a:lnTo>
                      <a:lnTo>
                        <a:pt x="335" y="1646"/>
                      </a:lnTo>
                      <a:lnTo>
                        <a:pt x="331" y="1640"/>
                      </a:lnTo>
                      <a:lnTo>
                        <a:pt x="328" y="1633"/>
                      </a:lnTo>
                      <a:lnTo>
                        <a:pt x="325" y="1627"/>
                      </a:lnTo>
                      <a:lnTo>
                        <a:pt x="322" y="1621"/>
                      </a:lnTo>
                      <a:lnTo>
                        <a:pt x="322" y="1620"/>
                      </a:lnTo>
                      <a:lnTo>
                        <a:pt x="319" y="1614"/>
                      </a:lnTo>
                      <a:lnTo>
                        <a:pt x="316" y="1607"/>
                      </a:lnTo>
                      <a:lnTo>
                        <a:pt x="314" y="1601"/>
                      </a:lnTo>
                      <a:lnTo>
                        <a:pt x="311" y="1594"/>
                      </a:lnTo>
                      <a:lnTo>
                        <a:pt x="308" y="1588"/>
                      </a:lnTo>
                      <a:lnTo>
                        <a:pt x="305" y="1582"/>
                      </a:lnTo>
                      <a:lnTo>
                        <a:pt x="303" y="1575"/>
                      </a:lnTo>
                      <a:lnTo>
                        <a:pt x="300" y="1568"/>
                      </a:lnTo>
                      <a:lnTo>
                        <a:pt x="298" y="1562"/>
                      </a:lnTo>
                      <a:lnTo>
                        <a:pt x="295" y="1556"/>
                      </a:lnTo>
                      <a:lnTo>
                        <a:pt x="293" y="1549"/>
                      </a:lnTo>
                      <a:lnTo>
                        <a:pt x="291" y="1543"/>
                      </a:lnTo>
                      <a:lnTo>
                        <a:pt x="288" y="1536"/>
                      </a:lnTo>
                      <a:lnTo>
                        <a:pt x="286" y="1530"/>
                      </a:lnTo>
                      <a:lnTo>
                        <a:pt x="284" y="1524"/>
                      </a:lnTo>
                      <a:lnTo>
                        <a:pt x="281" y="1517"/>
                      </a:lnTo>
                      <a:lnTo>
                        <a:pt x="279" y="1511"/>
                      </a:lnTo>
                      <a:lnTo>
                        <a:pt x="277" y="1504"/>
                      </a:lnTo>
                      <a:lnTo>
                        <a:pt x="275" y="1498"/>
                      </a:lnTo>
                      <a:lnTo>
                        <a:pt x="273" y="1491"/>
                      </a:lnTo>
                      <a:lnTo>
                        <a:pt x="271" y="1485"/>
                      </a:lnTo>
                      <a:lnTo>
                        <a:pt x="269" y="1478"/>
                      </a:lnTo>
                      <a:lnTo>
                        <a:pt x="267" y="1472"/>
                      </a:lnTo>
                      <a:lnTo>
                        <a:pt x="265" y="1465"/>
                      </a:lnTo>
                      <a:lnTo>
                        <a:pt x="263" y="1459"/>
                      </a:lnTo>
                      <a:lnTo>
                        <a:pt x="261" y="1453"/>
                      </a:lnTo>
                      <a:lnTo>
                        <a:pt x="259" y="1446"/>
                      </a:lnTo>
                      <a:lnTo>
                        <a:pt x="258" y="1439"/>
                      </a:lnTo>
                      <a:lnTo>
                        <a:pt x="256" y="1433"/>
                      </a:lnTo>
                      <a:lnTo>
                        <a:pt x="254" y="1427"/>
                      </a:lnTo>
                      <a:lnTo>
                        <a:pt x="252" y="1420"/>
                      </a:lnTo>
                      <a:lnTo>
                        <a:pt x="251" y="1414"/>
                      </a:lnTo>
                      <a:lnTo>
                        <a:pt x="249" y="1407"/>
                      </a:lnTo>
                      <a:lnTo>
                        <a:pt x="247" y="1401"/>
                      </a:lnTo>
                      <a:lnTo>
                        <a:pt x="245" y="1394"/>
                      </a:lnTo>
                      <a:lnTo>
                        <a:pt x="244" y="1388"/>
                      </a:lnTo>
                      <a:lnTo>
                        <a:pt x="242" y="1381"/>
                      </a:lnTo>
                      <a:lnTo>
                        <a:pt x="240" y="1375"/>
                      </a:lnTo>
                      <a:lnTo>
                        <a:pt x="239" y="1368"/>
                      </a:lnTo>
                      <a:lnTo>
                        <a:pt x="237" y="1362"/>
                      </a:lnTo>
                      <a:lnTo>
                        <a:pt x="236" y="1356"/>
                      </a:lnTo>
                      <a:lnTo>
                        <a:pt x="234" y="1349"/>
                      </a:lnTo>
                      <a:lnTo>
                        <a:pt x="233" y="1343"/>
                      </a:lnTo>
                      <a:lnTo>
                        <a:pt x="231" y="1336"/>
                      </a:lnTo>
                      <a:lnTo>
                        <a:pt x="230" y="1330"/>
                      </a:lnTo>
                      <a:lnTo>
                        <a:pt x="228" y="1324"/>
                      </a:lnTo>
                      <a:lnTo>
                        <a:pt x="227" y="1317"/>
                      </a:lnTo>
                      <a:lnTo>
                        <a:pt x="225" y="1310"/>
                      </a:lnTo>
                      <a:lnTo>
                        <a:pt x="224" y="1304"/>
                      </a:lnTo>
                      <a:lnTo>
                        <a:pt x="223" y="1298"/>
                      </a:lnTo>
                      <a:lnTo>
                        <a:pt x="221" y="1291"/>
                      </a:lnTo>
                      <a:lnTo>
                        <a:pt x="220" y="1285"/>
                      </a:lnTo>
                      <a:lnTo>
                        <a:pt x="219" y="1278"/>
                      </a:lnTo>
                      <a:lnTo>
                        <a:pt x="217" y="1272"/>
                      </a:lnTo>
                      <a:lnTo>
                        <a:pt x="216" y="1265"/>
                      </a:lnTo>
                      <a:lnTo>
                        <a:pt x="215" y="1259"/>
                      </a:lnTo>
                      <a:lnTo>
                        <a:pt x="213" y="1252"/>
                      </a:lnTo>
                      <a:lnTo>
                        <a:pt x="212" y="1246"/>
                      </a:lnTo>
                      <a:lnTo>
                        <a:pt x="211" y="1239"/>
                      </a:lnTo>
                      <a:lnTo>
                        <a:pt x="210" y="1233"/>
                      </a:lnTo>
                      <a:lnTo>
                        <a:pt x="209" y="1227"/>
                      </a:lnTo>
                      <a:lnTo>
                        <a:pt x="207" y="1220"/>
                      </a:lnTo>
                      <a:lnTo>
                        <a:pt x="206" y="1213"/>
                      </a:lnTo>
                      <a:lnTo>
                        <a:pt x="205" y="1207"/>
                      </a:lnTo>
                      <a:lnTo>
                        <a:pt x="204" y="1201"/>
                      </a:lnTo>
                      <a:lnTo>
                        <a:pt x="202" y="1194"/>
                      </a:lnTo>
                      <a:lnTo>
                        <a:pt x="202" y="1188"/>
                      </a:lnTo>
                      <a:lnTo>
                        <a:pt x="200" y="1181"/>
                      </a:lnTo>
                      <a:lnTo>
                        <a:pt x="199" y="1175"/>
                      </a:lnTo>
                      <a:lnTo>
                        <a:pt x="198" y="1168"/>
                      </a:lnTo>
                      <a:lnTo>
                        <a:pt x="197" y="1162"/>
                      </a:lnTo>
                      <a:lnTo>
                        <a:pt x="196" y="1156"/>
                      </a:lnTo>
                      <a:lnTo>
                        <a:pt x="195" y="1149"/>
                      </a:lnTo>
                      <a:lnTo>
                        <a:pt x="194" y="1142"/>
                      </a:lnTo>
                      <a:lnTo>
                        <a:pt x="192" y="1136"/>
                      </a:lnTo>
                      <a:lnTo>
                        <a:pt x="192" y="1130"/>
                      </a:lnTo>
                      <a:lnTo>
                        <a:pt x="190" y="1123"/>
                      </a:lnTo>
                      <a:lnTo>
                        <a:pt x="190" y="1117"/>
                      </a:lnTo>
                      <a:lnTo>
                        <a:pt x="188" y="1110"/>
                      </a:lnTo>
                      <a:lnTo>
                        <a:pt x="188" y="1104"/>
                      </a:lnTo>
                      <a:lnTo>
                        <a:pt x="186" y="1097"/>
                      </a:lnTo>
                      <a:lnTo>
                        <a:pt x="185" y="1091"/>
                      </a:lnTo>
                      <a:lnTo>
                        <a:pt x="185" y="1084"/>
                      </a:lnTo>
                      <a:lnTo>
                        <a:pt x="183" y="1078"/>
                      </a:lnTo>
                      <a:lnTo>
                        <a:pt x="183" y="1072"/>
                      </a:lnTo>
                      <a:lnTo>
                        <a:pt x="182" y="1065"/>
                      </a:lnTo>
                      <a:lnTo>
                        <a:pt x="181" y="1059"/>
                      </a:lnTo>
                      <a:lnTo>
                        <a:pt x="180" y="1052"/>
                      </a:lnTo>
                      <a:lnTo>
                        <a:pt x="179" y="1046"/>
                      </a:lnTo>
                      <a:lnTo>
                        <a:pt x="178" y="1039"/>
                      </a:lnTo>
                      <a:lnTo>
                        <a:pt x="177" y="1033"/>
                      </a:lnTo>
                      <a:lnTo>
                        <a:pt x="176" y="1026"/>
                      </a:lnTo>
                      <a:lnTo>
                        <a:pt x="175" y="1020"/>
                      </a:lnTo>
                      <a:lnTo>
                        <a:pt x="174" y="1013"/>
                      </a:lnTo>
                      <a:lnTo>
                        <a:pt x="174" y="1007"/>
                      </a:lnTo>
                      <a:lnTo>
                        <a:pt x="173" y="1001"/>
                      </a:lnTo>
                      <a:lnTo>
                        <a:pt x="172" y="994"/>
                      </a:lnTo>
                      <a:lnTo>
                        <a:pt x="171" y="988"/>
                      </a:lnTo>
                      <a:lnTo>
                        <a:pt x="170" y="981"/>
                      </a:lnTo>
                      <a:lnTo>
                        <a:pt x="169" y="975"/>
                      </a:lnTo>
                      <a:lnTo>
                        <a:pt x="168" y="968"/>
                      </a:lnTo>
                      <a:lnTo>
                        <a:pt x="168" y="962"/>
                      </a:lnTo>
                      <a:lnTo>
                        <a:pt x="167" y="955"/>
                      </a:lnTo>
                      <a:lnTo>
                        <a:pt x="166" y="949"/>
                      </a:lnTo>
                      <a:lnTo>
                        <a:pt x="165" y="942"/>
                      </a:lnTo>
                      <a:lnTo>
                        <a:pt x="164" y="936"/>
                      </a:lnTo>
                      <a:lnTo>
                        <a:pt x="164" y="930"/>
                      </a:lnTo>
                      <a:lnTo>
                        <a:pt x="163" y="923"/>
                      </a:lnTo>
                      <a:lnTo>
                        <a:pt x="162" y="916"/>
                      </a:lnTo>
                      <a:lnTo>
                        <a:pt x="161" y="910"/>
                      </a:lnTo>
                      <a:lnTo>
                        <a:pt x="160" y="904"/>
                      </a:lnTo>
                      <a:lnTo>
                        <a:pt x="159" y="897"/>
                      </a:lnTo>
                      <a:lnTo>
                        <a:pt x="159" y="891"/>
                      </a:lnTo>
                      <a:lnTo>
                        <a:pt x="158" y="884"/>
                      </a:lnTo>
                      <a:lnTo>
                        <a:pt x="157" y="878"/>
                      </a:lnTo>
                      <a:lnTo>
                        <a:pt x="157" y="871"/>
                      </a:lnTo>
                      <a:lnTo>
                        <a:pt x="156" y="865"/>
                      </a:lnTo>
                      <a:lnTo>
                        <a:pt x="155" y="858"/>
                      </a:lnTo>
                      <a:lnTo>
                        <a:pt x="155" y="852"/>
                      </a:lnTo>
                      <a:lnTo>
                        <a:pt x="154" y="845"/>
                      </a:lnTo>
                      <a:lnTo>
                        <a:pt x="153" y="839"/>
                      </a:lnTo>
                      <a:lnTo>
                        <a:pt x="152" y="833"/>
                      </a:lnTo>
                      <a:lnTo>
                        <a:pt x="152" y="826"/>
                      </a:lnTo>
                      <a:lnTo>
                        <a:pt x="151" y="820"/>
                      </a:lnTo>
                      <a:lnTo>
                        <a:pt x="150" y="813"/>
                      </a:lnTo>
                      <a:lnTo>
                        <a:pt x="150" y="807"/>
                      </a:lnTo>
                      <a:lnTo>
                        <a:pt x="149" y="801"/>
                      </a:lnTo>
                      <a:lnTo>
                        <a:pt x="148" y="794"/>
                      </a:lnTo>
                      <a:lnTo>
                        <a:pt x="148" y="787"/>
                      </a:lnTo>
                      <a:lnTo>
                        <a:pt x="147" y="781"/>
                      </a:lnTo>
                      <a:lnTo>
                        <a:pt x="146" y="775"/>
                      </a:lnTo>
                      <a:lnTo>
                        <a:pt x="146" y="768"/>
                      </a:lnTo>
                      <a:lnTo>
                        <a:pt x="145" y="762"/>
                      </a:lnTo>
                      <a:lnTo>
                        <a:pt x="145" y="755"/>
                      </a:lnTo>
                      <a:lnTo>
                        <a:pt x="144" y="749"/>
                      </a:lnTo>
                      <a:lnTo>
                        <a:pt x="143" y="742"/>
                      </a:lnTo>
                      <a:lnTo>
                        <a:pt x="143" y="736"/>
                      </a:lnTo>
                      <a:lnTo>
                        <a:pt x="142" y="729"/>
                      </a:lnTo>
                      <a:lnTo>
                        <a:pt x="141" y="723"/>
                      </a:lnTo>
                      <a:lnTo>
                        <a:pt x="141" y="716"/>
                      </a:lnTo>
                      <a:lnTo>
                        <a:pt x="140" y="710"/>
                      </a:lnTo>
                      <a:lnTo>
                        <a:pt x="140" y="704"/>
                      </a:lnTo>
                      <a:lnTo>
                        <a:pt x="139" y="697"/>
                      </a:lnTo>
                      <a:lnTo>
                        <a:pt x="138" y="690"/>
                      </a:lnTo>
                      <a:lnTo>
                        <a:pt x="138" y="684"/>
                      </a:lnTo>
                      <a:lnTo>
                        <a:pt x="137" y="678"/>
                      </a:lnTo>
                      <a:lnTo>
                        <a:pt x="137" y="671"/>
                      </a:lnTo>
                      <a:lnTo>
                        <a:pt x="136" y="665"/>
                      </a:lnTo>
                      <a:lnTo>
                        <a:pt x="136" y="658"/>
                      </a:lnTo>
                      <a:lnTo>
                        <a:pt x="135" y="652"/>
                      </a:lnTo>
                      <a:lnTo>
                        <a:pt x="134" y="645"/>
                      </a:lnTo>
                      <a:lnTo>
                        <a:pt x="134" y="639"/>
                      </a:lnTo>
                      <a:lnTo>
                        <a:pt x="134" y="633"/>
                      </a:lnTo>
                      <a:lnTo>
                        <a:pt x="133" y="626"/>
                      </a:lnTo>
                      <a:lnTo>
                        <a:pt x="132" y="619"/>
                      </a:lnTo>
                      <a:lnTo>
                        <a:pt x="132" y="613"/>
                      </a:lnTo>
                      <a:lnTo>
                        <a:pt x="131" y="607"/>
                      </a:lnTo>
                      <a:lnTo>
                        <a:pt x="131" y="600"/>
                      </a:lnTo>
                      <a:lnTo>
                        <a:pt x="130" y="594"/>
                      </a:lnTo>
                      <a:lnTo>
                        <a:pt x="130" y="587"/>
                      </a:lnTo>
                      <a:lnTo>
                        <a:pt x="129" y="581"/>
                      </a:lnTo>
                      <a:lnTo>
                        <a:pt x="129" y="575"/>
                      </a:lnTo>
                      <a:lnTo>
                        <a:pt x="128" y="568"/>
                      </a:lnTo>
                      <a:lnTo>
                        <a:pt x="127" y="561"/>
                      </a:lnTo>
                      <a:lnTo>
                        <a:pt x="127" y="555"/>
                      </a:lnTo>
                      <a:lnTo>
                        <a:pt x="127" y="549"/>
                      </a:lnTo>
                      <a:lnTo>
                        <a:pt x="126" y="542"/>
                      </a:lnTo>
                      <a:lnTo>
                        <a:pt x="126" y="536"/>
                      </a:lnTo>
                      <a:lnTo>
                        <a:pt x="125" y="529"/>
                      </a:lnTo>
                      <a:lnTo>
                        <a:pt x="124" y="523"/>
                      </a:lnTo>
                      <a:lnTo>
                        <a:pt x="124" y="516"/>
                      </a:lnTo>
                      <a:lnTo>
                        <a:pt x="124" y="510"/>
                      </a:lnTo>
                      <a:lnTo>
                        <a:pt x="123" y="503"/>
                      </a:lnTo>
                      <a:lnTo>
                        <a:pt x="123" y="497"/>
                      </a:lnTo>
                      <a:lnTo>
                        <a:pt x="122" y="490"/>
                      </a:lnTo>
                      <a:lnTo>
                        <a:pt x="122" y="484"/>
                      </a:lnTo>
                      <a:lnTo>
                        <a:pt x="121" y="478"/>
                      </a:lnTo>
                      <a:lnTo>
                        <a:pt x="121" y="471"/>
                      </a:lnTo>
                      <a:lnTo>
                        <a:pt x="120" y="465"/>
                      </a:lnTo>
                      <a:lnTo>
                        <a:pt x="120" y="458"/>
                      </a:lnTo>
                      <a:lnTo>
                        <a:pt x="120" y="452"/>
                      </a:lnTo>
                      <a:lnTo>
                        <a:pt x="119" y="445"/>
                      </a:lnTo>
                      <a:lnTo>
                        <a:pt x="118" y="439"/>
                      </a:lnTo>
                      <a:lnTo>
                        <a:pt x="118" y="432"/>
                      </a:lnTo>
                      <a:lnTo>
                        <a:pt x="117" y="426"/>
                      </a:lnTo>
                      <a:lnTo>
                        <a:pt x="117" y="419"/>
                      </a:lnTo>
                      <a:lnTo>
                        <a:pt x="117" y="413"/>
                      </a:lnTo>
                      <a:lnTo>
                        <a:pt x="116" y="407"/>
                      </a:lnTo>
                      <a:lnTo>
                        <a:pt x="116" y="400"/>
                      </a:lnTo>
                      <a:lnTo>
                        <a:pt x="115" y="393"/>
                      </a:lnTo>
                      <a:lnTo>
                        <a:pt x="115" y="387"/>
                      </a:lnTo>
                      <a:lnTo>
                        <a:pt x="115" y="381"/>
                      </a:lnTo>
                      <a:lnTo>
                        <a:pt x="114" y="374"/>
                      </a:lnTo>
                      <a:lnTo>
                        <a:pt x="114" y="368"/>
                      </a:lnTo>
                      <a:lnTo>
                        <a:pt x="113" y="361"/>
                      </a:lnTo>
                      <a:lnTo>
                        <a:pt x="113" y="355"/>
                      </a:lnTo>
                      <a:lnTo>
                        <a:pt x="113" y="348"/>
                      </a:lnTo>
                      <a:lnTo>
                        <a:pt x="112" y="342"/>
                      </a:lnTo>
                      <a:lnTo>
                        <a:pt x="112" y="335"/>
                      </a:lnTo>
                      <a:lnTo>
                        <a:pt x="111" y="329"/>
                      </a:lnTo>
                      <a:lnTo>
                        <a:pt x="111" y="323"/>
                      </a:lnTo>
                      <a:lnTo>
                        <a:pt x="110" y="316"/>
                      </a:lnTo>
                      <a:lnTo>
                        <a:pt x="110" y="310"/>
                      </a:lnTo>
                      <a:lnTo>
                        <a:pt x="110" y="303"/>
                      </a:lnTo>
                      <a:lnTo>
                        <a:pt x="109" y="297"/>
                      </a:lnTo>
                      <a:lnTo>
                        <a:pt x="109" y="290"/>
                      </a:lnTo>
                      <a:lnTo>
                        <a:pt x="108" y="284"/>
                      </a:lnTo>
                      <a:lnTo>
                        <a:pt x="108" y="278"/>
                      </a:lnTo>
                      <a:lnTo>
                        <a:pt x="108" y="271"/>
                      </a:lnTo>
                      <a:lnTo>
                        <a:pt x="107" y="264"/>
                      </a:lnTo>
                      <a:lnTo>
                        <a:pt x="107" y="258"/>
                      </a:lnTo>
                      <a:lnTo>
                        <a:pt x="106" y="252"/>
                      </a:lnTo>
                      <a:lnTo>
                        <a:pt x="106" y="245"/>
                      </a:lnTo>
                      <a:lnTo>
                        <a:pt x="106" y="239"/>
                      </a:lnTo>
                      <a:lnTo>
                        <a:pt x="106" y="232"/>
                      </a:lnTo>
                      <a:lnTo>
                        <a:pt x="105" y="226"/>
                      </a:lnTo>
                      <a:lnTo>
                        <a:pt x="105" y="219"/>
                      </a:lnTo>
                      <a:lnTo>
                        <a:pt x="104" y="213"/>
                      </a:lnTo>
                      <a:lnTo>
                        <a:pt x="104" y="206"/>
                      </a:lnTo>
                      <a:lnTo>
                        <a:pt x="103" y="200"/>
                      </a:lnTo>
                      <a:lnTo>
                        <a:pt x="103" y="193"/>
                      </a:lnTo>
                      <a:lnTo>
                        <a:pt x="103" y="187"/>
                      </a:lnTo>
                      <a:lnTo>
                        <a:pt x="102" y="181"/>
                      </a:lnTo>
                      <a:lnTo>
                        <a:pt x="102" y="174"/>
                      </a:lnTo>
                      <a:lnTo>
                        <a:pt x="102" y="167"/>
                      </a:lnTo>
                      <a:lnTo>
                        <a:pt x="101" y="161"/>
                      </a:lnTo>
                      <a:lnTo>
                        <a:pt x="101" y="155"/>
                      </a:lnTo>
                      <a:lnTo>
                        <a:pt x="101" y="148"/>
                      </a:lnTo>
                      <a:lnTo>
                        <a:pt x="100" y="142"/>
                      </a:lnTo>
                      <a:lnTo>
                        <a:pt x="100" y="135"/>
                      </a:lnTo>
                      <a:lnTo>
                        <a:pt x="100" y="129"/>
                      </a:lnTo>
                      <a:lnTo>
                        <a:pt x="99" y="122"/>
                      </a:lnTo>
                      <a:lnTo>
                        <a:pt x="99" y="116"/>
                      </a:lnTo>
                      <a:lnTo>
                        <a:pt x="99" y="110"/>
                      </a:lnTo>
                      <a:lnTo>
                        <a:pt x="98" y="103"/>
                      </a:lnTo>
                      <a:lnTo>
                        <a:pt x="98" y="96"/>
                      </a:lnTo>
                      <a:lnTo>
                        <a:pt x="98" y="90"/>
                      </a:lnTo>
                      <a:lnTo>
                        <a:pt x="97" y="84"/>
                      </a:lnTo>
                      <a:lnTo>
                        <a:pt x="97" y="77"/>
                      </a:lnTo>
                      <a:lnTo>
                        <a:pt x="96" y="71"/>
                      </a:lnTo>
                      <a:lnTo>
                        <a:pt x="96" y="64"/>
                      </a:lnTo>
                      <a:lnTo>
                        <a:pt x="96" y="58"/>
                      </a:lnTo>
                      <a:lnTo>
                        <a:pt x="96" y="52"/>
                      </a:lnTo>
                      <a:lnTo>
                        <a:pt x="95" y="45"/>
                      </a:lnTo>
                      <a:lnTo>
                        <a:pt x="95" y="38"/>
                      </a:lnTo>
                      <a:lnTo>
                        <a:pt x="94" y="32"/>
                      </a:lnTo>
                      <a:lnTo>
                        <a:pt x="94" y="26"/>
                      </a:lnTo>
                      <a:lnTo>
                        <a:pt x="94" y="19"/>
                      </a:lnTo>
                      <a:lnTo>
                        <a:pt x="94" y="13"/>
                      </a:lnTo>
                      <a:lnTo>
                        <a:pt x="93" y="6"/>
                      </a:lnTo>
                      <a:lnTo>
                        <a:pt x="93" y="0"/>
                      </a:lnTo>
                      <a:lnTo>
                        <a:pt x="71" y="0"/>
                      </a:lnTo>
                      <a:lnTo>
                        <a:pt x="0" y="0"/>
                      </a:lnTo>
                      <a:lnTo>
                        <a:pt x="1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2" y="26"/>
                      </a:lnTo>
                      <a:lnTo>
                        <a:pt x="2" y="32"/>
                      </a:lnTo>
                      <a:lnTo>
                        <a:pt x="2" y="38"/>
                      </a:lnTo>
                      <a:lnTo>
                        <a:pt x="2" y="45"/>
                      </a:lnTo>
                      <a:lnTo>
                        <a:pt x="3" y="52"/>
                      </a:lnTo>
                      <a:lnTo>
                        <a:pt x="3" y="58"/>
                      </a:lnTo>
                      <a:lnTo>
                        <a:pt x="3" y="64"/>
                      </a:lnTo>
                      <a:lnTo>
                        <a:pt x="4" y="71"/>
                      </a:lnTo>
                      <a:lnTo>
                        <a:pt x="4" y="77"/>
                      </a:lnTo>
                      <a:lnTo>
                        <a:pt x="5" y="84"/>
                      </a:lnTo>
                      <a:lnTo>
                        <a:pt x="5" y="90"/>
                      </a:lnTo>
                      <a:lnTo>
                        <a:pt x="5" y="96"/>
                      </a:lnTo>
                      <a:lnTo>
                        <a:pt x="5" y="103"/>
                      </a:lnTo>
                      <a:lnTo>
                        <a:pt x="6" y="110"/>
                      </a:lnTo>
                      <a:lnTo>
                        <a:pt x="6" y="116"/>
                      </a:lnTo>
                      <a:lnTo>
                        <a:pt x="6" y="122"/>
                      </a:lnTo>
                      <a:lnTo>
                        <a:pt x="7" y="129"/>
                      </a:lnTo>
                      <a:lnTo>
                        <a:pt x="7" y="135"/>
                      </a:lnTo>
                      <a:lnTo>
                        <a:pt x="7" y="142"/>
                      </a:lnTo>
                      <a:lnTo>
                        <a:pt x="7" y="148"/>
                      </a:lnTo>
                      <a:lnTo>
                        <a:pt x="8" y="155"/>
                      </a:lnTo>
                      <a:lnTo>
                        <a:pt x="8" y="161"/>
                      </a:lnTo>
                      <a:lnTo>
                        <a:pt x="9" y="167"/>
                      </a:lnTo>
                      <a:lnTo>
                        <a:pt x="9" y="174"/>
                      </a:lnTo>
                      <a:lnTo>
                        <a:pt x="9" y="181"/>
                      </a:lnTo>
                      <a:lnTo>
                        <a:pt x="9" y="187"/>
                      </a:lnTo>
                      <a:lnTo>
                        <a:pt x="10" y="193"/>
                      </a:lnTo>
                      <a:lnTo>
                        <a:pt x="10" y="200"/>
                      </a:lnTo>
                      <a:lnTo>
                        <a:pt x="11" y="206"/>
                      </a:lnTo>
                      <a:lnTo>
                        <a:pt x="11" y="213"/>
                      </a:lnTo>
                      <a:lnTo>
                        <a:pt x="11" y="219"/>
                      </a:lnTo>
                      <a:lnTo>
                        <a:pt x="12" y="226"/>
                      </a:lnTo>
                      <a:lnTo>
                        <a:pt x="12" y="232"/>
                      </a:lnTo>
                      <a:lnTo>
                        <a:pt x="12" y="239"/>
                      </a:lnTo>
                      <a:lnTo>
                        <a:pt x="13" y="245"/>
                      </a:lnTo>
                      <a:lnTo>
                        <a:pt x="13" y="252"/>
                      </a:lnTo>
                      <a:lnTo>
                        <a:pt x="13" y="258"/>
                      </a:lnTo>
                      <a:lnTo>
                        <a:pt x="14" y="264"/>
                      </a:lnTo>
                      <a:lnTo>
                        <a:pt x="14" y="271"/>
                      </a:lnTo>
                      <a:lnTo>
                        <a:pt x="14" y="278"/>
                      </a:lnTo>
                      <a:lnTo>
                        <a:pt x="15" y="284"/>
                      </a:lnTo>
                      <a:lnTo>
                        <a:pt x="15" y="290"/>
                      </a:lnTo>
                      <a:lnTo>
                        <a:pt x="16" y="297"/>
                      </a:lnTo>
                      <a:lnTo>
                        <a:pt x="16" y="303"/>
                      </a:lnTo>
                      <a:lnTo>
                        <a:pt x="16" y="310"/>
                      </a:lnTo>
                      <a:lnTo>
                        <a:pt x="16" y="316"/>
                      </a:lnTo>
                      <a:lnTo>
                        <a:pt x="17" y="323"/>
                      </a:lnTo>
                      <a:lnTo>
                        <a:pt x="17" y="329"/>
                      </a:lnTo>
                      <a:lnTo>
                        <a:pt x="18" y="335"/>
                      </a:lnTo>
                      <a:lnTo>
                        <a:pt x="18" y="342"/>
                      </a:lnTo>
                      <a:lnTo>
                        <a:pt x="19" y="348"/>
                      </a:lnTo>
                      <a:lnTo>
                        <a:pt x="19" y="355"/>
                      </a:lnTo>
                      <a:lnTo>
                        <a:pt x="19" y="361"/>
                      </a:lnTo>
                      <a:lnTo>
                        <a:pt x="20" y="368"/>
                      </a:lnTo>
                      <a:lnTo>
                        <a:pt x="20" y="374"/>
                      </a:lnTo>
                      <a:lnTo>
                        <a:pt x="21" y="381"/>
                      </a:lnTo>
                      <a:lnTo>
                        <a:pt x="21" y="387"/>
                      </a:lnTo>
                      <a:lnTo>
                        <a:pt x="21" y="393"/>
                      </a:lnTo>
                      <a:lnTo>
                        <a:pt x="22" y="400"/>
                      </a:lnTo>
                      <a:lnTo>
                        <a:pt x="22" y="407"/>
                      </a:lnTo>
                      <a:lnTo>
                        <a:pt x="23" y="413"/>
                      </a:lnTo>
                      <a:lnTo>
                        <a:pt x="23" y="419"/>
                      </a:lnTo>
                      <a:lnTo>
                        <a:pt x="23" y="426"/>
                      </a:lnTo>
                      <a:lnTo>
                        <a:pt x="24" y="432"/>
                      </a:lnTo>
                      <a:lnTo>
                        <a:pt x="24" y="439"/>
                      </a:lnTo>
                      <a:lnTo>
                        <a:pt x="25" y="445"/>
                      </a:lnTo>
                      <a:lnTo>
                        <a:pt x="25" y="452"/>
                      </a:lnTo>
                      <a:lnTo>
                        <a:pt x="26" y="458"/>
                      </a:lnTo>
                      <a:lnTo>
                        <a:pt x="26" y="465"/>
                      </a:lnTo>
                      <a:lnTo>
                        <a:pt x="26" y="471"/>
                      </a:lnTo>
                      <a:lnTo>
                        <a:pt x="27" y="478"/>
                      </a:lnTo>
                      <a:lnTo>
                        <a:pt x="27" y="484"/>
                      </a:lnTo>
                      <a:lnTo>
                        <a:pt x="28" y="490"/>
                      </a:lnTo>
                      <a:lnTo>
                        <a:pt x="28" y="497"/>
                      </a:lnTo>
                      <a:lnTo>
                        <a:pt x="28" y="503"/>
                      </a:lnTo>
                      <a:lnTo>
                        <a:pt x="29" y="510"/>
                      </a:lnTo>
                      <a:lnTo>
                        <a:pt x="29" y="516"/>
                      </a:lnTo>
                      <a:lnTo>
                        <a:pt x="30" y="523"/>
                      </a:lnTo>
                      <a:lnTo>
                        <a:pt x="30" y="529"/>
                      </a:lnTo>
                      <a:lnTo>
                        <a:pt x="31" y="536"/>
                      </a:lnTo>
                      <a:lnTo>
                        <a:pt x="31" y="542"/>
                      </a:lnTo>
                      <a:lnTo>
                        <a:pt x="32" y="549"/>
                      </a:lnTo>
                      <a:lnTo>
                        <a:pt x="32" y="555"/>
                      </a:lnTo>
                      <a:lnTo>
                        <a:pt x="33" y="561"/>
                      </a:lnTo>
                      <a:lnTo>
                        <a:pt x="33" y="568"/>
                      </a:lnTo>
                      <a:lnTo>
                        <a:pt x="33" y="575"/>
                      </a:lnTo>
                      <a:lnTo>
                        <a:pt x="34" y="581"/>
                      </a:lnTo>
                      <a:lnTo>
                        <a:pt x="35" y="587"/>
                      </a:lnTo>
                      <a:lnTo>
                        <a:pt x="35" y="594"/>
                      </a:lnTo>
                      <a:lnTo>
                        <a:pt x="35" y="600"/>
                      </a:lnTo>
                      <a:lnTo>
                        <a:pt x="36" y="607"/>
                      </a:lnTo>
                      <a:lnTo>
                        <a:pt x="37" y="613"/>
                      </a:lnTo>
                      <a:lnTo>
                        <a:pt x="37" y="619"/>
                      </a:lnTo>
                      <a:lnTo>
                        <a:pt x="38" y="626"/>
                      </a:lnTo>
                      <a:lnTo>
                        <a:pt x="38" y="633"/>
                      </a:lnTo>
                      <a:lnTo>
                        <a:pt x="38" y="639"/>
                      </a:lnTo>
                      <a:lnTo>
                        <a:pt x="39" y="645"/>
                      </a:lnTo>
                      <a:lnTo>
                        <a:pt x="40" y="652"/>
                      </a:lnTo>
                      <a:lnTo>
                        <a:pt x="40" y="658"/>
                      </a:lnTo>
                      <a:lnTo>
                        <a:pt x="40" y="665"/>
                      </a:lnTo>
                      <a:lnTo>
                        <a:pt x="41" y="671"/>
                      </a:lnTo>
                      <a:lnTo>
                        <a:pt x="42" y="678"/>
                      </a:lnTo>
                      <a:lnTo>
                        <a:pt x="42" y="684"/>
                      </a:lnTo>
                      <a:lnTo>
                        <a:pt x="43" y="690"/>
                      </a:lnTo>
                      <a:lnTo>
                        <a:pt x="43" y="697"/>
                      </a:lnTo>
                      <a:lnTo>
                        <a:pt x="44" y="704"/>
                      </a:lnTo>
                      <a:lnTo>
                        <a:pt x="45" y="710"/>
                      </a:lnTo>
                      <a:lnTo>
                        <a:pt x="45" y="716"/>
                      </a:lnTo>
                      <a:lnTo>
                        <a:pt x="45" y="723"/>
                      </a:lnTo>
                      <a:lnTo>
                        <a:pt x="46" y="729"/>
                      </a:lnTo>
                      <a:lnTo>
                        <a:pt x="47" y="736"/>
                      </a:lnTo>
                      <a:lnTo>
                        <a:pt x="47" y="742"/>
                      </a:lnTo>
                      <a:lnTo>
                        <a:pt x="48" y="749"/>
                      </a:lnTo>
                      <a:lnTo>
                        <a:pt x="48" y="755"/>
                      </a:lnTo>
                      <a:lnTo>
                        <a:pt x="49" y="762"/>
                      </a:lnTo>
                      <a:lnTo>
                        <a:pt x="49" y="768"/>
                      </a:lnTo>
                      <a:lnTo>
                        <a:pt x="50" y="775"/>
                      </a:lnTo>
                      <a:lnTo>
                        <a:pt x="51" y="781"/>
                      </a:lnTo>
                      <a:lnTo>
                        <a:pt x="52" y="787"/>
                      </a:lnTo>
                      <a:lnTo>
                        <a:pt x="52" y="794"/>
                      </a:lnTo>
                      <a:lnTo>
                        <a:pt x="53" y="801"/>
                      </a:lnTo>
                      <a:lnTo>
                        <a:pt x="53" y="807"/>
                      </a:lnTo>
                      <a:lnTo>
                        <a:pt x="54" y="813"/>
                      </a:lnTo>
                      <a:lnTo>
                        <a:pt x="54" y="820"/>
                      </a:lnTo>
                      <a:lnTo>
                        <a:pt x="55" y="826"/>
                      </a:lnTo>
                      <a:lnTo>
                        <a:pt x="56" y="833"/>
                      </a:lnTo>
                      <a:lnTo>
                        <a:pt x="56" y="839"/>
                      </a:lnTo>
                      <a:lnTo>
                        <a:pt x="57" y="845"/>
                      </a:lnTo>
                      <a:lnTo>
                        <a:pt x="58" y="852"/>
                      </a:lnTo>
                      <a:lnTo>
                        <a:pt x="59" y="858"/>
                      </a:lnTo>
                      <a:lnTo>
                        <a:pt x="59" y="865"/>
                      </a:lnTo>
                      <a:lnTo>
                        <a:pt x="60" y="871"/>
                      </a:lnTo>
                      <a:lnTo>
                        <a:pt x="60" y="878"/>
                      </a:lnTo>
                      <a:lnTo>
                        <a:pt x="61" y="884"/>
                      </a:lnTo>
                      <a:lnTo>
                        <a:pt x="62" y="891"/>
                      </a:lnTo>
                      <a:lnTo>
                        <a:pt x="62" y="897"/>
                      </a:lnTo>
                      <a:lnTo>
                        <a:pt x="63" y="904"/>
                      </a:lnTo>
                      <a:lnTo>
                        <a:pt x="64" y="910"/>
                      </a:lnTo>
                      <a:lnTo>
                        <a:pt x="65" y="916"/>
                      </a:lnTo>
                      <a:lnTo>
                        <a:pt x="65" y="923"/>
                      </a:lnTo>
                      <a:lnTo>
                        <a:pt x="66" y="930"/>
                      </a:lnTo>
                      <a:lnTo>
                        <a:pt x="67" y="936"/>
                      </a:lnTo>
                      <a:lnTo>
                        <a:pt x="68" y="942"/>
                      </a:lnTo>
                      <a:lnTo>
                        <a:pt x="68" y="949"/>
                      </a:lnTo>
                      <a:lnTo>
                        <a:pt x="69" y="955"/>
                      </a:lnTo>
                      <a:lnTo>
                        <a:pt x="70" y="962"/>
                      </a:lnTo>
                      <a:lnTo>
                        <a:pt x="70" y="968"/>
                      </a:lnTo>
                      <a:close/>
                    </a:path>
                  </a:pathLst>
                </a:custGeom>
                <a:solidFill>
                  <a:srgbClr val="2BC3A7"/>
                </a:solidFill>
                <a:ln w="12700">
                  <a:solidFill>
                    <a:srgbClr val="2BC3A7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21">
                  <a:extLst>
                    <a:ext uri="{FF2B5EF4-FFF2-40B4-BE49-F238E27FC236}">
                      <a16:creationId xmlns:a16="http://schemas.microsoft.com/office/drawing/2014/main" id="{4D451BEC-7AEE-4014-B4B1-C91D11678A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3838" y="0"/>
                  <a:ext cx="1509347" cy="3247474"/>
                </a:xfrm>
                <a:custGeom>
                  <a:avLst/>
                  <a:gdLst>
                    <a:gd name="T0" fmla="*/ 332 w 983"/>
                    <a:gd name="T1" fmla="*/ 1788 h 2115"/>
                    <a:gd name="T2" fmla="*/ 464 w 983"/>
                    <a:gd name="T3" fmla="*/ 1926 h 2115"/>
                    <a:gd name="T4" fmla="*/ 477 w 983"/>
                    <a:gd name="T5" fmla="*/ 1936 h 2115"/>
                    <a:gd name="T6" fmla="*/ 491 w 983"/>
                    <a:gd name="T7" fmla="*/ 1944 h 2115"/>
                    <a:gd name="T8" fmla="*/ 505 w 983"/>
                    <a:gd name="T9" fmla="*/ 1954 h 2115"/>
                    <a:gd name="T10" fmla="*/ 521 w 983"/>
                    <a:gd name="T11" fmla="*/ 1963 h 2115"/>
                    <a:gd name="T12" fmla="*/ 537 w 983"/>
                    <a:gd name="T13" fmla="*/ 1972 h 2115"/>
                    <a:gd name="T14" fmla="*/ 554 w 983"/>
                    <a:gd name="T15" fmla="*/ 1982 h 2115"/>
                    <a:gd name="T16" fmla="*/ 572 w 983"/>
                    <a:gd name="T17" fmla="*/ 1991 h 2115"/>
                    <a:gd name="T18" fmla="*/ 591 w 983"/>
                    <a:gd name="T19" fmla="*/ 2000 h 2115"/>
                    <a:gd name="T20" fmla="*/ 611 w 983"/>
                    <a:gd name="T21" fmla="*/ 2010 h 2115"/>
                    <a:gd name="T22" fmla="*/ 633 w 983"/>
                    <a:gd name="T23" fmla="*/ 2019 h 2115"/>
                    <a:gd name="T24" fmla="*/ 656 w 983"/>
                    <a:gd name="T25" fmla="*/ 2028 h 2115"/>
                    <a:gd name="T26" fmla="*/ 681 w 983"/>
                    <a:gd name="T27" fmla="*/ 2038 h 2115"/>
                    <a:gd name="T28" fmla="*/ 708 w 983"/>
                    <a:gd name="T29" fmla="*/ 2047 h 2115"/>
                    <a:gd name="T30" fmla="*/ 735 w 983"/>
                    <a:gd name="T31" fmla="*/ 2056 h 2115"/>
                    <a:gd name="T32" fmla="*/ 766 w 983"/>
                    <a:gd name="T33" fmla="*/ 2065 h 2115"/>
                    <a:gd name="T34" fmla="*/ 800 w 983"/>
                    <a:gd name="T35" fmla="*/ 2075 h 2115"/>
                    <a:gd name="T36" fmla="*/ 836 w 983"/>
                    <a:gd name="T37" fmla="*/ 2084 h 2115"/>
                    <a:gd name="T38" fmla="*/ 876 w 983"/>
                    <a:gd name="T39" fmla="*/ 2093 h 2115"/>
                    <a:gd name="T40" fmla="*/ 920 w 983"/>
                    <a:gd name="T41" fmla="*/ 2103 h 2115"/>
                    <a:gd name="T42" fmla="*/ 969 w 983"/>
                    <a:gd name="T43" fmla="*/ 2112 h 2115"/>
                    <a:gd name="T44" fmla="*/ 983 w 983"/>
                    <a:gd name="T45" fmla="*/ 2108 h 2115"/>
                    <a:gd name="T46" fmla="*/ 983 w 983"/>
                    <a:gd name="T47" fmla="*/ 2098 h 2115"/>
                    <a:gd name="T48" fmla="*/ 983 w 983"/>
                    <a:gd name="T49" fmla="*/ 2089 h 2115"/>
                    <a:gd name="T50" fmla="*/ 974 w 983"/>
                    <a:gd name="T51" fmla="*/ 2080 h 2115"/>
                    <a:gd name="T52" fmla="*/ 936 w 983"/>
                    <a:gd name="T53" fmla="*/ 2071 h 2115"/>
                    <a:gd name="T54" fmla="*/ 901 w 983"/>
                    <a:gd name="T55" fmla="*/ 2062 h 2115"/>
                    <a:gd name="T56" fmla="*/ 868 w 983"/>
                    <a:gd name="T57" fmla="*/ 2052 h 2115"/>
                    <a:gd name="T58" fmla="*/ 839 w 983"/>
                    <a:gd name="T59" fmla="*/ 2043 h 2115"/>
                    <a:gd name="T60" fmla="*/ 811 w 983"/>
                    <a:gd name="T61" fmla="*/ 2034 h 2115"/>
                    <a:gd name="T62" fmla="*/ 785 w 983"/>
                    <a:gd name="T63" fmla="*/ 2024 h 2115"/>
                    <a:gd name="T64" fmla="*/ 761 w 983"/>
                    <a:gd name="T65" fmla="*/ 2015 h 2115"/>
                    <a:gd name="T66" fmla="*/ 738 w 983"/>
                    <a:gd name="T67" fmla="*/ 2006 h 2115"/>
                    <a:gd name="T68" fmla="*/ 718 w 983"/>
                    <a:gd name="T69" fmla="*/ 1997 h 2115"/>
                    <a:gd name="T70" fmla="*/ 698 w 983"/>
                    <a:gd name="T71" fmla="*/ 1988 h 2115"/>
                    <a:gd name="T72" fmla="*/ 679 w 983"/>
                    <a:gd name="T73" fmla="*/ 1978 h 2115"/>
                    <a:gd name="T74" fmla="*/ 661 w 983"/>
                    <a:gd name="T75" fmla="*/ 1969 h 2115"/>
                    <a:gd name="T76" fmla="*/ 644 w 983"/>
                    <a:gd name="T77" fmla="*/ 1959 h 2115"/>
                    <a:gd name="T78" fmla="*/ 628 w 983"/>
                    <a:gd name="T79" fmla="*/ 1950 h 2115"/>
                    <a:gd name="T80" fmla="*/ 613 w 983"/>
                    <a:gd name="T81" fmla="*/ 1941 h 2115"/>
                    <a:gd name="T82" fmla="*/ 598 w 983"/>
                    <a:gd name="T83" fmla="*/ 1931 h 2115"/>
                    <a:gd name="T84" fmla="*/ 549 w 983"/>
                    <a:gd name="T85" fmla="*/ 1891 h 2115"/>
                    <a:gd name="T86" fmla="*/ 395 w 983"/>
                    <a:gd name="T87" fmla="*/ 1717 h 2115"/>
                    <a:gd name="T88" fmla="*/ 302 w 983"/>
                    <a:gd name="T89" fmla="*/ 1536 h 2115"/>
                    <a:gd name="T90" fmla="*/ 246 w 983"/>
                    <a:gd name="T91" fmla="*/ 1356 h 2115"/>
                    <a:gd name="T92" fmla="*/ 207 w 983"/>
                    <a:gd name="T93" fmla="*/ 1181 h 2115"/>
                    <a:gd name="T94" fmla="*/ 178 w 983"/>
                    <a:gd name="T95" fmla="*/ 1001 h 2115"/>
                    <a:gd name="T96" fmla="*/ 155 w 983"/>
                    <a:gd name="T97" fmla="*/ 820 h 2115"/>
                    <a:gd name="T98" fmla="*/ 136 w 983"/>
                    <a:gd name="T99" fmla="*/ 639 h 2115"/>
                    <a:gd name="T100" fmla="*/ 121 w 983"/>
                    <a:gd name="T101" fmla="*/ 458 h 2115"/>
                    <a:gd name="T102" fmla="*/ 109 w 983"/>
                    <a:gd name="T103" fmla="*/ 278 h 2115"/>
                    <a:gd name="T104" fmla="*/ 98 w 983"/>
                    <a:gd name="T105" fmla="*/ 96 h 2115"/>
                    <a:gd name="T106" fmla="*/ 4 w 983"/>
                    <a:gd name="T107" fmla="*/ 77 h 2115"/>
                    <a:gd name="T108" fmla="*/ 14 w 983"/>
                    <a:gd name="T109" fmla="*/ 258 h 2115"/>
                    <a:gd name="T110" fmla="*/ 25 w 983"/>
                    <a:gd name="T111" fmla="*/ 439 h 2115"/>
                    <a:gd name="T112" fmla="*/ 39 w 983"/>
                    <a:gd name="T113" fmla="*/ 619 h 2115"/>
                    <a:gd name="T114" fmla="*/ 56 w 983"/>
                    <a:gd name="T115" fmla="*/ 801 h 2115"/>
                    <a:gd name="T116" fmla="*/ 77 w 983"/>
                    <a:gd name="T117" fmla="*/ 981 h 2115"/>
                    <a:gd name="T118" fmla="*/ 104 w 983"/>
                    <a:gd name="T119" fmla="*/ 1162 h 2115"/>
                    <a:gd name="T120" fmla="*/ 140 w 983"/>
                    <a:gd name="T121" fmla="*/ 1343 h 2115"/>
                    <a:gd name="T122" fmla="*/ 191 w 983"/>
                    <a:gd name="T123" fmla="*/ 1524 h 2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3" h="2115">
                      <a:moveTo>
                        <a:pt x="229" y="1620"/>
                      </a:moveTo>
                      <a:lnTo>
                        <a:pt x="229" y="1621"/>
                      </a:lnTo>
                      <a:lnTo>
                        <a:pt x="232" y="1627"/>
                      </a:lnTo>
                      <a:lnTo>
                        <a:pt x="235" y="1633"/>
                      </a:lnTo>
                      <a:lnTo>
                        <a:pt x="238" y="1640"/>
                      </a:lnTo>
                      <a:lnTo>
                        <a:pt x="242" y="1646"/>
                      </a:lnTo>
                      <a:lnTo>
                        <a:pt x="245" y="1653"/>
                      </a:lnTo>
                      <a:lnTo>
                        <a:pt x="248" y="1659"/>
                      </a:lnTo>
                      <a:lnTo>
                        <a:pt x="252" y="1665"/>
                      </a:lnTo>
                      <a:lnTo>
                        <a:pt x="255" y="1672"/>
                      </a:lnTo>
                      <a:lnTo>
                        <a:pt x="259" y="1679"/>
                      </a:lnTo>
                      <a:lnTo>
                        <a:pt x="262" y="1685"/>
                      </a:lnTo>
                      <a:lnTo>
                        <a:pt x="266" y="1691"/>
                      </a:lnTo>
                      <a:lnTo>
                        <a:pt x="270" y="1698"/>
                      </a:lnTo>
                      <a:lnTo>
                        <a:pt x="274" y="1704"/>
                      </a:lnTo>
                      <a:lnTo>
                        <a:pt x="278" y="1711"/>
                      </a:lnTo>
                      <a:lnTo>
                        <a:pt x="282" y="1717"/>
                      </a:lnTo>
                      <a:lnTo>
                        <a:pt x="286" y="1724"/>
                      </a:lnTo>
                      <a:lnTo>
                        <a:pt x="290" y="1730"/>
                      </a:lnTo>
                      <a:lnTo>
                        <a:pt x="295" y="1736"/>
                      </a:lnTo>
                      <a:lnTo>
                        <a:pt x="299" y="1743"/>
                      </a:lnTo>
                      <a:lnTo>
                        <a:pt x="303" y="1750"/>
                      </a:lnTo>
                      <a:lnTo>
                        <a:pt x="308" y="1756"/>
                      </a:lnTo>
                      <a:lnTo>
                        <a:pt x="313" y="1762"/>
                      </a:lnTo>
                      <a:lnTo>
                        <a:pt x="317" y="1769"/>
                      </a:lnTo>
                      <a:lnTo>
                        <a:pt x="322" y="1775"/>
                      </a:lnTo>
                      <a:lnTo>
                        <a:pt x="327" y="1782"/>
                      </a:lnTo>
                      <a:lnTo>
                        <a:pt x="332" y="1788"/>
                      </a:lnTo>
                      <a:lnTo>
                        <a:pt x="337" y="1795"/>
                      </a:lnTo>
                      <a:lnTo>
                        <a:pt x="343" y="1801"/>
                      </a:lnTo>
                      <a:lnTo>
                        <a:pt x="348" y="1808"/>
                      </a:lnTo>
                      <a:lnTo>
                        <a:pt x="353" y="1814"/>
                      </a:lnTo>
                      <a:lnTo>
                        <a:pt x="359" y="1820"/>
                      </a:lnTo>
                      <a:lnTo>
                        <a:pt x="364" y="1827"/>
                      </a:lnTo>
                      <a:lnTo>
                        <a:pt x="370" y="1833"/>
                      </a:lnTo>
                      <a:lnTo>
                        <a:pt x="376" y="1840"/>
                      </a:lnTo>
                      <a:lnTo>
                        <a:pt x="382" y="1846"/>
                      </a:lnTo>
                      <a:lnTo>
                        <a:pt x="388" y="1853"/>
                      </a:lnTo>
                      <a:lnTo>
                        <a:pt x="394" y="1859"/>
                      </a:lnTo>
                      <a:lnTo>
                        <a:pt x="400" y="1866"/>
                      </a:lnTo>
                      <a:lnTo>
                        <a:pt x="406" y="1872"/>
                      </a:lnTo>
                      <a:lnTo>
                        <a:pt x="413" y="1879"/>
                      </a:lnTo>
                      <a:lnTo>
                        <a:pt x="419" y="1885"/>
                      </a:lnTo>
                      <a:lnTo>
                        <a:pt x="426" y="1891"/>
                      </a:lnTo>
                      <a:lnTo>
                        <a:pt x="433" y="1898"/>
                      </a:lnTo>
                      <a:lnTo>
                        <a:pt x="440" y="1904"/>
                      </a:lnTo>
                      <a:lnTo>
                        <a:pt x="447" y="1911"/>
                      </a:lnTo>
                      <a:lnTo>
                        <a:pt x="454" y="1917"/>
                      </a:lnTo>
                      <a:lnTo>
                        <a:pt x="461" y="1924"/>
                      </a:lnTo>
                      <a:lnTo>
                        <a:pt x="462" y="1924"/>
                      </a:lnTo>
                      <a:lnTo>
                        <a:pt x="462" y="1924"/>
                      </a:lnTo>
                      <a:lnTo>
                        <a:pt x="463" y="1925"/>
                      </a:lnTo>
                      <a:lnTo>
                        <a:pt x="463" y="1925"/>
                      </a:lnTo>
                      <a:lnTo>
                        <a:pt x="463" y="1925"/>
                      </a:lnTo>
                      <a:lnTo>
                        <a:pt x="464" y="1926"/>
                      </a:lnTo>
                      <a:lnTo>
                        <a:pt x="464" y="1926"/>
                      </a:lnTo>
                      <a:lnTo>
                        <a:pt x="465" y="1926"/>
                      </a:lnTo>
                      <a:lnTo>
                        <a:pt x="465" y="1927"/>
                      </a:lnTo>
                      <a:lnTo>
                        <a:pt x="465" y="1927"/>
                      </a:lnTo>
                      <a:lnTo>
                        <a:pt x="466" y="1927"/>
                      </a:lnTo>
                      <a:lnTo>
                        <a:pt x="466" y="1928"/>
                      </a:lnTo>
                      <a:lnTo>
                        <a:pt x="467" y="1928"/>
                      </a:lnTo>
                      <a:lnTo>
                        <a:pt x="467" y="1929"/>
                      </a:lnTo>
                      <a:lnTo>
                        <a:pt x="467" y="1929"/>
                      </a:lnTo>
                      <a:lnTo>
                        <a:pt x="468" y="1929"/>
                      </a:lnTo>
                      <a:lnTo>
                        <a:pt x="468" y="1929"/>
                      </a:lnTo>
                      <a:lnTo>
                        <a:pt x="469" y="1930"/>
                      </a:lnTo>
                      <a:lnTo>
                        <a:pt x="470" y="1930"/>
                      </a:lnTo>
                      <a:lnTo>
                        <a:pt x="470" y="1931"/>
                      </a:lnTo>
                      <a:lnTo>
                        <a:pt x="470" y="1931"/>
                      </a:lnTo>
                      <a:lnTo>
                        <a:pt x="471" y="1931"/>
                      </a:lnTo>
                      <a:lnTo>
                        <a:pt x="471" y="1931"/>
                      </a:lnTo>
                      <a:lnTo>
                        <a:pt x="472" y="1932"/>
                      </a:lnTo>
                      <a:lnTo>
                        <a:pt x="472" y="1932"/>
                      </a:lnTo>
                      <a:lnTo>
                        <a:pt x="473" y="1932"/>
                      </a:lnTo>
                      <a:lnTo>
                        <a:pt x="473" y="1933"/>
                      </a:lnTo>
                      <a:lnTo>
                        <a:pt x="474" y="1933"/>
                      </a:lnTo>
                      <a:lnTo>
                        <a:pt x="474" y="1934"/>
                      </a:lnTo>
                      <a:lnTo>
                        <a:pt x="475" y="1934"/>
                      </a:lnTo>
                      <a:lnTo>
                        <a:pt x="475" y="1934"/>
                      </a:lnTo>
                      <a:lnTo>
                        <a:pt x="476" y="1934"/>
                      </a:lnTo>
                      <a:lnTo>
                        <a:pt x="476" y="1935"/>
                      </a:lnTo>
                      <a:lnTo>
                        <a:pt x="477" y="1935"/>
                      </a:lnTo>
                      <a:lnTo>
                        <a:pt x="477" y="1936"/>
                      </a:lnTo>
                      <a:lnTo>
                        <a:pt x="478" y="1936"/>
                      </a:lnTo>
                      <a:lnTo>
                        <a:pt x="478" y="1936"/>
                      </a:lnTo>
                      <a:lnTo>
                        <a:pt x="479" y="1936"/>
                      </a:lnTo>
                      <a:lnTo>
                        <a:pt x="479" y="1937"/>
                      </a:lnTo>
                      <a:lnTo>
                        <a:pt x="480" y="1937"/>
                      </a:lnTo>
                      <a:lnTo>
                        <a:pt x="480" y="1937"/>
                      </a:lnTo>
                      <a:lnTo>
                        <a:pt x="481" y="1938"/>
                      </a:lnTo>
                      <a:lnTo>
                        <a:pt x="481" y="1938"/>
                      </a:lnTo>
                      <a:lnTo>
                        <a:pt x="481" y="1938"/>
                      </a:lnTo>
                      <a:lnTo>
                        <a:pt x="482" y="1938"/>
                      </a:lnTo>
                      <a:lnTo>
                        <a:pt x="482" y="1939"/>
                      </a:lnTo>
                      <a:lnTo>
                        <a:pt x="483" y="1939"/>
                      </a:lnTo>
                      <a:lnTo>
                        <a:pt x="483" y="1939"/>
                      </a:lnTo>
                      <a:lnTo>
                        <a:pt x="484" y="1940"/>
                      </a:lnTo>
                      <a:lnTo>
                        <a:pt x="484" y="1940"/>
                      </a:lnTo>
                      <a:lnTo>
                        <a:pt x="485" y="1941"/>
                      </a:lnTo>
                      <a:lnTo>
                        <a:pt x="485" y="1941"/>
                      </a:lnTo>
                      <a:lnTo>
                        <a:pt x="486" y="1941"/>
                      </a:lnTo>
                      <a:lnTo>
                        <a:pt x="486" y="1941"/>
                      </a:lnTo>
                      <a:lnTo>
                        <a:pt x="487" y="1942"/>
                      </a:lnTo>
                      <a:lnTo>
                        <a:pt x="487" y="1942"/>
                      </a:lnTo>
                      <a:lnTo>
                        <a:pt x="488" y="1943"/>
                      </a:lnTo>
                      <a:lnTo>
                        <a:pt x="488" y="1943"/>
                      </a:lnTo>
                      <a:lnTo>
                        <a:pt x="489" y="1943"/>
                      </a:lnTo>
                      <a:lnTo>
                        <a:pt x="489" y="1943"/>
                      </a:lnTo>
                      <a:lnTo>
                        <a:pt x="490" y="1944"/>
                      </a:lnTo>
                      <a:lnTo>
                        <a:pt x="490" y="1944"/>
                      </a:lnTo>
                      <a:lnTo>
                        <a:pt x="491" y="1944"/>
                      </a:lnTo>
                      <a:lnTo>
                        <a:pt x="491" y="1945"/>
                      </a:lnTo>
                      <a:lnTo>
                        <a:pt x="492" y="1945"/>
                      </a:lnTo>
                      <a:lnTo>
                        <a:pt x="492" y="1945"/>
                      </a:lnTo>
                      <a:lnTo>
                        <a:pt x="493" y="1946"/>
                      </a:lnTo>
                      <a:lnTo>
                        <a:pt x="493" y="1946"/>
                      </a:lnTo>
                      <a:lnTo>
                        <a:pt x="494" y="1946"/>
                      </a:lnTo>
                      <a:lnTo>
                        <a:pt x="494" y="1947"/>
                      </a:lnTo>
                      <a:lnTo>
                        <a:pt x="495" y="1947"/>
                      </a:lnTo>
                      <a:lnTo>
                        <a:pt x="496" y="1948"/>
                      </a:lnTo>
                      <a:lnTo>
                        <a:pt x="496" y="1948"/>
                      </a:lnTo>
                      <a:lnTo>
                        <a:pt x="496" y="1948"/>
                      </a:lnTo>
                      <a:lnTo>
                        <a:pt x="497" y="1948"/>
                      </a:lnTo>
                      <a:lnTo>
                        <a:pt x="498" y="1949"/>
                      </a:lnTo>
                      <a:lnTo>
                        <a:pt x="498" y="1949"/>
                      </a:lnTo>
                      <a:lnTo>
                        <a:pt x="498" y="1950"/>
                      </a:lnTo>
                      <a:lnTo>
                        <a:pt x="499" y="1950"/>
                      </a:lnTo>
                      <a:lnTo>
                        <a:pt x="500" y="1950"/>
                      </a:lnTo>
                      <a:lnTo>
                        <a:pt x="500" y="1950"/>
                      </a:lnTo>
                      <a:lnTo>
                        <a:pt x="500" y="1951"/>
                      </a:lnTo>
                      <a:lnTo>
                        <a:pt x="501" y="1951"/>
                      </a:lnTo>
                      <a:lnTo>
                        <a:pt x="502" y="1951"/>
                      </a:lnTo>
                      <a:lnTo>
                        <a:pt x="502" y="1952"/>
                      </a:lnTo>
                      <a:lnTo>
                        <a:pt x="503" y="1952"/>
                      </a:lnTo>
                      <a:lnTo>
                        <a:pt x="503" y="1952"/>
                      </a:lnTo>
                      <a:lnTo>
                        <a:pt x="504" y="1953"/>
                      </a:lnTo>
                      <a:lnTo>
                        <a:pt x="504" y="1953"/>
                      </a:lnTo>
                      <a:lnTo>
                        <a:pt x="505" y="1953"/>
                      </a:lnTo>
                      <a:lnTo>
                        <a:pt x="505" y="1954"/>
                      </a:lnTo>
                      <a:lnTo>
                        <a:pt x="506" y="1954"/>
                      </a:lnTo>
                      <a:lnTo>
                        <a:pt x="506" y="1955"/>
                      </a:lnTo>
                      <a:lnTo>
                        <a:pt x="507" y="1955"/>
                      </a:lnTo>
                      <a:lnTo>
                        <a:pt x="507" y="1955"/>
                      </a:lnTo>
                      <a:lnTo>
                        <a:pt x="508" y="1955"/>
                      </a:lnTo>
                      <a:lnTo>
                        <a:pt x="508" y="1956"/>
                      </a:lnTo>
                      <a:lnTo>
                        <a:pt x="509" y="1956"/>
                      </a:lnTo>
                      <a:lnTo>
                        <a:pt x="510" y="1957"/>
                      </a:lnTo>
                      <a:lnTo>
                        <a:pt x="510" y="1957"/>
                      </a:lnTo>
                      <a:lnTo>
                        <a:pt x="511" y="1957"/>
                      </a:lnTo>
                      <a:lnTo>
                        <a:pt x="511" y="1957"/>
                      </a:lnTo>
                      <a:lnTo>
                        <a:pt x="512" y="1958"/>
                      </a:lnTo>
                      <a:lnTo>
                        <a:pt x="512" y="1958"/>
                      </a:lnTo>
                      <a:lnTo>
                        <a:pt x="513" y="1958"/>
                      </a:lnTo>
                      <a:lnTo>
                        <a:pt x="513" y="1959"/>
                      </a:lnTo>
                      <a:lnTo>
                        <a:pt x="514" y="1959"/>
                      </a:lnTo>
                      <a:lnTo>
                        <a:pt x="514" y="1959"/>
                      </a:lnTo>
                      <a:lnTo>
                        <a:pt x="515" y="1960"/>
                      </a:lnTo>
                      <a:lnTo>
                        <a:pt x="515" y="1960"/>
                      </a:lnTo>
                      <a:lnTo>
                        <a:pt x="516" y="1960"/>
                      </a:lnTo>
                      <a:lnTo>
                        <a:pt x="517" y="1961"/>
                      </a:lnTo>
                      <a:lnTo>
                        <a:pt x="517" y="1961"/>
                      </a:lnTo>
                      <a:lnTo>
                        <a:pt x="518" y="1962"/>
                      </a:lnTo>
                      <a:lnTo>
                        <a:pt x="518" y="1962"/>
                      </a:lnTo>
                      <a:lnTo>
                        <a:pt x="519" y="1962"/>
                      </a:lnTo>
                      <a:lnTo>
                        <a:pt x="519" y="1962"/>
                      </a:lnTo>
                      <a:lnTo>
                        <a:pt x="520" y="1963"/>
                      </a:lnTo>
                      <a:lnTo>
                        <a:pt x="521" y="1963"/>
                      </a:lnTo>
                      <a:lnTo>
                        <a:pt x="521" y="1963"/>
                      </a:lnTo>
                      <a:lnTo>
                        <a:pt x="521" y="1964"/>
                      </a:lnTo>
                      <a:lnTo>
                        <a:pt x="522" y="1964"/>
                      </a:lnTo>
                      <a:lnTo>
                        <a:pt x="523" y="1964"/>
                      </a:lnTo>
                      <a:lnTo>
                        <a:pt x="523" y="1965"/>
                      </a:lnTo>
                      <a:lnTo>
                        <a:pt x="524" y="1965"/>
                      </a:lnTo>
                      <a:lnTo>
                        <a:pt x="524" y="1965"/>
                      </a:lnTo>
                      <a:lnTo>
                        <a:pt x="525" y="1966"/>
                      </a:lnTo>
                      <a:lnTo>
                        <a:pt x="526" y="1966"/>
                      </a:lnTo>
                      <a:lnTo>
                        <a:pt x="526" y="1967"/>
                      </a:lnTo>
                      <a:lnTo>
                        <a:pt x="527" y="1967"/>
                      </a:lnTo>
                      <a:lnTo>
                        <a:pt x="527" y="1967"/>
                      </a:lnTo>
                      <a:lnTo>
                        <a:pt x="528" y="1967"/>
                      </a:lnTo>
                      <a:lnTo>
                        <a:pt x="528" y="1968"/>
                      </a:lnTo>
                      <a:lnTo>
                        <a:pt x="529" y="1968"/>
                      </a:lnTo>
                      <a:lnTo>
                        <a:pt x="530" y="1969"/>
                      </a:lnTo>
                      <a:lnTo>
                        <a:pt x="530" y="1969"/>
                      </a:lnTo>
                      <a:lnTo>
                        <a:pt x="531" y="1969"/>
                      </a:lnTo>
                      <a:lnTo>
                        <a:pt x="531" y="1969"/>
                      </a:lnTo>
                      <a:lnTo>
                        <a:pt x="532" y="1970"/>
                      </a:lnTo>
                      <a:lnTo>
                        <a:pt x="533" y="1970"/>
                      </a:lnTo>
                      <a:lnTo>
                        <a:pt x="533" y="1970"/>
                      </a:lnTo>
                      <a:lnTo>
                        <a:pt x="533" y="1971"/>
                      </a:lnTo>
                      <a:lnTo>
                        <a:pt x="534" y="1971"/>
                      </a:lnTo>
                      <a:lnTo>
                        <a:pt x="535" y="1971"/>
                      </a:lnTo>
                      <a:lnTo>
                        <a:pt x="535" y="1972"/>
                      </a:lnTo>
                      <a:lnTo>
                        <a:pt x="536" y="1972"/>
                      </a:lnTo>
                      <a:lnTo>
                        <a:pt x="537" y="1972"/>
                      </a:lnTo>
                      <a:lnTo>
                        <a:pt x="537" y="1973"/>
                      </a:lnTo>
                      <a:lnTo>
                        <a:pt x="538" y="1973"/>
                      </a:lnTo>
                      <a:lnTo>
                        <a:pt x="538" y="1974"/>
                      </a:lnTo>
                      <a:lnTo>
                        <a:pt x="539" y="1974"/>
                      </a:lnTo>
                      <a:lnTo>
                        <a:pt x="540" y="1974"/>
                      </a:lnTo>
                      <a:lnTo>
                        <a:pt x="540" y="1974"/>
                      </a:lnTo>
                      <a:lnTo>
                        <a:pt x="541" y="1975"/>
                      </a:lnTo>
                      <a:lnTo>
                        <a:pt x="541" y="1975"/>
                      </a:lnTo>
                      <a:lnTo>
                        <a:pt x="542" y="1976"/>
                      </a:lnTo>
                      <a:lnTo>
                        <a:pt x="542" y="1976"/>
                      </a:lnTo>
                      <a:lnTo>
                        <a:pt x="543" y="1976"/>
                      </a:lnTo>
                      <a:lnTo>
                        <a:pt x="544" y="1976"/>
                      </a:lnTo>
                      <a:lnTo>
                        <a:pt x="544" y="1977"/>
                      </a:lnTo>
                      <a:lnTo>
                        <a:pt x="545" y="1977"/>
                      </a:lnTo>
                      <a:lnTo>
                        <a:pt x="545" y="1977"/>
                      </a:lnTo>
                      <a:lnTo>
                        <a:pt x="546" y="1978"/>
                      </a:lnTo>
                      <a:lnTo>
                        <a:pt x="547" y="1978"/>
                      </a:lnTo>
                      <a:lnTo>
                        <a:pt x="547" y="1978"/>
                      </a:lnTo>
                      <a:lnTo>
                        <a:pt x="548" y="1979"/>
                      </a:lnTo>
                      <a:lnTo>
                        <a:pt x="549" y="1979"/>
                      </a:lnTo>
                      <a:lnTo>
                        <a:pt x="549" y="1979"/>
                      </a:lnTo>
                      <a:lnTo>
                        <a:pt x="550" y="1980"/>
                      </a:lnTo>
                      <a:lnTo>
                        <a:pt x="550" y="1980"/>
                      </a:lnTo>
                      <a:lnTo>
                        <a:pt x="551" y="1981"/>
                      </a:lnTo>
                      <a:lnTo>
                        <a:pt x="552" y="1981"/>
                      </a:lnTo>
                      <a:lnTo>
                        <a:pt x="552" y="1981"/>
                      </a:lnTo>
                      <a:lnTo>
                        <a:pt x="553" y="1981"/>
                      </a:lnTo>
                      <a:lnTo>
                        <a:pt x="554" y="1982"/>
                      </a:lnTo>
                      <a:lnTo>
                        <a:pt x="554" y="1982"/>
                      </a:lnTo>
                      <a:lnTo>
                        <a:pt x="555" y="1982"/>
                      </a:lnTo>
                      <a:lnTo>
                        <a:pt x="555" y="1983"/>
                      </a:lnTo>
                      <a:lnTo>
                        <a:pt x="556" y="1983"/>
                      </a:lnTo>
                      <a:lnTo>
                        <a:pt x="557" y="1983"/>
                      </a:lnTo>
                      <a:lnTo>
                        <a:pt x="557" y="1984"/>
                      </a:lnTo>
                      <a:lnTo>
                        <a:pt x="558" y="1984"/>
                      </a:lnTo>
                      <a:lnTo>
                        <a:pt x="559" y="1984"/>
                      </a:lnTo>
                      <a:lnTo>
                        <a:pt x="559" y="1985"/>
                      </a:lnTo>
                      <a:lnTo>
                        <a:pt x="560" y="1985"/>
                      </a:lnTo>
                      <a:lnTo>
                        <a:pt x="561" y="1985"/>
                      </a:lnTo>
                      <a:lnTo>
                        <a:pt x="561" y="1986"/>
                      </a:lnTo>
                      <a:lnTo>
                        <a:pt x="562" y="1986"/>
                      </a:lnTo>
                      <a:lnTo>
                        <a:pt x="562" y="1986"/>
                      </a:lnTo>
                      <a:lnTo>
                        <a:pt x="563" y="1987"/>
                      </a:lnTo>
                      <a:lnTo>
                        <a:pt x="564" y="1987"/>
                      </a:lnTo>
                      <a:lnTo>
                        <a:pt x="564" y="1988"/>
                      </a:lnTo>
                      <a:lnTo>
                        <a:pt x="565" y="1988"/>
                      </a:lnTo>
                      <a:lnTo>
                        <a:pt x="566" y="1988"/>
                      </a:lnTo>
                      <a:lnTo>
                        <a:pt x="566" y="1988"/>
                      </a:lnTo>
                      <a:lnTo>
                        <a:pt x="567" y="1989"/>
                      </a:lnTo>
                      <a:lnTo>
                        <a:pt x="568" y="1989"/>
                      </a:lnTo>
                      <a:lnTo>
                        <a:pt x="568" y="1989"/>
                      </a:lnTo>
                      <a:lnTo>
                        <a:pt x="569" y="1990"/>
                      </a:lnTo>
                      <a:lnTo>
                        <a:pt x="570" y="1990"/>
                      </a:lnTo>
                      <a:lnTo>
                        <a:pt x="570" y="1990"/>
                      </a:lnTo>
                      <a:lnTo>
                        <a:pt x="571" y="1991"/>
                      </a:lnTo>
                      <a:lnTo>
                        <a:pt x="572" y="1991"/>
                      </a:lnTo>
                      <a:lnTo>
                        <a:pt x="572" y="1991"/>
                      </a:lnTo>
                      <a:lnTo>
                        <a:pt x="573" y="1992"/>
                      </a:lnTo>
                      <a:lnTo>
                        <a:pt x="573" y="1992"/>
                      </a:lnTo>
                      <a:lnTo>
                        <a:pt x="574" y="1992"/>
                      </a:lnTo>
                      <a:lnTo>
                        <a:pt x="575" y="1993"/>
                      </a:lnTo>
                      <a:lnTo>
                        <a:pt x="575" y="1993"/>
                      </a:lnTo>
                      <a:lnTo>
                        <a:pt x="576" y="1993"/>
                      </a:lnTo>
                      <a:lnTo>
                        <a:pt x="577" y="1994"/>
                      </a:lnTo>
                      <a:lnTo>
                        <a:pt x="578" y="1994"/>
                      </a:lnTo>
                      <a:lnTo>
                        <a:pt x="578" y="1995"/>
                      </a:lnTo>
                      <a:lnTo>
                        <a:pt x="579" y="1995"/>
                      </a:lnTo>
                      <a:lnTo>
                        <a:pt x="580" y="1995"/>
                      </a:lnTo>
                      <a:lnTo>
                        <a:pt x="580" y="1995"/>
                      </a:lnTo>
                      <a:lnTo>
                        <a:pt x="581" y="1996"/>
                      </a:lnTo>
                      <a:lnTo>
                        <a:pt x="582" y="1996"/>
                      </a:lnTo>
                      <a:lnTo>
                        <a:pt x="582" y="1996"/>
                      </a:lnTo>
                      <a:lnTo>
                        <a:pt x="583" y="1997"/>
                      </a:lnTo>
                      <a:lnTo>
                        <a:pt x="584" y="1997"/>
                      </a:lnTo>
                      <a:lnTo>
                        <a:pt x="585" y="1997"/>
                      </a:lnTo>
                      <a:lnTo>
                        <a:pt x="585" y="1998"/>
                      </a:lnTo>
                      <a:lnTo>
                        <a:pt x="586" y="1998"/>
                      </a:lnTo>
                      <a:lnTo>
                        <a:pt x="587" y="1998"/>
                      </a:lnTo>
                      <a:lnTo>
                        <a:pt x="587" y="1999"/>
                      </a:lnTo>
                      <a:lnTo>
                        <a:pt x="588" y="1999"/>
                      </a:lnTo>
                      <a:lnTo>
                        <a:pt x="589" y="1999"/>
                      </a:lnTo>
                      <a:lnTo>
                        <a:pt x="589" y="1999"/>
                      </a:lnTo>
                      <a:lnTo>
                        <a:pt x="590" y="2000"/>
                      </a:lnTo>
                      <a:lnTo>
                        <a:pt x="591" y="2000"/>
                      </a:lnTo>
                      <a:lnTo>
                        <a:pt x="592" y="2001"/>
                      </a:lnTo>
                      <a:lnTo>
                        <a:pt x="592" y="2001"/>
                      </a:lnTo>
                      <a:lnTo>
                        <a:pt x="593" y="2002"/>
                      </a:lnTo>
                      <a:lnTo>
                        <a:pt x="594" y="2002"/>
                      </a:lnTo>
                      <a:lnTo>
                        <a:pt x="594" y="2002"/>
                      </a:lnTo>
                      <a:lnTo>
                        <a:pt x="595" y="2002"/>
                      </a:lnTo>
                      <a:lnTo>
                        <a:pt x="596" y="2003"/>
                      </a:lnTo>
                      <a:lnTo>
                        <a:pt x="596" y="2003"/>
                      </a:lnTo>
                      <a:lnTo>
                        <a:pt x="597" y="2003"/>
                      </a:lnTo>
                      <a:lnTo>
                        <a:pt x="598" y="2004"/>
                      </a:lnTo>
                      <a:lnTo>
                        <a:pt x="599" y="2004"/>
                      </a:lnTo>
                      <a:lnTo>
                        <a:pt x="599" y="2004"/>
                      </a:lnTo>
                      <a:lnTo>
                        <a:pt x="600" y="2005"/>
                      </a:lnTo>
                      <a:lnTo>
                        <a:pt x="601" y="2005"/>
                      </a:lnTo>
                      <a:lnTo>
                        <a:pt x="601" y="2005"/>
                      </a:lnTo>
                      <a:lnTo>
                        <a:pt x="602" y="2006"/>
                      </a:lnTo>
                      <a:lnTo>
                        <a:pt x="603" y="2006"/>
                      </a:lnTo>
                      <a:lnTo>
                        <a:pt x="604" y="2007"/>
                      </a:lnTo>
                      <a:lnTo>
                        <a:pt x="604" y="2007"/>
                      </a:lnTo>
                      <a:lnTo>
                        <a:pt x="605" y="2007"/>
                      </a:lnTo>
                      <a:lnTo>
                        <a:pt x="606" y="2007"/>
                      </a:lnTo>
                      <a:lnTo>
                        <a:pt x="607" y="2008"/>
                      </a:lnTo>
                      <a:lnTo>
                        <a:pt x="607" y="2008"/>
                      </a:lnTo>
                      <a:lnTo>
                        <a:pt x="608" y="2008"/>
                      </a:lnTo>
                      <a:lnTo>
                        <a:pt x="609" y="2009"/>
                      </a:lnTo>
                      <a:lnTo>
                        <a:pt x="610" y="2009"/>
                      </a:lnTo>
                      <a:lnTo>
                        <a:pt x="610" y="2009"/>
                      </a:lnTo>
                      <a:lnTo>
                        <a:pt x="611" y="2010"/>
                      </a:lnTo>
                      <a:lnTo>
                        <a:pt x="612" y="2010"/>
                      </a:lnTo>
                      <a:lnTo>
                        <a:pt x="613" y="2010"/>
                      </a:lnTo>
                      <a:lnTo>
                        <a:pt x="613" y="2011"/>
                      </a:lnTo>
                      <a:lnTo>
                        <a:pt x="614" y="2011"/>
                      </a:lnTo>
                      <a:lnTo>
                        <a:pt x="615" y="2011"/>
                      </a:lnTo>
                      <a:lnTo>
                        <a:pt x="616" y="2012"/>
                      </a:lnTo>
                      <a:lnTo>
                        <a:pt x="616" y="2012"/>
                      </a:lnTo>
                      <a:lnTo>
                        <a:pt x="617" y="2012"/>
                      </a:lnTo>
                      <a:lnTo>
                        <a:pt x="618" y="2013"/>
                      </a:lnTo>
                      <a:lnTo>
                        <a:pt x="619" y="2013"/>
                      </a:lnTo>
                      <a:lnTo>
                        <a:pt x="620" y="2014"/>
                      </a:lnTo>
                      <a:lnTo>
                        <a:pt x="620" y="2014"/>
                      </a:lnTo>
                      <a:lnTo>
                        <a:pt x="621" y="2014"/>
                      </a:lnTo>
                      <a:lnTo>
                        <a:pt x="622" y="2014"/>
                      </a:lnTo>
                      <a:lnTo>
                        <a:pt x="622" y="2015"/>
                      </a:lnTo>
                      <a:lnTo>
                        <a:pt x="623" y="2015"/>
                      </a:lnTo>
                      <a:lnTo>
                        <a:pt x="624" y="2015"/>
                      </a:lnTo>
                      <a:lnTo>
                        <a:pt x="625" y="2016"/>
                      </a:lnTo>
                      <a:lnTo>
                        <a:pt x="626" y="2016"/>
                      </a:lnTo>
                      <a:lnTo>
                        <a:pt x="627" y="2016"/>
                      </a:lnTo>
                      <a:lnTo>
                        <a:pt x="627" y="2017"/>
                      </a:lnTo>
                      <a:lnTo>
                        <a:pt x="628" y="2017"/>
                      </a:lnTo>
                      <a:lnTo>
                        <a:pt x="629" y="2017"/>
                      </a:lnTo>
                      <a:lnTo>
                        <a:pt x="629" y="2018"/>
                      </a:lnTo>
                      <a:lnTo>
                        <a:pt x="630" y="2018"/>
                      </a:lnTo>
                      <a:lnTo>
                        <a:pt x="631" y="2018"/>
                      </a:lnTo>
                      <a:lnTo>
                        <a:pt x="632" y="2019"/>
                      </a:lnTo>
                      <a:lnTo>
                        <a:pt x="633" y="2019"/>
                      </a:lnTo>
                      <a:lnTo>
                        <a:pt x="634" y="2019"/>
                      </a:lnTo>
                      <a:lnTo>
                        <a:pt x="634" y="2020"/>
                      </a:lnTo>
                      <a:lnTo>
                        <a:pt x="635" y="2020"/>
                      </a:lnTo>
                      <a:lnTo>
                        <a:pt x="636" y="2021"/>
                      </a:lnTo>
                      <a:lnTo>
                        <a:pt x="637" y="2021"/>
                      </a:lnTo>
                      <a:lnTo>
                        <a:pt x="638" y="2021"/>
                      </a:lnTo>
                      <a:lnTo>
                        <a:pt x="639" y="2021"/>
                      </a:lnTo>
                      <a:lnTo>
                        <a:pt x="639" y="2022"/>
                      </a:lnTo>
                      <a:lnTo>
                        <a:pt x="640" y="2022"/>
                      </a:lnTo>
                      <a:lnTo>
                        <a:pt x="641" y="2022"/>
                      </a:lnTo>
                      <a:lnTo>
                        <a:pt x="642" y="2023"/>
                      </a:lnTo>
                      <a:lnTo>
                        <a:pt x="643" y="2023"/>
                      </a:lnTo>
                      <a:lnTo>
                        <a:pt x="643" y="2023"/>
                      </a:lnTo>
                      <a:lnTo>
                        <a:pt x="644" y="2024"/>
                      </a:lnTo>
                      <a:lnTo>
                        <a:pt x="645" y="2024"/>
                      </a:lnTo>
                      <a:lnTo>
                        <a:pt x="646" y="2024"/>
                      </a:lnTo>
                      <a:lnTo>
                        <a:pt x="647" y="2025"/>
                      </a:lnTo>
                      <a:lnTo>
                        <a:pt x="648" y="2025"/>
                      </a:lnTo>
                      <a:lnTo>
                        <a:pt x="648" y="2025"/>
                      </a:lnTo>
                      <a:lnTo>
                        <a:pt x="649" y="2025"/>
                      </a:lnTo>
                      <a:lnTo>
                        <a:pt x="650" y="2026"/>
                      </a:lnTo>
                      <a:lnTo>
                        <a:pt x="651" y="2026"/>
                      </a:lnTo>
                      <a:lnTo>
                        <a:pt x="652" y="2027"/>
                      </a:lnTo>
                      <a:lnTo>
                        <a:pt x="653" y="2027"/>
                      </a:lnTo>
                      <a:lnTo>
                        <a:pt x="653" y="2028"/>
                      </a:lnTo>
                      <a:lnTo>
                        <a:pt x="654" y="2028"/>
                      </a:lnTo>
                      <a:lnTo>
                        <a:pt x="655" y="2028"/>
                      </a:lnTo>
                      <a:lnTo>
                        <a:pt x="656" y="2028"/>
                      </a:lnTo>
                      <a:lnTo>
                        <a:pt x="657" y="2029"/>
                      </a:lnTo>
                      <a:lnTo>
                        <a:pt x="658" y="2029"/>
                      </a:lnTo>
                      <a:lnTo>
                        <a:pt x="659" y="2029"/>
                      </a:lnTo>
                      <a:lnTo>
                        <a:pt x="660" y="2030"/>
                      </a:lnTo>
                      <a:lnTo>
                        <a:pt x="660" y="2030"/>
                      </a:lnTo>
                      <a:lnTo>
                        <a:pt x="661" y="2030"/>
                      </a:lnTo>
                      <a:lnTo>
                        <a:pt x="662" y="2031"/>
                      </a:lnTo>
                      <a:lnTo>
                        <a:pt x="663" y="2031"/>
                      </a:lnTo>
                      <a:lnTo>
                        <a:pt x="664" y="2031"/>
                      </a:lnTo>
                      <a:lnTo>
                        <a:pt x="665" y="2032"/>
                      </a:lnTo>
                      <a:lnTo>
                        <a:pt x="666" y="2032"/>
                      </a:lnTo>
                      <a:lnTo>
                        <a:pt x="667" y="2032"/>
                      </a:lnTo>
                      <a:lnTo>
                        <a:pt x="667" y="2032"/>
                      </a:lnTo>
                      <a:lnTo>
                        <a:pt x="668" y="2033"/>
                      </a:lnTo>
                      <a:lnTo>
                        <a:pt x="669" y="2033"/>
                      </a:lnTo>
                      <a:lnTo>
                        <a:pt x="670" y="2034"/>
                      </a:lnTo>
                      <a:lnTo>
                        <a:pt x="671" y="2034"/>
                      </a:lnTo>
                      <a:lnTo>
                        <a:pt x="672" y="2034"/>
                      </a:lnTo>
                      <a:lnTo>
                        <a:pt x="673" y="2035"/>
                      </a:lnTo>
                      <a:lnTo>
                        <a:pt x="674" y="2035"/>
                      </a:lnTo>
                      <a:lnTo>
                        <a:pt x="674" y="2035"/>
                      </a:lnTo>
                      <a:lnTo>
                        <a:pt x="676" y="2036"/>
                      </a:lnTo>
                      <a:lnTo>
                        <a:pt x="676" y="2036"/>
                      </a:lnTo>
                      <a:lnTo>
                        <a:pt x="677" y="2036"/>
                      </a:lnTo>
                      <a:lnTo>
                        <a:pt x="678" y="2037"/>
                      </a:lnTo>
                      <a:lnTo>
                        <a:pt x="679" y="2037"/>
                      </a:lnTo>
                      <a:lnTo>
                        <a:pt x="680" y="2037"/>
                      </a:lnTo>
                      <a:lnTo>
                        <a:pt x="681" y="2038"/>
                      </a:lnTo>
                      <a:lnTo>
                        <a:pt x="682" y="2038"/>
                      </a:lnTo>
                      <a:lnTo>
                        <a:pt x="683" y="2038"/>
                      </a:lnTo>
                      <a:lnTo>
                        <a:pt x="684" y="2039"/>
                      </a:lnTo>
                      <a:lnTo>
                        <a:pt x="685" y="2039"/>
                      </a:lnTo>
                      <a:lnTo>
                        <a:pt x="685" y="2040"/>
                      </a:lnTo>
                      <a:lnTo>
                        <a:pt x="686" y="2040"/>
                      </a:lnTo>
                      <a:lnTo>
                        <a:pt x="688" y="2040"/>
                      </a:lnTo>
                      <a:lnTo>
                        <a:pt x="688" y="2040"/>
                      </a:lnTo>
                      <a:lnTo>
                        <a:pt x="689" y="2041"/>
                      </a:lnTo>
                      <a:lnTo>
                        <a:pt x="690" y="2041"/>
                      </a:lnTo>
                      <a:lnTo>
                        <a:pt x="691" y="2041"/>
                      </a:lnTo>
                      <a:lnTo>
                        <a:pt x="692" y="2042"/>
                      </a:lnTo>
                      <a:lnTo>
                        <a:pt x="693" y="2042"/>
                      </a:lnTo>
                      <a:lnTo>
                        <a:pt x="694" y="2042"/>
                      </a:lnTo>
                      <a:lnTo>
                        <a:pt x="695" y="2043"/>
                      </a:lnTo>
                      <a:lnTo>
                        <a:pt x="696" y="2043"/>
                      </a:lnTo>
                      <a:lnTo>
                        <a:pt x="697" y="2043"/>
                      </a:lnTo>
                      <a:lnTo>
                        <a:pt x="698" y="2044"/>
                      </a:lnTo>
                      <a:lnTo>
                        <a:pt x="699" y="2044"/>
                      </a:lnTo>
                      <a:lnTo>
                        <a:pt x="700" y="2044"/>
                      </a:lnTo>
                      <a:lnTo>
                        <a:pt x="701" y="2044"/>
                      </a:lnTo>
                      <a:lnTo>
                        <a:pt x="702" y="2045"/>
                      </a:lnTo>
                      <a:lnTo>
                        <a:pt x="703" y="2045"/>
                      </a:lnTo>
                      <a:lnTo>
                        <a:pt x="704" y="2046"/>
                      </a:lnTo>
                      <a:lnTo>
                        <a:pt x="704" y="2046"/>
                      </a:lnTo>
                      <a:lnTo>
                        <a:pt x="706" y="2047"/>
                      </a:lnTo>
                      <a:lnTo>
                        <a:pt x="707" y="2047"/>
                      </a:lnTo>
                      <a:lnTo>
                        <a:pt x="708" y="2047"/>
                      </a:lnTo>
                      <a:lnTo>
                        <a:pt x="709" y="2047"/>
                      </a:lnTo>
                      <a:lnTo>
                        <a:pt x="709" y="2048"/>
                      </a:lnTo>
                      <a:lnTo>
                        <a:pt x="711" y="2048"/>
                      </a:lnTo>
                      <a:lnTo>
                        <a:pt x="711" y="2048"/>
                      </a:lnTo>
                      <a:lnTo>
                        <a:pt x="713" y="2049"/>
                      </a:lnTo>
                      <a:lnTo>
                        <a:pt x="714" y="2049"/>
                      </a:lnTo>
                      <a:lnTo>
                        <a:pt x="715" y="2049"/>
                      </a:lnTo>
                      <a:lnTo>
                        <a:pt x="716" y="2050"/>
                      </a:lnTo>
                      <a:lnTo>
                        <a:pt x="716" y="2050"/>
                      </a:lnTo>
                      <a:lnTo>
                        <a:pt x="718" y="2050"/>
                      </a:lnTo>
                      <a:lnTo>
                        <a:pt x="718" y="2051"/>
                      </a:lnTo>
                      <a:lnTo>
                        <a:pt x="720" y="2051"/>
                      </a:lnTo>
                      <a:lnTo>
                        <a:pt x="721" y="2051"/>
                      </a:lnTo>
                      <a:lnTo>
                        <a:pt x="722" y="2051"/>
                      </a:lnTo>
                      <a:lnTo>
                        <a:pt x="723" y="2052"/>
                      </a:lnTo>
                      <a:lnTo>
                        <a:pt x="724" y="2052"/>
                      </a:lnTo>
                      <a:lnTo>
                        <a:pt x="725" y="2053"/>
                      </a:lnTo>
                      <a:lnTo>
                        <a:pt x="726" y="2053"/>
                      </a:lnTo>
                      <a:lnTo>
                        <a:pt x="727" y="2053"/>
                      </a:lnTo>
                      <a:lnTo>
                        <a:pt x="728" y="2054"/>
                      </a:lnTo>
                      <a:lnTo>
                        <a:pt x="729" y="2054"/>
                      </a:lnTo>
                      <a:lnTo>
                        <a:pt x="730" y="2054"/>
                      </a:lnTo>
                      <a:lnTo>
                        <a:pt x="731" y="2055"/>
                      </a:lnTo>
                      <a:lnTo>
                        <a:pt x="732" y="2055"/>
                      </a:lnTo>
                      <a:lnTo>
                        <a:pt x="732" y="2055"/>
                      </a:lnTo>
                      <a:lnTo>
                        <a:pt x="733" y="2055"/>
                      </a:lnTo>
                      <a:lnTo>
                        <a:pt x="734" y="2056"/>
                      </a:lnTo>
                      <a:lnTo>
                        <a:pt x="735" y="2056"/>
                      </a:lnTo>
                      <a:lnTo>
                        <a:pt x="736" y="2056"/>
                      </a:lnTo>
                      <a:lnTo>
                        <a:pt x="737" y="2057"/>
                      </a:lnTo>
                      <a:lnTo>
                        <a:pt x="739" y="2057"/>
                      </a:lnTo>
                      <a:lnTo>
                        <a:pt x="739" y="2057"/>
                      </a:lnTo>
                      <a:lnTo>
                        <a:pt x="741" y="2058"/>
                      </a:lnTo>
                      <a:lnTo>
                        <a:pt x="742" y="2058"/>
                      </a:lnTo>
                      <a:lnTo>
                        <a:pt x="743" y="2058"/>
                      </a:lnTo>
                      <a:lnTo>
                        <a:pt x="744" y="2058"/>
                      </a:lnTo>
                      <a:lnTo>
                        <a:pt x="745" y="2059"/>
                      </a:lnTo>
                      <a:lnTo>
                        <a:pt x="746" y="2059"/>
                      </a:lnTo>
                      <a:lnTo>
                        <a:pt x="747" y="2060"/>
                      </a:lnTo>
                      <a:lnTo>
                        <a:pt x="748" y="2060"/>
                      </a:lnTo>
                      <a:lnTo>
                        <a:pt x="749" y="2060"/>
                      </a:lnTo>
                      <a:lnTo>
                        <a:pt x="751" y="2061"/>
                      </a:lnTo>
                      <a:lnTo>
                        <a:pt x="751" y="2061"/>
                      </a:lnTo>
                      <a:lnTo>
                        <a:pt x="753" y="2061"/>
                      </a:lnTo>
                      <a:lnTo>
                        <a:pt x="754" y="2062"/>
                      </a:lnTo>
                      <a:lnTo>
                        <a:pt x="755" y="2062"/>
                      </a:lnTo>
                      <a:lnTo>
                        <a:pt x="756" y="2062"/>
                      </a:lnTo>
                      <a:lnTo>
                        <a:pt x="757" y="2063"/>
                      </a:lnTo>
                      <a:lnTo>
                        <a:pt x="758" y="2063"/>
                      </a:lnTo>
                      <a:lnTo>
                        <a:pt x="759" y="2063"/>
                      </a:lnTo>
                      <a:lnTo>
                        <a:pt x="760" y="2064"/>
                      </a:lnTo>
                      <a:lnTo>
                        <a:pt x="762" y="2064"/>
                      </a:lnTo>
                      <a:lnTo>
                        <a:pt x="763" y="2064"/>
                      </a:lnTo>
                      <a:lnTo>
                        <a:pt x="764" y="2065"/>
                      </a:lnTo>
                      <a:lnTo>
                        <a:pt x="765" y="2065"/>
                      </a:lnTo>
                      <a:lnTo>
                        <a:pt x="766" y="2065"/>
                      </a:lnTo>
                      <a:lnTo>
                        <a:pt x="767" y="2065"/>
                      </a:lnTo>
                      <a:lnTo>
                        <a:pt x="769" y="2066"/>
                      </a:lnTo>
                      <a:lnTo>
                        <a:pt x="770" y="2066"/>
                      </a:lnTo>
                      <a:lnTo>
                        <a:pt x="771" y="2067"/>
                      </a:lnTo>
                      <a:lnTo>
                        <a:pt x="772" y="2067"/>
                      </a:lnTo>
                      <a:lnTo>
                        <a:pt x="773" y="2067"/>
                      </a:lnTo>
                      <a:lnTo>
                        <a:pt x="775" y="2068"/>
                      </a:lnTo>
                      <a:lnTo>
                        <a:pt x="776" y="2068"/>
                      </a:lnTo>
                      <a:lnTo>
                        <a:pt x="777" y="2068"/>
                      </a:lnTo>
                      <a:lnTo>
                        <a:pt x="778" y="2069"/>
                      </a:lnTo>
                      <a:lnTo>
                        <a:pt x="779" y="2069"/>
                      </a:lnTo>
                      <a:lnTo>
                        <a:pt x="780" y="2069"/>
                      </a:lnTo>
                      <a:lnTo>
                        <a:pt x="782" y="2070"/>
                      </a:lnTo>
                      <a:lnTo>
                        <a:pt x="783" y="2070"/>
                      </a:lnTo>
                      <a:lnTo>
                        <a:pt x="784" y="2070"/>
                      </a:lnTo>
                      <a:lnTo>
                        <a:pt x="785" y="2070"/>
                      </a:lnTo>
                      <a:lnTo>
                        <a:pt x="786" y="2071"/>
                      </a:lnTo>
                      <a:lnTo>
                        <a:pt x="788" y="2071"/>
                      </a:lnTo>
                      <a:lnTo>
                        <a:pt x="789" y="2072"/>
                      </a:lnTo>
                      <a:lnTo>
                        <a:pt x="790" y="2072"/>
                      </a:lnTo>
                      <a:lnTo>
                        <a:pt x="791" y="2072"/>
                      </a:lnTo>
                      <a:lnTo>
                        <a:pt x="792" y="2072"/>
                      </a:lnTo>
                      <a:lnTo>
                        <a:pt x="793" y="2073"/>
                      </a:lnTo>
                      <a:lnTo>
                        <a:pt x="795" y="2073"/>
                      </a:lnTo>
                      <a:lnTo>
                        <a:pt x="796" y="2074"/>
                      </a:lnTo>
                      <a:lnTo>
                        <a:pt x="797" y="2074"/>
                      </a:lnTo>
                      <a:lnTo>
                        <a:pt x="798" y="2074"/>
                      </a:lnTo>
                      <a:lnTo>
                        <a:pt x="800" y="2075"/>
                      </a:lnTo>
                      <a:lnTo>
                        <a:pt x="801" y="2075"/>
                      </a:lnTo>
                      <a:lnTo>
                        <a:pt x="803" y="2075"/>
                      </a:lnTo>
                      <a:lnTo>
                        <a:pt x="804" y="2076"/>
                      </a:lnTo>
                      <a:lnTo>
                        <a:pt x="805" y="2076"/>
                      </a:lnTo>
                      <a:lnTo>
                        <a:pt x="806" y="2076"/>
                      </a:lnTo>
                      <a:lnTo>
                        <a:pt x="807" y="2077"/>
                      </a:lnTo>
                      <a:lnTo>
                        <a:pt x="809" y="2077"/>
                      </a:lnTo>
                      <a:lnTo>
                        <a:pt x="810" y="2077"/>
                      </a:lnTo>
                      <a:lnTo>
                        <a:pt x="811" y="2077"/>
                      </a:lnTo>
                      <a:lnTo>
                        <a:pt x="812" y="2078"/>
                      </a:lnTo>
                      <a:lnTo>
                        <a:pt x="814" y="2078"/>
                      </a:lnTo>
                      <a:lnTo>
                        <a:pt x="815" y="2079"/>
                      </a:lnTo>
                      <a:lnTo>
                        <a:pt x="817" y="2079"/>
                      </a:lnTo>
                      <a:lnTo>
                        <a:pt x="818" y="2079"/>
                      </a:lnTo>
                      <a:lnTo>
                        <a:pt x="819" y="2080"/>
                      </a:lnTo>
                      <a:lnTo>
                        <a:pt x="820" y="2080"/>
                      </a:lnTo>
                      <a:lnTo>
                        <a:pt x="821" y="2080"/>
                      </a:lnTo>
                      <a:lnTo>
                        <a:pt x="823" y="2081"/>
                      </a:lnTo>
                      <a:lnTo>
                        <a:pt x="824" y="2081"/>
                      </a:lnTo>
                      <a:lnTo>
                        <a:pt x="826" y="2081"/>
                      </a:lnTo>
                      <a:lnTo>
                        <a:pt x="827" y="2082"/>
                      </a:lnTo>
                      <a:lnTo>
                        <a:pt x="828" y="2082"/>
                      </a:lnTo>
                      <a:lnTo>
                        <a:pt x="830" y="2082"/>
                      </a:lnTo>
                      <a:lnTo>
                        <a:pt x="831" y="2083"/>
                      </a:lnTo>
                      <a:lnTo>
                        <a:pt x="832" y="2083"/>
                      </a:lnTo>
                      <a:lnTo>
                        <a:pt x="834" y="2083"/>
                      </a:lnTo>
                      <a:lnTo>
                        <a:pt x="835" y="2084"/>
                      </a:lnTo>
                      <a:lnTo>
                        <a:pt x="836" y="2084"/>
                      </a:lnTo>
                      <a:lnTo>
                        <a:pt x="838" y="2084"/>
                      </a:lnTo>
                      <a:lnTo>
                        <a:pt x="839" y="2084"/>
                      </a:lnTo>
                      <a:lnTo>
                        <a:pt x="840" y="2085"/>
                      </a:lnTo>
                      <a:lnTo>
                        <a:pt x="842" y="2085"/>
                      </a:lnTo>
                      <a:lnTo>
                        <a:pt x="843" y="2086"/>
                      </a:lnTo>
                      <a:lnTo>
                        <a:pt x="845" y="2086"/>
                      </a:lnTo>
                      <a:lnTo>
                        <a:pt x="846" y="2086"/>
                      </a:lnTo>
                      <a:lnTo>
                        <a:pt x="847" y="2087"/>
                      </a:lnTo>
                      <a:lnTo>
                        <a:pt x="849" y="2087"/>
                      </a:lnTo>
                      <a:lnTo>
                        <a:pt x="850" y="2087"/>
                      </a:lnTo>
                      <a:lnTo>
                        <a:pt x="852" y="2088"/>
                      </a:lnTo>
                      <a:lnTo>
                        <a:pt x="853" y="2088"/>
                      </a:lnTo>
                      <a:lnTo>
                        <a:pt x="854" y="2088"/>
                      </a:lnTo>
                      <a:lnTo>
                        <a:pt x="856" y="2089"/>
                      </a:lnTo>
                      <a:lnTo>
                        <a:pt x="857" y="2089"/>
                      </a:lnTo>
                      <a:lnTo>
                        <a:pt x="859" y="2089"/>
                      </a:lnTo>
                      <a:lnTo>
                        <a:pt x="860" y="2089"/>
                      </a:lnTo>
                      <a:lnTo>
                        <a:pt x="862" y="2090"/>
                      </a:lnTo>
                      <a:lnTo>
                        <a:pt x="863" y="2090"/>
                      </a:lnTo>
                      <a:lnTo>
                        <a:pt x="865" y="2091"/>
                      </a:lnTo>
                      <a:lnTo>
                        <a:pt x="866" y="2091"/>
                      </a:lnTo>
                      <a:lnTo>
                        <a:pt x="868" y="2091"/>
                      </a:lnTo>
                      <a:lnTo>
                        <a:pt x="869" y="2091"/>
                      </a:lnTo>
                      <a:lnTo>
                        <a:pt x="871" y="2092"/>
                      </a:lnTo>
                      <a:lnTo>
                        <a:pt x="872" y="2092"/>
                      </a:lnTo>
                      <a:lnTo>
                        <a:pt x="873" y="2093"/>
                      </a:lnTo>
                      <a:lnTo>
                        <a:pt x="875" y="2093"/>
                      </a:lnTo>
                      <a:lnTo>
                        <a:pt x="876" y="2093"/>
                      </a:lnTo>
                      <a:lnTo>
                        <a:pt x="878" y="2094"/>
                      </a:lnTo>
                      <a:lnTo>
                        <a:pt x="879" y="2094"/>
                      </a:lnTo>
                      <a:lnTo>
                        <a:pt x="881" y="2094"/>
                      </a:lnTo>
                      <a:lnTo>
                        <a:pt x="882" y="2095"/>
                      </a:lnTo>
                      <a:lnTo>
                        <a:pt x="884" y="2095"/>
                      </a:lnTo>
                      <a:lnTo>
                        <a:pt x="885" y="2095"/>
                      </a:lnTo>
                      <a:lnTo>
                        <a:pt x="887" y="2096"/>
                      </a:lnTo>
                      <a:lnTo>
                        <a:pt x="889" y="2096"/>
                      </a:lnTo>
                      <a:lnTo>
                        <a:pt x="890" y="2096"/>
                      </a:lnTo>
                      <a:lnTo>
                        <a:pt x="892" y="2096"/>
                      </a:lnTo>
                      <a:lnTo>
                        <a:pt x="893" y="2097"/>
                      </a:lnTo>
                      <a:lnTo>
                        <a:pt x="895" y="2097"/>
                      </a:lnTo>
                      <a:lnTo>
                        <a:pt x="896" y="2098"/>
                      </a:lnTo>
                      <a:lnTo>
                        <a:pt x="898" y="2098"/>
                      </a:lnTo>
                      <a:lnTo>
                        <a:pt x="899" y="2098"/>
                      </a:lnTo>
                      <a:lnTo>
                        <a:pt x="901" y="2098"/>
                      </a:lnTo>
                      <a:lnTo>
                        <a:pt x="903" y="2099"/>
                      </a:lnTo>
                      <a:lnTo>
                        <a:pt x="904" y="2099"/>
                      </a:lnTo>
                      <a:lnTo>
                        <a:pt x="906" y="2100"/>
                      </a:lnTo>
                      <a:lnTo>
                        <a:pt x="907" y="2100"/>
                      </a:lnTo>
                      <a:lnTo>
                        <a:pt x="909" y="2100"/>
                      </a:lnTo>
                      <a:lnTo>
                        <a:pt x="910" y="2101"/>
                      </a:lnTo>
                      <a:lnTo>
                        <a:pt x="912" y="2101"/>
                      </a:lnTo>
                      <a:lnTo>
                        <a:pt x="914" y="2101"/>
                      </a:lnTo>
                      <a:lnTo>
                        <a:pt x="915" y="2102"/>
                      </a:lnTo>
                      <a:lnTo>
                        <a:pt x="917" y="2102"/>
                      </a:lnTo>
                      <a:lnTo>
                        <a:pt x="919" y="2102"/>
                      </a:lnTo>
                      <a:lnTo>
                        <a:pt x="920" y="2103"/>
                      </a:lnTo>
                      <a:lnTo>
                        <a:pt x="922" y="2103"/>
                      </a:lnTo>
                      <a:lnTo>
                        <a:pt x="924" y="2103"/>
                      </a:lnTo>
                      <a:lnTo>
                        <a:pt x="925" y="2103"/>
                      </a:lnTo>
                      <a:lnTo>
                        <a:pt x="927" y="2104"/>
                      </a:lnTo>
                      <a:lnTo>
                        <a:pt x="929" y="2104"/>
                      </a:lnTo>
                      <a:lnTo>
                        <a:pt x="930" y="2105"/>
                      </a:lnTo>
                      <a:lnTo>
                        <a:pt x="932" y="2105"/>
                      </a:lnTo>
                      <a:lnTo>
                        <a:pt x="934" y="2105"/>
                      </a:lnTo>
                      <a:lnTo>
                        <a:pt x="935" y="2105"/>
                      </a:lnTo>
                      <a:lnTo>
                        <a:pt x="937" y="2106"/>
                      </a:lnTo>
                      <a:lnTo>
                        <a:pt x="939" y="2106"/>
                      </a:lnTo>
                      <a:lnTo>
                        <a:pt x="941" y="2107"/>
                      </a:lnTo>
                      <a:lnTo>
                        <a:pt x="942" y="2107"/>
                      </a:lnTo>
                      <a:lnTo>
                        <a:pt x="944" y="2107"/>
                      </a:lnTo>
                      <a:lnTo>
                        <a:pt x="946" y="2108"/>
                      </a:lnTo>
                      <a:lnTo>
                        <a:pt x="947" y="2108"/>
                      </a:lnTo>
                      <a:lnTo>
                        <a:pt x="949" y="2108"/>
                      </a:lnTo>
                      <a:lnTo>
                        <a:pt x="951" y="2109"/>
                      </a:lnTo>
                      <a:lnTo>
                        <a:pt x="953" y="2109"/>
                      </a:lnTo>
                      <a:lnTo>
                        <a:pt x="954" y="2109"/>
                      </a:lnTo>
                      <a:lnTo>
                        <a:pt x="956" y="2110"/>
                      </a:lnTo>
                      <a:lnTo>
                        <a:pt x="958" y="2110"/>
                      </a:lnTo>
                      <a:lnTo>
                        <a:pt x="960" y="2110"/>
                      </a:lnTo>
                      <a:lnTo>
                        <a:pt x="962" y="2110"/>
                      </a:lnTo>
                      <a:lnTo>
                        <a:pt x="963" y="2111"/>
                      </a:lnTo>
                      <a:lnTo>
                        <a:pt x="965" y="2111"/>
                      </a:lnTo>
                      <a:lnTo>
                        <a:pt x="967" y="2112"/>
                      </a:lnTo>
                      <a:lnTo>
                        <a:pt x="969" y="2112"/>
                      </a:lnTo>
                      <a:lnTo>
                        <a:pt x="970" y="2112"/>
                      </a:lnTo>
                      <a:lnTo>
                        <a:pt x="972" y="2113"/>
                      </a:lnTo>
                      <a:lnTo>
                        <a:pt x="974" y="2113"/>
                      </a:lnTo>
                      <a:lnTo>
                        <a:pt x="976" y="2113"/>
                      </a:lnTo>
                      <a:lnTo>
                        <a:pt x="978" y="2114"/>
                      </a:lnTo>
                      <a:lnTo>
                        <a:pt x="980" y="2114"/>
                      </a:lnTo>
                      <a:lnTo>
                        <a:pt x="981" y="2114"/>
                      </a:lnTo>
                      <a:lnTo>
                        <a:pt x="983" y="2115"/>
                      </a:lnTo>
                      <a:lnTo>
                        <a:pt x="983" y="2114"/>
                      </a:lnTo>
                      <a:lnTo>
                        <a:pt x="983" y="2114"/>
                      </a:lnTo>
                      <a:lnTo>
                        <a:pt x="983" y="2114"/>
                      </a:lnTo>
                      <a:lnTo>
                        <a:pt x="983" y="2113"/>
                      </a:lnTo>
                      <a:lnTo>
                        <a:pt x="983" y="2113"/>
                      </a:lnTo>
                      <a:lnTo>
                        <a:pt x="983" y="2113"/>
                      </a:lnTo>
                      <a:lnTo>
                        <a:pt x="983" y="2112"/>
                      </a:lnTo>
                      <a:lnTo>
                        <a:pt x="983" y="2112"/>
                      </a:lnTo>
                      <a:lnTo>
                        <a:pt x="983" y="2112"/>
                      </a:lnTo>
                      <a:lnTo>
                        <a:pt x="983" y="2111"/>
                      </a:lnTo>
                      <a:lnTo>
                        <a:pt x="983" y="2111"/>
                      </a:lnTo>
                      <a:lnTo>
                        <a:pt x="983" y="2110"/>
                      </a:lnTo>
                      <a:lnTo>
                        <a:pt x="983" y="2110"/>
                      </a:lnTo>
                      <a:lnTo>
                        <a:pt x="983" y="2110"/>
                      </a:lnTo>
                      <a:lnTo>
                        <a:pt x="983" y="2110"/>
                      </a:lnTo>
                      <a:lnTo>
                        <a:pt x="983" y="2109"/>
                      </a:lnTo>
                      <a:lnTo>
                        <a:pt x="983" y="2109"/>
                      </a:lnTo>
                      <a:lnTo>
                        <a:pt x="983" y="2109"/>
                      </a:lnTo>
                      <a:lnTo>
                        <a:pt x="983" y="2108"/>
                      </a:lnTo>
                      <a:lnTo>
                        <a:pt x="983" y="2108"/>
                      </a:lnTo>
                      <a:lnTo>
                        <a:pt x="983" y="2108"/>
                      </a:lnTo>
                      <a:lnTo>
                        <a:pt x="983" y="2107"/>
                      </a:lnTo>
                      <a:lnTo>
                        <a:pt x="983" y="2107"/>
                      </a:lnTo>
                      <a:lnTo>
                        <a:pt x="983" y="2107"/>
                      </a:lnTo>
                      <a:lnTo>
                        <a:pt x="983" y="2106"/>
                      </a:lnTo>
                      <a:lnTo>
                        <a:pt x="983" y="2106"/>
                      </a:lnTo>
                      <a:lnTo>
                        <a:pt x="983" y="2105"/>
                      </a:lnTo>
                      <a:lnTo>
                        <a:pt x="983" y="2105"/>
                      </a:lnTo>
                      <a:lnTo>
                        <a:pt x="983" y="2105"/>
                      </a:lnTo>
                      <a:lnTo>
                        <a:pt x="983" y="2105"/>
                      </a:lnTo>
                      <a:lnTo>
                        <a:pt x="983" y="2104"/>
                      </a:lnTo>
                      <a:lnTo>
                        <a:pt x="983" y="2104"/>
                      </a:lnTo>
                      <a:lnTo>
                        <a:pt x="983" y="2103"/>
                      </a:lnTo>
                      <a:lnTo>
                        <a:pt x="983" y="2103"/>
                      </a:lnTo>
                      <a:lnTo>
                        <a:pt x="983" y="2103"/>
                      </a:lnTo>
                      <a:lnTo>
                        <a:pt x="983" y="2103"/>
                      </a:lnTo>
                      <a:lnTo>
                        <a:pt x="983" y="2102"/>
                      </a:lnTo>
                      <a:lnTo>
                        <a:pt x="983" y="2102"/>
                      </a:lnTo>
                      <a:lnTo>
                        <a:pt x="983" y="2102"/>
                      </a:lnTo>
                      <a:lnTo>
                        <a:pt x="983" y="2101"/>
                      </a:lnTo>
                      <a:lnTo>
                        <a:pt x="983" y="2101"/>
                      </a:lnTo>
                      <a:lnTo>
                        <a:pt x="983" y="2101"/>
                      </a:lnTo>
                      <a:lnTo>
                        <a:pt x="983" y="2100"/>
                      </a:lnTo>
                      <a:lnTo>
                        <a:pt x="983" y="2100"/>
                      </a:lnTo>
                      <a:lnTo>
                        <a:pt x="983" y="2100"/>
                      </a:lnTo>
                      <a:lnTo>
                        <a:pt x="983" y="2099"/>
                      </a:lnTo>
                      <a:lnTo>
                        <a:pt x="983" y="2099"/>
                      </a:lnTo>
                      <a:lnTo>
                        <a:pt x="983" y="2098"/>
                      </a:lnTo>
                      <a:lnTo>
                        <a:pt x="983" y="2098"/>
                      </a:lnTo>
                      <a:lnTo>
                        <a:pt x="983" y="2098"/>
                      </a:lnTo>
                      <a:lnTo>
                        <a:pt x="983" y="2098"/>
                      </a:lnTo>
                      <a:lnTo>
                        <a:pt x="983" y="2097"/>
                      </a:lnTo>
                      <a:lnTo>
                        <a:pt x="983" y="2097"/>
                      </a:lnTo>
                      <a:lnTo>
                        <a:pt x="983" y="2096"/>
                      </a:lnTo>
                      <a:lnTo>
                        <a:pt x="983" y="2096"/>
                      </a:lnTo>
                      <a:lnTo>
                        <a:pt x="983" y="2096"/>
                      </a:lnTo>
                      <a:lnTo>
                        <a:pt x="983" y="2096"/>
                      </a:lnTo>
                      <a:lnTo>
                        <a:pt x="983" y="2095"/>
                      </a:lnTo>
                      <a:lnTo>
                        <a:pt x="983" y="2095"/>
                      </a:lnTo>
                      <a:lnTo>
                        <a:pt x="983" y="2095"/>
                      </a:lnTo>
                      <a:lnTo>
                        <a:pt x="983" y="2094"/>
                      </a:lnTo>
                      <a:lnTo>
                        <a:pt x="983" y="2094"/>
                      </a:lnTo>
                      <a:lnTo>
                        <a:pt x="983" y="2094"/>
                      </a:lnTo>
                      <a:lnTo>
                        <a:pt x="983" y="2093"/>
                      </a:lnTo>
                      <a:lnTo>
                        <a:pt x="983" y="2093"/>
                      </a:lnTo>
                      <a:lnTo>
                        <a:pt x="983" y="2093"/>
                      </a:lnTo>
                      <a:lnTo>
                        <a:pt x="983" y="2092"/>
                      </a:lnTo>
                      <a:lnTo>
                        <a:pt x="983" y="2092"/>
                      </a:lnTo>
                      <a:lnTo>
                        <a:pt x="983" y="2091"/>
                      </a:lnTo>
                      <a:lnTo>
                        <a:pt x="983" y="2091"/>
                      </a:lnTo>
                      <a:lnTo>
                        <a:pt x="983" y="2091"/>
                      </a:lnTo>
                      <a:lnTo>
                        <a:pt x="983" y="2091"/>
                      </a:lnTo>
                      <a:lnTo>
                        <a:pt x="983" y="2090"/>
                      </a:lnTo>
                      <a:lnTo>
                        <a:pt x="983" y="2090"/>
                      </a:lnTo>
                      <a:lnTo>
                        <a:pt x="983" y="2089"/>
                      </a:lnTo>
                      <a:lnTo>
                        <a:pt x="983" y="2089"/>
                      </a:lnTo>
                      <a:lnTo>
                        <a:pt x="983" y="2089"/>
                      </a:lnTo>
                      <a:lnTo>
                        <a:pt x="983" y="2089"/>
                      </a:lnTo>
                      <a:lnTo>
                        <a:pt x="983" y="2088"/>
                      </a:lnTo>
                      <a:lnTo>
                        <a:pt x="983" y="2088"/>
                      </a:lnTo>
                      <a:lnTo>
                        <a:pt x="983" y="2088"/>
                      </a:lnTo>
                      <a:lnTo>
                        <a:pt x="983" y="2087"/>
                      </a:lnTo>
                      <a:lnTo>
                        <a:pt x="983" y="2087"/>
                      </a:lnTo>
                      <a:lnTo>
                        <a:pt x="983" y="2087"/>
                      </a:lnTo>
                      <a:lnTo>
                        <a:pt x="983" y="2086"/>
                      </a:lnTo>
                      <a:lnTo>
                        <a:pt x="983" y="2086"/>
                      </a:lnTo>
                      <a:lnTo>
                        <a:pt x="983" y="2086"/>
                      </a:lnTo>
                      <a:lnTo>
                        <a:pt x="983" y="2085"/>
                      </a:lnTo>
                      <a:lnTo>
                        <a:pt x="983" y="2085"/>
                      </a:lnTo>
                      <a:lnTo>
                        <a:pt x="983" y="2084"/>
                      </a:lnTo>
                      <a:lnTo>
                        <a:pt x="983" y="2084"/>
                      </a:lnTo>
                      <a:lnTo>
                        <a:pt x="983" y="2084"/>
                      </a:lnTo>
                      <a:lnTo>
                        <a:pt x="983" y="2084"/>
                      </a:lnTo>
                      <a:lnTo>
                        <a:pt x="983" y="2083"/>
                      </a:lnTo>
                      <a:lnTo>
                        <a:pt x="983" y="2083"/>
                      </a:lnTo>
                      <a:lnTo>
                        <a:pt x="983" y="2083"/>
                      </a:lnTo>
                      <a:lnTo>
                        <a:pt x="983" y="2082"/>
                      </a:lnTo>
                      <a:lnTo>
                        <a:pt x="982" y="2082"/>
                      </a:lnTo>
                      <a:lnTo>
                        <a:pt x="981" y="2082"/>
                      </a:lnTo>
                      <a:lnTo>
                        <a:pt x="979" y="2082"/>
                      </a:lnTo>
                      <a:lnTo>
                        <a:pt x="978" y="2081"/>
                      </a:lnTo>
                      <a:lnTo>
                        <a:pt x="976" y="2081"/>
                      </a:lnTo>
                      <a:lnTo>
                        <a:pt x="975" y="2081"/>
                      </a:lnTo>
                      <a:lnTo>
                        <a:pt x="974" y="2080"/>
                      </a:lnTo>
                      <a:lnTo>
                        <a:pt x="972" y="2080"/>
                      </a:lnTo>
                      <a:lnTo>
                        <a:pt x="971" y="2080"/>
                      </a:lnTo>
                      <a:lnTo>
                        <a:pt x="969" y="2079"/>
                      </a:lnTo>
                      <a:lnTo>
                        <a:pt x="968" y="2079"/>
                      </a:lnTo>
                      <a:lnTo>
                        <a:pt x="967" y="2079"/>
                      </a:lnTo>
                      <a:lnTo>
                        <a:pt x="965" y="2078"/>
                      </a:lnTo>
                      <a:lnTo>
                        <a:pt x="964" y="2078"/>
                      </a:lnTo>
                      <a:lnTo>
                        <a:pt x="962" y="2077"/>
                      </a:lnTo>
                      <a:lnTo>
                        <a:pt x="961" y="2077"/>
                      </a:lnTo>
                      <a:lnTo>
                        <a:pt x="960" y="2077"/>
                      </a:lnTo>
                      <a:lnTo>
                        <a:pt x="958" y="2077"/>
                      </a:lnTo>
                      <a:lnTo>
                        <a:pt x="957" y="2076"/>
                      </a:lnTo>
                      <a:lnTo>
                        <a:pt x="955" y="2076"/>
                      </a:lnTo>
                      <a:lnTo>
                        <a:pt x="954" y="2076"/>
                      </a:lnTo>
                      <a:lnTo>
                        <a:pt x="953" y="2075"/>
                      </a:lnTo>
                      <a:lnTo>
                        <a:pt x="951" y="2075"/>
                      </a:lnTo>
                      <a:lnTo>
                        <a:pt x="950" y="2075"/>
                      </a:lnTo>
                      <a:lnTo>
                        <a:pt x="949" y="2074"/>
                      </a:lnTo>
                      <a:lnTo>
                        <a:pt x="948" y="2074"/>
                      </a:lnTo>
                      <a:lnTo>
                        <a:pt x="946" y="2074"/>
                      </a:lnTo>
                      <a:lnTo>
                        <a:pt x="945" y="2073"/>
                      </a:lnTo>
                      <a:lnTo>
                        <a:pt x="943" y="2073"/>
                      </a:lnTo>
                      <a:lnTo>
                        <a:pt x="942" y="2072"/>
                      </a:lnTo>
                      <a:lnTo>
                        <a:pt x="941" y="2072"/>
                      </a:lnTo>
                      <a:lnTo>
                        <a:pt x="939" y="2072"/>
                      </a:lnTo>
                      <a:lnTo>
                        <a:pt x="938" y="2072"/>
                      </a:lnTo>
                      <a:lnTo>
                        <a:pt x="937" y="2071"/>
                      </a:lnTo>
                      <a:lnTo>
                        <a:pt x="936" y="2071"/>
                      </a:lnTo>
                      <a:lnTo>
                        <a:pt x="934" y="2070"/>
                      </a:lnTo>
                      <a:lnTo>
                        <a:pt x="933" y="2070"/>
                      </a:lnTo>
                      <a:lnTo>
                        <a:pt x="932" y="2070"/>
                      </a:lnTo>
                      <a:lnTo>
                        <a:pt x="930" y="2070"/>
                      </a:lnTo>
                      <a:lnTo>
                        <a:pt x="929" y="2069"/>
                      </a:lnTo>
                      <a:lnTo>
                        <a:pt x="928" y="2069"/>
                      </a:lnTo>
                      <a:lnTo>
                        <a:pt x="927" y="2069"/>
                      </a:lnTo>
                      <a:lnTo>
                        <a:pt x="925" y="2068"/>
                      </a:lnTo>
                      <a:lnTo>
                        <a:pt x="924" y="2068"/>
                      </a:lnTo>
                      <a:lnTo>
                        <a:pt x="923" y="2068"/>
                      </a:lnTo>
                      <a:lnTo>
                        <a:pt x="922" y="2067"/>
                      </a:lnTo>
                      <a:lnTo>
                        <a:pt x="920" y="2067"/>
                      </a:lnTo>
                      <a:lnTo>
                        <a:pt x="919" y="2067"/>
                      </a:lnTo>
                      <a:lnTo>
                        <a:pt x="918" y="2066"/>
                      </a:lnTo>
                      <a:lnTo>
                        <a:pt x="917" y="2066"/>
                      </a:lnTo>
                      <a:lnTo>
                        <a:pt x="915" y="2065"/>
                      </a:lnTo>
                      <a:lnTo>
                        <a:pt x="914" y="2065"/>
                      </a:lnTo>
                      <a:lnTo>
                        <a:pt x="913" y="2065"/>
                      </a:lnTo>
                      <a:lnTo>
                        <a:pt x="912" y="2065"/>
                      </a:lnTo>
                      <a:lnTo>
                        <a:pt x="910" y="2064"/>
                      </a:lnTo>
                      <a:lnTo>
                        <a:pt x="909" y="2064"/>
                      </a:lnTo>
                      <a:lnTo>
                        <a:pt x="908" y="2064"/>
                      </a:lnTo>
                      <a:lnTo>
                        <a:pt x="907" y="2063"/>
                      </a:lnTo>
                      <a:lnTo>
                        <a:pt x="906" y="2063"/>
                      </a:lnTo>
                      <a:lnTo>
                        <a:pt x="904" y="2063"/>
                      </a:lnTo>
                      <a:lnTo>
                        <a:pt x="903" y="2062"/>
                      </a:lnTo>
                      <a:lnTo>
                        <a:pt x="902" y="2062"/>
                      </a:lnTo>
                      <a:lnTo>
                        <a:pt x="901" y="2062"/>
                      </a:lnTo>
                      <a:lnTo>
                        <a:pt x="899" y="2061"/>
                      </a:lnTo>
                      <a:lnTo>
                        <a:pt x="899" y="2061"/>
                      </a:lnTo>
                      <a:lnTo>
                        <a:pt x="897" y="2061"/>
                      </a:lnTo>
                      <a:lnTo>
                        <a:pt x="896" y="2060"/>
                      </a:lnTo>
                      <a:lnTo>
                        <a:pt x="895" y="2060"/>
                      </a:lnTo>
                      <a:lnTo>
                        <a:pt x="894" y="2060"/>
                      </a:lnTo>
                      <a:lnTo>
                        <a:pt x="892" y="2059"/>
                      </a:lnTo>
                      <a:lnTo>
                        <a:pt x="891" y="2059"/>
                      </a:lnTo>
                      <a:lnTo>
                        <a:pt x="890" y="2058"/>
                      </a:lnTo>
                      <a:lnTo>
                        <a:pt x="889" y="2058"/>
                      </a:lnTo>
                      <a:lnTo>
                        <a:pt x="888" y="2058"/>
                      </a:lnTo>
                      <a:lnTo>
                        <a:pt x="887" y="2058"/>
                      </a:lnTo>
                      <a:lnTo>
                        <a:pt x="885" y="2057"/>
                      </a:lnTo>
                      <a:lnTo>
                        <a:pt x="884" y="2057"/>
                      </a:lnTo>
                      <a:lnTo>
                        <a:pt x="883" y="2057"/>
                      </a:lnTo>
                      <a:lnTo>
                        <a:pt x="882" y="2056"/>
                      </a:lnTo>
                      <a:lnTo>
                        <a:pt x="881" y="2056"/>
                      </a:lnTo>
                      <a:lnTo>
                        <a:pt x="880" y="2056"/>
                      </a:lnTo>
                      <a:lnTo>
                        <a:pt x="879" y="2055"/>
                      </a:lnTo>
                      <a:lnTo>
                        <a:pt x="878" y="2055"/>
                      </a:lnTo>
                      <a:lnTo>
                        <a:pt x="876" y="2055"/>
                      </a:lnTo>
                      <a:lnTo>
                        <a:pt x="875" y="2054"/>
                      </a:lnTo>
                      <a:lnTo>
                        <a:pt x="874" y="2054"/>
                      </a:lnTo>
                      <a:lnTo>
                        <a:pt x="873" y="2054"/>
                      </a:lnTo>
                      <a:lnTo>
                        <a:pt x="872" y="2053"/>
                      </a:lnTo>
                      <a:lnTo>
                        <a:pt x="871" y="2053"/>
                      </a:lnTo>
                      <a:lnTo>
                        <a:pt x="870" y="2053"/>
                      </a:lnTo>
                      <a:lnTo>
                        <a:pt x="868" y="2052"/>
                      </a:lnTo>
                      <a:lnTo>
                        <a:pt x="867" y="2052"/>
                      </a:lnTo>
                      <a:lnTo>
                        <a:pt x="866" y="2051"/>
                      </a:lnTo>
                      <a:lnTo>
                        <a:pt x="865" y="2051"/>
                      </a:lnTo>
                      <a:lnTo>
                        <a:pt x="864" y="2051"/>
                      </a:lnTo>
                      <a:lnTo>
                        <a:pt x="863" y="2051"/>
                      </a:lnTo>
                      <a:lnTo>
                        <a:pt x="862" y="2050"/>
                      </a:lnTo>
                      <a:lnTo>
                        <a:pt x="861" y="2050"/>
                      </a:lnTo>
                      <a:lnTo>
                        <a:pt x="860" y="2050"/>
                      </a:lnTo>
                      <a:lnTo>
                        <a:pt x="859" y="2049"/>
                      </a:lnTo>
                      <a:lnTo>
                        <a:pt x="858" y="2049"/>
                      </a:lnTo>
                      <a:lnTo>
                        <a:pt x="857" y="2049"/>
                      </a:lnTo>
                      <a:lnTo>
                        <a:pt x="855" y="2048"/>
                      </a:lnTo>
                      <a:lnTo>
                        <a:pt x="854" y="2048"/>
                      </a:lnTo>
                      <a:lnTo>
                        <a:pt x="853" y="2048"/>
                      </a:lnTo>
                      <a:lnTo>
                        <a:pt x="852" y="2047"/>
                      </a:lnTo>
                      <a:lnTo>
                        <a:pt x="851" y="2047"/>
                      </a:lnTo>
                      <a:lnTo>
                        <a:pt x="850" y="2047"/>
                      </a:lnTo>
                      <a:lnTo>
                        <a:pt x="849" y="2047"/>
                      </a:lnTo>
                      <a:lnTo>
                        <a:pt x="848" y="2046"/>
                      </a:lnTo>
                      <a:lnTo>
                        <a:pt x="847" y="2046"/>
                      </a:lnTo>
                      <a:lnTo>
                        <a:pt x="846" y="2045"/>
                      </a:lnTo>
                      <a:lnTo>
                        <a:pt x="845" y="2045"/>
                      </a:lnTo>
                      <a:lnTo>
                        <a:pt x="844" y="2044"/>
                      </a:lnTo>
                      <a:lnTo>
                        <a:pt x="843" y="2044"/>
                      </a:lnTo>
                      <a:lnTo>
                        <a:pt x="842" y="2044"/>
                      </a:lnTo>
                      <a:lnTo>
                        <a:pt x="841" y="2044"/>
                      </a:lnTo>
                      <a:lnTo>
                        <a:pt x="840" y="2043"/>
                      </a:lnTo>
                      <a:lnTo>
                        <a:pt x="839" y="2043"/>
                      </a:lnTo>
                      <a:lnTo>
                        <a:pt x="838" y="2043"/>
                      </a:lnTo>
                      <a:lnTo>
                        <a:pt x="837" y="2042"/>
                      </a:lnTo>
                      <a:lnTo>
                        <a:pt x="835" y="2042"/>
                      </a:lnTo>
                      <a:lnTo>
                        <a:pt x="835" y="2042"/>
                      </a:lnTo>
                      <a:lnTo>
                        <a:pt x="833" y="2041"/>
                      </a:lnTo>
                      <a:lnTo>
                        <a:pt x="833" y="2041"/>
                      </a:lnTo>
                      <a:lnTo>
                        <a:pt x="831" y="2041"/>
                      </a:lnTo>
                      <a:lnTo>
                        <a:pt x="831" y="2040"/>
                      </a:lnTo>
                      <a:lnTo>
                        <a:pt x="830" y="2040"/>
                      </a:lnTo>
                      <a:lnTo>
                        <a:pt x="828" y="2040"/>
                      </a:lnTo>
                      <a:lnTo>
                        <a:pt x="828" y="2040"/>
                      </a:lnTo>
                      <a:lnTo>
                        <a:pt x="826" y="2039"/>
                      </a:lnTo>
                      <a:lnTo>
                        <a:pt x="826" y="2039"/>
                      </a:lnTo>
                      <a:lnTo>
                        <a:pt x="824" y="2038"/>
                      </a:lnTo>
                      <a:lnTo>
                        <a:pt x="824" y="2038"/>
                      </a:lnTo>
                      <a:lnTo>
                        <a:pt x="823" y="2038"/>
                      </a:lnTo>
                      <a:lnTo>
                        <a:pt x="821" y="2037"/>
                      </a:lnTo>
                      <a:lnTo>
                        <a:pt x="821" y="2037"/>
                      </a:lnTo>
                      <a:lnTo>
                        <a:pt x="819" y="2037"/>
                      </a:lnTo>
                      <a:lnTo>
                        <a:pt x="819" y="2036"/>
                      </a:lnTo>
                      <a:lnTo>
                        <a:pt x="818" y="2036"/>
                      </a:lnTo>
                      <a:lnTo>
                        <a:pt x="817" y="2036"/>
                      </a:lnTo>
                      <a:lnTo>
                        <a:pt x="816" y="2035"/>
                      </a:lnTo>
                      <a:lnTo>
                        <a:pt x="815" y="2035"/>
                      </a:lnTo>
                      <a:lnTo>
                        <a:pt x="814" y="2035"/>
                      </a:lnTo>
                      <a:lnTo>
                        <a:pt x="813" y="2034"/>
                      </a:lnTo>
                      <a:lnTo>
                        <a:pt x="812" y="2034"/>
                      </a:lnTo>
                      <a:lnTo>
                        <a:pt x="811" y="2034"/>
                      </a:lnTo>
                      <a:lnTo>
                        <a:pt x="810" y="2033"/>
                      </a:lnTo>
                      <a:lnTo>
                        <a:pt x="809" y="2033"/>
                      </a:lnTo>
                      <a:lnTo>
                        <a:pt x="808" y="2032"/>
                      </a:lnTo>
                      <a:lnTo>
                        <a:pt x="807" y="2032"/>
                      </a:lnTo>
                      <a:lnTo>
                        <a:pt x="806" y="2032"/>
                      </a:lnTo>
                      <a:lnTo>
                        <a:pt x="805" y="2032"/>
                      </a:lnTo>
                      <a:lnTo>
                        <a:pt x="804" y="2031"/>
                      </a:lnTo>
                      <a:lnTo>
                        <a:pt x="803" y="2031"/>
                      </a:lnTo>
                      <a:lnTo>
                        <a:pt x="803" y="2031"/>
                      </a:lnTo>
                      <a:lnTo>
                        <a:pt x="801" y="2030"/>
                      </a:lnTo>
                      <a:lnTo>
                        <a:pt x="800" y="2030"/>
                      </a:lnTo>
                      <a:lnTo>
                        <a:pt x="800" y="2030"/>
                      </a:lnTo>
                      <a:lnTo>
                        <a:pt x="799" y="2029"/>
                      </a:lnTo>
                      <a:lnTo>
                        <a:pt x="798" y="2029"/>
                      </a:lnTo>
                      <a:lnTo>
                        <a:pt x="797" y="2029"/>
                      </a:lnTo>
                      <a:lnTo>
                        <a:pt x="796" y="2028"/>
                      </a:lnTo>
                      <a:lnTo>
                        <a:pt x="795" y="2028"/>
                      </a:lnTo>
                      <a:lnTo>
                        <a:pt x="794" y="2028"/>
                      </a:lnTo>
                      <a:lnTo>
                        <a:pt x="793" y="2028"/>
                      </a:lnTo>
                      <a:lnTo>
                        <a:pt x="792" y="2027"/>
                      </a:lnTo>
                      <a:lnTo>
                        <a:pt x="791" y="2027"/>
                      </a:lnTo>
                      <a:lnTo>
                        <a:pt x="791" y="2026"/>
                      </a:lnTo>
                      <a:lnTo>
                        <a:pt x="789" y="2026"/>
                      </a:lnTo>
                      <a:lnTo>
                        <a:pt x="789" y="2025"/>
                      </a:lnTo>
                      <a:lnTo>
                        <a:pt x="788" y="2025"/>
                      </a:lnTo>
                      <a:lnTo>
                        <a:pt x="787" y="2025"/>
                      </a:lnTo>
                      <a:lnTo>
                        <a:pt x="786" y="2025"/>
                      </a:lnTo>
                      <a:lnTo>
                        <a:pt x="785" y="2024"/>
                      </a:lnTo>
                      <a:lnTo>
                        <a:pt x="784" y="2024"/>
                      </a:lnTo>
                      <a:lnTo>
                        <a:pt x="783" y="2024"/>
                      </a:lnTo>
                      <a:lnTo>
                        <a:pt x="782" y="2023"/>
                      </a:lnTo>
                      <a:lnTo>
                        <a:pt x="782" y="2023"/>
                      </a:lnTo>
                      <a:lnTo>
                        <a:pt x="781" y="2023"/>
                      </a:lnTo>
                      <a:lnTo>
                        <a:pt x="780" y="2022"/>
                      </a:lnTo>
                      <a:lnTo>
                        <a:pt x="779" y="2022"/>
                      </a:lnTo>
                      <a:lnTo>
                        <a:pt x="778" y="2022"/>
                      </a:lnTo>
                      <a:lnTo>
                        <a:pt x="777" y="2021"/>
                      </a:lnTo>
                      <a:lnTo>
                        <a:pt x="776" y="2021"/>
                      </a:lnTo>
                      <a:lnTo>
                        <a:pt x="775" y="2021"/>
                      </a:lnTo>
                      <a:lnTo>
                        <a:pt x="775" y="2021"/>
                      </a:lnTo>
                      <a:lnTo>
                        <a:pt x="774" y="2020"/>
                      </a:lnTo>
                      <a:lnTo>
                        <a:pt x="773" y="2020"/>
                      </a:lnTo>
                      <a:lnTo>
                        <a:pt x="772" y="2019"/>
                      </a:lnTo>
                      <a:lnTo>
                        <a:pt x="771" y="2019"/>
                      </a:lnTo>
                      <a:lnTo>
                        <a:pt x="770" y="2019"/>
                      </a:lnTo>
                      <a:lnTo>
                        <a:pt x="769" y="2018"/>
                      </a:lnTo>
                      <a:lnTo>
                        <a:pt x="768" y="2018"/>
                      </a:lnTo>
                      <a:lnTo>
                        <a:pt x="767" y="2018"/>
                      </a:lnTo>
                      <a:lnTo>
                        <a:pt x="767" y="2017"/>
                      </a:lnTo>
                      <a:lnTo>
                        <a:pt x="766" y="2017"/>
                      </a:lnTo>
                      <a:lnTo>
                        <a:pt x="765" y="2017"/>
                      </a:lnTo>
                      <a:lnTo>
                        <a:pt x="764" y="2016"/>
                      </a:lnTo>
                      <a:lnTo>
                        <a:pt x="763" y="2016"/>
                      </a:lnTo>
                      <a:lnTo>
                        <a:pt x="763" y="2016"/>
                      </a:lnTo>
                      <a:lnTo>
                        <a:pt x="762" y="2015"/>
                      </a:lnTo>
                      <a:lnTo>
                        <a:pt x="761" y="2015"/>
                      </a:lnTo>
                      <a:lnTo>
                        <a:pt x="760" y="2015"/>
                      </a:lnTo>
                      <a:lnTo>
                        <a:pt x="759" y="2014"/>
                      </a:lnTo>
                      <a:lnTo>
                        <a:pt x="758" y="2014"/>
                      </a:lnTo>
                      <a:lnTo>
                        <a:pt x="758" y="2014"/>
                      </a:lnTo>
                      <a:lnTo>
                        <a:pt x="757" y="2014"/>
                      </a:lnTo>
                      <a:lnTo>
                        <a:pt x="756" y="2013"/>
                      </a:lnTo>
                      <a:lnTo>
                        <a:pt x="755" y="2013"/>
                      </a:lnTo>
                      <a:lnTo>
                        <a:pt x="754" y="2012"/>
                      </a:lnTo>
                      <a:lnTo>
                        <a:pt x="753" y="2012"/>
                      </a:lnTo>
                      <a:lnTo>
                        <a:pt x="753" y="2012"/>
                      </a:lnTo>
                      <a:lnTo>
                        <a:pt x="752" y="2011"/>
                      </a:lnTo>
                      <a:lnTo>
                        <a:pt x="751" y="2011"/>
                      </a:lnTo>
                      <a:lnTo>
                        <a:pt x="750" y="2011"/>
                      </a:lnTo>
                      <a:lnTo>
                        <a:pt x="749" y="2010"/>
                      </a:lnTo>
                      <a:lnTo>
                        <a:pt x="749" y="2010"/>
                      </a:lnTo>
                      <a:lnTo>
                        <a:pt x="748" y="2010"/>
                      </a:lnTo>
                      <a:lnTo>
                        <a:pt x="747" y="2009"/>
                      </a:lnTo>
                      <a:lnTo>
                        <a:pt x="746" y="2009"/>
                      </a:lnTo>
                      <a:lnTo>
                        <a:pt x="745" y="2009"/>
                      </a:lnTo>
                      <a:lnTo>
                        <a:pt x="744" y="2008"/>
                      </a:lnTo>
                      <a:lnTo>
                        <a:pt x="744" y="2008"/>
                      </a:lnTo>
                      <a:lnTo>
                        <a:pt x="743" y="2008"/>
                      </a:lnTo>
                      <a:lnTo>
                        <a:pt x="742" y="2007"/>
                      </a:lnTo>
                      <a:lnTo>
                        <a:pt x="742" y="2007"/>
                      </a:lnTo>
                      <a:lnTo>
                        <a:pt x="741" y="2007"/>
                      </a:lnTo>
                      <a:lnTo>
                        <a:pt x="740" y="2007"/>
                      </a:lnTo>
                      <a:lnTo>
                        <a:pt x="739" y="2006"/>
                      </a:lnTo>
                      <a:lnTo>
                        <a:pt x="738" y="2006"/>
                      </a:lnTo>
                      <a:lnTo>
                        <a:pt x="737" y="2005"/>
                      </a:lnTo>
                      <a:lnTo>
                        <a:pt x="737" y="2005"/>
                      </a:lnTo>
                      <a:lnTo>
                        <a:pt x="736" y="2005"/>
                      </a:lnTo>
                      <a:lnTo>
                        <a:pt x="735" y="2004"/>
                      </a:lnTo>
                      <a:lnTo>
                        <a:pt x="735" y="2004"/>
                      </a:lnTo>
                      <a:lnTo>
                        <a:pt x="734" y="2004"/>
                      </a:lnTo>
                      <a:lnTo>
                        <a:pt x="733" y="2003"/>
                      </a:lnTo>
                      <a:lnTo>
                        <a:pt x="732" y="2003"/>
                      </a:lnTo>
                      <a:lnTo>
                        <a:pt x="732" y="2003"/>
                      </a:lnTo>
                      <a:lnTo>
                        <a:pt x="731" y="2003"/>
                      </a:lnTo>
                      <a:lnTo>
                        <a:pt x="730" y="2002"/>
                      </a:lnTo>
                      <a:lnTo>
                        <a:pt x="730" y="2002"/>
                      </a:lnTo>
                      <a:lnTo>
                        <a:pt x="729" y="2002"/>
                      </a:lnTo>
                      <a:lnTo>
                        <a:pt x="728" y="2002"/>
                      </a:lnTo>
                      <a:lnTo>
                        <a:pt x="728" y="2001"/>
                      </a:lnTo>
                      <a:lnTo>
                        <a:pt x="727" y="2001"/>
                      </a:lnTo>
                      <a:lnTo>
                        <a:pt x="726" y="2000"/>
                      </a:lnTo>
                      <a:lnTo>
                        <a:pt x="725" y="2000"/>
                      </a:lnTo>
                      <a:lnTo>
                        <a:pt x="724" y="1999"/>
                      </a:lnTo>
                      <a:lnTo>
                        <a:pt x="724" y="1999"/>
                      </a:lnTo>
                      <a:lnTo>
                        <a:pt x="723" y="1999"/>
                      </a:lnTo>
                      <a:lnTo>
                        <a:pt x="722" y="1999"/>
                      </a:lnTo>
                      <a:lnTo>
                        <a:pt x="721" y="1998"/>
                      </a:lnTo>
                      <a:lnTo>
                        <a:pt x="721" y="1998"/>
                      </a:lnTo>
                      <a:lnTo>
                        <a:pt x="720" y="1998"/>
                      </a:lnTo>
                      <a:lnTo>
                        <a:pt x="719" y="1997"/>
                      </a:lnTo>
                      <a:lnTo>
                        <a:pt x="718" y="1997"/>
                      </a:lnTo>
                      <a:lnTo>
                        <a:pt x="718" y="1997"/>
                      </a:lnTo>
                      <a:lnTo>
                        <a:pt x="717" y="1996"/>
                      </a:lnTo>
                      <a:lnTo>
                        <a:pt x="716" y="1996"/>
                      </a:lnTo>
                      <a:lnTo>
                        <a:pt x="716" y="1996"/>
                      </a:lnTo>
                      <a:lnTo>
                        <a:pt x="715" y="1995"/>
                      </a:lnTo>
                      <a:lnTo>
                        <a:pt x="714" y="1995"/>
                      </a:lnTo>
                      <a:lnTo>
                        <a:pt x="714" y="1995"/>
                      </a:lnTo>
                      <a:lnTo>
                        <a:pt x="713" y="1995"/>
                      </a:lnTo>
                      <a:lnTo>
                        <a:pt x="712" y="1994"/>
                      </a:lnTo>
                      <a:lnTo>
                        <a:pt x="711" y="1994"/>
                      </a:lnTo>
                      <a:lnTo>
                        <a:pt x="710" y="1993"/>
                      </a:lnTo>
                      <a:lnTo>
                        <a:pt x="710" y="1993"/>
                      </a:lnTo>
                      <a:lnTo>
                        <a:pt x="709" y="1993"/>
                      </a:lnTo>
                      <a:lnTo>
                        <a:pt x="708" y="1992"/>
                      </a:lnTo>
                      <a:lnTo>
                        <a:pt x="707" y="1992"/>
                      </a:lnTo>
                      <a:lnTo>
                        <a:pt x="707" y="1992"/>
                      </a:lnTo>
                      <a:lnTo>
                        <a:pt x="706" y="1991"/>
                      </a:lnTo>
                      <a:lnTo>
                        <a:pt x="705" y="1991"/>
                      </a:lnTo>
                      <a:lnTo>
                        <a:pt x="705" y="1991"/>
                      </a:lnTo>
                      <a:lnTo>
                        <a:pt x="704" y="1990"/>
                      </a:lnTo>
                      <a:lnTo>
                        <a:pt x="703" y="1990"/>
                      </a:lnTo>
                      <a:lnTo>
                        <a:pt x="702" y="1990"/>
                      </a:lnTo>
                      <a:lnTo>
                        <a:pt x="702" y="1989"/>
                      </a:lnTo>
                      <a:lnTo>
                        <a:pt x="701" y="1989"/>
                      </a:lnTo>
                      <a:lnTo>
                        <a:pt x="700" y="1989"/>
                      </a:lnTo>
                      <a:lnTo>
                        <a:pt x="700" y="1988"/>
                      </a:lnTo>
                      <a:lnTo>
                        <a:pt x="699" y="1988"/>
                      </a:lnTo>
                      <a:lnTo>
                        <a:pt x="698" y="1988"/>
                      </a:lnTo>
                      <a:lnTo>
                        <a:pt x="698" y="1988"/>
                      </a:lnTo>
                      <a:lnTo>
                        <a:pt x="697" y="1987"/>
                      </a:lnTo>
                      <a:lnTo>
                        <a:pt x="696" y="1987"/>
                      </a:lnTo>
                      <a:lnTo>
                        <a:pt x="695" y="1986"/>
                      </a:lnTo>
                      <a:lnTo>
                        <a:pt x="695" y="1986"/>
                      </a:lnTo>
                      <a:lnTo>
                        <a:pt x="694" y="1986"/>
                      </a:lnTo>
                      <a:lnTo>
                        <a:pt x="693" y="1985"/>
                      </a:lnTo>
                      <a:lnTo>
                        <a:pt x="693" y="1985"/>
                      </a:lnTo>
                      <a:lnTo>
                        <a:pt x="692" y="1985"/>
                      </a:lnTo>
                      <a:lnTo>
                        <a:pt x="691" y="1984"/>
                      </a:lnTo>
                      <a:lnTo>
                        <a:pt x="691" y="1984"/>
                      </a:lnTo>
                      <a:lnTo>
                        <a:pt x="690" y="1984"/>
                      </a:lnTo>
                      <a:lnTo>
                        <a:pt x="690" y="1983"/>
                      </a:lnTo>
                      <a:lnTo>
                        <a:pt x="689" y="1983"/>
                      </a:lnTo>
                      <a:lnTo>
                        <a:pt x="688" y="1983"/>
                      </a:lnTo>
                      <a:lnTo>
                        <a:pt x="688" y="1982"/>
                      </a:lnTo>
                      <a:lnTo>
                        <a:pt x="687" y="1982"/>
                      </a:lnTo>
                      <a:lnTo>
                        <a:pt x="686" y="1982"/>
                      </a:lnTo>
                      <a:lnTo>
                        <a:pt x="685" y="1981"/>
                      </a:lnTo>
                      <a:lnTo>
                        <a:pt x="685" y="1981"/>
                      </a:lnTo>
                      <a:lnTo>
                        <a:pt x="684" y="1981"/>
                      </a:lnTo>
                      <a:lnTo>
                        <a:pt x="683" y="1981"/>
                      </a:lnTo>
                      <a:lnTo>
                        <a:pt x="683" y="1980"/>
                      </a:lnTo>
                      <a:lnTo>
                        <a:pt x="682" y="1980"/>
                      </a:lnTo>
                      <a:lnTo>
                        <a:pt x="681" y="1979"/>
                      </a:lnTo>
                      <a:lnTo>
                        <a:pt x="681" y="1979"/>
                      </a:lnTo>
                      <a:lnTo>
                        <a:pt x="680" y="1979"/>
                      </a:lnTo>
                      <a:lnTo>
                        <a:pt x="679" y="1978"/>
                      </a:lnTo>
                      <a:lnTo>
                        <a:pt x="679" y="1978"/>
                      </a:lnTo>
                      <a:lnTo>
                        <a:pt x="678" y="1978"/>
                      </a:lnTo>
                      <a:lnTo>
                        <a:pt x="677" y="1977"/>
                      </a:lnTo>
                      <a:lnTo>
                        <a:pt x="677" y="1977"/>
                      </a:lnTo>
                      <a:lnTo>
                        <a:pt x="676" y="1977"/>
                      </a:lnTo>
                      <a:lnTo>
                        <a:pt x="676" y="1976"/>
                      </a:lnTo>
                      <a:lnTo>
                        <a:pt x="675" y="1976"/>
                      </a:lnTo>
                      <a:lnTo>
                        <a:pt x="674" y="1976"/>
                      </a:lnTo>
                      <a:lnTo>
                        <a:pt x="674" y="1976"/>
                      </a:lnTo>
                      <a:lnTo>
                        <a:pt x="673" y="1975"/>
                      </a:lnTo>
                      <a:lnTo>
                        <a:pt x="672" y="1975"/>
                      </a:lnTo>
                      <a:lnTo>
                        <a:pt x="671" y="1974"/>
                      </a:lnTo>
                      <a:lnTo>
                        <a:pt x="671" y="1974"/>
                      </a:lnTo>
                      <a:lnTo>
                        <a:pt x="670" y="1974"/>
                      </a:lnTo>
                      <a:lnTo>
                        <a:pt x="670" y="1974"/>
                      </a:lnTo>
                      <a:lnTo>
                        <a:pt x="669" y="1973"/>
                      </a:lnTo>
                      <a:lnTo>
                        <a:pt x="669" y="1973"/>
                      </a:lnTo>
                      <a:lnTo>
                        <a:pt x="668" y="1972"/>
                      </a:lnTo>
                      <a:lnTo>
                        <a:pt x="667" y="1972"/>
                      </a:lnTo>
                      <a:lnTo>
                        <a:pt x="667" y="1972"/>
                      </a:lnTo>
                      <a:lnTo>
                        <a:pt x="666" y="1971"/>
                      </a:lnTo>
                      <a:lnTo>
                        <a:pt x="665" y="1971"/>
                      </a:lnTo>
                      <a:lnTo>
                        <a:pt x="664" y="1971"/>
                      </a:lnTo>
                      <a:lnTo>
                        <a:pt x="664" y="1970"/>
                      </a:lnTo>
                      <a:lnTo>
                        <a:pt x="663" y="1970"/>
                      </a:lnTo>
                      <a:lnTo>
                        <a:pt x="663" y="1970"/>
                      </a:lnTo>
                      <a:lnTo>
                        <a:pt x="662" y="1969"/>
                      </a:lnTo>
                      <a:lnTo>
                        <a:pt x="662" y="1969"/>
                      </a:lnTo>
                      <a:lnTo>
                        <a:pt x="661" y="1969"/>
                      </a:lnTo>
                      <a:lnTo>
                        <a:pt x="660" y="1969"/>
                      </a:lnTo>
                      <a:lnTo>
                        <a:pt x="660" y="1968"/>
                      </a:lnTo>
                      <a:lnTo>
                        <a:pt x="659" y="1968"/>
                      </a:lnTo>
                      <a:lnTo>
                        <a:pt x="658" y="1967"/>
                      </a:lnTo>
                      <a:lnTo>
                        <a:pt x="658" y="1967"/>
                      </a:lnTo>
                      <a:lnTo>
                        <a:pt x="657" y="1967"/>
                      </a:lnTo>
                      <a:lnTo>
                        <a:pt x="657" y="1967"/>
                      </a:lnTo>
                      <a:lnTo>
                        <a:pt x="656" y="1966"/>
                      </a:lnTo>
                      <a:lnTo>
                        <a:pt x="655" y="1966"/>
                      </a:lnTo>
                      <a:lnTo>
                        <a:pt x="655" y="1965"/>
                      </a:lnTo>
                      <a:lnTo>
                        <a:pt x="654" y="1965"/>
                      </a:lnTo>
                      <a:lnTo>
                        <a:pt x="654" y="1965"/>
                      </a:lnTo>
                      <a:lnTo>
                        <a:pt x="653" y="1964"/>
                      </a:lnTo>
                      <a:lnTo>
                        <a:pt x="653" y="1964"/>
                      </a:lnTo>
                      <a:lnTo>
                        <a:pt x="652" y="1964"/>
                      </a:lnTo>
                      <a:lnTo>
                        <a:pt x="651" y="1963"/>
                      </a:lnTo>
                      <a:lnTo>
                        <a:pt x="650" y="1963"/>
                      </a:lnTo>
                      <a:lnTo>
                        <a:pt x="650" y="1963"/>
                      </a:lnTo>
                      <a:lnTo>
                        <a:pt x="649" y="1962"/>
                      </a:lnTo>
                      <a:lnTo>
                        <a:pt x="649" y="1962"/>
                      </a:lnTo>
                      <a:lnTo>
                        <a:pt x="648" y="1962"/>
                      </a:lnTo>
                      <a:lnTo>
                        <a:pt x="648" y="1962"/>
                      </a:lnTo>
                      <a:lnTo>
                        <a:pt x="647" y="1961"/>
                      </a:lnTo>
                      <a:lnTo>
                        <a:pt x="646" y="1961"/>
                      </a:lnTo>
                      <a:lnTo>
                        <a:pt x="646" y="1960"/>
                      </a:lnTo>
                      <a:lnTo>
                        <a:pt x="645" y="1960"/>
                      </a:lnTo>
                      <a:lnTo>
                        <a:pt x="645" y="1960"/>
                      </a:lnTo>
                      <a:lnTo>
                        <a:pt x="644" y="1959"/>
                      </a:lnTo>
                      <a:lnTo>
                        <a:pt x="643" y="1959"/>
                      </a:lnTo>
                      <a:lnTo>
                        <a:pt x="643" y="1959"/>
                      </a:lnTo>
                      <a:lnTo>
                        <a:pt x="642" y="1958"/>
                      </a:lnTo>
                      <a:lnTo>
                        <a:pt x="642" y="1958"/>
                      </a:lnTo>
                      <a:lnTo>
                        <a:pt x="641" y="1958"/>
                      </a:lnTo>
                      <a:lnTo>
                        <a:pt x="641" y="1957"/>
                      </a:lnTo>
                      <a:lnTo>
                        <a:pt x="640" y="1957"/>
                      </a:lnTo>
                      <a:lnTo>
                        <a:pt x="639" y="1957"/>
                      </a:lnTo>
                      <a:lnTo>
                        <a:pt x="639" y="1957"/>
                      </a:lnTo>
                      <a:lnTo>
                        <a:pt x="638" y="1956"/>
                      </a:lnTo>
                      <a:lnTo>
                        <a:pt x="638" y="1956"/>
                      </a:lnTo>
                      <a:lnTo>
                        <a:pt x="637" y="1955"/>
                      </a:lnTo>
                      <a:lnTo>
                        <a:pt x="636" y="1955"/>
                      </a:lnTo>
                      <a:lnTo>
                        <a:pt x="636" y="1955"/>
                      </a:lnTo>
                      <a:lnTo>
                        <a:pt x="635" y="1955"/>
                      </a:lnTo>
                      <a:lnTo>
                        <a:pt x="635" y="1954"/>
                      </a:lnTo>
                      <a:lnTo>
                        <a:pt x="634" y="1954"/>
                      </a:lnTo>
                      <a:lnTo>
                        <a:pt x="634" y="1953"/>
                      </a:lnTo>
                      <a:lnTo>
                        <a:pt x="633" y="1953"/>
                      </a:lnTo>
                      <a:lnTo>
                        <a:pt x="632" y="1953"/>
                      </a:lnTo>
                      <a:lnTo>
                        <a:pt x="632" y="1952"/>
                      </a:lnTo>
                      <a:lnTo>
                        <a:pt x="632" y="1952"/>
                      </a:lnTo>
                      <a:lnTo>
                        <a:pt x="631" y="1952"/>
                      </a:lnTo>
                      <a:lnTo>
                        <a:pt x="630" y="1951"/>
                      </a:lnTo>
                      <a:lnTo>
                        <a:pt x="630" y="1951"/>
                      </a:lnTo>
                      <a:lnTo>
                        <a:pt x="629" y="1951"/>
                      </a:lnTo>
                      <a:lnTo>
                        <a:pt x="629" y="1950"/>
                      </a:lnTo>
                      <a:lnTo>
                        <a:pt x="628" y="1950"/>
                      </a:lnTo>
                      <a:lnTo>
                        <a:pt x="627" y="1950"/>
                      </a:lnTo>
                      <a:lnTo>
                        <a:pt x="627" y="1950"/>
                      </a:lnTo>
                      <a:lnTo>
                        <a:pt x="626" y="1949"/>
                      </a:lnTo>
                      <a:lnTo>
                        <a:pt x="626" y="1949"/>
                      </a:lnTo>
                      <a:lnTo>
                        <a:pt x="625" y="1948"/>
                      </a:lnTo>
                      <a:lnTo>
                        <a:pt x="624" y="1948"/>
                      </a:lnTo>
                      <a:lnTo>
                        <a:pt x="624" y="1948"/>
                      </a:lnTo>
                      <a:lnTo>
                        <a:pt x="624" y="1948"/>
                      </a:lnTo>
                      <a:lnTo>
                        <a:pt x="623" y="1947"/>
                      </a:lnTo>
                      <a:lnTo>
                        <a:pt x="622" y="1947"/>
                      </a:lnTo>
                      <a:lnTo>
                        <a:pt x="622" y="1946"/>
                      </a:lnTo>
                      <a:lnTo>
                        <a:pt x="621" y="1946"/>
                      </a:lnTo>
                      <a:lnTo>
                        <a:pt x="621" y="1946"/>
                      </a:lnTo>
                      <a:lnTo>
                        <a:pt x="620" y="1945"/>
                      </a:lnTo>
                      <a:lnTo>
                        <a:pt x="620" y="1945"/>
                      </a:lnTo>
                      <a:lnTo>
                        <a:pt x="619" y="1945"/>
                      </a:lnTo>
                      <a:lnTo>
                        <a:pt x="619" y="1944"/>
                      </a:lnTo>
                      <a:lnTo>
                        <a:pt x="618" y="1944"/>
                      </a:lnTo>
                      <a:lnTo>
                        <a:pt x="617" y="1944"/>
                      </a:lnTo>
                      <a:lnTo>
                        <a:pt x="617" y="1943"/>
                      </a:lnTo>
                      <a:lnTo>
                        <a:pt x="617" y="1943"/>
                      </a:lnTo>
                      <a:lnTo>
                        <a:pt x="616" y="1943"/>
                      </a:lnTo>
                      <a:lnTo>
                        <a:pt x="615" y="1943"/>
                      </a:lnTo>
                      <a:lnTo>
                        <a:pt x="615" y="1942"/>
                      </a:lnTo>
                      <a:lnTo>
                        <a:pt x="614" y="1942"/>
                      </a:lnTo>
                      <a:lnTo>
                        <a:pt x="614" y="1941"/>
                      </a:lnTo>
                      <a:lnTo>
                        <a:pt x="613" y="1941"/>
                      </a:lnTo>
                      <a:lnTo>
                        <a:pt x="613" y="1941"/>
                      </a:lnTo>
                      <a:lnTo>
                        <a:pt x="612" y="1941"/>
                      </a:lnTo>
                      <a:lnTo>
                        <a:pt x="612" y="1940"/>
                      </a:lnTo>
                      <a:lnTo>
                        <a:pt x="611" y="1940"/>
                      </a:lnTo>
                      <a:lnTo>
                        <a:pt x="610" y="1939"/>
                      </a:lnTo>
                      <a:lnTo>
                        <a:pt x="610" y="1939"/>
                      </a:lnTo>
                      <a:lnTo>
                        <a:pt x="610" y="1939"/>
                      </a:lnTo>
                      <a:lnTo>
                        <a:pt x="609" y="1938"/>
                      </a:lnTo>
                      <a:lnTo>
                        <a:pt x="608" y="1938"/>
                      </a:lnTo>
                      <a:lnTo>
                        <a:pt x="608" y="1938"/>
                      </a:lnTo>
                      <a:lnTo>
                        <a:pt x="608" y="1937"/>
                      </a:lnTo>
                      <a:lnTo>
                        <a:pt x="607" y="1937"/>
                      </a:lnTo>
                      <a:lnTo>
                        <a:pt x="606" y="1937"/>
                      </a:lnTo>
                      <a:lnTo>
                        <a:pt x="606" y="1936"/>
                      </a:lnTo>
                      <a:lnTo>
                        <a:pt x="605" y="1936"/>
                      </a:lnTo>
                      <a:lnTo>
                        <a:pt x="605" y="1936"/>
                      </a:lnTo>
                      <a:lnTo>
                        <a:pt x="604" y="1936"/>
                      </a:lnTo>
                      <a:lnTo>
                        <a:pt x="603" y="1935"/>
                      </a:lnTo>
                      <a:lnTo>
                        <a:pt x="603" y="1935"/>
                      </a:lnTo>
                      <a:lnTo>
                        <a:pt x="603" y="1934"/>
                      </a:lnTo>
                      <a:lnTo>
                        <a:pt x="602" y="1934"/>
                      </a:lnTo>
                      <a:lnTo>
                        <a:pt x="601" y="1934"/>
                      </a:lnTo>
                      <a:lnTo>
                        <a:pt x="601" y="1934"/>
                      </a:lnTo>
                      <a:lnTo>
                        <a:pt x="601" y="1933"/>
                      </a:lnTo>
                      <a:lnTo>
                        <a:pt x="600" y="1933"/>
                      </a:lnTo>
                      <a:lnTo>
                        <a:pt x="599" y="1932"/>
                      </a:lnTo>
                      <a:lnTo>
                        <a:pt x="599" y="1932"/>
                      </a:lnTo>
                      <a:lnTo>
                        <a:pt x="598" y="1932"/>
                      </a:lnTo>
                      <a:lnTo>
                        <a:pt x="598" y="1931"/>
                      </a:lnTo>
                      <a:lnTo>
                        <a:pt x="597" y="1931"/>
                      </a:lnTo>
                      <a:lnTo>
                        <a:pt x="597" y="1931"/>
                      </a:lnTo>
                      <a:lnTo>
                        <a:pt x="596" y="1931"/>
                      </a:lnTo>
                      <a:lnTo>
                        <a:pt x="596" y="1930"/>
                      </a:lnTo>
                      <a:lnTo>
                        <a:pt x="595" y="1930"/>
                      </a:lnTo>
                      <a:lnTo>
                        <a:pt x="595" y="1929"/>
                      </a:lnTo>
                      <a:lnTo>
                        <a:pt x="594" y="1929"/>
                      </a:lnTo>
                      <a:lnTo>
                        <a:pt x="594" y="1929"/>
                      </a:lnTo>
                      <a:lnTo>
                        <a:pt x="593" y="1929"/>
                      </a:lnTo>
                      <a:lnTo>
                        <a:pt x="593" y="1928"/>
                      </a:lnTo>
                      <a:lnTo>
                        <a:pt x="592" y="1928"/>
                      </a:lnTo>
                      <a:lnTo>
                        <a:pt x="592" y="1927"/>
                      </a:lnTo>
                      <a:lnTo>
                        <a:pt x="592" y="1927"/>
                      </a:lnTo>
                      <a:lnTo>
                        <a:pt x="591" y="1927"/>
                      </a:lnTo>
                      <a:lnTo>
                        <a:pt x="590" y="1926"/>
                      </a:lnTo>
                      <a:lnTo>
                        <a:pt x="590" y="1926"/>
                      </a:lnTo>
                      <a:lnTo>
                        <a:pt x="589" y="1926"/>
                      </a:lnTo>
                      <a:lnTo>
                        <a:pt x="589" y="1925"/>
                      </a:lnTo>
                      <a:lnTo>
                        <a:pt x="589" y="1925"/>
                      </a:lnTo>
                      <a:lnTo>
                        <a:pt x="588" y="1925"/>
                      </a:lnTo>
                      <a:lnTo>
                        <a:pt x="588" y="1924"/>
                      </a:lnTo>
                      <a:lnTo>
                        <a:pt x="587" y="1924"/>
                      </a:lnTo>
                      <a:lnTo>
                        <a:pt x="587" y="1924"/>
                      </a:lnTo>
                      <a:lnTo>
                        <a:pt x="579" y="1917"/>
                      </a:lnTo>
                      <a:lnTo>
                        <a:pt x="571" y="1911"/>
                      </a:lnTo>
                      <a:lnTo>
                        <a:pt x="564" y="1904"/>
                      </a:lnTo>
                      <a:lnTo>
                        <a:pt x="556" y="1898"/>
                      </a:lnTo>
                      <a:lnTo>
                        <a:pt x="549" y="1891"/>
                      </a:lnTo>
                      <a:lnTo>
                        <a:pt x="542" y="1885"/>
                      </a:lnTo>
                      <a:lnTo>
                        <a:pt x="535" y="1879"/>
                      </a:lnTo>
                      <a:lnTo>
                        <a:pt x="528" y="1872"/>
                      </a:lnTo>
                      <a:lnTo>
                        <a:pt x="521" y="1866"/>
                      </a:lnTo>
                      <a:lnTo>
                        <a:pt x="514" y="1859"/>
                      </a:lnTo>
                      <a:lnTo>
                        <a:pt x="508" y="1853"/>
                      </a:lnTo>
                      <a:lnTo>
                        <a:pt x="502" y="1846"/>
                      </a:lnTo>
                      <a:lnTo>
                        <a:pt x="496" y="1840"/>
                      </a:lnTo>
                      <a:lnTo>
                        <a:pt x="489" y="1833"/>
                      </a:lnTo>
                      <a:lnTo>
                        <a:pt x="483" y="1827"/>
                      </a:lnTo>
                      <a:lnTo>
                        <a:pt x="481" y="1824"/>
                      </a:lnTo>
                      <a:lnTo>
                        <a:pt x="477" y="1820"/>
                      </a:lnTo>
                      <a:lnTo>
                        <a:pt x="471" y="1814"/>
                      </a:lnTo>
                      <a:lnTo>
                        <a:pt x="465" y="1808"/>
                      </a:lnTo>
                      <a:lnTo>
                        <a:pt x="460" y="1801"/>
                      </a:lnTo>
                      <a:lnTo>
                        <a:pt x="454" y="1795"/>
                      </a:lnTo>
                      <a:lnTo>
                        <a:pt x="449" y="1788"/>
                      </a:lnTo>
                      <a:lnTo>
                        <a:pt x="443" y="1782"/>
                      </a:lnTo>
                      <a:lnTo>
                        <a:pt x="438" y="1775"/>
                      </a:lnTo>
                      <a:lnTo>
                        <a:pt x="433" y="1769"/>
                      </a:lnTo>
                      <a:lnTo>
                        <a:pt x="428" y="1762"/>
                      </a:lnTo>
                      <a:lnTo>
                        <a:pt x="423" y="1756"/>
                      </a:lnTo>
                      <a:lnTo>
                        <a:pt x="418" y="1750"/>
                      </a:lnTo>
                      <a:lnTo>
                        <a:pt x="413" y="1743"/>
                      </a:lnTo>
                      <a:lnTo>
                        <a:pt x="409" y="1736"/>
                      </a:lnTo>
                      <a:lnTo>
                        <a:pt x="404" y="1730"/>
                      </a:lnTo>
                      <a:lnTo>
                        <a:pt x="399" y="1724"/>
                      </a:lnTo>
                      <a:lnTo>
                        <a:pt x="395" y="1717"/>
                      </a:lnTo>
                      <a:lnTo>
                        <a:pt x="390" y="1711"/>
                      </a:lnTo>
                      <a:lnTo>
                        <a:pt x="386" y="1704"/>
                      </a:lnTo>
                      <a:lnTo>
                        <a:pt x="382" y="1698"/>
                      </a:lnTo>
                      <a:lnTo>
                        <a:pt x="378" y="1691"/>
                      </a:lnTo>
                      <a:lnTo>
                        <a:pt x="374" y="1685"/>
                      </a:lnTo>
                      <a:lnTo>
                        <a:pt x="370" y="1679"/>
                      </a:lnTo>
                      <a:lnTo>
                        <a:pt x="366" y="1672"/>
                      </a:lnTo>
                      <a:lnTo>
                        <a:pt x="362" y="1665"/>
                      </a:lnTo>
                      <a:lnTo>
                        <a:pt x="359" y="1659"/>
                      </a:lnTo>
                      <a:lnTo>
                        <a:pt x="355" y="1653"/>
                      </a:lnTo>
                      <a:lnTo>
                        <a:pt x="352" y="1646"/>
                      </a:lnTo>
                      <a:lnTo>
                        <a:pt x="348" y="1640"/>
                      </a:lnTo>
                      <a:lnTo>
                        <a:pt x="345" y="1633"/>
                      </a:lnTo>
                      <a:lnTo>
                        <a:pt x="341" y="1627"/>
                      </a:lnTo>
                      <a:lnTo>
                        <a:pt x="338" y="1620"/>
                      </a:lnTo>
                      <a:lnTo>
                        <a:pt x="335" y="1614"/>
                      </a:lnTo>
                      <a:lnTo>
                        <a:pt x="332" y="1607"/>
                      </a:lnTo>
                      <a:lnTo>
                        <a:pt x="329" y="1601"/>
                      </a:lnTo>
                      <a:lnTo>
                        <a:pt x="326" y="1594"/>
                      </a:lnTo>
                      <a:lnTo>
                        <a:pt x="323" y="1588"/>
                      </a:lnTo>
                      <a:lnTo>
                        <a:pt x="320" y="1582"/>
                      </a:lnTo>
                      <a:lnTo>
                        <a:pt x="317" y="1575"/>
                      </a:lnTo>
                      <a:lnTo>
                        <a:pt x="315" y="1568"/>
                      </a:lnTo>
                      <a:lnTo>
                        <a:pt x="312" y="1562"/>
                      </a:lnTo>
                      <a:lnTo>
                        <a:pt x="310" y="1556"/>
                      </a:lnTo>
                      <a:lnTo>
                        <a:pt x="307" y="1549"/>
                      </a:lnTo>
                      <a:lnTo>
                        <a:pt x="304" y="1543"/>
                      </a:lnTo>
                      <a:lnTo>
                        <a:pt x="302" y="1536"/>
                      </a:lnTo>
                      <a:lnTo>
                        <a:pt x="299" y="1530"/>
                      </a:lnTo>
                      <a:lnTo>
                        <a:pt x="297" y="1524"/>
                      </a:lnTo>
                      <a:lnTo>
                        <a:pt x="295" y="1517"/>
                      </a:lnTo>
                      <a:lnTo>
                        <a:pt x="292" y="1511"/>
                      </a:lnTo>
                      <a:lnTo>
                        <a:pt x="290" y="1504"/>
                      </a:lnTo>
                      <a:lnTo>
                        <a:pt x="288" y="1498"/>
                      </a:lnTo>
                      <a:lnTo>
                        <a:pt x="286" y="1491"/>
                      </a:lnTo>
                      <a:lnTo>
                        <a:pt x="283" y="1485"/>
                      </a:lnTo>
                      <a:lnTo>
                        <a:pt x="281" y="1478"/>
                      </a:lnTo>
                      <a:lnTo>
                        <a:pt x="279" y="1472"/>
                      </a:lnTo>
                      <a:lnTo>
                        <a:pt x="277" y="1465"/>
                      </a:lnTo>
                      <a:lnTo>
                        <a:pt x="275" y="1459"/>
                      </a:lnTo>
                      <a:lnTo>
                        <a:pt x="273" y="1453"/>
                      </a:lnTo>
                      <a:lnTo>
                        <a:pt x="271" y="1446"/>
                      </a:lnTo>
                      <a:lnTo>
                        <a:pt x="269" y="1439"/>
                      </a:lnTo>
                      <a:lnTo>
                        <a:pt x="267" y="1433"/>
                      </a:lnTo>
                      <a:lnTo>
                        <a:pt x="265" y="1427"/>
                      </a:lnTo>
                      <a:lnTo>
                        <a:pt x="263" y="1420"/>
                      </a:lnTo>
                      <a:lnTo>
                        <a:pt x="261" y="1414"/>
                      </a:lnTo>
                      <a:lnTo>
                        <a:pt x="259" y="1407"/>
                      </a:lnTo>
                      <a:lnTo>
                        <a:pt x="258" y="1401"/>
                      </a:lnTo>
                      <a:lnTo>
                        <a:pt x="256" y="1394"/>
                      </a:lnTo>
                      <a:lnTo>
                        <a:pt x="254" y="1388"/>
                      </a:lnTo>
                      <a:lnTo>
                        <a:pt x="252" y="1381"/>
                      </a:lnTo>
                      <a:lnTo>
                        <a:pt x="251" y="1375"/>
                      </a:lnTo>
                      <a:lnTo>
                        <a:pt x="249" y="1368"/>
                      </a:lnTo>
                      <a:lnTo>
                        <a:pt x="247" y="1362"/>
                      </a:lnTo>
                      <a:lnTo>
                        <a:pt x="246" y="1356"/>
                      </a:lnTo>
                      <a:lnTo>
                        <a:pt x="244" y="1349"/>
                      </a:lnTo>
                      <a:lnTo>
                        <a:pt x="242" y="1343"/>
                      </a:lnTo>
                      <a:lnTo>
                        <a:pt x="241" y="1336"/>
                      </a:lnTo>
                      <a:lnTo>
                        <a:pt x="239" y="1330"/>
                      </a:lnTo>
                      <a:lnTo>
                        <a:pt x="238" y="1324"/>
                      </a:lnTo>
                      <a:lnTo>
                        <a:pt x="236" y="1317"/>
                      </a:lnTo>
                      <a:lnTo>
                        <a:pt x="235" y="1310"/>
                      </a:lnTo>
                      <a:lnTo>
                        <a:pt x="233" y="1304"/>
                      </a:lnTo>
                      <a:lnTo>
                        <a:pt x="232" y="1298"/>
                      </a:lnTo>
                      <a:lnTo>
                        <a:pt x="230" y="1291"/>
                      </a:lnTo>
                      <a:lnTo>
                        <a:pt x="229" y="1288"/>
                      </a:lnTo>
                      <a:lnTo>
                        <a:pt x="229" y="1285"/>
                      </a:lnTo>
                      <a:lnTo>
                        <a:pt x="227" y="1278"/>
                      </a:lnTo>
                      <a:lnTo>
                        <a:pt x="226" y="1272"/>
                      </a:lnTo>
                      <a:lnTo>
                        <a:pt x="224" y="1265"/>
                      </a:lnTo>
                      <a:lnTo>
                        <a:pt x="223" y="1259"/>
                      </a:lnTo>
                      <a:lnTo>
                        <a:pt x="221" y="1252"/>
                      </a:lnTo>
                      <a:lnTo>
                        <a:pt x="220" y="1246"/>
                      </a:lnTo>
                      <a:lnTo>
                        <a:pt x="219" y="1239"/>
                      </a:lnTo>
                      <a:lnTo>
                        <a:pt x="218" y="1233"/>
                      </a:lnTo>
                      <a:lnTo>
                        <a:pt x="216" y="1227"/>
                      </a:lnTo>
                      <a:lnTo>
                        <a:pt x="215" y="1220"/>
                      </a:lnTo>
                      <a:lnTo>
                        <a:pt x="214" y="1213"/>
                      </a:lnTo>
                      <a:lnTo>
                        <a:pt x="212" y="1207"/>
                      </a:lnTo>
                      <a:lnTo>
                        <a:pt x="211" y="1201"/>
                      </a:lnTo>
                      <a:lnTo>
                        <a:pt x="210" y="1194"/>
                      </a:lnTo>
                      <a:lnTo>
                        <a:pt x="209" y="1188"/>
                      </a:lnTo>
                      <a:lnTo>
                        <a:pt x="207" y="1181"/>
                      </a:lnTo>
                      <a:lnTo>
                        <a:pt x="206" y="1175"/>
                      </a:lnTo>
                      <a:lnTo>
                        <a:pt x="205" y="1168"/>
                      </a:lnTo>
                      <a:lnTo>
                        <a:pt x="204" y="1162"/>
                      </a:lnTo>
                      <a:lnTo>
                        <a:pt x="202" y="1156"/>
                      </a:lnTo>
                      <a:lnTo>
                        <a:pt x="202" y="1149"/>
                      </a:lnTo>
                      <a:lnTo>
                        <a:pt x="200" y="1142"/>
                      </a:lnTo>
                      <a:lnTo>
                        <a:pt x="199" y="1136"/>
                      </a:lnTo>
                      <a:lnTo>
                        <a:pt x="198" y="1130"/>
                      </a:lnTo>
                      <a:lnTo>
                        <a:pt x="197" y="1123"/>
                      </a:lnTo>
                      <a:lnTo>
                        <a:pt x="196" y="1117"/>
                      </a:lnTo>
                      <a:lnTo>
                        <a:pt x="195" y="1110"/>
                      </a:lnTo>
                      <a:lnTo>
                        <a:pt x="194" y="1104"/>
                      </a:lnTo>
                      <a:lnTo>
                        <a:pt x="193" y="1097"/>
                      </a:lnTo>
                      <a:lnTo>
                        <a:pt x="191" y="1091"/>
                      </a:lnTo>
                      <a:lnTo>
                        <a:pt x="191" y="1084"/>
                      </a:lnTo>
                      <a:lnTo>
                        <a:pt x="189" y="1078"/>
                      </a:lnTo>
                      <a:lnTo>
                        <a:pt x="188" y="1072"/>
                      </a:lnTo>
                      <a:lnTo>
                        <a:pt x="187" y="1065"/>
                      </a:lnTo>
                      <a:lnTo>
                        <a:pt x="186" y="1059"/>
                      </a:lnTo>
                      <a:lnTo>
                        <a:pt x="186" y="1052"/>
                      </a:lnTo>
                      <a:lnTo>
                        <a:pt x="184" y="1046"/>
                      </a:lnTo>
                      <a:lnTo>
                        <a:pt x="184" y="1039"/>
                      </a:lnTo>
                      <a:lnTo>
                        <a:pt x="182" y="1033"/>
                      </a:lnTo>
                      <a:lnTo>
                        <a:pt x="181" y="1026"/>
                      </a:lnTo>
                      <a:lnTo>
                        <a:pt x="181" y="1020"/>
                      </a:lnTo>
                      <a:lnTo>
                        <a:pt x="180" y="1013"/>
                      </a:lnTo>
                      <a:lnTo>
                        <a:pt x="179" y="1007"/>
                      </a:lnTo>
                      <a:lnTo>
                        <a:pt x="178" y="1001"/>
                      </a:lnTo>
                      <a:lnTo>
                        <a:pt x="177" y="994"/>
                      </a:lnTo>
                      <a:lnTo>
                        <a:pt x="176" y="988"/>
                      </a:lnTo>
                      <a:lnTo>
                        <a:pt x="175" y="981"/>
                      </a:lnTo>
                      <a:lnTo>
                        <a:pt x="174" y="975"/>
                      </a:lnTo>
                      <a:lnTo>
                        <a:pt x="173" y="968"/>
                      </a:lnTo>
                      <a:lnTo>
                        <a:pt x="172" y="962"/>
                      </a:lnTo>
                      <a:lnTo>
                        <a:pt x="172" y="955"/>
                      </a:lnTo>
                      <a:lnTo>
                        <a:pt x="171" y="949"/>
                      </a:lnTo>
                      <a:lnTo>
                        <a:pt x="170" y="942"/>
                      </a:lnTo>
                      <a:lnTo>
                        <a:pt x="169" y="936"/>
                      </a:lnTo>
                      <a:lnTo>
                        <a:pt x="168" y="930"/>
                      </a:lnTo>
                      <a:lnTo>
                        <a:pt x="167" y="923"/>
                      </a:lnTo>
                      <a:lnTo>
                        <a:pt x="166" y="916"/>
                      </a:lnTo>
                      <a:lnTo>
                        <a:pt x="165" y="910"/>
                      </a:lnTo>
                      <a:lnTo>
                        <a:pt x="165" y="904"/>
                      </a:lnTo>
                      <a:lnTo>
                        <a:pt x="164" y="897"/>
                      </a:lnTo>
                      <a:lnTo>
                        <a:pt x="163" y="891"/>
                      </a:lnTo>
                      <a:lnTo>
                        <a:pt x="163" y="884"/>
                      </a:lnTo>
                      <a:lnTo>
                        <a:pt x="162" y="878"/>
                      </a:lnTo>
                      <a:lnTo>
                        <a:pt x="161" y="871"/>
                      </a:lnTo>
                      <a:lnTo>
                        <a:pt x="160" y="865"/>
                      </a:lnTo>
                      <a:lnTo>
                        <a:pt x="159" y="858"/>
                      </a:lnTo>
                      <a:lnTo>
                        <a:pt x="158" y="852"/>
                      </a:lnTo>
                      <a:lnTo>
                        <a:pt x="158" y="845"/>
                      </a:lnTo>
                      <a:lnTo>
                        <a:pt x="157" y="839"/>
                      </a:lnTo>
                      <a:lnTo>
                        <a:pt x="156" y="833"/>
                      </a:lnTo>
                      <a:lnTo>
                        <a:pt x="156" y="826"/>
                      </a:lnTo>
                      <a:lnTo>
                        <a:pt x="155" y="820"/>
                      </a:lnTo>
                      <a:lnTo>
                        <a:pt x="154" y="813"/>
                      </a:lnTo>
                      <a:lnTo>
                        <a:pt x="153" y="807"/>
                      </a:lnTo>
                      <a:lnTo>
                        <a:pt x="153" y="801"/>
                      </a:lnTo>
                      <a:lnTo>
                        <a:pt x="152" y="794"/>
                      </a:lnTo>
                      <a:lnTo>
                        <a:pt x="151" y="787"/>
                      </a:lnTo>
                      <a:lnTo>
                        <a:pt x="151" y="781"/>
                      </a:lnTo>
                      <a:lnTo>
                        <a:pt x="150" y="775"/>
                      </a:lnTo>
                      <a:lnTo>
                        <a:pt x="149" y="768"/>
                      </a:lnTo>
                      <a:lnTo>
                        <a:pt x="149" y="762"/>
                      </a:lnTo>
                      <a:lnTo>
                        <a:pt x="148" y="755"/>
                      </a:lnTo>
                      <a:lnTo>
                        <a:pt x="147" y="749"/>
                      </a:lnTo>
                      <a:lnTo>
                        <a:pt x="146" y="742"/>
                      </a:lnTo>
                      <a:lnTo>
                        <a:pt x="146" y="736"/>
                      </a:lnTo>
                      <a:lnTo>
                        <a:pt x="145" y="729"/>
                      </a:lnTo>
                      <a:lnTo>
                        <a:pt x="144" y="723"/>
                      </a:lnTo>
                      <a:lnTo>
                        <a:pt x="144" y="716"/>
                      </a:lnTo>
                      <a:lnTo>
                        <a:pt x="143" y="710"/>
                      </a:lnTo>
                      <a:lnTo>
                        <a:pt x="142" y="704"/>
                      </a:lnTo>
                      <a:lnTo>
                        <a:pt x="142" y="697"/>
                      </a:lnTo>
                      <a:lnTo>
                        <a:pt x="141" y="690"/>
                      </a:lnTo>
                      <a:lnTo>
                        <a:pt x="141" y="684"/>
                      </a:lnTo>
                      <a:lnTo>
                        <a:pt x="140" y="678"/>
                      </a:lnTo>
                      <a:lnTo>
                        <a:pt x="139" y="671"/>
                      </a:lnTo>
                      <a:lnTo>
                        <a:pt x="139" y="665"/>
                      </a:lnTo>
                      <a:lnTo>
                        <a:pt x="138" y="658"/>
                      </a:lnTo>
                      <a:lnTo>
                        <a:pt x="137" y="652"/>
                      </a:lnTo>
                      <a:lnTo>
                        <a:pt x="137" y="645"/>
                      </a:lnTo>
                      <a:lnTo>
                        <a:pt x="136" y="639"/>
                      </a:lnTo>
                      <a:lnTo>
                        <a:pt x="136" y="633"/>
                      </a:lnTo>
                      <a:lnTo>
                        <a:pt x="135" y="626"/>
                      </a:lnTo>
                      <a:lnTo>
                        <a:pt x="134" y="619"/>
                      </a:lnTo>
                      <a:lnTo>
                        <a:pt x="134" y="613"/>
                      </a:lnTo>
                      <a:lnTo>
                        <a:pt x="133" y="607"/>
                      </a:lnTo>
                      <a:lnTo>
                        <a:pt x="133" y="600"/>
                      </a:lnTo>
                      <a:lnTo>
                        <a:pt x="132" y="594"/>
                      </a:lnTo>
                      <a:lnTo>
                        <a:pt x="132" y="587"/>
                      </a:lnTo>
                      <a:lnTo>
                        <a:pt x="131" y="581"/>
                      </a:lnTo>
                      <a:lnTo>
                        <a:pt x="131" y="575"/>
                      </a:lnTo>
                      <a:lnTo>
                        <a:pt x="130" y="568"/>
                      </a:lnTo>
                      <a:lnTo>
                        <a:pt x="130" y="561"/>
                      </a:lnTo>
                      <a:lnTo>
                        <a:pt x="129" y="555"/>
                      </a:lnTo>
                      <a:lnTo>
                        <a:pt x="128" y="549"/>
                      </a:lnTo>
                      <a:lnTo>
                        <a:pt x="128" y="542"/>
                      </a:lnTo>
                      <a:lnTo>
                        <a:pt x="127" y="536"/>
                      </a:lnTo>
                      <a:lnTo>
                        <a:pt x="127" y="529"/>
                      </a:lnTo>
                      <a:lnTo>
                        <a:pt x="126" y="523"/>
                      </a:lnTo>
                      <a:lnTo>
                        <a:pt x="126" y="516"/>
                      </a:lnTo>
                      <a:lnTo>
                        <a:pt x="125" y="510"/>
                      </a:lnTo>
                      <a:lnTo>
                        <a:pt x="125" y="503"/>
                      </a:lnTo>
                      <a:lnTo>
                        <a:pt x="124" y="497"/>
                      </a:lnTo>
                      <a:lnTo>
                        <a:pt x="124" y="490"/>
                      </a:lnTo>
                      <a:lnTo>
                        <a:pt x="123" y="484"/>
                      </a:lnTo>
                      <a:lnTo>
                        <a:pt x="123" y="478"/>
                      </a:lnTo>
                      <a:lnTo>
                        <a:pt x="122" y="471"/>
                      </a:lnTo>
                      <a:lnTo>
                        <a:pt x="122" y="465"/>
                      </a:lnTo>
                      <a:lnTo>
                        <a:pt x="121" y="458"/>
                      </a:lnTo>
                      <a:lnTo>
                        <a:pt x="121" y="452"/>
                      </a:lnTo>
                      <a:lnTo>
                        <a:pt x="120" y="445"/>
                      </a:lnTo>
                      <a:lnTo>
                        <a:pt x="120" y="439"/>
                      </a:lnTo>
                      <a:lnTo>
                        <a:pt x="119" y="432"/>
                      </a:lnTo>
                      <a:lnTo>
                        <a:pt x="119" y="426"/>
                      </a:lnTo>
                      <a:lnTo>
                        <a:pt x="118" y="419"/>
                      </a:lnTo>
                      <a:lnTo>
                        <a:pt x="118" y="413"/>
                      </a:lnTo>
                      <a:lnTo>
                        <a:pt x="117" y="407"/>
                      </a:lnTo>
                      <a:lnTo>
                        <a:pt x="117" y="400"/>
                      </a:lnTo>
                      <a:lnTo>
                        <a:pt x="116" y="393"/>
                      </a:lnTo>
                      <a:lnTo>
                        <a:pt x="116" y="387"/>
                      </a:lnTo>
                      <a:lnTo>
                        <a:pt x="116" y="381"/>
                      </a:lnTo>
                      <a:lnTo>
                        <a:pt x="115" y="374"/>
                      </a:lnTo>
                      <a:lnTo>
                        <a:pt x="115" y="368"/>
                      </a:lnTo>
                      <a:lnTo>
                        <a:pt x="114" y="361"/>
                      </a:lnTo>
                      <a:lnTo>
                        <a:pt x="114" y="355"/>
                      </a:lnTo>
                      <a:lnTo>
                        <a:pt x="113" y="348"/>
                      </a:lnTo>
                      <a:lnTo>
                        <a:pt x="113" y="342"/>
                      </a:lnTo>
                      <a:lnTo>
                        <a:pt x="112" y="335"/>
                      </a:lnTo>
                      <a:lnTo>
                        <a:pt x="112" y="329"/>
                      </a:lnTo>
                      <a:lnTo>
                        <a:pt x="111" y="323"/>
                      </a:lnTo>
                      <a:lnTo>
                        <a:pt x="111" y="316"/>
                      </a:lnTo>
                      <a:lnTo>
                        <a:pt x="111" y="310"/>
                      </a:lnTo>
                      <a:lnTo>
                        <a:pt x="110" y="303"/>
                      </a:lnTo>
                      <a:lnTo>
                        <a:pt x="110" y="297"/>
                      </a:lnTo>
                      <a:lnTo>
                        <a:pt x="109" y="290"/>
                      </a:lnTo>
                      <a:lnTo>
                        <a:pt x="109" y="284"/>
                      </a:lnTo>
                      <a:lnTo>
                        <a:pt x="109" y="278"/>
                      </a:lnTo>
                      <a:lnTo>
                        <a:pt x="108" y="271"/>
                      </a:lnTo>
                      <a:lnTo>
                        <a:pt x="108" y="264"/>
                      </a:lnTo>
                      <a:lnTo>
                        <a:pt x="107" y="258"/>
                      </a:lnTo>
                      <a:lnTo>
                        <a:pt x="107" y="252"/>
                      </a:lnTo>
                      <a:lnTo>
                        <a:pt x="106" y="245"/>
                      </a:lnTo>
                      <a:lnTo>
                        <a:pt x="106" y="239"/>
                      </a:lnTo>
                      <a:lnTo>
                        <a:pt x="106" y="232"/>
                      </a:lnTo>
                      <a:lnTo>
                        <a:pt x="105" y="226"/>
                      </a:lnTo>
                      <a:lnTo>
                        <a:pt x="105" y="219"/>
                      </a:lnTo>
                      <a:lnTo>
                        <a:pt x="104" y="213"/>
                      </a:lnTo>
                      <a:lnTo>
                        <a:pt x="104" y="206"/>
                      </a:lnTo>
                      <a:lnTo>
                        <a:pt x="104" y="200"/>
                      </a:lnTo>
                      <a:lnTo>
                        <a:pt x="103" y="193"/>
                      </a:lnTo>
                      <a:lnTo>
                        <a:pt x="103" y="187"/>
                      </a:lnTo>
                      <a:lnTo>
                        <a:pt x="102" y="181"/>
                      </a:lnTo>
                      <a:lnTo>
                        <a:pt x="102" y="174"/>
                      </a:lnTo>
                      <a:lnTo>
                        <a:pt x="102" y="167"/>
                      </a:lnTo>
                      <a:lnTo>
                        <a:pt x="102" y="161"/>
                      </a:lnTo>
                      <a:lnTo>
                        <a:pt x="101" y="155"/>
                      </a:lnTo>
                      <a:lnTo>
                        <a:pt x="101" y="148"/>
                      </a:lnTo>
                      <a:lnTo>
                        <a:pt x="100" y="142"/>
                      </a:lnTo>
                      <a:lnTo>
                        <a:pt x="100" y="135"/>
                      </a:lnTo>
                      <a:lnTo>
                        <a:pt x="99" y="129"/>
                      </a:lnTo>
                      <a:lnTo>
                        <a:pt x="99" y="122"/>
                      </a:lnTo>
                      <a:lnTo>
                        <a:pt x="99" y="116"/>
                      </a:lnTo>
                      <a:lnTo>
                        <a:pt x="98" y="110"/>
                      </a:lnTo>
                      <a:lnTo>
                        <a:pt x="98" y="103"/>
                      </a:lnTo>
                      <a:lnTo>
                        <a:pt x="98" y="96"/>
                      </a:lnTo>
                      <a:lnTo>
                        <a:pt x="97" y="90"/>
                      </a:lnTo>
                      <a:lnTo>
                        <a:pt x="97" y="84"/>
                      </a:lnTo>
                      <a:lnTo>
                        <a:pt x="97" y="77"/>
                      </a:lnTo>
                      <a:lnTo>
                        <a:pt x="96" y="71"/>
                      </a:lnTo>
                      <a:lnTo>
                        <a:pt x="96" y="64"/>
                      </a:lnTo>
                      <a:lnTo>
                        <a:pt x="95" y="58"/>
                      </a:lnTo>
                      <a:lnTo>
                        <a:pt x="95" y="52"/>
                      </a:lnTo>
                      <a:lnTo>
                        <a:pt x="95" y="45"/>
                      </a:lnTo>
                      <a:lnTo>
                        <a:pt x="95" y="38"/>
                      </a:lnTo>
                      <a:lnTo>
                        <a:pt x="94" y="32"/>
                      </a:lnTo>
                      <a:lnTo>
                        <a:pt x="94" y="26"/>
                      </a:lnTo>
                      <a:lnTo>
                        <a:pt x="93" y="19"/>
                      </a:lnTo>
                      <a:lnTo>
                        <a:pt x="93" y="13"/>
                      </a:lnTo>
                      <a:lnTo>
                        <a:pt x="93" y="6"/>
                      </a:lnTo>
                      <a:lnTo>
                        <a:pt x="92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1" y="26"/>
                      </a:lnTo>
                      <a:lnTo>
                        <a:pt x="1" y="32"/>
                      </a:lnTo>
                      <a:lnTo>
                        <a:pt x="2" y="38"/>
                      </a:lnTo>
                      <a:lnTo>
                        <a:pt x="2" y="45"/>
                      </a:lnTo>
                      <a:lnTo>
                        <a:pt x="3" y="52"/>
                      </a:lnTo>
                      <a:lnTo>
                        <a:pt x="3" y="58"/>
                      </a:lnTo>
                      <a:lnTo>
                        <a:pt x="3" y="64"/>
                      </a:lnTo>
                      <a:lnTo>
                        <a:pt x="3" y="71"/>
                      </a:lnTo>
                      <a:lnTo>
                        <a:pt x="4" y="77"/>
                      </a:lnTo>
                      <a:lnTo>
                        <a:pt x="4" y="84"/>
                      </a:lnTo>
                      <a:lnTo>
                        <a:pt x="5" y="90"/>
                      </a:lnTo>
                      <a:lnTo>
                        <a:pt x="5" y="96"/>
                      </a:lnTo>
                      <a:lnTo>
                        <a:pt x="5" y="103"/>
                      </a:lnTo>
                      <a:lnTo>
                        <a:pt x="6" y="110"/>
                      </a:lnTo>
                      <a:lnTo>
                        <a:pt x="6" y="116"/>
                      </a:lnTo>
                      <a:lnTo>
                        <a:pt x="6" y="122"/>
                      </a:lnTo>
                      <a:lnTo>
                        <a:pt x="7" y="129"/>
                      </a:lnTo>
                      <a:lnTo>
                        <a:pt x="7" y="135"/>
                      </a:lnTo>
                      <a:lnTo>
                        <a:pt x="7" y="142"/>
                      </a:lnTo>
                      <a:lnTo>
                        <a:pt x="8" y="148"/>
                      </a:lnTo>
                      <a:lnTo>
                        <a:pt x="8" y="155"/>
                      </a:lnTo>
                      <a:lnTo>
                        <a:pt x="8" y="161"/>
                      </a:lnTo>
                      <a:lnTo>
                        <a:pt x="9" y="167"/>
                      </a:lnTo>
                      <a:lnTo>
                        <a:pt x="9" y="174"/>
                      </a:lnTo>
                      <a:lnTo>
                        <a:pt x="9" y="181"/>
                      </a:lnTo>
                      <a:lnTo>
                        <a:pt x="10" y="187"/>
                      </a:lnTo>
                      <a:lnTo>
                        <a:pt x="10" y="193"/>
                      </a:lnTo>
                      <a:lnTo>
                        <a:pt x="10" y="200"/>
                      </a:lnTo>
                      <a:lnTo>
                        <a:pt x="11" y="206"/>
                      </a:lnTo>
                      <a:lnTo>
                        <a:pt x="11" y="213"/>
                      </a:lnTo>
                      <a:lnTo>
                        <a:pt x="12" y="219"/>
                      </a:lnTo>
                      <a:lnTo>
                        <a:pt x="12" y="226"/>
                      </a:lnTo>
                      <a:lnTo>
                        <a:pt x="13" y="232"/>
                      </a:lnTo>
                      <a:lnTo>
                        <a:pt x="13" y="239"/>
                      </a:lnTo>
                      <a:lnTo>
                        <a:pt x="13" y="245"/>
                      </a:lnTo>
                      <a:lnTo>
                        <a:pt x="13" y="252"/>
                      </a:lnTo>
                      <a:lnTo>
                        <a:pt x="14" y="258"/>
                      </a:lnTo>
                      <a:lnTo>
                        <a:pt x="14" y="264"/>
                      </a:lnTo>
                      <a:lnTo>
                        <a:pt x="15" y="271"/>
                      </a:lnTo>
                      <a:lnTo>
                        <a:pt x="15" y="278"/>
                      </a:lnTo>
                      <a:lnTo>
                        <a:pt x="15" y="284"/>
                      </a:lnTo>
                      <a:lnTo>
                        <a:pt x="16" y="290"/>
                      </a:lnTo>
                      <a:lnTo>
                        <a:pt x="16" y="297"/>
                      </a:lnTo>
                      <a:lnTo>
                        <a:pt x="17" y="303"/>
                      </a:lnTo>
                      <a:lnTo>
                        <a:pt x="17" y="310"/>
                      </a:lnTo>
                      <a:lnTo>
                        <a:pt x="17" y="316"/>
                      </a:lnTo>
                      <a:lnTo>
                        <a:pt x="18" y="323"/>
                      </a:lnTo>
                      <a:lnTo>
                        <a:pt x="18" y="329"/>
                      </a:lnTo>
                      <a:lnTo>
                        <a:pt x="19" y="335"/>
                      </a:lnTo>
                      <a:lnTo>
                        <a:pt x="19" y="342"/>
                      </a:lnTo>
                      <a:lnTo>
                        <a:pt x="20" y="348"/>
                      </a:lnTo>
                      <a:lnTo>
                        <a:pt x="20" y="355"/>
                      </a:lnTo>
                      <a:lnTo>
                        <a:pt x="20" y="361"/>
                      </a:lnTo>
                      <a:lnTo>
                        <a:pt x="21" y="368"/>
                      </a:lnTo>
                      <a:lnTo>
                        <a:pt x="21" y="374"/>
                      </a:lnTo>
                      <a:lnTo>
                        <a:pt x="22" y="381"/>
                      </a:lnTo>
                      <a:lnTo>
                        <a:pt x="22" y="387"/>
                      </a:lnTo>
                      <a:lnTo>
                        <a:pt x="22" y="393"/>
                      </a:lnTo>
                      <a:lnTo>
                        <a:pt x="23" y="400"/>
                      </a:lnTo>
                      <a:lnTo>
                        <a:pt x="23" y="407"/>
                      </a:lnTo>
                      <a:lnTo>
                        <a:pt x="24" y="413"/>
                      </a:lnTo>
                      <a:lnTo>
                        <a:pt x="24" y="419"/>
                      </a:lnTo>
                      <a:lnTo>
                        <a:pt x="24" y="426"/>
                      </a:lnTo>
                      <a:lnTo>
                        <a:pt x="25" y="432"/>
                      </a:lnTo>
                      <a:lnTo>
                        <a:pt x="25" y="439"/>
                      </a:lnTo>
                      <a:lnTo>
                        <a:pt x="26" y="445"/>
                      </a:lnTo>
                      <a:lnTo>
                        <a:pt x="27" y="452"/>
                      </a:lnTo>
                      <a:lnTo>
                        <a:pt x="27" y="458"/>
                      </a:lnTo>
                      <a:lnTo>
                        <a:pt x="27" y="465"/>
                      </a:lnTo>
                      <a:lnTo>
                        <a:pt x="28" y="471"/>
                      </a:lnTo>
                      <a:lnTo>
                        <a:pt x="28" y="478"/>
                      </a:lnTo>
                      <a:lnTo>
                        <a:pt x="29" y="484"/>
                      </a:lnTo>
                      <a:lnTo>
                        <a:pt x="29" y="490"/>
                      </a:lnTo>
                      <a:lnTo>
                        <a:pt x="30" y="497"/>
                      </a:lnTo>
                      <a:lnTo>
                        <a:pt x="30" y="503"/>
                      </a:lnTo>
                      <a:lnTo>
                        <a:pt x="31" y="510"/>
                      </a:lnTo>
                      <a:lnTo>
                        <a:pt x="31" y="516"/>
                      </a:lnTo>
                      <a:lnTo>
                        <a:pt x="31" y="523"/>
                      </a:lnTo>
                      <a:lnTo>
                        <a:pt x="32" y="529"/>
                      </a:lnTo>
                      <a:lnTo>
                        <a:pt x="33" y="536"/>
                      </a:lnTo>
                      <a:lnTo>
                        <a:pt x="33" y="542"/>
                      </a:lnTo>
                      <a:lnTo>
                        <a:pt x="34" y="549"/>
                      </a:lnTo>
                      <a:lnTo>
                        <a:pt x="34" y="555"/>
                      </a:lnTo>
                      <a:lnTo>
                        <a:pt x="34" y="561"/>
                      </a:lnTo>
                      <a:lnTo>
                        <a:pt x="35" y="568"/>
                      </a:lnTo>
                      <a:lnTo>
                        <a:pt x="36" y="575"/>
                      </a:lnTo>
                      <a:lnTo>
                        <a:pt x="36" y="581"/>
                      </a:lnTo>
                      <a:lnTo>
                        <a:pt x="37" y="587"/>
                      </a:lnTo>
                      <a:lnTo>
                        <a:pt x="37" y="594"/>
                      </a:lnTo>
                      <a:lnTo>
                        <a:pt x="38" y="600"/>
                      </a:lnTo>
                      <a:lnTo>
                        <a:pt x="38" y="607"/>
                      </a:lnTo>
                      <a:lnTo>
                        <a:pt x="39" y="613"/>
                      </a:lnTo>
                      <a:lnTo>
                        <a:pt x="39" y="619"/>
                      </a:lnTo>
                      <a:lnTo>
                        <a:pt x="40" y="626"/>
                      </a:lnTo>
                      <a:lnTo>
                        <a:pt x="41" y="633"/>
                      </a:lnTo>
                      <a:lnTo>
                        <a:pt x="41" y="639"/>
                      </a:lnTo>
                      <a:lnTo>
                        <a:pt x="41" y="645"/>
                      </a:lnTo>
                      <a:lnTo>
                        <a:pt x="42" y="652"/>
                      </a:lnTo>
                      <a:lnTo>
                        <a:pt x="43" y="658"/>
                      </a:lnTo>
                      <a:lnTo>
                        <a:pt x="43" y="665"/>
                      </a:lnTo>
                      <a:lnTo>
                        <a:pt x="44" y="671"/>
                      </a:lnTo>
                      <a:lnTo>
                        <a:pt x="44" y="678"/>
                      </a:lnTo>
                      <a:lnTo>
                        <a:pt x="45" y="684"/>
                      </a:lnTo>
                      <a:lnTo>
                        <a:pt x="45" y="690"/>
                      </a:lnTo>
                      <a:lnTo>
                        <a:pt x="46" y="697"/>
                      </a:lnTo>
                      <a:lnTo>
                        <a:pt x="47" y="704"/>
                      </a:lnTo>
                      <a:lnTo>
                        <a:pt x="47" y="710"/>
                      </a:lnTo>
                      <a:lnTo>
                        <a:pt x="48" y="716"/>
                      </a:lnTo>
                      <a:lnTo>
                        <a:pt x="48" y="723"/>
                      </a:lnTo>
                      <a:lnTo>
                        <a:pt x="49" y="729"/>
                      </a:lnTo>
                      <a:lnTo>
                        <a:pt x="50" y="736"/>
                      </a:lnTo>
                      <a:lnTo>
                        <a:pt x="50" y="742"/>
                      </a:lnTo>
                      <a:lnTo>
                        <a:pt x="51" y="749"/>
                      </a:lnTo>
                      <a:lnTo>
                        <a:pt x="52" y="755"/>
                      </a:lnTo>
                      <a:lnTo>
                        <a:pt x="52" y="762"/>
                      </a:lnTo>
                      <a:lnTo>
                        <a:pt x="53" y="768"/>
                      </a:lnTo>
                      <a:lnTo>
                        <a:pt x="53" y="775"/>
                      </a:lnTo>
                      <a:lnTo>
                        <a:pt x="54" y="781"/>
                      </a:lnTo>
                      <a:lnTo>
                        <a:pt x="55" y="787"/>
                      </a:lnTo>
                      <a:lnTo>
                        <a:pt x="55" y="794"/>
                      </a:lnTo>
                      <a:lnTo>
                        <a:pt x="56" y="801"/>
                      </a:lnTo>
                      <a:lnTo>
                        <a:pt x="57" y="807"/>
                      </a:lnTo>
                      <a:lnTo>
                        <a:pt x="57" y="813"/>
                      </a:lnTo>
                      <a:lnTo>
                        <a:pt x="58" y="820"/>
                      </a:lnTo>
                      <a:lnTo>
                        <a:pt x="59" y="826"/>
                      </a:lnTo>
                      <a:lnTo>
                        <a:pt x="59" y="833"/>
                      </a:lnTo>
                      <a:lnTo>
                        <a:pt x="60" y="839"/>
                      </a:lnTo>
                      <a:lnTo>
                        <a:pt x="61" y="845"/>
                      </a:lnTo>
                      <a:lnTo>
                        <a:pt x="62" y="852"/>
                      </a:lnTo>
                      <a:lnTo>
                        <a:pt x="62" y="858"/>
                      </a:lnTo>
                      <a:lnTo>
                        <a:pt x="63" y="865"/>
                      </a:lnTo>
                      <a:lnTo>
                        <a:pt x="64" y="871"/>
                      </a:lnTo>
                      <a:lnTo>
                        <a:pt x="64" y="878"/>
                      </a:lnTo>
                      <a:lnTo>
                        <a:pt x="65" y="884"/>
                      </a:lnTo>
                      <a:lnTo>
                        <a:pt x="66" y="891"/>
                      </a:lnTo>
                      <a:lnTo>
                        <a:pt x="66" y="897"/>
                      </a:lnTo>
                      <a:lnTo>
                        <a:pt x="67" y="904"/>
                      </a:lnTo>
                      <a:lnTo>
                        <a:pt x="68" y="910"/>
                      </a:lnTo>
                      <a:lnTo>
                        <a:pt x="69" y="916"/>
                      </a:lnTo>
                      <a:lnTo>
                        <a:pt x="70" y="923"/>
                      </a:lnTo>
                      <a:lnTo>
                        <a:pt x="71" y="930"/>
                      </a:lnTo>
                      <a:lnTo>
                        <a:pt x="71" y="936"/>
                      </a:lnTo>
                      <a:lnTo>
                        <a:pt x="72" y="942"/>
                      </a:lnTo>
                      <a:lnTo>
                        <a:pt x="73" y="949"/>
                      </a:lnTo>
                      <a:lnTo>
                        <a:pt x="74" y="955"/>
                      </a:lnTo>
                      <a:lnTo>
                        <a:pt x="75" y="962"/>
                      </a:lnTo>
                      <a:lnTo>
                        <a:pt x="75" y="968"/>
                      </a:lnTo>
                      <a:lnTo>
                        <a:pt x="76" y="975"/>
                      </a:lnTo>
                      <a:lnTo>
                        <a:pt x="77" y="981"/>
                      </a:lnTo>
                      <a:lnTo>
                        <a:pt x="78" y="988"/>
                      </a:lnTo>
                      <a:lnTo>
                        <a:pt x="79" y="994"/>
                      </a:lnTo>
                      <a:lnTo>
                        <a:pt x="80" y="1001"/>
                      </a:lnTo>
                      <a:lnTo>
                        <a:pt x="81" y="1007"/>
                      </a:lnTo>
                      <a:lnTo>
                        <a:pt x="81" y="1013"/>
                      </a:lnTo>
                      <a:lnTo>
                        <a:pt x="82" y="1020"/>
                      </a:lnTo>
                      <a:lnTo>
                        <a:pt x="83" y="1026"/>
                      </a:lnTo>
                      <a:lnTo>
                        <a:pt x="84" y="1033"/>
                      </a:lnTo>
                      <a:lnTo>
                        <a:pt x="85" y="1039"/>
                      </a:lnTo>
                      <a:lnTo>
                        <a:pt x="86" y="1046"/>
                      </a:lnTo>
                      <a:lnTo>
                        <a:pt x="87" y="1052"/>
                      </a:lnTo>
                      <a:lnTo>
                        <a:pt x="88" y="1059"/>
                      </a:lnTo>
                      <a:lnTo>
                        <a:pt x="89" y="1065"/>
                      </a:lnTo>
                      <a:lnTo>
                        <a:pt x="90" y="1072"/>
                      </a:lnTo>
                      <a:lnTo>
                        <a:pt x="90" y="1078"/>
                      </a:lnTo>
                      <a:lnTo>
                        <a:pt x="92" y="1084"/>
                      </a:lnTo>
                      <a:lnTo>
                        <a:pt x="92" y="1091"/>
                      </a:lnTo>
                      <a:lnTo>
                        <a:pt x="93" y="1097"/>
                      </a:lnTo>
                      <a:lnTo>
                        <a:pt x="95" y="1104"/>
                      </a:lnTo>
                      <a:lnTo>
                        <a:pt x="95" y="1110"/>
                      </a:lnTo>
                      <a:lnTo>
                        <a:pt x="97" y="1117"/>
                      </a:lnTo>
                      <a:lnTo>
                        <a:pt x="97" y="1123"/>
                      </a:lnTo>
                      <a:lnTo>
                        <a:pt x="99" y="1130"/>
                      </a:lnTo>
                      <a:lnTo>
                        <a:pt x="99" y="1136"/>
                      </a:lnTo>
                      <a:lnTo>
                        <a:pt x="101" y="1142"/>
                      </a:lnTo>
                      <a:lnTo>
                        <a:pt x="102" y="1149"/>
                      </a:lnTo>
                      <a:lnTo>
                        <a:pt x="103" y="1156"/>
                      </a:lnTo>
                      <a:lnTo>
                        <a:pt x="104" y="1162"/>
                      </a:lnTo>
                      <a:lnTo>
                        <a:pt x="105" y="1168"/>
                      </a:lnTo>
                      <a:lnTo>
                        <a:pt x="106" y="1175"/>
                      </a:lnTo>
                      <a:lnTo>
                        <a:pt x="107" y="1181"/>
                      </a:lnTo>
                      <a:lnTo>
                        <a:pt x="109" y="1188"/>
                      </a:lnTo>
                      <a:lnTo>
                        <a:pt x="109" y="1194"/>
                      </a:lnTo>
                      <a:lnTo>
                        <a:pt x="111" y="1201"/>
                      </a:lnTo>
                      <a:lnTo>
                        <a:pt x="112" y="1207"/>
                      </a:lnTo>
                      <a:lnTo>
                        <a:pt x="113" y="1213"/>
                      </a:lnTo>
                      <a:lnTo>
                        <a:pt x="114" y="1220"/>
                      </a:lnTo>
                      <a:lnTo>
                        <a:pt x="116" y="1227"/>
                      </a:lnTo>
                      <a:lnTo>
                        <a:pt x="117" y="1233"/>
                      </a:lnTo>
                      <a:lnTo>
                        <a:pt x="118" y="1239"/>
                      </a:lnTo>
                      <a:lnTo>
                        <a:pt x="119" y="1246"/>
                      </a:lnTo>
                      <a:lnTo>
                        <a:pt x="120" y="1252"/>
                      </a:lnTo>
                      <a:lnTo>
                        <a:pt x="122" y="1259"/>
                      </a:lnTo>
                      <a:lnTo>
                        <a:pt x="123" y="1265"/>
                      </a:lnTo>
                      <a:lnTo>
                        <a:pt x="124" y="1272"/>
                      </a:lnTo>
                      <a:lnTo>
                        <a:pt x="126" y="1278"/>
                      </a:lnTo>
                      <a:lnTo>
                        <a:pt x="127" y="1285"/>
                      </a:lnTo>
                      <a:lnTo>
                        <a:pt x="128" y="1291"/>
                      </a:lnTo>
                      <a:lnTo>
                        <a:pt x="130" y="1298"/>
                      </a:lnTo>
                      <a:lnTo>
                        <a:pt x="131" y="1304"/>
                      </a:lnTo>
                      <a:lnTo>
                        <a:pt x="132" y="1310"/>
                      </a:lnTo>
                      <a:lnTo>
                        <a:pt x="134" y="1317"/>
                      </a:lnTo>
                      <a:lnTo>
                        <a:pt x="135" y="1324"/>
                      </a:lnTo>
                      <a:lnTo>
                        <a:pt x="137" y="1330"/>
                      </a:lnTo>
                      <a:lnTo>
                        <a:pt x="138" y="1336"/>
                      </a:lnTo>
                      <a:lnTo>
                        <a:pt x="140" y="1343"/>
                      </a:lnTo>
                      <a:lnTo>
                        <a:pt x="141" y="1349"/>
                      </a:lnTo>
                      <a:lnTo>
                        <a:pt x="143" y="1356"/>
                      </a:lnTo>
                      <a:lnTo>
                        <a:pt x="144" y="1362"/>
                      </a:lnTo>
                      <a:lnTo>
                        <a:pt x="146" y="1368"/>
                      </a:lnTo>
                      <a:lnTo>
                        <a:pt x="147" y="1375"/>
                      </a:lnTo>
                      <a:lnTo>
                        <a:pt x="149" y="1381"/>
                      </a:lnTo>
                      <a:lnTo>
                        <a:pt x="151" y="1388"/>
                      </a:lnTo>
                      <a:lnTo>
                        <a:pt x="152" y="1394"/>
                      </a:lnTo>
                      <a:lnTo>
                        <a:pt x="154" y="1401"/>
                      </a:lnTo>
                      <a:lnTo>
                        <a:pt x="156" y="1407"/>
                      </a:lnTo>
                      <a:lnTo>
                        <a:pt x="158" y="1414"/>
                      </a:lnTo>
                      <a:lnTo>
                        <a:pt x="159" y="1420"/>
                      </a:lnTo>
                      <a:lnTo>
                        <a:pt x="161" y="1427"/>
                      </a:lnTo>
                      <a:lnTo>
                        <a:pt x="163" y="1433"/>
                      </a:lnTo>
                      <a:lnTo>
                        <a:pt x="165" y="1439"/>
                      </a:lnTo>
                      <a:lnTo>
                        <a:pt x="166" y="1446"/>
                      </a:lnTo>
                      <a:lnTo>
                        <a:pt x="168" y="1453"/>
                      </a:lnTo>
                      <a:lnTo>
                        <a:pt x="170" y="1459"/>
                      </a:lnTo>
                      <a:lnTo>
                        <a:pt x="172" y="1465"/>
                      </a:lnTo>
                      <a:lnTo>
                        <a:pt x="174" y="1472"/>
                      </a:lnTo>
                      <a:lnTo>
                        <a:pt x="176" y="1478"/>
                      </a:lnTo>
                      <a:lnTo>
                        <a:pt x="178" y="1485"/>
                      </a:lnTo>
                      <a:lnTo>
                        <a:pt x="180" y="1491"/>
                      </a:lnTo>
                      <a:lnTo>
                        <a:pt x="182" y="1498"/>
                      </a:lnTo>
                      <a:lnTo>
                        <a:pt x="184" y="1504"/>
                      </a:lnTo>
                      <a:lnTo>
                        <a:pt x="186" y="1511"/>
                      </a:lnTo>
                      <a:lnTo>
                        <a:pt x="188" y="1517"/>
                      </a:lnTo>
                      <a:lnTo>
                        <a:pt x="191" y="1524"/>
                      </a:lnTo>
                      <a:lnTo>
                        <a:pt x="193" y="1530"/>
                      </a:lnTo>
                      <a:lnTo>
                        <a:pt x="195" y="1536"/>
                      </a:lnTo>
                      <a:lnTo>
                        <a:pt x="198" y="1543"/>
                      </a:lnTo>
                      <a:lnTo>
                        <a:pt x="200" y="1549"/>
                      </a:lnTo>
                      <a:lnTo>
                        <a:pt x="202" y="1556"/>
                      </a:lnTo>
                      <a:lnTo>
                        <a:pt x="205" y="1562"/>
                      </a:lnTo>
                      <a:lnTo>
                        <a:pt x="207" y="1568"/>
                      </a:lnTo>
                      <a:lnTo>
                        <a:pt x="210" y="1575"/>
                      </a:lnTo>
                      <a:lnTo>
                        <a:pt x="212" y="1582"/>
                      </a:lnTo>
                      <a:lnTo>
                        <a:pt x="215" y="1588"/>
                      </a:lnTo>
                      <a:lnTo>
                        <a:pt x="218" y="1594"/>
                      </a:lnTo>
                      <a:lnTo>
                        <a:pt x="221" y="1601"/>
                      </a:lnTo>
                      <a:lnTo>
                        <a:pt x="223" y="1607"/>
                      </a:lnTo>
                      <a:lnTo>
                        <a:pt x="226" y="1614"/>
                      </a:lnTo>
                      <a:lnTo>
                        <a:pt x="229" y="1620"/>
                      </a:lnTo>
                      <a:close/>
                    </a:path>
                  </a:pathLst>
                </a:custGeom>
                <a:solidFill>
                  <a:srgbClr val="3EC98D"/>
                </a:solidFill>
                <a:ln w="12700">
                  <a:solidFill>
                    <a:srgbClr val="3EC98D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22">
                  <a:extLst>
                    <a:ext uri="{FF2B5EF4-FFF2-40B4-BE49-F238E27FC236}">
                      <a16:creationId xmlns:a16="http://schemas.microsoft.com/office/drawing/2014/main" id="{386557B6-B6BD-4357-B7F2-4595BDA866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100" y="0"/>
                  <a:ext cx="1368085" cy="3196804"/>
                </a:xfrm>
                <a:custGeom>
                  <a:avLst/>
                  <a:gdLst>
                    <a:gd name="T0" fmla="*/ 175 w 891"/>
                    <a:gd name="T1" fmla="*/ 1433 h 2082"/>
                    <a:gd name="T2" fmla="*/ 234 w 891"/>
                    <a:gd name="T3" fmla="*/ 1594 h 2082"/>
                    <a:gd name="T4" fmla="*/ 331 w 891"/>
                    <a:gd name="T5" fmla="*/ 1756 h 2082"/>
                    <a:gd name="T6" fmla="*/ 479 w 891"/>
                    <a:gd name="T7" fmla="*/ 1911 h 2082"/>
                    <a:gd name="T8" fmla="*/ 506 w 891"/>
                    <a:gd name="T9" fmla="*/ 1931 h 2082"/>
                    <a:gd name="T10" fmla="*/ 519 w 891"/>
                    <a:gd name="T11" fmla="*/ 1940 h 2082"/>
                    <a:gd name="T12" fmla="*/ 532 w 891"/>
                    <a:gd name="T13" fmla="*/ 1948 h 2082"/>
                    <a:gd name="T14" fmla="*/ 547 w 891"/>
                    <a:gd name="T15" fmla="*/ 1957 h 2082"/>
                    <a:gd name="T16" fmla="*/ 562 w 891"/>
                    <a:gd name="T17" fmla="*/ 1965 h 2082"/>
                    <a:gd name="T18" fmla="*/ 577 w 891"/>
                    <a:gd name="T19" fmla="*/ 1973 h 2082"/>
                    <a:gd name="T20" fmla="*/ 593 w 891"/>
                    <a:gd name="T21" fmla="*/ 1981 h 2082"/>
                    <a:gd name="T22" fmla="*/ 610 w 891"/>
                    <a:gd name="T23" fmla="*/ 1990 h 2082"/>
                    <a:gd name="T24" fmla="*/ 629 w 891"/>
                    <a:gd name="T25" fmla="*/ 1998 h 2082"/>
                    <a:gd name="T26" fmla="*/ 647 w 891"/>
                    <a:gd name="T27" fmla="*/ 2006 h 2082"/>
                    <a:gd name="T28" fmla="*/ 667 w 891"/>
                    <a:gd name="T29" fmla="*/ 2014 h 2082"/>
                    <a:gd name="T30" fmla="*/ 689 w 891"/>
                    <a:gd name="T31" fmla="*/ 2023 h 2082"/>
                    <a:gd name="T32" fmla="*/ 711 w 891"/>
                    <a:gd name="T33" fmla="*/ 2031 h 2082"/>
                    <a:gd name="T34" fmla="*/ 736 w 891"/>
                    <a:gd name="T35" fmla="*/ 2040 h 2082"/>
                    <a:gd name="T36" fmla="*/ 761 w 891"/>
                    <a:gd name="T37" fmla="*/ 2048 h 2082"/>
                    <a:gd name="T38" fmla="*/ 789 w 891"/>
                    <a:gd name="T39" fmla="*/ 2056 h 2082"/>
                    <a:gd name="T40" fmla="*/ 818 w 891"/>
                    <a:gd name="T41" fmla="*/ 2064 h 2082"/>
                    <a:gd name="T42" fmla="*/ 850 w 891"/>
                    <a:gd name="T43" fmla="*/ 2072 h 2082"/>
                    <a:gd name="T44" fmla="*/ 884 w 891"/>
                    <a:gd name="T45" fmla="*/ 2081 h 2082"/>
                    <a:gd name="T46" fmla="*/ 891 w 891"/>
                    <a:gd name="T47" fmla="*/ 2076 h 2082"/>
                    <a:gd name="T48" fmla="*/ 891 w 891"/>
                    <a:gd name="T49" fmla="*/ 2068 h 2082"/>
                    <a:gd name="T50" fmla="*/ 891 w 891"/>
                    <a:gd name="T51" fmla="*/ 2059 h 2082"/>
                    <a:gd name="T52" fmla="*/ 891 w 891"/>
                    <a:gd name="T53" fmla="*/ 2051 h 2082"/>
                    <a:gd name="T54" fmla="*/ 889 w 891"/>
                    <a:gd name="T55" fmla="*/ 2043 h 2082"/>
                    <a:gd name="T56" fmla="*/ 863 w 891"/>
                    <a:gd name="T57" fmla="*/ 2035 h 2082"/>
                    <a:gd name="T58" fmla="*/ 838 w 891"/>
                    <a:gd name="T59" fmla="*/ 2026 h 2082"/>
                    <a:gd name="T60" fmla="*/ 814 w 891"/>
                    <a:gd name="T61" fmla="*/ 2018 h 2082"/>
                    <a:gd name="T62" fmla="*/ 793 w 891"/>
                    <a:gd name="T63" fmla="*/ 2010 h 2082"/>
                    <a:gd name="T64" fmla="*/ 772 w 891"/>
                    <a:gd name="T65" fmla="*/ 2002 h 2082"/>
                    <a:gd name="T66" fmla="*/ 752 w 891"/>
                    <a:gd name="T67" fmla="*/ 1993 h 2082"/>
                    <a:gd name="T68" fmla="*/ 733 w 891"/>
                    <a:gd name="T69" fmla="*/ 1985 h 2082"/>
                    <a:gd name="T70" fmla="*/ 715 w 891"/>
                    <a:gd name="T71" fmla="*/ 1976 h 2082"/>
                    <a:gd name="T72" fmla="*/ 699 w 891"/>
                    <a:gd name="T73" fmla="*/ 1968 h 2082"/>
                    <a:gd name="T74" fmla="*/ 682 w 891"/>
                    <a:gd name="T75" fmla="*/ 1960 h 2082"/>
                    <a:gd name="T76" fmla="*/ 667 w 891"/>
                    <a:gd name="T77" fmla="*/ 1951 h 2082"/>
                    <a:gd name="T78" fmla="*/ 652 w 891"/>
                    <a:gd name="T79" fmla="*/ 1943 h 2082"/>
                    <a:gd name="T80" fmla="*/ 638 w 891"/>
                    <a:gd name="T81" fmla="*/ 1935 h 2082"/>
                    <a:gd name="T82" fmla="*/ 625 w 891"/>
                    <a:gd name="T83" fmla="*/ 1927 h 2082"/>
                    <a:gd name="T84" fmla="*/ 503 w 891"/>
                    <a:gd name="T85" fmla="*/ 1820 h 2082"/>
                    <a:gd name="T86" fmla="*/ 381 w 891"/>
                    <a:gd name="T87" fmla="*/ 1665 h 2082"/>
                    <a:gd name="T88" fmla="*/ 304 w 891"/>
                    <a:gd name="T89" fmla="*/ 1504 h 2082"/>
                    <a:gd name="T90" fmla="*/ 253 w 891"/>
                    <a:gd name="T91" fmla="*/ 1343 h 2082"/>
                    <a:gd name="T92" fmla="*/ 216 w 891"/>
                    <a:gd name="T93" fmla="*/ 1181 h 2082"/>
                    <a:gd name="T94" fmla="*/ 187 w 891"/>
                    <a:gd name="T95" fmla="*/ 1020 h 2082"/>
                    <a:gd name="T96" fmla="*/ 164 w 891"/>
                    <a:gd name="T97" fmla="*/ 858 h 2082"/>
                    <a:gd name="T98" fmla="*/ 146 w 891"/>
                    <a:gd name="T99" fmla="*/ 697 h 2082"/>
                    <a:gd name="T100" fmla="*/ 131 w 891"/>
                    <a:gd name="T101" fmla="*/ 542 h 2082"/>
                    <a:gd name="T102" fmla="*/ 117 w 891"/>
                    <a:gd name="T103" fmla="*/ 381 h 2082"/>
                    <a:gd name="T104" fmla="*/ 106 w 891"/>
                    <a:gd name="T105" fmla="*/ 219 h 2082"/>
                    <a:gd name="T106" fmla="*/ 96 w 891"/>
                    <a:gd name="T107" fmla="*/ 58 h 2082"/>
                    <a:gd name="T108" fmla="*/ 6 w 891"/>
                    <a:gd name="T109" fmla="*/ 96 h 2082"/>
                    <a:gd name="T110" fmla="*/ 15 w 891"/>
                    <a:gd name="T111" fmla="*/ 258 h 2082"/>
                    <a:gd name="T112" fmla="*/ 26 w 891"/>
                    <a:gd name="T113" fmla="*/ 419 h 2082"/>
                    <a:gd name="T114" fmla="*/ 39 w 891"/>
                    <a:gd name="T115" fmla="*/ 581 h 2082"/>
                    <a:gd name="T116" fmla="*/ 54 w 891"/>
                    <a:gd name="T117" fmla="*/ 742 h 2082"/>
                    <a:gd name="T118" fmla="*/ 73 w 891"/>
                    <a:gd name="T119" fmla="*/ 904 h 2082"/>
                    <a:gd name="T120" fmla="*/ 95 w 891"/>
                    <a:gd name="T121" fmla="*/ 1065 h 2082"/>
                    <a:gd name="T122" fmla="*/ 124 w 891"/>
                    <a:gd name="T123" fmla="*/ 1227 h 20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91" h="2082">
                      <a:moveTo>
                        <a:pt x="137" y="1285"/>
                      </a:moveTo>
                      <a:lnTo>
                        <a:pt x="137" y="1288"/>
                      </a:lnTo>
                      <a:lnTo>
                        <a:pt x="138" y="1291"/>
                      </a:lnTo>
                      <a:lnTo>
                        <a:pt x="140" y="1298"/>
                      </a:lnTo>
                      <a:lnTo>
                        <a:pt x="141" y="1304"/>
                      </a:lnTo>
                      <a:lnTo>
                        <a:pt x="143" y="1310"/>
                      </a:lnTo>
                      <a:lnTo>
                        <a:pt x="144" y="1317"/>
                      </a:lnTo>
                      <a:lnTo>
                        <a:pt x="146" y="1324"/>
                      </a:lnTo>
                      <a:lnTo>
                        <a:pt x="147" y="1330"/>
                      </a:lnTo>
                      <a:lnTo>
                        <a:pt x="149" y="1336"/>
                      </a:lnTo>
                      <a:lnTo>
                        <a:pt x="150" y="1343"/>
                      </a:lnTo>
                      <a:lnTo>
                        <a:pt x="152" y="1349"/>
                      </a:lnTo>
                      <a:lnTo>
                        <a:pt x="154" y="1356"/>
                      </a:lnTo>
                      <a:lnTo>
                        <a:pt x="155" y="1362"/>
                      </a:lnTo>
                      <a:lnTo>
                        <a:pt x="157" y="1368"/>
                      </a:lnTo>
                      <a:lnTo>
                        <a:pt x="159" y="1375"/>
                      </a:lnTo>
                      <a:lnTo>
                        <a:pt x="160" y="1381"/>
                      </a:lnTo>
                      <a:lnTo>
                        <a:pt x="162" y="1388"/>
                      </a:lnTo>
                      <a:lnTo>
                        <a:pt x="164" y="1394"/>
                      </a:lnTo>
                      <a:lnTo>
                        <a:pt x="166" y="1401"/>
                      </a:lnTo>
                      <a:lnTo>
                        <a:pt x="167" y="1407"/>
                      </a:lnTo>
                      <a:lnTo>
                        <a:pt x="169" y="1414"/>
                      </a:lnTo>
                      <a:lnTo>
                        <a:pt x="171" y="1420"/>
                      </a:lnTo>
                      <a:lnTo>
                        <a:pt x="173" y="1427"/>
                      </a:lnTo>
                      <a:lnTo>
                        <a:pt x="175" y="1433"/>
                      </a:lnTo>
                      <a:lnTo>
                        <a:pt x="177" y="1439"/>
                      </a:lnTo>
                      <a:lnTo>
                        <a:pt x="179" y="1446"/>
                      </a:lnTo>
                      <a:lnTo>
                        <a:pt x="181" y="1453"/>
                      </a:lnTo>
                      <a:lnTo>
                        <a:pt x="183" y="1459"/>
                      </a:lnTo>
                      <a:lnTo>
                        <a:pt x="185" y="1465"/>
                      </a:lnTo>
                      <a:lnTo>
                        <a:pt x="187" y="1472"/>
                      </a:lnTo>
                      <a:lnTo>
                        <a:pt x="189" y="1478"/>
                      </a:lnTo>
                      <a:lnTo>
                        <a:pt x="191" y="1485"/>
                      </a:lnTo>
                      <a:lnTo>
                        <a:pt x="194" y="1491"/>
                      </a:lnTo>
                      <a:lnTo>
                        <a:pt x="196" y="1498"/>
                      </a:lnTo>
                      <a:lnTo>
                        <a:pt x="198" y="1504"/>
                      </a:lnTo>
                      <a:lnTo>
                        <a:pt x="200" y="1511"/>
                      </a:lnTo>
                      <a:lnTo>
                        <a:pt x="203" y="1517"/>
                      </a:lnTo>
                      <a:lnTo>
                        <a:pt x="205" y="1524"/>
                      </a:lnTo>
                      <a:lnTo>
                        <a:pt x="207" y="1530"/>
                      </a:lnTo>
                      <a:lnTo>
                        <a:pt x="210" y="1536"/>
                      </a:lnTo>
                      <a:lnTo>
                        <a:pt x="212" y="1543"/>
                      </a:lnTo>
                      <a:lnTo>
                        <a:pt x="215" y="1549"/>
                      </a:lnTo>
                      <a:lnTo>
                        <a:pt x="218" y="1556"/>
                      </a:lnTo>
                      <a:lnTo>
                        <a:pt x="220" y="1562"/>
                      </a:lnTo>
                      <a:lnTo>
                        <a:pt x="223" y="1568"/>
                      </a:lnTo>
                      <a:lnTo>
                        <a:pt x="225" y="1575"/>
                      </a:lnTo>
                      <a:lnTo>
                        <a:pt x="228" y="1582"/>
                      </a:lnTo>
                      <a:lnTo>
                        <a:pt x="231" y="1588"/>
                      </a:lnTo>
                      <a:lnTo>
                        <a:pt x="234" y="1594"/>
                      </a:lnTo>
                      <a:lnTo>
                        <a:pt x="237" y="1601"/>
                      </a:lnTo>
                      <a:lnTo>
                        <a:pt x="240" y="1607"/>
                      </a:lnTo>
                      <a:lnTo>
                        <a:pt x="243" y="1614"/>
                      </a:lnTo>
                      <a:lnTo>
                        <a:pt x="246" y="1620"/>
                      </a:lnTo>
                      <a:lnTo>
                        <a:pt x="249" y="1627"/>
                      </a:lnTo>
                      <a:lnTo>
                        <a:pt x="253" y="1633"/>
                      </a:lnTo>
                      <a:lnTo>
                        <a:pt x="256" y="1640"/>
                      </a:lnTo>
                      <a:lnTo>
                        <a:pt x="260" y="1646"/>
                      </a:lnTo>
                      <a:lnTo>
                        <a:pt x="263" y="1653"/>
                      </a:lnTo>
                      <a:lnTo>
                        <a:pt x="267" y="1659"/>
                      </a:lnTo>
                      <a:lnTo>
                        <a:pt x="270" y="1665"/>
                      </a:lnTo>
                      <a:lnTo>
                        <a:pt x="274" y="1672"/>
                      </a:lnTo>
                      <a:lnTo>
                        <a:pt x="278" y="1679"/>
                      </a:lnTo>
                      <a:lnTo>
                        <a:pt x="282" y="1685"/>
                      </a:lnTo>
                      <a:lnTo>
                        <a:pt x="286" y="1691"/>
                      </a:lnTo>
                      <a:lnTo>
                        <a:pt x="290" y="1698"/>
                      </a:lnTo>
                      <a:lnTo>
                        <a:pt x="294" y="1704"/>
                      </a:lnTo>
                      <a:lnTo>
                        <a:pt x="298" y="1711"/>
                      </a:lnTo>
                      <a:lnTo>
                        <a:pt x="303" y="1717"/>
                      </a:lnTo>
                      <a:lnTo>
                        <a:pt x="307" y="1724"/>
                      </a:lnTo>
                      <a:lnTo>
                        <a:pt x="312" y="1730"/>
                      </a:lnTo>
                      <a:lnTo>
                        <a:pt x="317" y="1736"/>
                      </a:lnTo>
                      <a:lnTo>
                        <a:pt x="321" y="1743"/>
                      </a:lnTo>
                      <a:lnTo>
                        <a:pt x="326" y="1750"/>
                      </a:lnTo>
                      <a:lnTo>
                        <a:pt x="331" y="1756"/>
                      </a:lnTo>
                      <a:lnTo>
                        <a:pt x="336" y="1762"/>
                      </a:lnTo>
                      <a:lnTo>
                        <a:pt x="341" y="1769"/>
                      </a:lnTo>
                      <a:lnTo>
                        <a:pt x="346" y="1775"/>
                      </a:lnTo>
                      <a:lnTo>
                        <a:pt x="351" y="1782"/>
                      </a:lnTo>
                      <a:lnTo>
                        <a:pt x="357" y="1788"/>
                      </a:lnTo>
                      <a:lnTo>
                        <a:pt x="362" y="1795"/>
                      </a:lnTo>
                      <a:lnTo>
                        <a:pt x="368" y="1801"/>
                      </a:lnTo>
                      <a:lnTo>
                        <a:pt x="373" y="1808"/>
                      </a:lnTo>
                      <a:lnTo>
                        <a:pt x="379" y="1814"/>
                      </a:lnTo>
                      <a:lnTo>
                        <a:pt x="385" y="1820"/>
                      </a:lnTo>
                      <a:lnTo>
                        <a:pt x="389" y="1824"/>
                      </a:lnTo>
                      <a:lnTo>
                        <a:pt x="391" y="1827"/>
                      </a:lnTo>
                      <a:lnTo>
                        <a:pt x="397" y="1833"/>
                      </a:lnTo>
                      <a:lnTo>
                        <a:pt x="404" y="1840"/>
                      </a:lnTo>
                      <a:lnTo>
                        <a:pt x="410" y="1846"/>
                      </a:lnTo>
                      <a:lnTo>
                        <a:pt x="416" y="1853"/>
                      </a:lnTo>
                      <a:lnTo>
                        <a:pt x="422" y="1859"/>
                      </a:lnTo>
                      <a:lnTo>
                        <a:pt x="429" y="1866"/>
                      </a:lnTo>
                      <a:lnTo>
                        <a:pt x="436" y="1872"/>
                      </a:lnTo>
                      <a:lnTo>
                        <a:pt x="443" y="1879"/>
                      </a:lnTo>
                      <a:lnTo>
                        <a:pt x="450" y="1885"/>
                      </a:lnTo>
                      <a:lnTo>
                        <a:pt x="457" y="1891"/>
                      </a:lnTo>
                      <a:lnTo>
                        <a:pt x="464" y="1898"/>
                      </a:lnTo>
                      <a:lnTo>
                        <a:pt x="472" y="1904"/>
                      </a:lnTo>
                      <a:lnTo>
                        <a:pt x="479" y="1911"/>
                      </a:lnTo>
                      <a:lnTo>
                        <a:pt x="487" y="1917"/>
                      </a:lnTo>
                      <a:lnTo>
                        <a:pt x="495" y="1924"/>
                      </a:lnTo>
                      <a:lnTo>
                        <a:pt x="495" y="1924"/>
                      </a:lnTo>
                      <a:lnTo>
                        <a:pt x="496" y="1924"/>
                      </a:lnTo>
                      <a:lnTo>
                        <a:pt x="496" y="1925"/>
                      </a:lnTo>
                      <a:lnTo>
                        <a:pt x="497" y="1925"/>
                      </a:lnTo>
                      <a:lnTo>
                        <a:pt x="497" y="1925"/>
                      </a:lnTo>
                      <a:lnTo>
                        <a:pt x="497" y="1926"/>
                      </a:lnTo>
                      <a:lnTo>
                        <a:pt x="498" y="1926"/>
                      </a:lnTo>
                      <a:lnTo>
                        <a:pt x="498" y="1926"/>
                      </a:lnTo>
                      <a:lnTo>
                        <a:pt x="499" y="1927"/>
                      </a:lnTo>
                      <a:lnTo>
                        <a:pt x="500" y="1927"/>
                      </a:lnTo>
                      <a:lnTo>
                        <a:pt x="500" y="1927"/>
                      </a:lnTo>
                      <a:lnTo>
                        <a:pt x="500" y="1928"/>
                      </a:lnTo>
                      <a:lnTo>
                        <a:pt x="501" y="1928"/>
                      </a:lnTo>
                      <a:lnTo>
                        <a:pt x="501" y="1929"/>
                      </a:lnTo>
                      <a:lnTo>
                        <a:pt x="502" y="1929"/>
                      </a:lnTo>
                      <a:lnTo>
                        <a:pt x="502" y="1929"/>
                      </a:lnTo>
                      <a:lnTo>
                        <a:pt x="503" y="1929"/>
                      </a:lnTo>
                      <a:lnTo>
                        <a:pt x="503" y="1930"/>
                      </a:lnTo>
                      <a:lnTo>
                        <a:pt x="504" y="1930"/>
                      </a:lnTo>
                      <a:lnTo>
                        <a:pt x="504" y="1931"/>
                      </a:lnTo>
                      <a:lnTo>
                        <a:pt x="505" y="1931"/>
                      </a:lnTo>
                      <a:lnTo>
                        <a:pt x="505" y="1931"/>
                      </a:lnTo>
                      <a:lnTo>
                        <a:pt x="506" y="1931"/>
                      </a:lnTo>
                      <a:lnTo>
                        <a:pt x="506" y="1932"/>
                      </a:lnTo>
                      <a:lnTo>
                        <a:pt x="507" y="1932"/>
                      </a:lnTo>
                      <a:lnTo>
                        <a:pt x="507" y="1932"/>
                      </a:lnTo>
                      <a:lnTo>
                        <a:pt x="508" y="1933"/>
                      </a:lnTo>
                      <a:lnTo>
                        <a:pt x="509" y="1933"/>
                      </a:lnTo>
                      <a:lnTo>
                        <a:pt x="509" y="1934"/>
                      </a:lnTo>
                      <a:lnTo>
                        <a:pt x="509" y="1934"/>
                      </a:lnTo>
                      <a:lnTo>
                        <a:pt x="510" y="1934"/>
                      </a:lnTo>
                      <a:lnTo>
                        <a:pt x="511" y="1934"/>
                      </a:lnTo>
                      <a:lnTo>
                        <a:pt x="511" y="1935"/>
                      </a:lnTo>
                      <a:lnTo>
                        <a:pt x="511" y="1935"/>
                      </a:lnTo>
                      <a:lnTo>
                        <a:pt x="512" y="1936"/>
                      </a:lnTo>
                      <a:lnTo>
                        <a:pt x="513" y="1936"/>
                      </a:lnTo>
                      <a:lnTo>
                        <a:pt x="513" y="1936"/>
                      </a:lnTo>
                      <a:lnTo>
                        <a:pt x="514" y="1936"/>
                      </a:lnTo>
                      <a:lnTo>
                        <a:pt x="514" y="1937"/>
                      </a:lnTo>
                      <a:lnTo>
                        <a:pt x="515" y="1937"/>
                      </a:lnTo>
                      <a:lnTo>
                        <a:pt x="516" y="1937"/>
                      </a:lnTo>
                      <a:lnTo>
                        <a:pt x="516" y="1938"/>
                      </a:lnTo>
                      <a:lnTo>
                        <a:pt x="516" y="1938"/>
                      </a:lnTo>
                      <a:lnTo>
                        <a:pt x="517" y="1938"/>
                      </a:lnTo>
                      <a:lnTo>
                        <a:pt x="518" y="1939"/>
                      </a:lnTo>
                      <a:lnTo>
                        <a:pt x="518" y="1939"/>
                      </a:lnTo>
                      <a:lnTo>
                        <a:pt x="518" y="1939"/>
                      </a:lnTo>
                      <a:lnTo>
                        <a:pt x="519" y="1940"/>
                      </a:lnTo>
                      <a:lnTo>
                        <a:pt x="520" y="1940"/>
                      </a:lnTo>
                      <a:lnTo>
                        <a:pt x="520" y="1941"/>
                      </a:lnTo>
                      <a:lnTo>
                        <a:pt x="521" y="1941"/>
                      </a:lnTo>
                      <a:lnTo>
                        <a:pt x="521" y="1941"/>
                      </a:lnTo>
                      <a:lnTo>
                        <a:pt x="522" y="1941"/>
                      </a:lnTo>
                      <a:lnTo>
                        <a:pt x="522" y="1942"/>
                      </a:lnTo>
                      <a:lnTo>
                        <a:pt x="523" y="1942"/>
                      </a:lnTo>
                      <a:lnTo>
                        <a:pt x="523" y="1943"/>
                      </a:lnTo>
                      <a:lnTo>
                        <a:pt x="524" y="1943"/>
                      </a:lnTo>
                      <a:lnTo>
                        <a:pt x="525" y="1943"/>
                      </a:lnTo>
                      <a:lnTo>
                        <a:pt x="525" y="1943"/>
                      </a:lnTo>
                      <a:lnTo>
                        <a:pt x="525" y="1944"/>
                      </a:lnTo>
                      <a:lnTo>
                        <a:pt x="526" y="1944"/>
                      </a:lnTo>
                      <a:lnTo>
                        <a:pt x="527" y="1944"/>
                      </a:lnTo>
                      <a:lnTo>
                        <a:pt x="527" y="1945"/>
                      </a:lnTo>
                      <a:lnTo>
                        <a:pt x="528" y="1945"/>
                      </a:lnTo>
                      <a:lnTo>
                        <a:pt x="528" y="1945"/>
                      </a:lnTo>
                      <a:lnTo>
                        <a:pt x="529" y="1946"/>
                      </a:lnTo>
                      <a:lnTo>
                        <a:pt x="529" y="1946"/>
                      </a:lnTo>
                      <a:lnTo>
                        <a:pt x="530" y="1946"/>
                      </a:lnTo>
                      <a:lnTo>
                        <a:pt x="530" y="1947"/>
                      </a:lnTo>
                      <a:lnTo>
                        <a:pt x="531" y="1947"/>
                      </a:lnTo>
                      <a:lnTo>
                        <a:pt x="532" y="1948"/>
                      </a:lnTo>
                      <a:lnTo>
                        <a:pt x="532" y="1948"/>
                      </a:lnTo>
                      <a:lnTo>
                        <a:pt x="532" y="1948"/>
                      </a:lnTo>
                      <a:lnTo>
                        <a:pt x="533" y="1948"/>
                      </a:lnTo>
                      <a:lnTo>
                        <a:pt x="534" y="1949"/>
                      </a:lnTo>
                      <a:lnTo>
                        <a:pt x="534" y="1949"/>
                      </a:lnTo>
                      <a:lnTo>
                        <a:pt x="535" y="1950"/>
                      </a:lnTo>
                      <a:lnTo>
                        <a:pt x="535" y="1950"/>
                      </a:lnTo>
                      <a:lnTo>
                        <a:pt x="536" y="1950"/>
                      </a:lnTo>
                      <a:lnTo>
                        <a:pt x="537" y="1950"/>
                      </a:lnTo>
                      <a:lnTo>
                        <a:pt x="537" y="1951"/>
                      </a:lnTo>
                      <a:lnTo>
                        <a:pt x="538" y="1951"/>
                      </a:lnTo>
                      <a:lnTo>
                        <a:pt x="538" y="1951"/>
                      </a:lnTo>
                      <a:lnTo>
                        <a:pt x="539" y="1952"/>
                      </a:lnTo>
                      <a:lnTo>
                        <a:pt x="540" y="1952"/>
                      </a:lnTo>
                      <a:lnTo>
                        <a:pt x="540" y="1952"/>
                      </a:lnTo>
                      <a:lnTo>
                        <a:pt x="540" y="1953"/>
                      </a:lnTo>
                      <a:lnTo>
                        <a:pt x="541" y="1953"/>
                      </a:lnTo>
                      <a:lnTo>
                        <a:pt x="542" y="1953"/>
                      </a:lnTo>
                      <a:lnTo>
                        <a:pt x="542" y="1954"/>
                      </a:lnTo>
                      <a:lnTo>
                        <a:pt x="543" y="1954"/>
                      </a:lnTo>
                      <a:lnTo>
                        <a:pt x="543" y="1955"/>
                      </a:lnTo>
                      <a:lnTo>
                        <a:pt x="544" y="1955"/>
                      </a:lnTo>
                      <a:lnTo>
                        <a:pt x="544" y="1955"/>
                      </a:lnTo>
                      <a:lnTo>
                        <a:pt x="545" y="1955"/>
                      </a:lnTo>
                      <a:lnTo>
                        <a:pt x="546" y="1956"/>
                      </a:lnTo>
                      <a:lnTo>
                        <a:pt x="546" y="1956"/>
                      </a:lnTo>
                      <a:lnTo>
                        <a:pt x="547" y="1957"/>
                      </a:lnTo>
                      <a:lnTo>
                        <a:pt x="547" y="1957"/>
                      </a:lnTo>
                      <a:lnTo>
                        <a:pt x="548" y="1957"/>
                      </a:lnTo>
                      <a:lnTo>
                        <a:pt x="549" y="1957"/>
                      </a:lnTo>
                      <a:lnTo>
                        <a:pt x="549" y="1958"/>
                      </a:lnTo>
                      <a:lnTo>
                        <a:pt x="550" y="1958"/>
                      </a:lnTo>
                      <a:lnTo>
                        <a:pt x="550" y="1958"/>
                      </a:lnTo>
                      <a:lnTo>
                        <a:pt x="551" y="1959"/>
                      </a:lnTo>
                      <a:lnTo>
                        <a:pt x="551" y="1959"/>
                      </a:lnTo>
                      <a:lnTo>
                        <a:pt x="552" y="1959"/>
                      </a:lnTo>
                      <a:lnTo>
                        <a:pt x="553" y="1960"/>
                      </a:lnTo>
                      <a:lnTo>
                        <a:pt x="553" y="1960"/>
                      </a:lnTo>
                      <a:lnTo>
                        <a:pt x="554" y="1960"/>
                      </a:lnTo>
                      <a:lnTo>
                        <a:pt x="554" y="1961"/>
                      </a:lnTo>
                      <a:lnTo>
                        <a:pt x="555" y="1961"/>
                      </a:lnTo>
                      <a:lnTo>
                        <a:pt x="556" y="1962"/>
                      </a:lnTo>
                      <a:lnTo>
                        <a:pt x="556" y="1962"/>
                      </a:lnTo>
                      <a:lnTo>
                        <a:pt x="557" y="1962"/>
                      </a:lnTo>
                      <a:lnTo>
                        <a:pt x="557" y="1962"/>
                      </a:lnTo>
                      <a:lnTo>
                        <a:pt x="558" y="1963"/>
                      </a:lnTo>
                      <a:lnTo>
                        <a:pt x="558" y="1963"/>
                      </a:lnTo>
                      <a:lnTo>
                        <a:pt x="559" y="1963"/>
                      </a:lnTo>
                      <a:lnTo>
                        <a:pt x="560" y="1964"/>
                      </a:lnTo>
                      <a:lnTo>
                        <a:pt x="561" y="1964"/>
                      </a:lnTo>
                      <a:lnTo>
                        <a:pt x="561" y="1964"/>
                      </a:lnTo>
                      <a:lnTo>
                        <a:pt x="562" y="1965"/>
                      </a:lnTo>
                      <a:lnTo>
                        <a:pt x="562" y="1965"/>
                      </a:lnTo>
                      <a:lnTo>
                        <a:pt x="563" y="1965"/>
                      </a:lnTo>
                      <a:lnTo>
                        <a:pt x="563" y="1966"/>
                      </a:lnTo>
                      <a:lnTo>
                        <a:pt x="564" y="1966"/>
                      </a:lnTo>
                      <a:lnTo>
                        <a:pt x="565" y="1967"/>
                      </a:lnTo>
                      <a:lnTo>
                        <a:pt x="565" y="1967"/>
                      </a:lnTo>
                      <a:lnTo>
                        <a:pt x="566" y="1967"/>
                      </a:lnTo>
                      <a:lnTo>
                        <a:pt x="566" y="1967"/>
                      </a:lnTo>
                      <a:lnTo>
                        <a:pt x="567" y="1968"/>
                      </a:lnTo>
                      <a:lnTo>
                        <a:pt x="568" y="1968"/>
                      </a:lnTo>
                      <a:lnTo>
                        <a:pt x="568" y="1969"/>
                      </a:lnTo>
                      <a:lnTo>
                        <a:pt x="569" y="1969"/>
                      </a:lnTo>
                      <a:lnTo>
                        <a:pt x="570" y="1969"/>
                      </a:lnTo>
                      <a:lnTo>
                        <a:pt x="570" y="1969"/>
                      </a:lnTo>
                      <a:lnTo>
                        <a:pt x="571" y="1970"/>
                      </a:lnTo>
                      <a:lnTo>
                        <a:pt x="571" y="1970"/>
                      </a:lnTo>
                      <a:lnTo>
                        <a:pt x="572" y="1970"/>
                      </a:lnTo>
                      <a:lnTo>
                        <a:pt x="572" y="1971"/>
                      </a:lnTo>
                      <a:lnTo>
                        <a:pt x="573" y="1971"/>
                      </a:lnTo>
                      <a:lnTo>
                        <a:pt x="574" y="1971"/>
                      </a:lnTo>
                      <a:lnTo>
                        <a:pt x="575" y="1972"/>
                      </a:lnTo>
                      <a:lnTo>
                        <a:pt x="575" y="1972"/>
                      </a:lnTo>
                      <a:lnTo>
                        <a:pt x="576" y="1972"/>
                      </a:lnTo>
                      <a:lnTo>
                        <a:pt x="577" y="1973"/>
                      </a:lnTo>
                      <a:lnTo>
                        <a:pt x="577" y="1973"/>
                      </a:lnTo>
                      <a:lnTo>
                        <a:pt x="578" y="1974"/>
                      </a:lnTo>
                      <a:lnTo>
                        <a:pt x="578" y="1974"/>
                      </a:lnTo>
                      <a:lnTo>
                        <a:pt x="579" y="1974"/>
                      </a:lnTo>
                      <a:lnTo>
                        <a:pt x="579" y="1974"/>
                      </a:lnTo>
                      <a:lnTo>
                        <a:pt x="580" y="1975"/>
                      </a:lnTo>
                      <a:lnTo>
                        <a:pt x="581" y="1975"/>
                      </a:lnTo>
                      <a:lnTo>
                        <a:pt x="582" y="1976"/>
                      </a:lnTo>
                      <a:lnTo>
                        <a:pt x="582" y="1976"/>
                      </a:lnTo>
                      <a:lnTo>
                        <a:pt x="583" y="1976"/>
                      </a:lnTo>
                      <a:lnTo>
                        <a:pt x="584" y="1976"/>
                      </a:lnTo>
                      <a:lnTo>
                        <a:pt x="584" y="1977"/>
                      </a:lnTo>
                      <a:lnTo>
                        <a:pt x="585" y="1977"/>
                      </a:lnTo>
                      <a:lnTo>
                        <a:pt x="585" y="1977"/>
                      </a:lnTo>
                      <a:lnTo>
                        <a:pt x="586" y="1978"/>
                      </a:lnTo>
                      <a:lnTo>
                        <a:pt x="587" y="1978"/>
                      </a:lnTo>
                      <a:lnTo>
                        <a:pt x="587" y="1978"/>
                      </a:lnTo>
                      <a:lnTo>
                        <a:pt x="588" y="1979"/>
                      </a:lnTo>
                      <a:lnTo>
                        <a:pt x="589" y="1979"/>
                      </a:lnTo>
                      <a:lnTo>
                        <a:pt x="589" y="1979"/>
                      </a:lnTo>
                      <a:lnTo>
                        <a:pt x="590" y="1980"/>
                      </a:lnTo>
                      <a:lnTo>
                        <a:pt x="591" y="1980"/>
                      </a:lnTo>
                      <a:lnTo>
                        <a:pt x="591" y="1981"/>
                      </a:lnTo>
                      <a:lnTo>
                        <a:pt x="592" y="1981"/>
                      </a:lnTo>
                      <a:lnTo>
                        <a:pt x="593" y="1981"/>
                      </a:lnTo>
                      <a:lnTo>
                        <a:pt x="593" y="1981"/>
                      </a:lnTo>
                      <a:lnTo>
                        <a:pt x="594" y="1982"/>
                      </a:lnTo>
                      <a:lnTo>
                        <a:pt x="595" y="1982"/>
                      </a:lnTo>
                      <a:lnTo>
                        <a:pt x="596" y="1982"/>
                      </a:lnTo>
                      <a:lnTo>
                        <a:pt x="596" y="1983"/>
                      </a:lnTo>
                      <a:lnTo>
                        <a:pt x="597" y="1983"/>
                      </a:lnTo>
                      <a:lnTo>
                        <a:pt x="598" y="1983"/>
                      </a:lnTo>
                      <a:lnTo>
                        <a:pt x="598" y="1984"/>
                      </a:lnTo>
                      <a:lnTo>
                        <a:pt x="599" y="1984"/>
                      </a:lnTo>
                      <a:lnTo>
                        <a:pt x="599" y="1984"/>
                      </a:lnTo>
                      <a:lnTo>
                        <a:pt x="600" y="1985"/>
                      </a:lnTo>
                      <a:lnTo>
                        <a:pt x="601" y="1985"/>
                      </a:lnTo>
                      <a:lnTo>
                        <a:pt x="601" y="1985"/>
                      </a:lnTo>
                      <a:lnTo>
                        <a:pt x="602" y="1986"/>
                      </a:lnTo>
                      <a:lnTo>
                        <a:pt x="603" y="1986"/>
                      </a:lnTo>
                      <a:lnTo>
                        <a:pt x="603" y="1986"/>
                      </a:lnTo>
                      <a:lnTo>
                        <a:pt x="604" y="1987"/>
                      </a:lnTo>
                      <a:lnTo>
                        <a:pt x="605" y="1987"/>
                      </a:lnTo>
                      <a:lnTo>
                        <a:pt x="606" y="1988"/>
                      </a:lnTo>
                      <a:lnTo>
                        <a:pt x="606" y="1988"/>
                      </a:lnTo>
                      <a:lnTo>
                        <a:pt x="607" y="1988"/>
                      </a:lnTo>
                      <a:lnTo>
                        <a:pt x="608" y="1988"/>
                      </a:lnTo>
                      <a:lnTo>
                        <a:pt x="608" y="1989"/>
                      </a:lnTo>
                      <a:lnTo>
                        <a:pt x="609" y="1989"/>
                      </a:lnTo>
                      <a:lnTo>
                        <a:pt x="610" y="1989"/>
                      </a:lnTo>
                      <a:lnTo>
                        <a:pt x="610" y="1990"/>
                      </a:lnTo>
                      <a:lnTo>
                        <a:pt x="611" y="1990"/>
                      </a:lnTo>
                      <a:lnTo>
                        <a:pt x="612" y="1990"/>
                      </a:lnTo>
                      <a:lnTo>
                        <a:pt x="613" y="1991"/>
                      </a:lnTo>
                      <a:lnTo>
                        <a:pt x="613" y="1991"/>
                      </a:lnTo>
                      <a:lnTo>
                        <a:pt x="614" y="1991"/>
                      </a:lnTo>
                      <a:lnTo>
                        <a:pt x="615" y="1992"/>
                      </a:lnTo>
                      <a:lnTo>
                        <a:pt x="615" y="1992"/>
                      </a:lnTo>
                      <a:lnTo>
                        <a:pt x="616" y="1992"/>
                      </a:lnTo>
                      <a:lnTo>
                        <a:pt x="617" y="1993"/>
                      </a:lnTo>
                      <a:lnTo>
                        <a:pt x="618" y="1993"/>
                      </a:lnTo>
                      <a:lnTo>
                        <a:pt x="618" y="1993"/>
                      </a:lnTo>
                      <a:lnTo>
                        <a:pt x="619" y="1994"/>
                      </a:lnTo>
                      <a:lnTo>
                        <a:pt x="620" y="1994"/>
                      </a:lnTo>
                      <a:lnTo>
                        <a:pt x="621" y="1995"/>
                      </a:lnTo>
                      <a:lnTo>
                        <a:pt x="622" y="1995"/>
                      </a:lnTo>
                      <a:lnTo>
                        <a:pt x="622" y="1995"/>
                      </a:lnTo>
                      <a:lnTo>
                        <a:pt x="623" y="1995"/>
                      </a:lnTo>
                      <a:lnTo>
                        <a:pt x="624" y="1996"/>
                      </a:lnTo>
                      <a:lnTo>
                        <a:pt x="624" y="1996"/>
                      </a:lnTo>
                      <a:lnTo>
                        <a:pt x="625" y="1996"/>
                      </a:lnTo>
                      <a:lnTo>
                        <a:pt x="626" y="1997"/>
                      </a:lnTo>
                      <a:lnTo>
                        <a:pt x="626" y="1997"/>
                      </a:lnTo>
                      <a:lnTo>
                        <a:pt x="627" y="1997"/>
                      </a:lnTo>
                      <a:lnTo>
                        <a:pt x="628" y="1998"/>
                      </a:lnTo>
                      <a:lnTo>
                        <a:pt x="629" y="1998"/>
                      </a:lnTo>
                      <a:lnTo>
                        <a:pt x="629" y="1998"/>
                      </a:lnTo>
                      <a:lnTo>
                        <a:pt x="630" y="1999"/>
                      </a:lnTo>
                      <a:lnTo>
                        <a:pt x="631" y="1999"/>
                      </a:lnTo>
                      <a:lnTo>
                        <a:pt x="632" y="1999"/>
                      </a:lnTo>
                      <a:lnTo>
                        <a:pt x="632" y="1999"/>
                      </a:lnTo>
                      <a:lnTo>
                        <a:pt x="633" y="2000"/>
                      </a:lnTo>
                      <a:lnTo>
                        <a:pt x="634" y="2000"/>
                      </a:lnTo>
                      <a:lnTo>
                        <a:pt x="635" y="2001"/>
                      </a:lnTo>
                      <a:lnTo>
                        <a:pt x="636" y="2001"/>
                      </a:lnTo>
                      <a:lnTo>
                        <a:pt x="636" y="2002"/>
                      </a:lnTo>
                      <a:lnTo>
                        <a:pt x="637" y="2002"/>
                      </a:lnTo>
                      <a:lnTo>
                        <a:pt x="638" y="2002"/>
                      </a:lnTo>
                      <a:lnTo>
                        <a:pt x="638" y="2002"/>
                      </a:lnTo>
                      <a:lnTo>
                        <a:pt x="639" y="2003"/>
                      </a:lnTo>
                      <a:lnTo>
                        <a:pt x="640" y="2003"/>
                      </a:lnTo>
                      <a:lnTo>
                        <a:pt x="640" y="2003"/>
                      </a:lnTo>
                      <a:lnTo>
                        <a:pt x="641" y="2003"/>
                      </a:lnTo>
                      <a:lnTo>
                        <a:pt x="642" y="2004"/>
                      </a:lnTo>
                      <a:lnTo>
                        <a:pt x="643" y="2004"/>
                      </a:lnTo>
                      <a:lnTo>
                        <a:pt x="643" y="2004"/>
                      </a:lnTo>
                      <a:lnTo>
                        <a:pt x="644" y="2005"/>
                      </a:lnTo>
                      <a:lnTo>
                        <a:pt x="645" y="2005"/>
                      </a:lnTo>
                      <a:lnTo>
                        <a:pt x="645" y="2005"/>
                      </a:lnTo>
                      <a:lnTo>
                        <a:pt x="646" y="2006"/>
                      </a:lnTo>
                      <a:lnTo>
                        <a:pt x="647" y="2006"/>
                      </a:lnTo>
                      <a:lnTo>
                        <a:pt x="648" y="2007"/>
                      </a:lnTo>
                      <a:lnTo>
                        <a:pt x="649" y="2007"/>
                      </a:lnTo>
                      <a:lnTo>
                        <a:pt x="650" y="2007"/>
                      </a:lnTo>
                      <a:lnTo>
                        <a:pt x="650" y="2007"/>
                      </a:lnTo>
                      <a:lnTo>
                        <a:pt x="651" y="2008"/>
                      </a:lnTo>
                      <a:lnTo>
                        <a:pt x="652" y="2008"/>
                      </a:lnTo>
                      <a:lnTo>
                        <a:pt x="652" y="2008"/>
                      </a:lnTo>
                      <a:lnTo>
                        <a:pt x="653" y="2009"/>
                      </a:lnTo>
                      <a:lnTo>
                        <a:pt x="654" y="2009"/>
                      </a:lnTo>
                      <a:lnTo>
                        <a:pt x="655" y="2009"/>
                      </a:lnTo>
                      <a:lnTo>
                        <a:pt x="656" y="2010"/>
                      </a:lnTo>
                      <a:lnTo>
                        <a:pt x="657" y="2010"/>
                      </a:lnTo>
                      <a:lnTo>
                        <a:pt x="657" y="2010"/>
                      </a:lnTo>
                      <a:lnTo>
                        <a:pt x="658" y="2011"/>
                      </a:lnTo>
                      <a:lnTo>
                        <a:pt x="659" y="2011"/>
                      </a:lnTo>
                      <a:lnTo>
                        <a:pt x="660" y="2011"/>
                      </a:lnTo>
                      <a:lnTo>
                        <a:pt x="661" y="2012"/>
                      </a:lnTo>
                      <a:lnTo>
                        <a:pt x="661" y="2012"/>
                      </a:lnTo>
                      <a:lnTo>
                        <a:pt x="662" y="2012"/>
                      </a:lnTo>
                      <a:lnTo>
                        <a:pt x="663" y="2013"/>
                      </a:lnTo>
                      <a:lnTo>
                        <a:pt x="664" y="2013"/>
                      </a:lnTo>
                      <a:lnTo>
                        <a:pt x="665" y="2014"/>
                      </a:lnTo>
                      <a:lnTo>
                        <a:pt x="666" y="2014"/>
                      </a:lnTo>
                      <a:lnTo>
                        <a:pt x="666" y="2014"/>
                      </a:lnTo>
                      <a:lnTo>
                        <a:pt x="667" y="2014"/>
                      </a:lnTo>
                      <a:lnTo>
                        <a:pt x="668" y="2015"/>
                      </a:lnTo>
                      <a:lnTo>
                        <a:pt x="669" y="2015"/>
                      </a:lnTo>
                      <a:lnTo>
                        <a:pt x="670" y="2015"/>
                      </a:lnTo>
                      <a:lnTo>
                        <a:pt x="671" y="2016"/>
                      </a:lnTo>
                      <a:lnTo>
                        <a:pt x="671" y="2016"/>
                      </a:lnTo>
                      <a:lnTo>
                        <a:pt x="672" y="2016"/>
                      </a:lnTo>
                      <a:lnTo>
                        <a:pt x="673" y="2017"/>
                      </a:lnTo>
                      <a:lnTo>
                        <a:pt x="674" y="2017"/>
                      </a:lnTo>
                      <a:lnTo>
                        <a:pt x="675" y="2017"/>
                      </a:lnTo>
                      <a:lnTo>
                        <a:pt x="675" y="2018"/>
                      </a:lnTo>
                      <a:lnTo>
                        <a:pt x="676" y="2018"/>
                      </a:lnTo>
                      <a:lnTo>
                        <a:pt x="677" y="2018"/>
                      </a:lnTo>
                      <a:lnTo>
                        <a:pt x="678" y="2019"/>
                      </a:lnTo>
                      <a:lnTo>
                        <a:pt x="679" y="2019"/>
                      </a:lnTo>
                      <a:lnTo>
                        <a:pt x="680" y="2019"/>
                      </a:lnTo>
                      <a:lnTo>
                        <a:pt x="681" y="2020"/>
                      </a:lnTo>
                      <a:lnTo>
                        <a:pt x="682" y="2020"/>
                      </a:lnTo>
                      <a:lnTo>
                        <a:pt x="683" y="2021"/>
                      </a:lnTo>
                      <a:lnTo>
                        <a:pt x="683" y="2021"/>
                      </a:lnTo>
                      <a:lnTo>
                        <a:pt x="684" y="2021"/>
                      </a:lnTo>
                      <a:lnTo>
                        <a:pt x="685" y="2021"/>
                      </a:lnTo>
                      <a:lnTo>
                        <a:pt x="686" y="2022"/>
                      </a:lnTo>
                      <a:lnTo>
                        <a:pt x="687" y="2022"/>
                      </a:lnTo>
                      <a:lnTo>
                        <a:pt x="688" y="2022"/>
                      </a:lnTo>
                      <a:lnTo>
                        <a:pt x="689" y="2023"/>
                      </a:lnTo>
                      <a:lnTo>
                        <a:pt x="690" y="2023"/>
                      </a:lnTo>
                      <a:lnTo>
                        <a:pt x="690" y="2023"/>
                      </a:lnTo>
                      <a:lnTo>
                        <a:pt x="691" y="2024"/>
                      </a:lnTo>
                      <a:lnTo>
                        <a:pt x="692" y="2024"/>
                      </a:lnTo>
                      <a:lnTo>
                        <a:pt x="693" y="2024"/>
                      </a:lnTo>
                      <a:lnTo>
                        <a:pt x="694" y="2025"/>
                      </a:lnTo>
                      <a:lnTo>
                        <a:pt x="695" y="2025"/>
                      </a:lnTo>
                      <a:lnTo>
                        <a:pt x="696" y="2025"/>
                      </a:lnTo>
                      <a:lnTo>
                        <a:pt x="697" y="2025"/>
                      </a:lnTo>
                      <a:lnTo>
                        <a:pt x="697" y="2026"/>
                      </a:lnTo>
                      <a:lnTo>
                        <a:pt x="699" y="2026"/>
                      </a:lnTo>
                      <a:lnTo>
                        <a:pt x="699" y="2027"/>
                      </a:lnTo>
                      <a:lnTo>
                        <a:pt x="700" y="2027"/>
                      </a:lnTo>
                      <a:lnTo>
                        <a:pt x="701" y="2028"/>
                      </a:lnTo>
                      <a:lnTo>
                        <a:pt x="702" y="2028"/>
                      </a:lnTo>
                      <a:lnTo>
                        <a:pt x="703" y="2028"/>
                      </a:lnTo>
                      <a:lnTo>
                        <a:pt x="704" y="2028"/>
                      </a:lnTo>
                      <a:lnTo>
                        <a:pt x="705" y="2029"/>
                      </a:lnTo>
                      <a:lnTo>
                        <a:pt x="706" y="2029"/>
                      </a:lnTo>
                      <a:lnTo>
                        <a:pt x="707" y="2029"/>
                      </a:lnTo>
                      <a:lnTo>
                        <a:pt x="708" y="2030"/>
                      </a:lnTo>
                      <a:lnTo>
                        <a:pt x="708" y="2030"/>
                      </a:lnTo>
                      <a:lnTo>
                        <a:pt x="709" y="2030"/>
                      </a:lnTo>
                      <a:lnTo>
                        <a:pt x="711" y="2031"/>
                      </a:lnTo>
                      <a:lnTo>
                        <a:pt x="711" y="2031"/>
                      </a:lnTo>
                      <a:lnTo>
                        <a:pt x="712" y="2031"/>
                      </a:lnTo>
                      <a:lnTo>
                        <a:pt x="713" y="2032"/>
                      </a:lnTo>
                      <a:lnTo>
                        <a:pt x="714" y="2032"/>
                      </a:lnTo>
                      <a:lnTo>
                        <a:pt x="715" y="2032"/>
                      </a:lnTo>
                      <a:lnTo>
                        <a:pt x="716" y="2032"/>
                      </a:lnTo>
                      <a:lnTo>
                        <a:pt x="717" y="2033"/>
                      </a:lnTo>
                      <a:lnTo>
                        <a:pt x="718" y="2033"/>
                      </a:lnTo>
                      <a:lnTo>
                        <a:pt x="719" y="2034"/>
                      </a:lnTo>
                      <a:lnTo>
                        <a:pt x="720" y="2034"/>
                      </a:lnTo>
                      <a:lnTo>
                        <a:pt x="721" y="2034"/>
                      </a:lnTo>
                      <a:lnTo>
                        <a:pt x="722" y="2035"/>
                      </a:lnTo>
                      <a:lnTo>
                        <a:pt x="723" y="2035"/>
                      </a:lnTo>
                      <a:lnTo>
                        <a:pt x="724" y="2035"/>
                      </a:lnTo>
                      <a:lnTo>
                        <a:pt x="725" y="2036"/>
                      </a:lnTo>
                      <a:lnTo>
                        <a:pt x="726" y="2036"/>
                      </a:lnTo>
                      <a:lnTo>
                        <a:pt x="727" y="2036"/>
                      </a:lnTo>
                      <a:lnTo>
                        <a:pt x="727" y="2037"/>
                      </a:lnTo>
                      <a:lnTo>
                        <a:pt x="729" y="2037"/>
                      </a:lnTo>
                      <a:lnTo>
                        <a:pt x="729" y="2037"/>
                      </a:lnTo>
                      <a:lnTo>
                        <a:pt x="731" y="2038"/>
                      </a:lnTo>
                      <a:lnTo>
                        <a:pt x="732" y="2038"/>
                      </a:lnTo>
                      <a:lnTo>
                        <a:pt x="732" y="2038"/>
                      </a:lnTo>
                      <a:lnTo>
                        <a:pt x="734" y="2039"/>
                      </a:lnTo>
                      <a:lnTo>
                        <a:pt x="734" y="2039"/>
                      </a:lnTo>
                      <a:lnTo>
                        <a:pt x="736" y="2040"/>
                      </a:lnTo>
                      <a:lnTo>
                        <a:pt x="736" y="2040"/>
                      </a:lnTo>
                      <a:lnTo>
                        <a:pt x="738" y="2040"/>
                      </a:lnTo>
                      <a:lnTo>
                        <a:pt x="739" y="2040"/>
                      </a:lnTo>
                      <a:lnTo>
                        <a:pt x="739" y="2041"/>
                      </a:lnTo>
                      <a:lnTo>
                        <a:pt x="741" y="2041"/>
                      </a:lnTo>
                      <a:lnTo>
                        <a:pt x="741" y="2041"/>
                      </a:lnTo>
                      <a:lnTo>
                        <a:pt x="743" y="2042"/>
                      </a:lnTo>
                      <a:lnTo>
                        <a:pt x="743" y="2042"/>
                      </a:lnTo>
                      <a:lnTo>
                        <a:pt x="745" y="2042"/>
                      </a:lnTo>
                      <a:lnTo>
                        <a:pt x="746" y="2043"/>
                      </a:lnTo>
                      <a:lnTo>
                        <a:pt x="747" y="2043"/>
                      </a:lnTo>
                      <a:lnTo>
                        <a:pt x="748" y="2043"/>
                      </a:lnTo>
                      <a:lnTo>
                        <a:pt x="749" y="2044"/>
                      </a:lnTo>
                      <a:lnTo>
                        <a:pt x="750" y="2044"/>
                      </a:lnTo>
                      <a:lnTo>
                        <a:pt x="751" y="2044"/>
                      </a:lnTo>
                      <a:lnTo>
                        <a:pt x="752" y="2044"/>
                      </a:lnTo>
                      <a:lnTo>
                        <a:pt x="753" y="2045"/>
                      </a:lnTo>
                      <a:lnTo>
                        <a:pt x="754" y="2045"/>
                      </a:lnTo>
                      <a:lnTo>
                        <a:pt x="755" y="2046"/>
                      </a:lnTo>
                      <a:lnTo>
                        <a:pt x="756" y="2046"/>
                      </a:lnTo>
                      <a:lnTo>
                        <a:pt x="757" y="2047"/>
                      </a:lnTo>
                      <a:lnTo>
                        <a:pt x="758" y="2047"/>
                      </a:lnTo>
                      <a:lnTo>
                        <a:pt x="759" y="2047"/>
                      </a:lnTo>
                      <a:lnTo>
                        <a:pt x="760" y="2047"/>
                      </a:lnTo>
                      <a:lnTo>
                        <a:pt x="761" y="2048"/>
                      </a:lnTo>
                      <a:lnTo>
                        <a:pt x="762" y="2048"/>
                      </a:lnTo>
                      <a:lnTo>
                        <a:pt x="763" y="2048"/>
                      </a:lnTo>
                      <a:lnTo>
                        <a:pt x="765" y="2049"/>
                      </a:lnTo>
                      <a:lnTo>
                        <a:pt x="766" y="2049"/>
                      </a:lnTo>
                      <a:lnTo>
                        <a:pt x="767" y="2049"/>
                      </a:lnTo>
                      <a:lnTo>
                        <a:pt x="768" y="2050"/>
                      </a:lnTo>
                      <a:lnTo>
                        <a:pt x="769" y="2050"/>
                      </a:lnTo>
                      <a:lnTo>
                        <a:pt x="770" y="2050"/>
                      </a:lnTo>
                      <a:lnTo>
                        <a:pt x="771" y="2051"/>
                      </a:lnTo>
                      <a:lnTo>
                        <a:pt x="772" y="2051"/>
                      </a:lnTo>
                      <a:lnTo>
                        <a:pt x="773" y="2051"/>
                      </a:lnTo>
                      <a:lnTo>
                        <a:pt x="774" y="2051"/>
                      </a:lnTo>
                      <a:lnTo>
                        <a:pt x="775" y="2052"/>
                      </a:lnTo>
                      <a:lnTo>
                        <a:pt x="776" y="2052"/>
                      </a:lnTo>
                      <a:lnTo>
                        <a:pt x="778" y="2053"/>
                      </a:lnTo>
                      <a:lnTo>
                        <a:pt x="779" y="2053"/>
                      </a:lnTo>
                      <a:lnTo>
                        <a:pt x="780" y="2053"/>
                      </a:lnTo>
                      <a:lnTo>
                        <a:pt x="781" y="2054"/>
                      </a:lnTo>
                      <a:lnTo>
                        <a:pt x="782" y="2054"/>
                      </a:lnTo>
                      <a:lnTo>
                        <a:pt x="783" y="2054"/>
                      </a:lnTo>
                      <a:lnTo>
                        <a:pt x="784" y="2055"/>
                      </a:lnTo>
                      <a:lnTo>
                        <a:pt x="786" y="2055"/>
                      </a:lnTo>
                      <a:lnTo>
                        <a:pt x="787" y="2055"/>
                      </a:lnTo>
                      <a:lnTo>
                        <a:pt x="788" y="2056"/>
                      </a:lnTo>
                      <a:lnTo>
                        <a:pt x="789" y="2056"/>
                      </a:lnTo>
                      <a:lnTo>
                        <a:pt x="790" y="2056"/>
                      </a:lnTo>
                      <a:lnTo>
                        <a:pt x="791" y="2057"/>
                      </a:lnTo>
                      <a:lnTo>
                        <a:pt x="792" y="2057"/>
                      </a:lnTo>
                      <a:lnTo>
                        <a:pt x="793" y="2057"/>
                      </a:lnTo>
                      <a:lnTo>
                        <a:pt x="795" y="2058"/>
                      </a:lnTo>
                      <a:lnTo>
                        <a:pt x="796" y="2058"/>
                      </a:lnTo>
                      <a:lnTo>
                        <a:pt x="797" y="2058"/>
                      </a:lnTo>
                      <a:lnTo>
                        <a:pt x="798" y="2058"/>
                      </a:lnTo>
                      <a:lnTo>
                        <a:pt x="799" y="2059"/>
                      </a:lnTo>
                      <a:lnTo>
                        <a:pt x="800" y="2059"/>
                      </a:lnTo>
                      <a:lnTo>
                        <a:pt x="802" y="2060"/>
                      </a:lnTo>
                      <a:lnTo>
                        <a:pt x="803" y="2060"/>
                      </a:lnTo>
                      <a:lnTo>
                        <a:pt x="804" y="2060"/>
                      </a:lnTo>
                      <a:lnTo>
                        <a:pt x="805" y="2061"/>
                      </a:lnTo>
                      <a:lnTo>
                        <a:pt x="807" y="2061"/>
                      </a:lnTo>
                      <a:lnTo>
                        <a:pt x="807" y="2061"/>
                      </a:lnTo>
                      <a:lnTo>
                        <a:pt x="809" y="2062"/>
                      </a:lnTo>
                      <a:lnTo>
                        <a:pt x="810" y="2062"/>
                      </a:lnTo>
                      <a:lnTo>
                        <a:pt x="811" y="2062"/>
                      </a:lnTo>
                      <a:lnTo>
                        <a:pt x="812" y="2063"/>
                      </a:lnTo>
                      <a:lnTo>
                        <a:pt x="814" y="2063"/>
                      </a:lnTo>
                      <a:lnTo>
                        <a:pt x="815" y="2063"/>
                      </a:lnTo>
                      <a:lnTo>
                        <a:pt x="816" y="2064"/>
                      </a:lnTo>
                      <a:lnTo>
                        <a:pt x="817" y="2064"/>
                      </a:lnTo>
                      <a:lnTo>
                        <a:pt x="818" y="2064"/>
                      </a:lnTo>
                      <a:lnTo>
                        <a:pt x="820" y="2065"/>
                      </a:lnTo>
                      <a:lnTo>
                        <a:pt x="821" y="2065"/>
                      </a:lnTo>
                      <a:lnTo>
                        <a:pt x="822" y="2065"/>
                      </a:lnTo>
                      <a:lnTo>
                        <a:pt x="823" y="2065"/>
                      </a:lnTo>
                      <a:lnTo>
                        <a:pt x="825" y="2066"/>
                      </a:lnTo>
                      <a:lnTo>
                        <a:pt x="826" y="2066"/>
                      </a:lnTo>
                      <a:lnTo>
                        <a:pt x="827" y="2067"/>
                      </a:lnTo>
                      <a:lnTo>
                        <a:pt x="828" y="2067"/>
                      </a:lnTo>
                      <a:lnTo>
                        <a:pt x="830" y="2067"/>
                      </a:lnTo>
                      <a:lnTo>
                        <a:pt x="831" y="2068"/>
                      </a:lnTo>
                      <a:lnTo>
                        <a:pt x="832" y="2068"/>
                      </a:lnTo>
                      <a:lnTo>
                        <a:pt x="833" y="2068"/>
                      </a:lnTo>
                      <a:lnTo>
                        <a:pt x="835" y="2069"/>
                      </a:lnTo>
                      <a:lnTo>
                        <a:pt x="836" y="2069"/>
                      </a:lnTo>
                      <a:lnTo>
                        <a:pt x="837" y="2069"/>
                      </a:lnTo>
                      <a:lnTo>
                        <a:pt x="838" y="2070"/>
                      </a:lnTo>
                      <a:lnTo>
                        <a:pt x="840" y="2070"/>
                      </a:lnTo>
                      <a:lnTo>
                        <a:pt x="841" y="2070"/>
                      </a:lnTo>
                      <a:lnTo>
                        <a:pt x="842" y="2070"/>
                      </a:lnTo>
                      <a:lnTo>
                        <a:pt x="844" y="2071"/>
                      </a:lnTo>
                      <a:lnTo>
                        <a:pt x="845" y="2071"/>
                      </a:lnTo>
                      <a:lnTo>
                        <a:pt x="846" y="2072"/>
                      </a:lnTo>
                      <a:lnTo>
                        <a:pt x="847" y="2072"/>
                      </a:lnTo>
                      <a:lnTo>
                        <a:pt x="849" y="2072"/>
                      </a:lnTo>
                      <a:lnTo>
                        <a:pt x="850" y="2072"/>
                      </a:lnTo>
                      <a:lnTo>
                        <a:pt x="851" y="2073"/>
                      </a:lnTo>
                      <a:lnTo>
                        <a:pt x="853" y="2073"/>
                      </a:lnTo>
                      <a:lnTo>
                        <a:pt x="854" y="2074"/>
                      </a:lnTo>
                      <a:lnTo>
                        <a:pt x="856" y="2074"/>
                      </a:lnTo>
                      <a:lnTo>
                        <a:pt x="857" y="2074"/>
                      </a:lnTo>
                      <a:lnTo>
                        <a:pt x="858" y="2075"/>
                      </a:lnTo>
                      <a:lnTo>
                        <a:pt x="859" y="2075"/>
                      </a:lnTo>
                      <a:lnTo>
                        <a:pt x="861" y="2075"/>
                      </a:lnTo>
                      <a:lnTo>
                        <a:pt x="862" y="2076"/>
                      </a:lnTo>
                      <a:lnTo>
                        <a:pt x="863" y="2076"/>
                      </a:lnTo>
                      <a:lnTo>
                        <a:pt x="865" y="2076"/>
                      </a:lnTo>
                      <a:lnTo>
                        <a:pt x="866" y="2077"/>
                      </a:lnTo>
                      <a:lnTo>
                        <a:pt x="868" y="2077"/>
                      </a:lnTo>
                      <a:lnTo>
                        <a:pt x="869" y="2077"/>
                      </a:lnTo>
                      <a:lnTo>
                        <a:pt x="870" y="2077"/>
                      </a:lnTo>
                      <a:lnTo>
                        <a:pt x="872" y="2078"/>
                      </a:lnTo>
                      <a:lnTo>
                        <a:pt x="873" y="2078"/>
                      </a:lnTo>
                      <a:lnTo>
                        <a:pt x="875" y="2079"/>
                      </a:lnTo>
                      <a:lnTo>
                        <a:pt x="876" y="2079"/>
                      </a:lnTo>
                      <a:lnTo>
                        <a:pt x="877" y="2079"/>
                      </a:lnTo>
                      <a:lnTo>
                        <a:pt x="879" y="2080"/>
                      </a:lnTo>
                      <a:lnTo>
                        <a:pt x="880" y="2080"/>
                      </a:lnTo>
                      <a:lnTo>
                        <a:pt x="882" y="2080"/>
                      </a:lnTo>
                      <a:lnTo>
                        <a:pt x="883" y="2081"/>
                      </a:lnTo>
                      <a:lnTo>
                        <a:pt x="884" y="2081"/>
                      </a:lnTo>
                      <a:lnTo>
                        <a:pt x="886" y="2081"/>
                      </a:lnTo>
                      <a:lnTo>
                        <a:pt x="887" y="2082"/>
                      </a:lnTo>
                      <a:lnTo>
                        <a:pt x="889" y="2082"/>
                      </a:lnTo>
                      <a:lnTo>
                        <a:pt x="890" y="2082"/>
                      </a:lnTo>
                      <a:lnTo>
                        <a:pt x="891" y="2082"/>
                      </a:lnTo>
                      <a:lnTo>
                        <a:pt x="891" y="2082"/>
                      </a:lnTo>
                      <a:lnTo>
                        <a:pt x="891" y="2082"/>
                      </a:lnTo>
                      <a:lnTo>
                        <a:pt x="891" y="2082"/>
                      </a:lnTo>
                      <a:lnTo>
                        <a:pt x="891" y="2081"/>
                      </a:lnTo>
                      <a:lnTo>
                        <a:pt x="891" y="2081"/>
                      </a:lnTo>
                      <a:lnTo>
                        <a:pt x="891" y="2081"/>
                      </a:lnTo>
                      <a:lnTo>
                        <a:pt x="891" y="2080"/>
                      </a:lnTo>
                      <a:lnTo>
                        <a:pt x="891" y="2080"/>
                      </a:lnTo>
                      <a:lnTo>
                        <a:pt x="891" y="2080"/>
                      </a:lnTo>
                      <a:lnTo>
                        <a:pt x="891" y="2079"/>
                      </a:lnTo>
                      <a:lnTo>
                        <a:pt x="891" y="2079"/>
                      </a:lnTo>
                      <a:lnTo>
                        <a:pt x="891" y="2079"/>
                      </a:lnTo>
                      <a:lnTo>
                        <a:pt x="891" y="2078"/>
                      </a:lnTo>
                      <a:lnTo>
                        <a:pt x="891" y="2078"/>
                      </a:lnTo>
                      <a:lnTo>
                        <a:pt x="891" y="2077"/>
                      </a:lnTo>
                      <a:lnTo>
                        <a:pt x="891" y="2077"/>
                      </a:lnTo>
                      <a:lnTo>
                        <a:pt x="891" y="2077"/>
                      </a:lnTo>
                      <a:lnTo>
                        <a:pt x="891" y="2077"/>
                      </a:lnTo>
                      <a:lnTo>
                        <a:pt x="891" y="2076"/>
                      </a:lnTo>
                      <a:lnTo>
                        <a:pt x="891" y="2076"/>
                      </a:lnTo>
                      <a:lnTo>
                        <a:pt x="891" y="2076"/>
                      </a:lnTo>
                      <a:lnTo>
                        <a:pt x="891" y="2075"/>
                      </a:lnTo>
                      <a:lnTo>
                        <a:pt x="891" y="2075"/>
                      </a:lnTo>
                      <a:lnTo>
                        <a:pt x="891" y="2075"/>
                      </a:lnTo>
                      <a:lnTo>
                        <a:pt x="891" y="2074"/>
                      </a:lnTo>
                      <a:lnTo>
                        <a:pt x="891" y="2074"/>
                      </a:lnTo>
                      <a:lnTo>
                        <a:pt x="891" y="2074"/>
                      </a:lnTo>
                      <a:lnTo>
                        <a:pt x="891" y="2073"/>
                      </a:lnTo>
                      <a:lnTo>
                        <a:pt x="891" y="2073"/>
                      </a:lnTo>
                      <a:lnTo>
                        <a:pt x="891" y="2072"/>
                      </a:lnTo>
                      <a:lnTo>
                        <a:pt x="891" y="2072"/>
                      </a:lnTo>
                      <a:lnTo>
                        <a:pt x="891" y="2072"/>
                      </a:lnTo>
                      <a:lnTo>
                        <a:pt x="891" y="2072"/>
                      </a:lnTo>
                      <a:lnTo>
                        <a:pt x="891" y="2071"/>
                      </a:lnTo>
                      <a:lnTo>
                        <a:pt x="891" y="2071"/>
                      </a:lnTo>
                      <a:lnTo>
                        <a:pt x="891" y="2070"/>
                      </a:lnTo>
                      <a:lnTo>
                        <a:pt x="891" y="2070"/>
                      </a:lnTo>
                      <a:lnTo>
                        <a:pt x="891" y="2070"/>
                      </a:lnTo>
                      <a:lnTo>
                        <a:pt x="891" y="2070"/>
                      </a:lnTo>
                      <a:lnTo>
                        <a:pt x="891" y="2069"/>
                      </a:lnTo>
                      <a:lnTo>
                        <a:pt x="891" y="2069"/>
                      </a:lnTo>
                      <a:lnTo>
                        <a:pt x="891" y="2069"/>
                      </a:lnTo>
                      <a:lnTo>
                        <a:pt x="891" y="2068"/>
                      </a:lnTo>
                      <a:lnTo>
                        <a:pt x="891" y="2068"/>
                      </a:lnTo>
                      <a:lnTo>
                        <a:pt x="891" y="2068"/>
                      </a:lnTo>
                      <a:lnTo>
                        <a:pt x="891" y="2067"/>
                      </a:lnTo>
                      <a:lnTo>
                        <a:pt x="891" y="2067"/>
                      </a:lnTo>
                      <a:lnTo>
                        <a:pt x="891" y="2067"/>
                      </a:lnTo>
                      <a:lnTo>
                        <a:pt x="891" y="2066"/>
                      </a:lnTo>
                      <a:lnTo>
                        <a:pt x="891" y="2066"/>
                      </a:lnTo>
                      <a:lnTo>
                        <a:pt x="891" y="2065"/>
                      </a:lnTo>
                      <a:lnTo>
                        <a:pt x="891" y="2065"/>
                      </a:lnTo>
                      <a:lnTo>
                        <a:pt x="891" y="2065"/>
                      </a:lnTo>
                      <a:lnTo>
                        <a:pt x="891" y="2065"/>
                      </a:lnTo>
                      <a:lnTo>
                        <a:pt x="891" y="2064"/>
                      </a:lnTo>
                      <a:lnTo>
                        <a:pt x="891" y="2064"/>
                      </a:lnTo>
                      <a:lnTo>
                        <a:pt x="891" y="2064"/>
                      </a:lnTo>
                      <a:lnTo>
                        <a:pt x="891" y="2063"/>
                      </a:lnTo>
                      <a:lnTo>
                        <a:pt x="891" y="2063"/>
                      </a:lnTo>
                      <a:lnTo>
                        <a:pt x="891" y="2063"/>
                      </a:lnTo>
                      <a:lnTo>
                        <a:pt x="891" y="2062"/>
                      </a:lnTo>
                      <a:lnTo>
                        <a:pt x="891" y="2062"/>
                      </a:lnTo>
                      <a:lnTo>
                        <a:pt x="891" y="2062"/>
                      </a:lnTo>
                      <a:lnTo>
                        <a:pt x="891" y="2061"/>
                      </a:lnTo>
                      <a:lnTo>
                        <a:pt x="891" y="2061"/>
                      </a:lnTo>
                      <a:lnTo>
                        <a:pt x="891" y="2061"/>
                      </a:lnTo>
                      <a:lnTo>
                        <a:pt x="891" y="2060"/>
                      </a:lnTo>
                      <a:lnTo>
                        <a:pt x="891" y="2060"/>
                      </a:lnTo>
                      <a:lnTo>
                        <a:pt x="891" y="2060"/>
                      </a:lnTo>
                      <a:lnTo>
                        <a:pt x="891" y="2059"/>
                      </a:lnTo>
                      <a:lnTo>
                        <a:pt x="891" y="2059"/>
                      </a:lnTo>
                      <a:lnTo>
                        <a:pt x="891" y="2058"/>
                      </a:lnTo>
                      <a:lnTo>
                        <a:pt x="891" y="2058"/>
                      </a:lnTo>
                      <a:lnTo>
                        <a:pt x="891" y="2058"/>
                      </a:lnTo>
                      <a:lnTo>
                        <a:pt x="891" y="2058"/>
                      </a:lnTo>
                      <a:lnTo>
                        <a:pt x="891" y="2057"/>
                      </a:lnTo>
                      <a:lnTo>
                        <a:pt x="891" y="2057"/>
                      </a:lnTo>
                      <a:lnTo>
                        <a:pt x="891" y="2057"/>
                      </a:lnTo>
                      <a:lnTo>
                        <a:pt x="891" y="2056"/>
                      </a:lnTo>
                      <a:lnTo>
                        <a:pt x="891" y="2056"/>
                      </a:lnTo>
                      <a:lnTo>
                        <a:pt x="891" y="2056"/>
                      </a:lnTo>
                      <a:lnTo>
                        <a:pt x="891" y="2055"/>
                      </a:lnTo>
                      <a:lnTo>
                        <a:pt x="891" y="2055"/>
                      </a:lnTo>
                      <a:lnTo>
                        <a:pt x="891" y="2055"/>
                      </a:lnTo>
                      <a:lnTo>
                        <a:pt x="891" y="2054"/>
                      </a:lnTo>
                      <a:lnTo>
                        <a:pt x="891" y="2054"/>
                      </a:lnTo>
                      <a:lnTo>
                        <a:pt x="891" y="2054"/>
                      </a:lnTo>
                      <a:lnTo>
                        <a:pt x="891" y="2053"/>
                      </a:lnTo>
                      <a:lnTo>
                        <a:pt x="891" y="2053"/>
                      </a:lnTo>
                      <a:lnTo>
                        <a:pt x="891" y="2053"/>
                      </a:lnTo>
                      <a:lnTo>
                        <a:pt x="891" y="2052"/>
                      </a:lnTo>
                      <a:lnTo>
                        <a:pt x="891" y="2052"/>
                      </a:lnTo>
                      <a:lnTo>
                        <a:pt x="891" y="2051"/>
                      </a:lnTo>
                      <a:lnTo>
                        <a:pt x="891" y="2051"/>
                      </a:lnTo>
                      <a:lnTo>
                        <a:pt x="891" y="2051"/>
                      </a:lnTo>
                      <a:lnTo>
                        <a:pt x="891" y="2051"/>
                      </a:lnTo>
                      <a:lnTo>
                        <a:pt x="891" y="2050"/>
                      </a:lnTo>
                      <a:lnTo>
                        <a:pt x="891" y="2050"/>
                      </a:lnTo>
                      <a:lnTo>
                        <a:pt x="891" y="2050"/>
                      </a:lnTo>
                      <a:lnTo>
                        <a:pt x="891" y="2049"/>
                      </a:lnTo>
                      <a:lnTo>
                        <a:pt x="891" y="2049"/>
                      </a:lnTo>
                      <a:lnTo>
                        <a:pt x="891" y="2049"/>
                      </a:lnTo>
                      <a:lnTo>
                        <a:pt x="891" y="2048"/>
                      </a:lnTo>
                      <a:lnTo>
                        <a:pt x="891" y="2048"/>
                      </a:lnTo>
                      <a:lnTo>
                        <a:pt x="891" y="2048"/>
                      </a:lnTo>
                      <a:lnTo>
                        <a:pt x="891" y="2047"/>
                      </a:lnTo>
                      <a:lnTo>
                        <a:pt x="891" y="2047"/>
                      </a:lnTo>
                      <a:lnTo>
                        <a:pt x="891" y="2047"/>
                      </a:lnTo>
                      <a:lnTo>
                        <a:pt x="891" y="2047"/>
                      </a:lnTo>
                      <a:lnTo>
                        <a:pt x="891" y="2046"/>
                      </a:lnTo>
                      <a:lnTo>
                        <a:pt x="891" y="2046"/>
                      </a:lnTo>
                      <a:lnTo>
                        <a:pt x="891" y="2045"/>
                      </a:lnTo>
                      <a:lnTo>
                        <a:pt x="891" y="2045"/>
                      </a:lnTo>
                      <a:lnTo>
                        <a:pt x="891" y="2044"/>
                      </a:lnTo>
                      <a:lnTo>
                        <a:pt x="891" y="2044"/>
                      </a:lnTo>
                      <a:lnTo>
                        <a:pt x="891" y="2044"/>
                      </a:lnTo>
                      <a:lnTo>
                        <a:pt x="891" y="2044"/>
                      </a:lnTo>
                      <a:lnTo>
                        <a:pt x="891" y="2044"/>
                      </a:lnTo>
                      <a:lnTo>
                        <a:pt x="891" y="2043"/>
                      </a:lnTo>
                      <a:lnTo>
                        <a:pt x="889" y="2043"/>
                      </a:lnTo>
                      <a:lnTo>
                        <a:pt x="888" y="2043"/>
                      </a:lnTo>
                      <a:lnTo>
                        <a:pt x="887" y="2042"/>
                      </a:lnTo>
                      <a:lnTo>
                        <a:pt x="886" y="2042"/>
                      </a:lnTo>
                      <a:lnTo>
                        <a:pt x="885" y="2042"/>
                      </a:lnTo>
                      <a:lnTo>
                        <a:pt x="884" y="2041"/>
                      </a:lnTo>
                      <a:lnTo>
                        <a:pt x="883" y="2041"/>
                      </a:lnTo>
                      <a:lnTo>
                        <a:pt x="882" y="2041"/>
                      </a:lnTo>
                      <a:lnTo>
                        <a:pt x="881" y="2040"/>
                      </a:lnTo>
                      <a:lnTo>
                        <a:pt x="879" y="2040"/>
                      </a:lnTo>
                      <a:lnTo>
                        <a:pt x="879" y="2040"/>
                      </a:lnTo>
                      <a:lnTo>
                        <a:pt x="877" y="2040"/>
                      </a:lnTo>
                      <a:lnTo>
                        <a:pt x="877" y="2039"/>
                      </a:lnTo>
                      <a:lnTo>
                        <a:pt x="875" y="2039"/>
                      </a:lnTo>
                      <a:lnTo>
                        <a:pt x="875" y="2038"/>
                      </a:lnTo>
                      <a:lnTo>
                        <a:pt x="873" y="2038"/>
                      </a:lnTo>
                      <a:lnTo>
                        <a:pt x="872" y="2038"/>
                      </a:lnTo>
                      <a:lnTo>
                        <a:pt x="871" y="2037"/>
                      </a:lnTo>
                      <a:lnTo>
                        <a:pt x="870" y="2037"/>
                      </a:lnTo>
                      <a:lnTo>
                        <a:pt x="869" y="2037"/>
                      </a:lnTo>
                      <a:lnTo>
                        <a:pt x="868" y="2036"/>
                      </a:lnTo>
                      <a:lnTo>
                        <a:pt x="867" y="2036"/>
                      </a:lnTo>
                      <a:lnTo>
                        <a:pt x="866" y="2036"/>
                      </a:lnTo>
                      <a:lnTo>
                        <a:pt x="865" y="2035"/>
                      </a:lnTo>
                      <a:lnTo>
                        <a:pt x="864" y="2035"/>
                      </a:lnTo>
                      <a:lnTo>
                        <a:pt x="863" y="2035"/>
                      </a:lnTo>
                      <a:lnTo>
                        <a:pt x="862" y="2034"/>
                      </a:lnTo>
                      <a:lnTo>
                        <a:pt x="861" y="2034"/>
                      </a:lnTo>
                      <a:lnTo>
                        <a:pt x="860" y="2034"/>
                      </a:lnTo>
                      <a:lnTo>
                        <a:pt x="859" y="2033"/>
                      </a:lnTo>
                      <a:lnTo>
                        <a:pt x="858" y="2033"/>
                      </a:lnTo>
                      <a:lnTo>
                        <a:pt x="857" y="2032"/>
                      </a:lnTo>
                      <a:lnTo>
                        <a:pt x="856" y="2032"/>
                      </a:lnTo>
                      <a:lnTo>
                        <a:pt x="855" y="2032"/>
                      </a:lnTo>
                      <a:lnTo>
                        <a:pt x="854" y="2032"/>
                      </a:lnTo>
                      <a:lnTo>
                        <a:pt x="853" y="2031"/>
                      </a:lnTo>
                      <a:lnTo>
                        <a:pt x="852" y="2031"/>
                      </a:lnTo>
                      <a:lnTo>
                        <a:pt x="851" y="2031"/>
                      </a:lnTo>
                      <a:lnTo>
                        <a:pt x="850" y="2030"/>
                      </a:lnTo>
                      <a:lnTo>
                        <a:pt x="849" y="2030"/>
                      </a:lnTo>
                      <a:lnTo>
                        <a:pt x="848" y="2030"/>
                      </a:lnTo>
                      <a:lnTo>
                        <a:pt x="847" y="2029"/>
                      </a:lnTo>
                      <a:lnTo>
                        <a:pt x="846" y="2029"/>
                      </a:lnTo>
                      <a:lnTo>
                        <a:pt x="845" y="2029"/>
                      </a:lnTo>
                      <a:lnTo>
                        <a:pt x="844" y="2028"/>
                      </a:lnTo>
                      <a:lnTo>
                        <a:pt x="843" y="2028"/>
                      </a:lnTo>
                      <a:lnTo>
                        <a:pt x="842" y="2028"/>
                      </a:lnTo>
                      <a:lnTo>
                        <a:pt x="841" y="2028"/>
                      </a:lnTo>
                      <a:lnTo>
                        <a:pt x="840" y="2027"/>
                      </a:lnTo>
                      <a:lnTo>
                        <a:pt x="839" y="2027"/>
                      </a:lnTo>
                      <a:lnTo>
                        <a:pt x="838" y="2026"/>
                      </a:lnTo>
                      <a:lnTo>
                        <a:pt x="837" y="2026"/>
                      </a:lnTo>
                      <a:lnTo>
                        <a:pt x="836" y="2025"/>
                      </a:lnTo>
                      <a:lnTo>
                        <a:pt x="835" y="2025"/>
                      </a:lnTo>
                      <a:lnTo>
                        <a:pt x="834" y="2025"/>
                      </a:lnTo>
                      <a:lnTo>
                        <a:pt x="833" y="2025"/>
                      </a:lnTo>
                      <a:lnTo>
                        <a:pt x="832" y="2024"/>
                      </a:lnTo>
                      <a:lnTo>
                        <a:pt x="831" y="2024"/>
                      </a:lnTo>
                      <a:lnTo>
                        <a:pt x="830" y="2024"/>
                      </a:lnTo>
                      <a:lnTo>
                        <a:pt x="829" y="2023"/>
                      </a:lnTo>
                      <a:lnTo>
                        <a:pt x="828" y="2023"/>
                      </a:lnTo>
                      <a:lnTo>
                        <a:pt x="828" y="2023"/>
                      </a:lnTo>
                      <a:lnTo>
                        <a:pt x="827" y="2022"/>
                      </a:lnTo>
                      <a:lnTo>
                        <a:pt x="826" y="2022"/>
                      </a:lnTo>
                      <a:lnTo>
                        <a:pt x="825" y="2022"/>
                      </a:lnTo>
                      <a:lnTo>
                        <a:pt x="824" y="2021"/>
                      </a:lnTo>
                      <a:lnTo>
                        <a:pt x="823" y="2021"/>
                      </a:lnTo>
                      <a:lnTo>
                        <a:pt x="822" y="2021"/>
                      </a:lnTo>
                      <a:lnTo>
                        <a:pt x="821" y="2021"/>
                      </a:lnTo>
                      <a:lnTo>
                        <a:pt x="820" y="2020"/>
                      </a:lnTo>
                      <a:lnTo>
                        <a:pt x="819" y="2020"/>
                      </a:lnTo>
                      <a:lnTo>
                        <a:pt x="818" y="2019"/>
                      </a:lnTo>
                      <a:lnTo>
                        <a:pt x="817" y="2019"/>
                      </a:lnTo>
                      <a:lnTo>
                        <a:pt x="816" y="2019"/>
                      </a:lnTo>
                      <a:lnTo>
                        <a:pt x="816" y="2018"/>
                      </a:lnTo>
                      <a:lnTo>
                        <a:pt x="814" y="2018"/>
                      </a:lnTo>
                      <a:lnTo>
                        <a:pt x="814" y="2018"/>
                      </a:lnTo>
                      <a:lnTo>
                        <a:pt x="813" y="2017"/>
                      </a:lnTo>
                      <a:lnTo>
                        <a:pt x="812" y="2017"/>
                      </a:lnTo>
                      <a:lnTo>
                        <a:pt x="811" y="2017"/>
                      </a:lnTo>
                      <a:lnTo>
                        <a:pt x="810" y="2016"/>
                      </a:lnTo>
                      <a:lnTo>
                        <a:pt x="809" y="2016"/>
                      </a:lnTo>
                      <a:lnTo>
                        <a:pt x="808" y="2016"/>
                      </a:lnTo>
                      <a:lnTo>
                        <a:pt x="807" y="2015"/>
                      </a:lnTo>
                      <a:lnTo>
                        <a:pt x="807" y="2015"/>
                      </a:lnTo>
                      <a:lnTo>
                        <a:pt x="806" y="2015"/>
                      </a:lnTo>
                      <a:lnTo>
                        <a:pt x="804" y="2014"/>
                      </a:lnTo>
                      <a:lnTo>
                        <a:pt x="804" y="2014"/>
                      </a:lnTo>
                      <a:lnTo>
                        <a:pt x="803" y="2014"/>
                      </a:lnTo>
                      <a:lnTo>
                        <a:pt x="802" y="2014"/>
                      </a:lnTo>
                      <a:lnTo>
                        <a:pt x="801" y="2013"/>
                      </a:lnTo>
                      <a:lnTo>
                        <a:pt x="800" y="2013"/>
                      </a:lnTo>
                      <a:lnTo>
                        <a:pt x="800" y="2012"/>
                      </a:lnTo>
                      <a:lnTo>
                        <a:pt x="798" y="2012"/>
                      </a:lnTo>
                      <a:lnTo>
                        <a:pt x="797" y="2012"/>
                      </a:lnTo>
                      <a:lnTo>
                        <a:pt x="797" y="2011"/>
                      </a:lnTo>
                      <a:lnTo>
                        <a:pt x="796" y="2011"/>
                      </a:lnTo>
                      <a:lnTo>
                        <a:pt x="795" y="2011"/>
                      </a:lnTo>
                      <a:lnTo>
                        <a:pt x="794" y="2010"/>
                      </a:lnTo>
                      <a:lnTo>
                        <a:pt x="793" y="2010"/>
                      </a:lnTo>
                      <a:lnTo>
                        <a:pt x="793" y="2010"/>
                      </a:lnTo>
                      <a:lnTo>
                        <a:pt x="792" y="2009"/>
                      </a:lnTo>
                      <a:lnTo>
                        <a:pt x="791" y="2009"/>
                      </a:lnTo>
                      <a:lnTo>
                        <a:pt x="790" y="2009"/>
                      </a:lnTo>
                      <a:lnTo>
                        <a:pt x="789" y="2008"/>
                      </a:lnTo>
                      <a:lnTo>
                        <a:pt x="788" y="2008"/>
                      </a:lnTo>
                      <a:lnTo>
                        <a:pt x="787" y="2008"/>
                      </a:lnTo>
                      <a:lnTo>
                        <a:pt x="786" y="2007"/>
                      </a:lnTo>
                      <a:lnTo>
                        <a:pt x="786" y="2007"/>
                      </a:lnTo>
                      <a:lnTo>
                        <a:pt x="785" y="2007"/>
                      </a:lnTo>
                      <a:lnTo>
                        <a:pt x="784" y="2007"/>
                      </a:lnTo>
                      <a:lnTo>
                        <a:pt x="783" y="2006"/>
                      </a:lnTo>
                      <a:lnTo>
                        <a:pt x="782" y="2006"/>
                      </a:lnTo>
                      <a:lnTo>
                        <a:pt x="781" y="2005"/>
                      </a:lnTo>
                      <a:lnTo>
                        <a:pt x="781" y="2005"/>
                      </a:lnTo>
                      <a:lnTo>
                        <a:pt x="780" y="2005"/>
                      </a:lnTo>
                      <a:lnTo>
                        <a:pt x="779" y="2004"/>
                      </a:lnTo>
                      <a:lnTo>
                        <a:pt x="778" y="2004"/>
                      </a:lnTo>
                      <a:lnTo>
                        <a:pt x="777" y="2004"/>
                      </a:lnTo>
                      <a:lnTo>
                        <a:pt x="776" y="2003"/>
                      </a:lnTo>
                      <a:lnTo>
                        <a:pt x="776" y="2003"/>
                      </a:lnTo>
                      <a:lnTo>
                        <a:pt x="775" y="2003"/>
                      </a:lnTo>
                      <a:lnTo>
                        <a:pt x="774" y="2002"/>
                      </a:lnTo>
                      <a:lnTo>
                        <a:pt x="773" y="2002"/>
                      </a:lnTo>
                      <a:lnTo>
                        <a:pt x="772" y="2002"/>
                      </a:lnTo>
                      <a:lnTo>
                        <a:pt x="772" y="2002"/>
                      </a:lnTo>
                      <a:lnTo>
                        <a:pt x="771" y="2001"/>
                      </a:lnTo>
                      <a:lnTo>
                        <a:pt x="770" y="2001"/>
                      </a:lnTo>
                      <a:lnTo>
                        <a:pt x="769" y="2000"/>
                      </a:lnTo>
                      <a:lnTo>
                        <a:pt x="768" y="2000"/>
                      </a:lnTo>
                      <a:lnTo>
                        <a:pt x="767" y="1999"/>
                      </a:lnTo>
                      <a:lnTo>
                        <a:pt x="767" y="1999"/>
                      </a:lnTo>
                      <a:lnTo>
                        <a:pt x="766" y="1999"/>
                      </a:lnTo>
                      <a:lnTo>
                        <a:pt x="765" y="1999"/>
                      </a:lnTo>
                      <a:lnTo>
                        <a:pt x="764" y="1998"/>
                      </a:lnTo>
                      <a:lnTo>
                        <a:pt x="764" y="1998"/>
                      </a:lnTo>
                      <a:lnTo>
                        <a:pt x="763" y="1998"/>
                      </a:lnTo>
                      <a:lnTo>
                        <a:pt x="762" y="1997"/>
                      </a:lnTo>
                      <a:lnTo>
                        <a:pt x="761" y="1997"/>
                      </a:lnTo>
                      <a:lnTo>
                        <a:pt x="760" y="1997"/>
                      </a:lnTo>
                      <a:lnTo>
                        <a:pt x="760" y="1996"/>
                      </a:lnTo>
                      <a:lnTo>
                        <a:pt x="759" y="1996"/>
                      </a:lnTo>
                      <a:lnTo>
                        <a:pt x="758" y="1996"/>
                      </a:lnTo>
                      <a:lnTo>
                        <a:pt x="757" y="1995"/>
                      </a:lnTo>
                      <a:lnTo>
                        <a:pt x="756" y="1995"/>
                      </a:lnTo>
                      <a:lnTo>
                        <a:pt x="755" y="1995"/>
                      </a:lnTo>
                      <a:lnTo>
                        <a:pt x="755" y="1995"/>
                      </a:lnTo>
                      <a:lnTo>
                        <a:pt x="754" y="1994"/>
                      </a:lnTo>
                      <a:lnTo>
                        <a:pt x="753" y="1994"/>
                      </a:lnTo>
                      <a:lnTo>
                        <a:pt x="753" y="1993"/>
                      </a:lnTo>
                      <a:lnTo>
                        <a:pt x="752" y="1993"/>
                      </a:lnTo>
                      <a:lnTo>
                        <a:pt x="751" y="1993"/>
                      </a:lnTo>
                      <a:lnTo>
                        <a:pt x="750" y="1992"/>
                      </a:lnTo>
                      <a:lnTo>
                        <a:pt x="749" y="1992"/>
                      </a:lnTo>
                      <a:lnTo>
                        <a:pt x="749" y="1992"/>
                      </a:lnTo>
                      <a:lnTo>
                        <a:pt x="748" y="1991"/>
                      </a:lnTo>
                      <a:lnTo>
                        <a:pt x="747" y="1991"/>
                      </a:lnTo>
                      <a:lnTo>
                        <a:pt x="746" y="1991"/>
                      </a:lnTo>
                      <a:lnTo>
                        <a:pt x="746" y="1990"/>
                      </a:lnTo>
                      <a:lnTo>
                        <a:pt x="745" y="1990"/>
                      </a:lnTo>
                      <a:lnTo>
                        <a:pt x="744" y="1990"/>
                      </a:lnTo>
                      <a:lnTo>
                        <a:pt x="743" y="1989"/>
                      </a:lnTo>
                      <a:lnTo>
                        <a:pt x="743" y="1989"/>
                      </a:lnTo>
                      <a:lnTo>
                        <a:pt x="742" y="1989"/>
                      </a:lnTo>
                      <a:lnTo>
                        <a:pt x="741" y="1988"/>
                      </a:lnTo>
                      <a:lnTo>
                        <a:pt x="741" y="1988"/>
                      </a:lnTo>
                      <a:lnTo>
                        <a:pt x="740" y="1988"/>
                      </a:lnTo>
                      <a:lnTo>
                        <a:pt x="739" y="1988"/>
                      </a:lnTo>
                      <a:lnTo>
                        <a:pt x="738" y="1987"/>
                      </a:lnTo>
                      <a:lnTo>
                        <a:pt x="737" y="1987"/>
                      </a:lnTo>
                      <a:lnTo>
                        <a:pt x="737" y="1986"/>
                      </a:lnTo>
                      <a:lnTo>
                        <a:pt x="736" y="1986"/>
                      </a:lnTo>
                      <a:lnTo>
                        <a:pt x="735" y="1986"/>
                      </a:lnTo>
                      <a:lnTo>
                        <a:pt x="734" y="1985"/>
                      </a:lnTo>
                      <a:lnTo>
                        <a:pt x="734" y="1985"/>
                      </a:lnTo>
                      <a:lnTo>
                        <a:pt x="733" y="1985"/>
                      </a:lnTo>
                      <a:lnTo>
                        <a:pt x="732" y="1984"/>
                      </a:lnTo>
                      <a:lnTo>
                        <a:pt x="732" y="1984"/>
                      </a:lnTo>
                      <a:lnTo>
                        <a:pt x="731" y="1984"/>
                      </a:lnTo>
                      <a:lnTo>
                        <a:pt x="730" y="1983"/>
                      </a:lnTo>
                      <a:lnTo>
                        <a:pt x="729" y="1983"/>
                      </a:lnTo>
                      <a:lnTo>
                        <a:pt x="729" y="1983"/>
                      </a:lnTo>
                      <a:lnTo>
                        <a:pt x="728" y="1982"/>
                      </a:lnTo>
                      <a:lnTo>
                        <a:pt x="727" y="1982"/>
                      </a:lnTo>
                      <a:lnTo>
                        <a:pt x="727" y="1982"/>
                      </a:lnTo>
                      <a:lnTo>
                        <a:pt x="726" y="1981"/>
                      </a:lnTo>
                      <a:lnTo>
                        <a:pt x="725" y="1981"/>
                      </a:lnTo>
                      <a:lnTo>
                        <a:pt x="725" y="1981"/>
                      </a:lnTo>
                      <a:lnTo>
                        <a:pt x="724" y="1981"/>
                      </a:lnTo>
                      <a:lnTo>
                        <a:pt x="723" y="1980"/>
                      </a:lnTo>
                      <a:lnTo>
                        <a:pt x="722" y="1980"/>
                      </a:lnTo>
                      <a:lnTo>
                        <a:pt x="722" y="1979"/>
                      </a:lnTo>
                      <a:lnTo>
                        <a:pt x="721" y="1979"/>
                      </a:lnTo>
                      <a:lnTo>
                        <a:pt x="720" y="1979"/>
                      </a:lnTo>
                      <a:lnTo>
                        <a:pt x="720" y="1978"/>
                      </a:lnTo>
                      <a:lnTo>
                        <a:pt x="719" y="1978"/>
                      </a:lnTo>
                      <a:lnTo>
                        <a:pt x="718" y="1978"/>
                      </a:lnTo>
                      <a:lnTo>
                        <a:pt x="718" y="1977"/>
                      </a:lnTo>
                      <a:lnTo>
                        <a:pt x="717" y="1977"/>
                      </a:lnTo>
                      <a:lnTo>
                        <a:pt x="716" y="1977"/>
                      </a:lnTo>
                      <a:lnTo>
                        <a:pt x="715" y="1976"/>
                      </a:lnTo>
                      <a:lnTo>
                        <a:pt x="715" y="1976"/>
                      </a:lnTo>
                      <a:lnTo>
                        <a:pt x="714" y="1976"/>
                      </a:lnTo>
                      <a:lnTo>
                        <a:pt x="713" y="1976"/>
                      </a:lnTo>
                      <a:lnTo>
                        <a:pt x="713" y="1975"/>
                      </a:lnTo>
                      <a:lnTo>
                        <a:pt x="712" y="1975"/>
                      </a:lnTo>
                      <a:lnTo>
                        <a:pt x="711" y="1974"/>
                      </a:lnTo>
                      <a:lnTo>
                        <a:pt x="711" y="1974"/>
                      </a:lnTo>
                      <a:lnTo>
                        <a:pt x="710" y="1974"/>
                      </a:lnTo>
                      <a:lnTo>
                        <a:pt x="709" y="1974"/>
                      </a:lnTo>
                      <a:lnTo>
                        <a:pt x="708" y="1973"/>
                      </a:lnTo>
                      <a:lnTo>
                        <a:pt x="708" y="1973"/>
                      </a:lnTo>
                      <a:lnTo>
                        <a:pt x="707" y="1972"/>
                      </a:lnTo>
                      <a:lnTo>
                        <a:pt x="706" y="1972"/>
                      </a:lnTo>
                      <a:lnTo>
                        <a:pt x="706" y="1972"/>
                      </a:lnTo>
                      <a:lnTo>
                        <a:pt x="705" y="1971"/>
                      </a:lnTo>
                      <a:lnTo>
                        <a:pt x="704" y="1971"/>
                      </a:lnTo>
                      <a:lnTo>
                        <a:pt x="704" y="1971"/>
                      </a:lnTo>
                      <a:lnTo>
                        <a:pt x="703" y="1970"/>
                      </a:lnTo>
                      <a:lnTo>
                        <a:pt x="702" y="1970"/>
                      </a:lnTo>
                      <a:lnTo>
                        <a:pt x="702" y="1970"/>
                      </a:lnTo>
                      <a:lnTo>
                        <a:pt x="701" y="1969"/>
                      </a:lnTo>
                      <a:lnTo>
                        <a:pt x="700" y="1969"/>
                      </a:lnTo>
                      <a:lnTo>
                        <a:pt x="700" y="1969"/>
                      </a:lnTo>
                      <a:lnTo>
                        <a:pt x="699" y="1969"/>
                      </a:lnTo>
                      <a:lnTo>
                        <a:pt x="699" y="1968"/>
                      </a:lnTo>
                      <a:lnTo>
                        <a:pt x="698" y="1968"/>
                      </a:lnTo>
                      <a:lnTo>
                        <a:pt x="697" y="1967"/>
                      </a:lnTo>
                      <a:lnTo>
                        <a:pt x="697" y="1967"/>
                      </a:lnTo>
                      <a:lnTo>
                        <a:pt x="696" y="1967"/>
                      </a:lnTo>
                      <a:lnTo>
                        <a:pt x="695" y="1967"/>
                      </a:lnTo>
                      <a:lnTo>
                        <a:pt x="694" y="1966"/>
                      </a:lnTo>
                      <a:lnTo>
                        <a:pt x="694" y="1966"/>
                      </a:lnTo>
                      <a:lnTo>
                        <a:pt x="693" y="1965"/>
                      </a:lnTo>
                      <a:lnTo>
                        <a:pt x="692" y="1965"/>
                      </a:lnTo>
                      <a:lnTo>
                        <a:pt x="692" y="1965"/>
                      </a:lnTo>
                      <a:lnTo>
                        <a:pt x="691" y="1964"/>
                      </a:lnTo>
                      <a:lnTo>
                        <a:pt x="691" y="1964"/>
                      </a:lnTo>
                      <a:lnTo>
                        <a:pt x="690" y="1964"/>
                      </a:lnTo>
                      <a:lnTo>
                        <a:pt x="689" y="1963"/>
                      </a:lnTo>
                      <a:lnTo>
                        <a:pt x="689" y="1963"/>
                      </a:lnTo>
                      <a:lnTo>
                        <a:pt x="688" y="1963"/>
                      </a:lnTo>
                      <a:lnTo>
                        <a:pt x="687" y="1962"/>
                      </a:lnTo>
                      <a:lnTo>
                        <a:pt x="687" y="1962"/>
                      </a:lnTo>
                      <a:lnTo>
                        <a:pt x="686" y="1962"/>
                      </a:lnTo>
                      <a:lnTo>
                        <a:pt x="685" y="1962"/>
                      </a:lnTo>
                      <a:lnTo>
                        <a:pt x="685" y="1961"/>
                      </a:lnTo>
                      <a:lnTo>
                        <a:pt x="684" y="1961"/>
                      </a:lnTo>
                      <a:lnTo>
                        <a:pt x="684" y="1960"/>
                      </a:lnTo>
                      <a:lnTo>
                        <a:pt x="683" y="1960"/>
                      </a:lnTo>
                      <a:lnTo>
                        <a:pt x="682" y="1960"/>
                      </a:lnTo>
                      <a:lnTo>
                        <a:pt x="682" y="1959"/>
                      </a:lnTo>
                      <a:lnTo>
                        <a:pt x="681" y="1959"/>
                      </a:lnTo>
                      <a:lnTo>
                        <a:pt x="680" y="1959"/>
                      </a:lnTo>
                      <a:lnTo>
                        <a:pt x="680" y="1958"/>
                      </a:lnTo>
                      <a:lnTo>
                        <a:pt x="679" y="1958"/>
                      </a:lnTo>
                      <a:lnTo>
                        <a:pt x="678" y="1958"/>
                      </a:lnTo>
                      <a:lnTo>
                        <a:pt x="678" y="1957"/>
                      </a:lnTo>
                      <a:lnTo>
                        <a:pt x="677" y="1957"/>
                      </a:lnTo>
                      <a:lnTo>
                        <a:pt x="677" y="1957"/>
                      </a:lnTo>
                      <a:lnTo>
                        <a:pt x="676" y="1957"/>
                      </a:lnTo>
                      <a:lnTo>
                        <a:pt x="675" y="1956"/>
                      </a:lnTo>
                      <a:lnTo>
                        <a:pt x="675" y="1956"/>
                      </a:lnTo>
                      <a:lnTo>
                        <a:pt x="674" y="1955"/>
                      </a:lnTo>
                      <a:lnTo>
                        <a:pt x="673" y="1955"/>
                      </a:lnTo>
                      <a:lnTo>
                        <a:pt x="673" y="1955"/>
                      </a:lnTo>
                      <a:lnTo>
                        <a:pt x="672" y="1955"/>
                      </a:lnTo>
                      <a:lnTo>
                        <a:pt x="672" y="1954"/>
                      </a:lnTo>
                      <a:lnTo>
                        <a:pt x="671" y="1954"/>
                      </a:lnTo>
                      <a:lnTo>
                        <a:pt x="671" y="1953"/>
                      </a:lnTo>
                      <a:lnTo>
                        <a:pt x="670" y="1953"/>
                      </a:lnTo>
                      <a:lnTo>
                        <a:pt x="669" y="1953"/>
                      </a:lnTo>
                      <a:lnTo>
                        <a:pt x="669" y="1952"/>
                      </a:lnTo>
                      <a:lnTo>
                        <a:pt x="668" y="1952"/>
                      </a:lnTo>
                      <a:lnTo>
                        <a:pt x="668" y="1952"/>
                      </a:lnTo>
                      <a:lnTo>
                        <a:pt x="667" y="1951"/>
                      </a:lnTo>
                      <a:lnTo>
                        <a:pt x="666" y="1951"/>
                      </a:lnTo>
                      <a:lnTo>
                        <a:pt x="666" y="1951"/>
                      </a:lnTo>
                      <a:lnTo>
                        <a:pt x="665" y="1950"/>
                      </a:lnTo>
                      <a:lnTo>
                        <a:pt x="664" y="1950"/>
                      </a:lnTo>
                      <a:lnTo>
                        <a:pt x="664" y="1950"/>
                      </a:lnTo>
                      <a:lnTo>
                        <a:pt x="664" y="1950"/>
                      </a:lnTo>
                      <a:lnTo>
                        <a:pt x="663" y="1949"/>
                      </a:lnTo>
                      <a:lnTo>
                        <a:pt x="662" y="1949"/>
                      </a:lnTo>
                      <a:lnTo>
                        <a:pt x="661" y="1948"/>
                      </a:lnTo>
                      <a:lnTo>
                        <a:pt x="661" y="1948"/>
                      </a:lnTo>
                      <a:lnTo>
                        <a:pt x="660" y="1948"/>
                      </a:lnTo>
                      <a:lnTo>
                        <a:pt x="660" y="1948"/>
                      </a:lnTo>
                      <a:lnTo>
                        <a:pt x="659" y="1947"/>
                      </a:lnTo>
                      <a:lnTo>
                        <a:pt x="659" y="1947"/>
                      </a:lnTo>
                      <a:lnTo>
                        <a:pt x="658" y="1946"/>
                      </a:lnTo>
                      <a:lnTo>
                        <a:pt x="657" y="1946"/>
                      </a:lnTo>
                      <a:lnTo>
                        <a:pt x="657" y="1946"/>
                      </a:lnTo>
                      <a:lnTo>
                        <a:pt x="657" y="1945"/>
                      </a:lnTo>
                      <a:lnTo>
                        <a:pt x="656" y="1945"/>
                      </a:lnTo>
                      <a:lnTo>
                        <a:pt x="655" y="1945"/>
                      </a:lnTo>
                      <a:lnTo>
                        <a:pt x="654" y="1944"/>
                      </a:lnTo>
                      <a:lnTo>
                        <a:pt x="654" y="1944"/>
                      </a:lnTo>
                      <a:lnTo>
                        <a:pt x="654" y="1944"/>
                      </a:lnTo>
                      <a:lnTo>
                        <a:pt x="653" y="1943"/>
                      </a:lnTo>
                      <a:lnTo>
                        <a:pt x="652" y="1943"/>
                      </a:lnTo>
                      <a:lnTo>
                        <a:pt x="652" y="1943"/>
                      </a:lnTo>
                      <a:lnTo>
                        <a:pt x="651" y="1943"/>
                      </a:lnTo>
                      <a:lnTo>
                        <a:pt x="651" y="1942"/>
                      </a:lnTo>
                      <a:lnTo>
                        <a:pt x="650" y="1942"/>
                      </a:lnTo>
                      <a:lnTo>
                        <a:pt x="650" y="1941"/>
                      </a:lnTo>
                      <a:lnTo>
                        <a:pt x="649" y="1941"/>
                      </a:lnTo>
                      <a:lnTo>
                        <a:pt x="648" y="1941"/>
                      </a:lnTo>
                      <a:lnTo>
                        <a:pt x="648" y="1941"/>
                      </a:lnTo>
                      <a:lnTo>
                        <a:pt x="647" y="1940"/>
                      </a:lnTo>
                      <a:lnTo>
                        <a:pt x="647" y="1940"/>
                      </a:lnTo>
                      <a:lnTo>
                        <a:pt x="646" y="1939"/>
                      </a:lnTo>
                      <a:lnTo>
                        <a:pt x="645" y="1939"/>
                      </a:lnTo>
                      <a:lnTo>
                        <a:pt x="645" y="1939"/>
                      </a:lnTo>
                      <a:lnTo>
                        <a:pt x="644" y="1938"/>
                      </a:lnTo>
                      <a:lnTo>
                        <a:pt x="644" y="1938"/>
                      </a:lnTo>
                      <a:lnTo>
                        <a:pt x="643" y="1938"/>
                      </a:lnTo>
                      <a:lnTo>
                        <a:pt x="643" y="1937"/>
                      </a:lnTo>
                      <a:lnTo>
                        <a:pt x="642" y="1937"/>
                      </a:lnTo>
                      <a:lnTo>
                        <a:pt x="641" y="1937"/>
                      </a:lnTo>
                      <a:lnTo>
                        <a:pt x="641" y="1936"/>
                      </a:lnTo>
                      <a:lnTo>
                        <a:pt x="640" y="1936"/>
                      </a:lnTo>
                      <a:lnTo>
                        <a:pt x="640" y="1936"/>
                      </a:lnTo>
                      <a:lnTo>
                        <a:pt x="640" y="1936"/>
                      </a:lnTo>
                      <a:lnTo>
                        <a:pt x="639" y="1936"/>
                      </a:lnTo>
                      <a:lnTo>
                        <a:pt x="638" y="1935"/>
                      </a:lnTo>
                      <a:lnTo>
                        <a:pt x="638" y="1935"/>
                      </a:lnTo>
                      <a:lnTo>
                        <a:pt x="638" y="1934"/>
                      </a:lnTo>
                      <a:lnTo>
                        <a:pt x="637" y="1934"/>
                      </a:lnTo>
                      <a:lnTo>
                        <a:pt x="636" y="1934"/>
                      </a:lnTo>
                      <a:lnTo>
                        <a:pt x="636" y="1934"/>
                      </a:lnTo>
                      <a:lnTo>
                        <a:pt x="635" y="1933"/>
                      </a:lnTo>
                      <a:lnTo>
                        <a:pt x="635" y="1933"/>
                      </a:lnTo>
                      <a:lnTo>
                        <a:pt x="634" y="1932"/>
                      </a:lnTo>
                      <a:lnTo>
                        <a:pt x="633" y="1932"/>
                      </a:lnTo>
                      <a:lnTo>
                        <a:pt x="633" y="1932"/>
                      </a:lnTo>
                      <a:lnTo>
                        <a:pt x="632" y="1931"/>
                      </a:lnTo>
                      <a:lnTo>
                        <a:pt x="632" y="1931"/>
                      </a:lnTo>
                      <a:lnTo>
                        <a:pt x="631" y="1931"/>
                      </a:lnTo>
                      <a:lnTo>
                        <a:pt x="631" y="1931"/>
                      </a:lnTo>
                      <a:lnTo>
                        <a:pt x="630" y="1930"/>
                      </a:lnTo>
                      <a:lnTo>
                        <a:pt x="630" y="1930"/>
                      </a:lnTo>
                      <a:lnTo>
                        <a:pt x="629" y="1929"/>
                      </a:lnTo>
                      <a:lnTo>
                        <a:pt x="629" y="1929"/>
                      </a:lnTo>
                      <a:lnTo>
                        <a:pt x="628" y="1929"/>
                      </a:lnTo>
                      <a:lnTo>
                        <a:pt x="628" y="1929"/>
                      </a:lnTo>
                      <a:lnTo>
                        <a:pt x="627" y="1928"/>
                      </a:lnTo>
                      <a:lnTo>
                        <a:pt x="626" y="1928"/>
                      </a:lnTo>
                      <a:lnTo>
                        <a:pt x="626" y="1927"/>
                      </a:lnTo>
                      <a:lnTo>
                        <a:pt x="626" y="1927"/>
                      </a:lnTo>
                      <a:lnTo>
                        <a:pt x="625" y="1927"/>
                      </a:lnTo>
                      <a:lnTo>
                        <a:pt x="624" y="1926"/>
                      </a:lnTo>
                      <a:lnTo>
                        <a:pt x="624" y="1926"/>
                      </a:lnTo>
                      <a:lnTo>
                        <a:pt x="624" y="1926"/>
                      </a:lnTo>
                      <a:lnTo>
                        <a:pt x="623" y="1925"/>
                      </a:lnTo>
                      <a:lnTo>
                        <a:pt x="623" y="1925"/>
                      </a:lnTo>
                      <a:lnTo>
                        <a:pt x="622" y="1925"/>
                      </a:lnTo>
                      <a:lnTo>
                        <a:pt x="622" y="1924"/>
                      </a:lnTo>
                      <a:lnTo>
                        <a:pt x="621" y="1924"/>
                      </a:lnTo>
                      <a:lnTo>
                        <a:pt x="621" y="1924"/>
                      </a:lnTo>
                      <a:lnTo>
                        <a:pt x="612" y="1917"/>
                      </a:lnTo>
                      <a:lnTo>
                        <a:pt x="604" y="1911"/>
                      </a:lnTo>
                      <a:lnTo>
                        <a:pt x="596" y="1904"/>
                      </a:lnTo>
                      <a:lnTo>
                        <a:pt x="588" y="1898"/>
                      </a:lnTo>
                      <a:lnTo>
                        <a:pt x="580" y="1891"/>
                      </a:lnTo>
                      <a:lnTo>
                        <a:pt x="573" y="1885"/>
                      </a:lnTo>
                      <a:lnTo>
                        <a:pt x="565" y="1879"/>
                      </a:lnTo>
                      <a:lnTo>
                        <a:pt x="558" y="1872"/>
                      </a:lnTo>
                      <a:lnTo>
                        <a:pt x="551" y="1866"/>
                      </a:lnTo>
                      <a:lnTo>
                        <a:pt x="544" y="1859"/>
                      </a:lnTo>
                      <a:lnTo>
                        <a:pt x="537" y="1853"/>
                      </a:lnTo>
                      <a:lnTo>
                        <a:pt x="530" y="1846"/>
                      </a:lnTo>
                      <a:lnTo>
                        <a:pt x="523" y="1840"/>
                      </a:lnTo>
                      <a:lnTo>
                        <a:pt x="516" y="1833"/>
                      </a:lnTo>
                      <a:lnTo>
                        <a:pt x="510" y="1827"/>
                      </a:lnTo>
                      <a:lnTo>
                        <a:pt x="503" y="1820"/>
                      </a:lnTo>
                      <a:lnTo>
                        <a:pt x="497" y="1814"/>
                      </a:lnTo>
                      <a:lnTo>
                        <a:pt x="491" y="1808"/>
                      </a:lnTo>
                      <a:lnTo>
                        <a:pt x="485" y="1801"/>
                      </a:lnTo>
                      <a:lnTo>
                        <a:pt x="479" y="1795"/>
                      </a:lnTo>
                      <a:lnTo>
                        <a:pt x="473" y="1788"/>
                      </a:lnTo>
                      <a:lnTo>
                        <a:pt x="467" y="1782"/>
                      </a:lnTo>
                      <a:lnTo>
                        <a:pt x="462" y="1775"/>
                      </a:lnTo>
                      <a:lnTo>
                        <a:pt x="456" y="1769"/>
                      </a:lnTo>
                      <a:lnTo>
                        <a:pt x="451" y="1762"/>
                      </a:lnTo>
                      <a:lnTo>
                        <a:pt x="446" y="1756"/>
                      </a:lnTo>
                      <a:lnTo>
                        <a:pt x="440" y="1750"/>
                      </a:lnTo>
                      <a:lnTo>
                        <a:pt x="435" y="1743"/>
                      </a:lnTo>
                      <a:lnTo>
                        <a:pt x="430" y="1736"/>
                      </a:lnTo>
                      <a:lnTo>
                        <a:pt x="425" y="1730"/>
                      </a:lnTo>
                      <a:lnTo>
                        <a:pt x="420" y="1724"/>
                      </a:lnTo>
                      <a:lnTo>
                        <a:pt x="415" y="1717"/>
                      </a:lnTo>
                      <a:lnTo>
                        <a:pt x="411" y="1711"/>
                      </a:lnTo>
                      <a:lnTo>
                        <a:pt x="406" y="1704"/>
                      </a:lnTo>
                      <a:lnTo>
                        <a:pt x="402" y="1698"/>
                      </a:lnTo>
                      <a:lnTo>
                        <a:pt x="398" y="1691"/>
                      </a:lnTo>
                      <a:lnTo>
                        <a:pt x="393" y="1685"/>
                      </a:lnTo>
                      <a:lnTo>
                        <a:pt x="389" y="1679"/>
                      </a:lnTo>
                      <a:lnTo>
                        <a:pt x="389" y="1678"/>
                      </a:lnTo>
                      <a:lnTo>
                        <a:pt x="385" y="1672"/>
                      </a:lnTo>
                      <a:lnTo>
                        <a:pt x="381" y="1665"/>
                      </a:lnTo>
                      <a:lnTo>
                        <a:pt x="377" y="1659"/>
                      </a:lnTo>
                      <a:lnTo>
                        <a:pt x="373" y="1653"/>
                      </a:lnTo>
                      <a:lnTo>
                        <a:pt x="369" y="1646"/>
                      </a:lnTo>
                      <a:lnTo>
                        <a:pt x="366" y="1640"/>
                      </a:lnTo>
                      <a:lnTo>
                        <a:pt x="362" y="1633"/>
                      </a:lnTo>
                      <a:lnTo>
                        <a:pt x="359" y="1627"/>
                      </a:lnTo>
                      <a:lnTo>
                        <a:pt x="355" y="1620"/>
                      </a:lnTo>
                      <a:lnTo>
                        <a:pt x="352" y="1614"/>
                      </a:lnTo>
                      <a:lnTo>
                        <a:pt x="348" y="1607"/>
                      </a:lnTo>
                      <a:lnTo>
                        <a:pt x="345" y="1601"/>
                      </a:lnTo>
                      <a:lnTo>
                        <a:pt x="342" y="1594"/>
                      </a:lnTo>
                      <a:lnTo>
                        <a:pt x="339" y="1588"/>
                      </a:lnTo>
                      <a:lnTo>
                        <a:pt x="336" y="1582"/>
                      </a:lnTo>
                      <a:lnTo>
                        <a:pt x="333" y="1575"/>
                      </a:lnTo>
                      <a:lnTo>
                        <a:pt x="330" y="1568"/>
                      </a:lnTo>
                      <a:lnTo>
                        <a:pt x="327" y="1562"/>
                      </a:lnTo>
                      <a:lnTo>
                        <a:pt x="325" y="1556"/>
                      </a:lnTo>
                      <a:lnTo>
                        <a:pt x="322" y="1549"/>
                      </a:lnTo>
                      <a:lnTo>
                        <a:pt x="319" y="1543"/>
                      </a:lnTo>
                      <a:lnTo>
                        <a:pt x="317" y="1536"/>
                      </a:lnTo>
                      <a:lnTo>
                        <a:pt x="314" y="1530"/>
                      </a:lnTo>
                      <a:lnTo>
                        <a:pt x="311" y="1524"/>
                      </a:lnTo>
                      <a:lnTo>
                        <a:pt x="309" y="1517"/>
                      </a:lnTo>
                      <a:lnTo>
                        <a:pt x="306" y="1511"/>
                      </a:lnTo>
                      <a:lnTo>
                        <a:pt x="304" y="1504"/>
                      </a:lnTo>
                      <a:lnTo>
                        <a:pt x="301" y="1498"/>
                      </a:lnTo>
                      <a:lnTo>
                        <a:pt x="299" y="1491"/>
                      </a:lnTo>
                      <a:lnTo>
                        <a:pt x="297" y="1485"/>
                      </a:lnTo>
                      <a:lnTo>
                        <a:pt x="294" y="1478"/>
                      </a:lnTo>
                      <a:lnTo>
                        <a:pt x="292" y="1472"/>
                      </a:lnTo>
                      <a:lnTo>
                        <a:pt x="290" y="1465"/>
                      </a:lnTo>
                      <a:lnTo>
                        <a:pt x="288" y="1459"/>
                      </a:lnTo>
                      <a:lnTo>
                        <a:pt x="286" y="1453"/>
                      </a:lnTo>
                      <a:lnTo>
                        <a:pt x="283" y="1446"/>
                      </a:lnTo>
                      <a:lnTo>
                        <a:pt x="281" y="1439"/>
                      </a:lnTo>
                      <a:lnTo>
                        <a:pt x="279" y="1433"/>
                      </a:lnTo>
                      <a:lnTo>
                        <a:pt x="277" y="1427"/>
                      </a:lnTo>
                      <a:lnTo>
                        <a:pt x="275" y="1420"/>
                      </a:lnTo>
                      <a:lnTo>
                        <a:pt x="273" y="1414"/>
                      </a:lnTo>
                      <a:lnTo>
                        <a:pt x="271" y="1407"/>
                      </a:lnTo>
                      <a:lnTo>
                        <a:pt x="269" y="1401"/>
                      </a:lnTo>
                      <a:lnTo>
                        <a:pt x="267" y="1394"/>
                      </a:lnTo>
                      <a:lnTo>
                        <a:pt x="265" y="1388"/>
                      </a:lnTo>
                      <a:lnTo>
                        <a:pt x="263" y="1381"/>
                      </a:lnTo>
                      <a:lnTo>
                        <a:pt x="262" y="1375"/>
                      </a:lnTo>
                      <a:lnTo>
                        <a:pt x="260" y="1368"/>
                      </a:lnTo>
                      <a:lnTo>
                        <a:pt x="258" y="1362"/>
                      </a:lnTo>
                      <a:lnTo>
                        <a:pt x="256" y="1356"/>
                      </a:lnTo>
                      <a:lnTo>
                        <a:pt x="255" y="1349"/>
                      </a:lnTo>
                      <a:lnTo>
                        <a:pt x="253" y="1343"/>
                      </a:lnTo>
                      <a:lnTo>
                        <a:pt x="251" y="1336"/>
                      </a:lnTo>
                      <a:lnTo>
                        <a:pt x="249" y="1330"/>
                      </a:lnTo>
                      <a:lnTo>
                        <a:pt x="248" y="1324"/>
                      </a:lnTo>
                      <a:lnTo>
                        <a:pt x="246" y="1317"/>
                      </a:lnTo>
                      <a:lnTo>
                        <a:pt x="244" y="1310"/>
                      </a:lnTo>
                      <a:lnTo>
                        <a:pt x="243" y="1304"/>
                      </a:lnTo>
                      <a:lnTo>
                        <a:pt x="242" y="1298"/>
                      </a:lnTo>
                      <a:lnTo>
                        <a:pt x="240" y="1291"/>
                      </a:lnTo>
                      <a:lnTo>
                        <a:pt x="238" y="1285"/>
                      </a:lnTo>
                      <a:lnTo>
                        <a:pt x="237" y="1278"/>
                      </a:lnTo>
                      <a:lnTo>
                        <a:pt x="235" y="1272"/>
                      </a:lnTo>
                      <a:lnTo>
                        <a:pt x="234" y="1265"/>
                      </a:lnTo>
                      <a:lnTo>
                        <a:pt x="232" y="1259"/>
                      </a:lnTo>
                      <a:lnTo>
                        <a:pt x="231" y="1252"/>
                      </a:lnTo>
                      <a:lnTo>
                        <a:pt x="229" y="1246"/>
                      </a:lnTo>
                      <a:lnTo>
                        <a:pt x="228" y="1239"/>
                      </a:lnTo>
                      <a:lnTo>
                        <a:pt x="226" y="1233"/>
                      </a:lnTo>
                      <a:lnTo>
                        <a:pt x="225" y="1227"/>
                      </a:lnTo>
                      <a:lnTo>
                        <a:pt x="224" y="1220"/>
                      </a:lnTo>
                      <a:lnTo>
                        <a:pt x="222" y="1213"/>
                      </a:lnTo>
                      <a:lnTo>
                        <a:pt x="221" y="1207"/>
                      </a:lnTo>
                      <a:lnTo>
                        <a:pt x="220" y="1201"/>
                      </a:lnTo>
                      <a:lnTo>
                        <a:pt x="218" y="1194"/>
                      </a:lnTo>
                      <a:lnTo>
                        <a:pt x="217" y="1188"/>
                      </a:lnTo>
                      <a:lnTo>
                        <a:pt x="216" y="1181"/>
                      </a:lnTo>
                      <a:lnTo>
                        <a:pt x="214" y="1175"/>
                      </a:lnTo>
                      <a:lnTo>
                        <a:pt x="213" y="1168"/>
                      </a:lnTo>
                      <a:lnTo>
                        <a:pt x="212" y="1162"/>
                      </a:lnTo>
                      <a:lnTo>
                        <a:pt x="211" y="1156"/>
                      </a:lnTo>
                      <a:lnTo>
                        <a:pt x="209" y="1149"/>
                      </a:lnTo>
                      <a:lnTo>
                        <a:pt x="208" y="1142"/>
                      </a:lnTo>
                      <a:lnTo>
                        <a:pt x="207" y="1136"/>
                      </a:lnTo>
                      <a:lnTo>
                        <a:pt x="206" y="1130"/>
                      </a:lnTo>
                      <a:lnTo>
                        <a:pt x="204" y="1123"/>
                      </a:lnTo>
                      <a:lnTo>
                        <a:pt x="203" y="1117"/>
                      </a:lnTo>
                      <a:lnTo>
                        <a:pt x="202" y="1110"/>
                      </a:lnTo>
                      <a:lnTo>
                        <a:pt x="201" y="1104"/>
                      </a:lnTo>
                      <a:lnTo>
                        <a:pt x="200" y="1097"/>
                      </a:lnTo>
                      <a:lnTo>
                        <a:pt x="199" y="1091"/>
                      </a:lnTo>
                      <a:lnTo>
                        <a:pt x="197" y="1084"/>
                      </a:lnTo>
                      <a:lnTo>
                        <a:pt x="197" y="1078"/>
                      </a:lnTo>
                      <a:lnTo>
                        <a:pt x="195" y="1072"/>
                      </a:lnTo>
                      <a:lnTo>
                        <a:pt x="194" y="1065"/>
                      </a:lnTo>
                      <a:lnTo>
                        <a:pt x="193" y="1059"/>
                      </a:lnTo>
                      <a:lnTo>
                        <a:pt x="192" y="1052"/>
                      </a:lnTo>
                      <a:lnTo>
                        <a:pt x="191" y="1046"/>
                      </a:lnTo>
                      <a:lnTo>
                        <a:pt x="190" y="1039"/>
                      </a:lnTo>
                      <a:lnTo>
                        <a:pt x="189" y="1033"/>
                      </a:lnTo>
                      <a:lnTo>
                        <a:pt x="188" y="1026"/>
                      </a:lnTo>
                      <a:lnTo>
                        <a:pt x="187" y="1020"/>
                      </a:lnTo>
                      <a:lnTo>
                        <a:pt x="186" y="1013"/>
                      </a:lnTo>
                      <a:lnTo>
                        <a:pt x="185" y="1007"/>
                      </a:lnTo>
                      <a:lnTo>
                        <a:pt x="184" y="1001"/>
                      </a:lnTo>
                      <a:lnTo>
                        <a:pt x="183" y="994"/>
                      </a:lnTo>
                      <a:lnTo>
                        <a:pt x="182" y="988"/>
                      </a:lnTo>
                      <a:lnTo>
                        <a:pt x="181" y="981"/>
                      </a:lnTo>
                      <a:lnTo>
                        <a:pt x="180" y="975"/>
                      </a:lnTo>
                      <a:lnTo>
                        <a:pt x="179" y="968"/>
                      </a:lnTo>
                      <a:lnTo>
                        <a:pt x="178" y="962"/>
                      </a:lnTo>
                      <a:lnTo>
                        <a:pt x="177" y="955"/>
                      </a:lnTo>
                      <a:lnTo>
                        <a:pt x="176" y="949"/>
                      </a:lnTo>
                      <a:lnTo>
                        <a:pt x="176" y="942"/>
                      </a:lnTo>
                      <a:lnTo>
                        <a:pt x="174" y="936"/>
                      </a:lnTo>
                      <a:lnTo>
                        <a:pt x="174" y="930"/>
                      </a:lnTo>
                      <a:lnTo>
                        <a:pt x="173" y="923"/>
                      </a:lnTo>
                      <a:lnTo>
                        <a:pt x="172" y="916"/>
                      </a:lnTo>
                      <a:lnTo>
                        <a:pt x="171" y="910"/>
                      </a:lnTo>
                      <a:lnTo>
                        <a:pt x="170" y="904"/>
                      </a:lnTo>
                      <a:lnTo>
                        <a:pt x="169" y="897"/>
                      </a:lnTo>
                      <a:lnTo>
                        <a:pt x="169" y="891"/>
                      </a:lnTo>
                      <a:lnTo>
                        <a:pt x="167" y="884"/>
                      </a:lnTo>
                      <a:lnTo>
                        <a:pt x="167" y="878"/>
                      </a:lnTo>
                      <a:lnTo>
                        <a:pt x="166" y="871"/>
                      </a:lnTo>
                      <a:lnTo>
                        <a:pt x="165" y="865"/>
                      </a:lnTo>
                      <a:lnTo>
                        <a:pt x="164" y="858"/>
                      </a:lnTo>
                      <a:lnTo>
                        <a:pt x="163" y="852"/>
                      </a:lnTo>
                      <a:lnTo>
                        <a:pt x="162" y="845"/>
                      </a:lnTo>
                      <a:lnTo>
                        <a:pt x="162" y="839"/>
                      </a:lnTo>
                      <a:lnTo>
                        <a:pt x="161" y="833"/>
                      </a:lnTo>
                      <a:lnTo>
                        <a:pt x="160" y="826"/>
                      </a:lnTo>
                      <a:lnTo>
                        <a:pt x="160" y="820"/>
                      </a:lnTo>
                      <a:lnTo>
                        <a:pt x="159" y="813"/>
                      </a:lnTo>
                      <a:lnTo>
                        <a:pt x="158" y="807"/>
                      </a:lnTo>
                      <a:lnTo>
                        <a:pt x="157" y="801"/>
                      </a:lnTo>
                      <a:lnTo>
                        <a:pt x="156" y="794"/>
                      </a:lnTo>
                      <a:lnTo>
                        <a:pt x="155" y="787"/>
                      </a:lnTo>
                      <a:lnTo>
                        <a:pt x="155" y="781"/>
                      </a:lnTo>
                      <a:lnTo>
                        <a:pt x="154" y="775"/>
                      </a:lnTo>
                      <a:lnTo>
                        <a:pt x="153" y="768"/>
                      </a:lnTo>
                      <a:lnTo>
                        <a:pt x="153" y="762"/>
                      </a:lnTo>
                      <a:lnTo>
                        <a:pt x="152" y="755"/>
                      </a:lnTo>
                      <a:lnTo>
                        <a:pt x="151" y="749"/>
                      </a:lnTo>
                      <a:lnTo>
                        <a:pt x="150" y="742"/>
                      </a:lnTo>
                      <a:lnTo>
                        <a:pt x="150" y="736"/>
                      </a:lnTo>
                      <a:lnTo>
                        <a:pt x="149" y="729"/>
                      </a:lnTo>
                      <a:lnTo>
                        <a:pt x="148" y="723"/>
                      </a:lnTo>
                      <a:lnTo>
                        <a:pt x="148" y="716"/>
                      </a:lnTo>
                      <a:lnTo>
                        <a:pt x="147" y="710"/>
                      </a:lnTo>
                      <a:lnTo>
                        <a:pt x="146" y="704"/>
                      </a:lnTo>
                      <a:lnTo>
                        <a:pt x="146" y="697"/>
                      </a:lnTo>
                      <a:lnTo>
                        <a:pt x="145" y="690"/>
                      </a:lnTo>
                      <a:lnTo>
                        <a:pt x="144" y="684"/>
                      </a:lnTo>
                      <a:lnTo>
                        <a:pt x="143" y="678"/>
                      </a:lnTo>
                      <a:lnTo>
                        <a:pt x="143" y="671"/>
                      </a:lnTo>
                      <a:lnTo>
                        <a:pt x="142" y="665"/>
                      </a:lnTo>
                      <a:lnTo>
                        <a:pt x="142" y="658"/>
                      </a:lnTo>
                      <a:lnTo>
                        <a:pt x="141" y="652"/>
                      </a:lnTo>
                      <a:lnTo>
                        <a:pt x="141" y="645"/>
                      </a:lnTo>
                      <a:lnTo>
                        <a:pt x="140" y="639"/>
                      </a:lnTo>
                      <a:lnTo>
                        <a:pt x="139" y="633"/>
                      </a:lnTo>
                      <a:lnTo>
                        <a:pt x="139" y="626"/>
                      </a:lnTo>
                      <a:lnTo>
                        <a:pt x="138" y="619"/>
                      </a:lnTo>
                      <a:lnTo>
                        <a:pt x="137" y="614"/>
                      </a:lnTo>
                      <a:lnTo>
                        <a:pt x="137" y="613"/>
                      </a:lnTo>
                      <a:lnTo>
                        <a:pt x="136" y="607"/>
                      </a:lnTo>
                      <a:lnTo>
                        <a:pt x="136" y="600"/>
                      </a:lnTo>
                      <a:lnTo>
                        <a:pt x="135" y="594"/>
                      </a:lnTo>
                      <a:lnTo>
                        <a:pt x="135" y="587"/>
                      </a:lnTo>
                      <a:lnTo>
                        <a:pt x="134" y="581"/>
                      </a:lnTo>
                      <a:lnTo>
                        <a:pt x="134" y="575"/>
                      </a:lnTo>
                      <a:lnTo>
                        <a:pt x="133" y="568"/>
                      </a:lnTo>
                      <a:lnTo>
                        <a:pt x="132" y="561"/>
                      </a:lnTo>
                      <a:lnTo>
                        <a:pt x="132" y="555"/>
                      </a:lnTo>
                      <a:lnTo>
                        <a:pt x="131" y="549"/>
                      </a:lnTo>
                      <a:lnTo>
                        <a:pt x="131" y="542"/>
                      </a:lnTo>
                      <a:lnTo>
                        <a:pt x="130" y="536"/>
                      </a:lnTo>
                      <a:lnTo>
                        <a:pt x="129" y="529"/>
                      </a:lnTo>
                      <a:lnTo>
                        <a:pt x="129" y="523"/>
                      </a:lnTo>
                      <a:lnTo>
                        <a:pt x="129" y="516"/>
                      </a:lnTo>
                      <a:lnTo>
                        <a:pt x="128" y="510"/>
                      </a:lnTo>
                      <a:lnTo>
                        <a:pt x="127" y="503"/>
                      </a:lnTo>
                      <a:lnTo>
                        <a:pt x="127" y="497"/>
                      </a:lnTo>
                      <a:lnTo>
                        <a:pt x="126" y="490"/>
                      </a:lnTo>
                      <a:lnTo>
                        <a:pt x="126" y="484"/>
                      </a:lnTo>
                      <a:lnTo>
                        <a:pt x="125" y="478"/>
                      </a:lnTo>
                      <a:lnTo>
                        <a:pt x="125" y="471"/>
                      </a:lnTo>
                      <a:lnTo>
                        <a:pt x="124" y="465"/>
                      </a:lnTo>
                      <a:lnTo>
                        <a:pt x="124" y="458"/>
                      </a:lnTo>
                      <a:lnTo>
                        <a:pt x="123" y="452"/>
                      </a:lnTo>
                      <a:lnTo>
                        <a:pt x="122" y="445"/>
                      </a:lnTo>
                      <a:lnTo>
                        <a:pt x="122" y="439"/>
                      </a:lnTo>
                      <a:lnTo>
                        <a:pt x="122" y="432"/>
                      </a:lnTo>
                      <a:lnTo>
                        <a:pt x="121" y="426"/>
                      </a:lnTo>
                      <a:lnTo>
                        <a:pt x="120" y="419"/>
                      </a:lnTo>
                      <a:lnTo>
                        <a:pt x="120" y="413"/>
                      </a:lnTo>
                      <a:lnTo>
                        <a:pt x="120" y="407"/>
                      </a:lnTo>
                      <a:lnTo>
                        <a:pt x="119" y="400"/>
                      </a:lnTo>
                      <a:lnTo>
                        <a:pt x="118" y="393"/>
                      </a:lnTo>
                      <a:lnTo>
                        <a:pt x="118" y="387"/>
                      </a:lnTo>
                      <a:lnTo>
                        <a:pt x="117" y="381"/>
                      </a:lnTo>
                      <a:lnTo>
                        <a:pt x="117" y="374"/>
                      </a:lnTo>
                      <a:lnTo>
                        <a:pt x="117" y="368"/>
                      </a:lnTo>
                      <a:lnTo>
                        <a:pt x="116" y="361"/>
                      </a:lnTo>
                      <a:lnTo>
                        <a:pt x="115" y="355"/>
                      </a:lnTo>
                      <a:lnTo>
                        <a:pt x="115" y="348"/>
                      </a:lnTo>
                      <a:lnTo>
                        <a:pt x="115" y="342"/>
                      </a:lnTo>
                      <a:lnTo>
                        <a:pt x="114" y="335"/>
                      </a:lnTo>
                      <a:lnTo>
                        <a:pt x="114" y="329"/>
                      </a:lnTo>
                      <a:lnTo>
                        <a:pt x="113" y="323"/>
                      </a:lnTo>
                      <a:lnTo>
                        <a:pt x="113" y="316"/>
                      </a:lnTo>
                      <a:lnTo>
                        <a:pt x="112" y="310"/>
                      </a:lnTo>
                      <a:lnTo>
                        <a:pt x="112" y="303"/>
                      </a:lnTo>
                      <a:lnTo>
                        <a:pt x="111" y="297"/>
                      </a:lnTo>
                      <a:lnTo>
                        <a:pt x="111" y="290"/>
                      </a:lnTo>
                      <a:lnTo>
                        <a:pt x="110" y="284"/>
                      </a:lnTo>
                      <a:lnTo>
                        <a:pt x="110" y="278"/>
                      </a:lnTo>
                      <a:lnTo>
                        <a:pt x="110" y="271"/>
                      </a:lnTo>
                      <a:lnTo>
                        <a:pt x="109" y="264"/>
                      </a:lnTo>
                      <a:lnTo>
                        <a:pt x="109" y="258"/>
                      </a:lnTo>
                      <a:lnTo>
                        <a:pt x="108" y="252"/>
                      </a:lnTo>
                      <a:lnTo>
                        <a:pt x="108" y="245"/>
                      </a:lnTo>
                      <a:lnTo>
                        <a:pt x="108" y="239"/>
                      </a:lnTo>
                      <a:lnTo>
                        <a:pt x="107" y="232"/>
                      </a:lnTo>
                      <a:lnTo>
                        <a:pt x="106" y="226"/>
                      </a:lnTo>
                      <a:lnTo>
                        <a:pt x="106" y="219"/>
                      </a:lnTo>
                      <a:lnTo>
                        <a:pt x="106" y="213"/>
                      </a:lnTo>
                      <a:lnTo>
                        <a:pt x="105" y="206"/>
                      </a:lnTo>
                      <a:lnTo>
                        <a:pt x="105" y="200"/>
                      </a:lnTo>
                      <a:lnTo>
                        <a:pt x="104" y="193"/>
                      </a:lnTo>
                      <a:lnTo>
                        <a:pt x="104" y="187"/>
                      </a:lnTo>
                      <a:lnTo>
                        <a:pt x="103" y="181"/>
                      </a:lnTo>
                      <a:lnTo>
                        <a:pt x="103" y="174"/>
                      </a:lnTo>
                      <a:lnTo>
                        <a:pt x="103" y="167"/>
                      </a:lnTo>
                      <a:lnTo>
                        <a:pt x="102" y="161"/>
                      </a:lnTo>
                      <a:lnTo>
                        <a:pt x="102" y="155"/>
                      </a:lnTo>
                      <a:lnTo>
                        <a:pt x="101" y="148"/>
                      </a:lnTo>
                      <a:lnTo>
                        <a:pt x="101" y="142"/>
                      </a:lnTo>
                      <a:lnTo>
                        <a:pt x="101" y="135"/>
                      </a:lnTo>
                      <a:lnTo>
                        <a:pt x="101" y="129"/>
                      </a:lnTo>
                      <a:lnTo>
                        <a:pt x="100" y="122"/>
                      </a:lnTo>
                      <a:lnTo>
                        <a:pt x="100" y="116"/>
                      </a:lnTo>
                      <a:lnTo>
                        <a:pt x="99" y="110"/>
                      </a:lnTo>
                      <a:lnTo>
                        <a:pt x="99" y="103"/>
                      </a:lnTo>
                      <a:lnTo>
                        <a:pt x="99" y="96"/>
                      </a:lnTo>
                      <a:lnTo>
                        <a:pt x="98" y="90"/>
                      </a:lnTo>
                      <a:lnTo>
                        <a:pt x="98" y="84"/>
                      </a:lnTo>
                      <a:lnTo>
                        <a:pt x="97" y="77"/>
                      </a:lnTo>
                      <a:lnTo>
                        <a:pt x="97" y="71"/>
                      </a:lnTo>
                      <a:lnTo>
                        <a:pt x="96" y="64"/>
                      </a:lnTo>
                      <a:lnTo>
                        <a:pt x="96" y="58"/>
                      </a:lnTo>
                      <a:lnTo>
                        <a:pt x="96" y="52"/>
                      </a:lnTo>
                      <a:lnTo>
                        <a:pt x="95" y="45"/>
                      </a:lnTo>
                      <a:lnTo>
                        <a:pt x="95" y="38"/>
                      </a:lnTo>
                      <a:lnTo>
                        <a:pt x="95" y="32"/>
                      </a:lnTo>
                      <a:lnTo>
                        <a:pt x="94" y="26"/>
                      </a:lnTo>
                      <a:lnTo>
                        <a:pt x="94" y="19"/>
                      </a:lnTo>
                      <a:lnTo>
                        <a:pt x="94" y="13"/>
                      </a:lnTo>
                      <a:lnTo>
                        <a:pt x="93" y="6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1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2" y="26"/>
                      </a:lnTo>
                      <a:lnTo>
                        <a:pt x="2" y="32"/>
                      </a:lnTo>
                      <a:lnTo>
                        <a:pt x="3" y="38"/>
                      </a:lnTo>
                      <a:lnTo>
                        <a:pt x="3" y="45"/>
                      </a:lnTo>
                      <a:lnTo>
                        <a:pt x="3" y="52"/>
                      </a:lnTo>
                      <a:lnTo>
                        <a:pt x="3" y="58"/>
                      </a:lnTo>
                      <a:lnTo>
                        <a:pt x="4" y="64"/>
                      </a:lnTo>
                      <a:lnTo>
                        <a:pt x="4" y="71"/>
                      </a:lnTo>
                      <a:lnTo>
                        <a:pt x="5" y="77"/>
                      </a:lnTo>
                      <a:lnTo>
                        <a:pt x="5" y="84"/>
                      </a:lnTo>
                      <a:lnTo>
                        <a:pt x="5" y="90"/>
                      </a:lnTo>
                      <a:lnTo>
                        <a:pt x="6" y="96"/>
                      </a:lnTo>
                      <a:lnTo>
                        <a:pt x="6" y="103"/>
                      </a:lnTo>
                      <a:lnTo>
                        <a:pt x="6" y="110"/>
                      </a:lnTo>
                      <a:lnTo>
                        <a:pt x="7" y="116"/>
                      </a:lnTo>
                      <a:lnTo>
                        <a:pt x="7" y="122"/>
                      </a:lnTo>
                      <a:lnTo>
                        <a:pt x="7" y="129"/>
                      </a:lnTo>
                      <a:lnTo>
                        <a:pt x="8" y="135"/>
                      </a:lnTo>
                      <a:lnTo>
                        <a:pt x="8" y="142"/>
                      </a:lnTo>
                      <a:lnTo>
                        <a:pt x="9" y="148"/>
                      </a:lnTo>
                      <a:lnTo>
                        <a:pt x="9" y="155"/>
                      </a:lnTo>
                      <a:lnTo>
                        <a:pt x="10" y="161"/>
                      </a:lnTo>
                      <a:lnTo>
                        <a:pt x="10" y="167"/>
                      </a:lnTo>
                      <a:lnTo>
                        <a:pt x="10" y="174"/>
                      </a:lnTo>
                      <a:lnTo>
                        <a:pt x="10" y="181"/>
                      </a:lnTo>
                      <a:lnTo>
                        <a:pt x="11" y="187"/>
                      </a:lnTo>
                      <a:lnTo>
                        <a:pt x="11" y="193"/>
                      </a:lnTo>
                      <a:lnTo>
                        <a:pt x="12" y="200"/>
                      </a:lnTo>
                      <a:lnTo>
                        <a:pt x="12" y="206"/>
                      </a:lnTo>
                      <a:lnTo>
                        <a:pt x="12" y="213"/>
                      </a:lnTo>
                      <a:lnTo>
                        <a:pt x="13" y="219"/>
                      </a:lnTo>
                      <a:lnTo>
                        <a:pt x="13" y="226"/>
                      </a:lnTo>
                      <a:lnTo>
                        <a:pt x="14" y="232"/>
                      </a:lnTo>
                      <a:lnTo>
                        <a:pt x="14" y="239"/>
                      </a:lnTo>
                      <a:lnTo>
                        <a:pt x="14" y="245"/>
                      </a:lnTo>
                      <a:lnTo>
                        <a:pt x="15" y="252"/>
                      </a:lnTo>
                      <a:lnTo>
                        <a:pt x="15" y="258"/>
                      </a:lnTo>
                      <a:lnTo>
                        <a:pt x="16" y="264"/>
                      </a:lnTo>
                      <a:lnTo>
                        <a:pt x="16" y="271"/>
                      </a:lnTo>
                      <a:lnTo>
                        <a:pt x="17" y="278"/>
                      </a:lnTo>
                      <a:lnTo>
                        <a:pt x="17" y="284"/>
                      </a:lnTo>
                      <a:lnTo>
                        <a:pt x="17" y="290"/>
                      </a:lnTo>
                      <a:lnTo>
                        <a:pt x="18" y="297"/>
                      </a:lnTo>
                      <a:lnTo>
                        <a:pt x="18" y="303"/>
                      </a:lnTo>
                      <a:lnTo>
                        <a:pt x="19" y="310"/>
                      </a:lnTo>
                      <a:lnTo>
                        <a:pt x="19" y="316"/>
                      </a:lnTo>
                      <a:lnTo>
                        <a:pt x="19" y="323"/>
                      </a:lnTo>
                      <a:lnTo>
                        <a:pt x="20" y="329"/>
                      </a:lnTo>
                      <a:lnTo>
                        <a:pt x="20" y="335"/>
                      </a:lnTo>
                      <a:lnTo>
                        <a:pt x="21" y="342"/>
                      </a:lnTo>
                      <a:lnTo>
                        <a:pt x="21" y="348"/>
                      </a:lnTo>
                      <a:lnTo>
                        <a:pt x="22" y="355"/>
                      </a:lnTo>
                      <a:lnTo>
                        <a:pt x="22" y="361"/>
                      </a:lnTo>
                      <a:lnTo>
                        <a:pt x="23" y="368"/>
                      </a:lnTo>
                      <a:lnTo>
                        <a:pt x="23" y="374"/>
                      </a:lnTo>
                      <a:lnTo>
                        <a:pt x="24" y="381"/>
                      </a:lnTo>
                      <a:lnTo>
                        <a:pt x="24" y="387"/>
                      </a:lnTo>
                      <a:lnTo>
                        <a:pt x="24" y="393"/>
                      </a:lnTo>
                      <a:lnTo>
                        <a:pt x="25" y="400"/>
                      </a:lnTo>
                      <a:lnTo>
                        <a:pt x="25" y="407"/>
                      </a:lnTo>
                      <a:lnTo>
                        <a:pt x="26" y="413"/>
                      </a:lnTo>
                      <a:lnTo>
                        <a:pt x="26" y="419"/>
                      </a:lnTo>
                      <a:lnTo>
                        <a:pt x="27" y="426"/>
                      </a:lnTo>
                      <a:lnTo>
                        <a:pt x="27" y="432"/>
                      </a:lnTo>
                      <a:lnTo>
                        <a:pt x="28" y="439"/>
                      </a:lnTo>
                      <a:lnTo>
                        <a:pt x="28" y="445"/>
                      </a:lnTo>
                      <a:lnTo>
                        <a:pt x="29" y="452"/>
                      </a:lnTo>
                      <a:lnTo>
                        <a:pt x="29" y="458"/>
                      </a:lnTo>
                      <a:lnTo>
                        <a:pt x="30" y="465"/>
                      </a:lnTo>
                      <a:lnTo>
                        <a:pt x="30" y="471"/>
                      </a:lnTo>
                      <a:lnTo>
                        <a:pt x="31" y="478"/>
                      </a:lnTo>
                      <a:lnTo>
                        <a:pt x="31" y="484"/>
                      </a:lnTo>
                      <a:lnTo>
                        <a:pt x="32" y="490"/>
                      </a:lnTo>
                      <a:lnTo>
                        <a:pt x="32" y="497"/>
                      </a:lnTo>
                      <a:lnTo>
                        <a:pt x="33" y="503"/>
                      </a:lnTo>
                      <a:lnTo>
                        <a:pt x="33" y="510"/>
                      </a:lnTo>
                      <a:lnTo>
                        <a:pt x="34" y="516"/>
                      </a:lnTo>
                      <a:lnTo>
                        <a:pt x="34" y="523"/>
                      </a:lnTo>
                      <a:lnTo>
                        <a:pt x="35" y="529"/>
                      </a:lnTo>
                      <a:lnTo>
                        <a:pt x="35" y="536"/>
                      </a:lnTo>
                      <a:lnTo>
                        <a:pt x="36" y="542"/>
                      </a:lnTo>
                      <a:lnTo>
                        <a:pt x="36" y="549"/>
                      </a:lnTo>
                      <a:lnTo>
                        <a:pt x="37" y="555"/>
                      </a:lnTo>
                      <a:lnTo>
                        <a:pt x="38" y="561"/>
                      </a:lnTo>
                      <a:lnTo>
                        <a:pt x="38" y="568"/>
                      </a:lnTo>
                      <a:lnTo>
                        <a:pt x="39" y="575"/>
                      </a:lnTo>
                      <a:lnTo>
                        <a:pt x="39" y="581"/>
                      </a:lnTo>
                      <a:lnTo>
                        <a:pt x="40" y="587"/>
                      </a:lnTo>
                      <a:lnTo>
                        <a:pt x="40" y="594"/>
                      </a:lnTo>
                      <a:lnTo>
                        <a:pt x="41" y="600"/>
                      </a:lnTo>
                      <a:lnTo>
                        <a:pt x="41" y="607"/>
                      </a:lnTo>
                      <a:lnTo>
                        <a:pt x="42" y="613"/>
                      </a:lnTo>
                      <a:lnTo>
                        <a:pt x="42" y="619"/>
                      </a:lnTo>
                      <a:lnTo>
                        <a:pt x="43" y="626"/>
                      </a:lnTo>
                      <a:lnTo>
                        <a:pt x="44" y="633"/>
                      </a:lnTo>
                      <a:lnTo>
                        <a:pt x="44" y="639"/>
                      </a:lnTo>
                      <a:lnTo>
                        <a:pt x="45" y="645"/>
                      </a:lnTo>
                      <a:lnTo>
                        <a:pt x="45" y="652"/>
                      </a:lnTo>
                      <a:lnTo>
                        <a:pt x="46" y="658"/>
                      </a:lnTo>
                      <a:lnTo>
                        <a:pt x="47" y="665"/>
                      </a:lnTo>
                      <a:lnTo>
                        <a:pt x="47" y="671"/>
                      </a:lnTo>
                      <a:lnTo>
                        <a:pt x="48" y="678"/>
                      </a:lnTo>
                      <a:lnTo>
                        <a:pt x="49" y="684"/>
                      </a:lnTo>
                      <a:lnTo>
                        <a:pt x="49" y="690"/>
                      </a:lnTo>
                      <a:lnTo>
                        <a:pt x="50" y="697"/>
                      </a:lnTo>
                      <a:lnTo>
                        <a:pt x="50" y="704"/>
                      </a:lnTo>
                      <a:lnTo>
                        <a:pt x="51" y="710"/>
                      </a:lnTo>
                      <a:lnTo>
                        <a:pt x="52" y="716"/>
                      </a:lnTo>
                      <a:lnTo>
                        <a:pt x="52" y="723"/>
                      </a:lnTo>
                      <a:lnTo>
                        <a:pt x="53" y="729"/>
                      </a:lnTo>
                      <a:lnTo>
                        <a:pt x="54" y="736"/>
                      </a:lnTo>
                      <a:lnTo>
                        <a:pt x="54" y="742"/>
                      </a:lnTo>
                      <a:lnTo>
                        <a:pt x="55" y="749"/>
                      </a:lnTo>
                      <a:lnTo>
                        <a:pt x="56" y="755"/>
                      </a:lnTo>
                      <a:lnTo>
                        <a:pt x="57" y="762"/>
                      </a:lnTo>
                      <a:lnTo>
                        <a:pt x="57" y="768"/>
                      </a:lnTo>
                      <a:lnTo>
                        <a:pt x="58" y="775"/>
                      </a:lnTo>
                      <a:lnTo>
                        <a:pt x="59" y="781"/>
                      </a:lnTo>
                      <a:lnTo>
                        <a:pt x="59" y="787"/>
                      </a:lnTo>
                      <a:lnTo>
                        <a:pt x="60" y="794"/>
                      </a:lnTo>
                      <a:lnTo>
                        <a:pt x="61" y="801"/>
                      </a:lnTo>
                      <a:lnTo>
                        <a:pt x="61" y="807"/>
                      </a:lnTo>
                      <a:lnTo>
                        <a:pt x="62" y="813"/>
                      </a:lnTo>
                      <a:lnTo>
                        <a:pt x="63" y="820"/>
                      </a:lnTo>
                      <a:lnTo>
                        <a:pt x="64" y="826"/>
                      </a:lnTo>
                      <a:lnTo>
                        <a:pt x="64" y="833"/>
                      </a:lnTo>
                      <a:lnTo>
                        <a:pt x="65" y="839"/>
                      </a:lnTo>
                      <a:lnTo>
                        <a:pt x="66" y="845"/>
                      </a:lnTo>
                      <a:lnTo>
                        <a:pt x="66" y="852"/>
                      </a:lnTo>
                      <a:lnTo>
                        <a:pt x="67" y="858"/>
                      </a:lnTo>
                      <a:lnTo>
                        <a:pt x="68" y="865"/>
                      </a:lnTo>
                      <a:lnTo>
                        <a:pt x="69" y="871"/>
                      </a:lnTo>
                      <a:lnTo>
                        <a:pt x="70" y="878"/>
                      </a:lnTo>
                      <a:lnTo>
                        <a:pt x="71" y="884"/>
                      </a:lnTo>
                      <a:lnTo>
                        <a:pt x="71" y="891"/>
                      </a:lnTo>
                      <a:lnTo>
                        <a:pt x="72" y="897"/>
                      </a:lnTo>
                      <a:lnTo>
                        <a:pt x="73" y="904"/>
                      </a:lnTo>
                      <a:lnTo>
                        <a:pt x="73" y="910"/>
                      </a:lnTo>
                      <a:lnTo>
                        <a:pt x="74" y="916"/>
                      </a:lnTo>
                      <a:lnTo>
                        <a:pt x="75" y="923"/>
                      </a:lnTo>
                      <a:lnTo>
                        <a:pt x="76" y="930"/>
                      </a:lnTo>
                      <a:lnTo>
                        <a:pt x="77" y="936"/>
                      </a:lnTo>
                      <a:lnTo>
                        <a:pt x="78" y="942"/>
                      </a:lnTo>
                      <a:lnTo>
                        <a:pt x="79" y="949"/>
                      </a:lnTo>
                      <a:lnTo>
                        <a:pt x="80" y="955"/>
                      </a:lnTo>
                      <a:lnTo>
                        <a:pt x="80" y="962"/>
                      </a:lnTo>
                      <a:lnTo>
                        <a:pt x="81" y="968"/>
                      </a:lnTo>
                      <a:lnTo>
                        <a:pt x="82" y="975"/>
                      </a:lnTo>
                      <a:lnTo>
                        <a:pt x="83" y="981"/>
                      </a:lnTo>
                      <a:lnTo>
                        <a:pt x="84" y="988"/>
                      </a:lnTo>
                      <a:lnTo>
                        <a:pt x="85" y="994"/>
                      </a:lnTo>
                      <a:lnTo>
                        <a:pt x="86" y="1001"/>
                      </a:lnTo>
                      <a:lnTo>
                        <a:pt x="87" y="1007"/>
                      </a:lnTo>
                      <a:lnTo>
                        <a:pt x="88" y="1013"/>
                      </a:lnTo>
                      <a:lnTo>
                        <a:pt x="89" y="1020"/>
                      </a:lnTo>
                      <a:lnTo>
                        <a:pt x="89" y="1026"/>
                      </a:lnTo>
                      <a:lnTo>
                        <a:pt x="90" y="1033"/>
                      </a:lnTo>
                      <a:lnTo>
                        <a:pt x="92" y="1039"/>
                      </a:lnTo>
                      <a:lnTo>
                        <a:pt x="92" y="1046"/>
                      </a:lnTo>
                      <a:lnTo>
                        <a:pt x="94" y="1052"/>
                      </a:lnTo>
                      <a:lnTo>
                        <a:pt x="94" y="1059"/>
                      </a:lnTo>
                      <a:lnTo>
                        <a:pt x="95" y="1065"/>
                      </a:lnTo>
                      <a:lnTo>
                        <a:pt x="96" y="1072"/>
                      </a:lnTo>
                      <a:lnTo>
                        <a:pt x="97" y="1078"/>
                      </a:lnTo>
                      <a:lnTo>
                        <a:pt x="99" y="1084"/>
                      </a:lnTo>
                      <a:lnTo>
                        <a:pt x="99" y="1091"/>
                      </a:lnTo>
                      <a:lnTo>
                        <a:pt x="101" y="1097"/>
                      </a:lnTo>
                      <a:lnTo>
                        <a:pt x="102" y="1104"/>
                      </a:lnTo>
                      <a:lnTo>
                        <a:pt x="103" y="1110"/>
                      </a:lnTo>
                      <a:lnTo>
                        <a:pt x="104" y="1117"/>
                      </a:lnTo>
                      <a:lnTo>
                        <a:pt x="105" y="1123"/>
                      </a:lnTo>
                      <a:lnTo>
                        <a:pt x="106" y="1130"/>
                      </a:lnTo>
                      <a:lnTo>
                        <a:pt x="107" y="1136"/>
                      </a:lnTo>
                      <a:lnTo>
                        <a:pt x="108" y="1142"/>
                      </a:lnTo>
                      <a:lnTo>
                        <a:pt x="110" y="1149"/>
                      </a:lnTo>
                      <a:lnTo>
                        <a:pt x="110" y="1156"/>
                      </a:lnTo>
                      <a:lnTo>
                        <a:pt x="112" y="1162"/>
                      </a:lnTo>
                      <a:lnTo>
                        <a:pt x="113" y="1168"/>
                      </a:lnTo>
                      <a:lnTo>
                        <a:pt x="114" y="1175"/>
                      </a:lnTo>
                      <a:lnTo>
                        <a:pt x="115" y="1181"/>
                      </a:lnTo>
                      <a:lnTo>
                        <a:pt x="117" y="1188"/>
                      </a:lnTo>
                      <a:lnTo>
                        <a:pt x="118" y="1194"/>
                      </a:lnTo>
                      <a:lnTo>
                        <a:pt x="119" y="1201"/>
                      </a:lnTo>
                      <a:lnTo>
                        <a:pt x="120" y="1207"/>
                      </a:lnTo>
                      <a:lnTo>
                        <a:pt x="122" y="1213"/>
                      </a:lnTo>
                      <a:lnTo>
                        <a:pt x="123" y="1220"/>
                      </a:lnTo>
                      <a:lnTo>
                        <a:pt x="124" y="1227"/>
                      </a:lnTo>
                      <a:lnTo>
                        <a:pt x="126" y="1233"/>
                      </a:lnTo>
                      <a:lnTo>
                        <a:pt x="127" y="1239"/>
                      </a:lnTo>
                      <a:lnTo>
                        <a:pt x="128" y="1246"/>
                      </a:lnTo>
                      <a:lnTo>
                        <a:pt x="129" y="1252"/>
                      </a:lnTo>
                      <a:lnTo>
                        <a:pt x="131" y="1259"/>
                      </a:lnTo>
                      <a:lnTo>
                        <a:pt x="132" y="1265"/>
                      </a:lnTo>
                      <a:lnTo>
                        <a:pt x="134" y="1272"/>
                      </a:lnTo>
                      <a:lnTo>
                        <a:pt x="135" y="1278"/>
                      </a:lnTo>
                      <a:lnTo>
                        <a:pt x="137" y="1285"/>
                      </a:lnTo>
                      <a:close/>
                    </a:path>
                  </a:pathLst>
                </a:custGeom>
                <a:solidFill>
                  <a:srgbClr val="56CC7A"/>
                </a:solidFill>
                <a:ln w="12700">
                  <a:solidFill>
                    <a:srgbClr val="56CC7A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23">
                  <a:extLst>
                    <a:ext uri="{FF2B5EF4-FFF2-40B4-BE49-F238E27FC236}">
                      <a16:creationId xmlns:a16="http://schemas.microsoft.com/office/drawing/2014/main" id="{8ECE4346-3778-494D-9B15-1587C8EAE9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897" y="0"/>
                  <a:ext cx="1225288" cy="3138457"/>
                </a:xfrm>
                <a:custGeom>
                  <a:avLst/>
                  <a:gdLst>
                    <a:gd name="T0" fmla="*/ 57 w 798"/>
                    <a:gd name="T1" fmla="*/ 736 h 2044"/>
                    <a:gd name="T2" fmla="*/ 73 w 798"/>
                    <a:gd name="T3" fmla="*/ 871 h 2044"/>
                    <a:gd name="T4" fmla="*/ 92 w 798"/>
                    <a:gd name="T5" fmla="*/ 1007 h 2044"/>
                    <a:gd name="T6" fmla="*/ 115 w 798"/>
                    <a:gd name="T7" fmla="*/ 1142 h 2044"/>
                    <a:gd name="T8" fmla="*/ 144 w 798"/>
                    <a:gd name="T9" fmla="*/ 1278 h 2044"/>
                    <a:gd name="T10" fmla="*/ 180 w 798"/>
                    <a:gd name="T11" fmla="*/ 1414 h 2044"/>
                    <a:gd name="T12" fmla="*/ 229 w 798"/>
                    <a:gd name="T13" fmla="*/ 1549 h 2044"/>
                    <a:gd name="T14" fmla="*/ 296 w 798"/>
                    <a:gd name="T15" fmla="*/ 1679 h 2044"/>
                    <a:gd name="T16" fmla="*/ 404 w 798"/>
                    <a:gd name="T17" fmla="*/ 1814 h 2044"/>
                    <a:gd name="T18" fmla="*/ 530 w 798"/>
                    <a:gd name="T19" fmla="*/ 1925 h 2044"/>
                    <a:gd name="T20" fmla="*/ 540 w 798"/>
                    <a:gd name="T21" fmla="*/ 1932 h 2044"/>
                    <a:gd name="T22" fmla="*/ 552 w 798"/>
                    <a:gd name="T23" fmla="*/ 1939 h 2044"/>
                    <a:gd name="T24" fmla="*/ 564 w 798"/>
                    <a:gd name="T25" fmla="*/ 1946 h 2044"/>
                    <a:gd name="T26" fmla="*/ 576 w 798"/>
                    <a:gd name="T27" fmla="*/ 1953 h 2044"/>
                    <a:gd name="T28" fmla="*/ 589 w 798"/>
                    <a:gd name="T29" fmla="*/ 1960 h 2044"/>
                    <a:gd name="T30" fmla="*/ 603 w 798"/>
                    <a:gd name="T31" fmla="*/ 1967 h 2044"/>
                    <a:gd name="T32" fmla="*/ 617 w 798"/>
                    <a:gd name="T33" fmla="*/ 1974 h 2044"/>
                    <a:gd name="T34" fmla="*/ 632 w 798"/>
                    <a:gd name="T35" fmla="*/ 1981 h 2044"/>
                    <a:gd name="T36" fmla="*/ 647 w 798"/>
                    <a:gd name="T37" fmla="*/ 1988 h 2044"/>
                    <a:gd name="T38" fmla="*/ 662 w 798"/>
                    <a:gd name="T39" fmla="*/ 1995 h 2044"/>
                    <a:gd name="T40" fmla="*/ 679 w 798"/>
                    <a:gd name="T41" fmla="*/ 2002 h 2044"/>
                    <a:gd name="T42" fmla="*/ 697 w 798"/>
                    <a:gd name="T43" fmla="*/ 2009 h 2044"/>
                    <a:gd name="T44" fmla="*/ 715 w 798"/>
                    <a:gd name="T45" fmla="*/ 2016 h 2044"/>
                    <a:gd name="T46" fmla="*/ 735 w 798"/>
                    <a:gd name="T47" fmla="*/ 2023 h 2044"/>
                    <a:gd name="T48" fmla="*/ 755 w 798"/>
                    <a:gd name="T49" fmla="*/ 2030 h 2044"/>
                    <a:gd name="T50" fmla="*/ 776 w 798"/>
                    <a:gd name="T51" fmla="*/ 2037 h 2044"/>
                    <a:gd name="T52" fmla="*/ 798 w 798"/>
                    <a:gd name="T53" fmla="*/ 2044 h 2044"/>
                    <a:gd name="T54" fmla="*/ 798 w 798"/>
                    <a:gd name="T55" fmla="*/ 2037 h 2044"/>
                    <a:gd name="T56" fmla="*/ 798 w 798"/>
                    <a:gd name="T57" fmla="*/ 2030 h 2044"/>
                    <a:gd name="T58" fmla="*/ 798 w 798"/>
                    <a:gd name="T59" fmla="*/ 2023 h 2044"/>
                    <a:gd name="T60" fmla="*/ 798 w 798"/>
                    <a:gd name="T61" fmla="*/ 2016 h 2044"/>
                    <a:gd name="T62" fmla="*/ 798 w 798"/>
                    <a:gd name="T63" fmla="*/ 2009 h 2044"/>
                    <a:gd name="T64" fmla="*/ 798 w 798"/>
                    <a:gd name="T65" fmla="*/ 2002 h 2044"/>
                    <a:gd name="T66" fmla="*/ 798 w 798"/>
                    <a:gd name="T67" fmla="*/ 1995 h 2044"/>
                    <a:gd name="T68" fmla="*/ 781 w 798"/>
                    <a:gd name="T69" fmla="*/ 1988 h 2044"/>
                    <a:gd name="T70" fmla="*/ 765 w 798"/>
                    <a:gd name="T71" fmla="*/ 1981 h 2044"/>
                    <a:gd name="T72" fmla="*/ 749 w 798"/>
                    <a:gd name="T73" fmla="*/ 1974 h 2044"/>
                    <a:gd name="T74" fmla="*/ 734 w 798"/>
                    <a:gd name="T75" fmla="*/ 1967 h 2044"/>
                    <a:gd name="T76" fmla="*/ 720 w 798"/>
                    <a:gd name="T77" fmla="*/ 1960 h 2044"/>
                    <a:gd name="T78" fmla="*/ 706 w 798"/>
                    <a:gd name="T79" fmla="*/ 1953 h 2044"/>
                    <a:gd name="T80" fmla="*/ 693 w 798"/>
                    <a:gd name="T81" fmla="*/ 1946 h 2044"/>
                    <a:gd name="T82" fmla="*/ 680 w 798"/>
                    <a:gd name="T83" fmla="*/ 1939 h 2044"/>
                    <a:gd name="T84" fmla="*/ 667 w 798"/>
                    <a:gd name="T85" fmla="*/ 1932 h 2044"/>
                    <a:gd name="T86" fmla="*/ 655 w 798"/>
                    <a:gd name="T87" fmla="*/ 1925 h 2044"/>
                    <a:gd name="T88" fmla="*/ 529 w 798"/>
                    <a:gd name="T89" fmla="*/ 1820 h 2044"/>
                    <a:gd name="T90" fmla="*/ 412 w 798"/>
                    <a:gd name="T91" fmla="*/ 1685 h 2044"/>
                    <a:gd name="T92" fmla="*/ 336 w 798"/>
                    <a:gd name="T93" fmla="*/ 1549 h 2044"/>
                    <a:gd name="T94" fmla="*/ 286 w 798"/>
                    <a:gd name="T95" fmla="*/ 1420 h 2044"/>
                    <a:gd name="T96" fmla="*/ 247 w 798"/>
                    <a:gd name="T97" fmla="*/ 1285 h 2044"/>
                    <a:gd name="T98" fmla="*/ 216 w 798"/>
                    <a:gd name="T99" fmla="*/ 1149 h 2044"/>
                    <a:gd name="T100" fmla="*/ 191 w 798"/>
                    <a:gd name="T101" fmla="*/ 1013 h 2044"/>
                    <a:gd name="T102" fmla="*/ 171 w 798"/>
                    <a:gd name="T103" fmla="*/ 878 h 2044"/>
                    <a:gd name="T104" fmla="*/ 153 w 798"/>
                    <a:gd name="T105" fmla="*/ 742 h 2044"/>
                    <a:gd name="T106" fmla="*/ 139 w 798"/>
                    <a:gd name="T107" fmla="*/ 607 h 2044"/>
                    <a:gd name="T108" fmla="*/ 126 w 798"/>
                    <a:gd name="T109" fmla="*/ 471 h 2044"/>
                    <a:gd name="T110" fmla="*/ 115 w 798"/>
                    <a:gd name="T111" fmla="*/ 335 h 2044"/>
                    <a:gd name="T112" fmla="*/ 105 w 798"/>
                    <a:gd name="T113" fmla="*/ 200 h 2044"/>
                    <a:gd name="T114" fmla="*/ 96 w 798"/>
                    <a:gd name="T115" fmla="*/ 64 h 2044"/>
                    <a:gd name="T116" fmla="*/ 3 w 798"/>
                    <a:gd name="T117" fmla="*/ 58 h 2044"/>
                    <a:gd name="T118" fmla="*/ 11 w 798"/>
                    <a:gd name="T119" fmla="*/ 193 h 2044"/>
                    <a:gd name="T120" fmla="*/ 21 w 798"/>
                    <a:gd name="T121" fmla="*/ 329 h 2044"/>
                    <a:gd name="T122" fmla="*/ 31 w 798"/>
                    <a:gd name="T123" fmla="*/ 465 h 2044"/>
                    <a:gd name="T124" fmla="*/ 43 w 798"/>
                    <a:gd name="T125" fmla="*/ 600 h 2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98" h="2044">
                      <a:moveTo>
                        <a:pt x="44" y="613"/>
                      </a:moveTo>
                      <a:lnTo>
                        <a:pt x="44" y="614"/>
                      </a:lnTo>
                      <a:lnTo>
                        <a:pt x="45" y="619"/>
                      </a:lnTo>
                      <a:lnTo>
                        <a:pt x="46" y="626"/>
                      </a:lnTo>
                      <a:lnTo>
                        <a:pt x="46" y="633"/>
                      </a:lnTo>
                      <a:lnTo>
                        <a:pt x="47" y="639"/>
                      </a:lnTo>
                      <a:lnTo>
                        <a:pt x="48" y="645"/>
                      </a:lnTo>
                      <a:lnTo>
                        <a:pt x="48" y="652"/>
                      </a:lnTo>
                      <a:lnTo>
                        <a:pt x="49" y="658"/>
                      </a:lnTo>
                      <a:lnTo>
                        <a:pt x="49" y="665"/>
                      </a:lnTo>
                      <a:lnTo>
                        <a:pt x="50" y="671"/>
                      </a:lnTo>
                      <a:lnTo>
                        <a:pt x="50" y="678"/>
                      </a:lnTo>
                      <a:lnTo>
                        <a:pt x="51" y="684"/>
                      </a:lnTo>
                      <a:lnTo>
                        <a:pt x="52" y="690"/>
                      </a:lnTo>
                      <a:lnTo>
                        <a:pt x="53" y="697"/>
                      </a:lnTo>
                      <a:lnTo>
                        <a:pt x="53" y="704"/>
                      </a:lnTo>
                      <a:lnTo>
                        <a:pt x="54" y="710"/>
                      </a:lnTo>
                      <a:lnTo>
                        <a:pt x="55" y="716"/>
                      </a:lnTo>
                      <a:lnTo>
                        <a:pt x="55" y="723"/>
                      </a:lnTo>
                      <a:lnTo>
                        <a:pt x="56" y="729"/>
                      </a:lnTo>
                      <a:lnTo>
                        <a:pt x="57" y="736"/>
                      </a:lnTo>
                      <a:lnTo>
                        <a:pt x="57" y="742"/>
                      </a:lnTo>
                      <a:lnTo>
                        <a:pt x="58" y="749"/>
                      </a:lnTo>
                      <a:lnTo>
                        <a:pt x="59" y="755"/>
                      </a:lnTo>
                      <a:lnTo>
                        <a:pt x="60" y="762"/>
                      </a:lnTo>
                      <a:lnTo>
                        <a:pt x="60" y="768"/>
                      </a:lnTo>
                      <a:lnTo>
                        <a:pt x="61" y="775"/>
                      </a:lnTo>
                      <a:lnTo>
                        <a:pt x="62" y="781"/>
                      </a:lnTo>
                      <a:lnTo>
                        <a:pt x="62" y="787"/>
                      </a:lnTo>
                      <a:lnTo>
                        <a:pt x="63" y="794"/>
                      </a:lnTo>
                      <a:lnTo>
                        <a:pt x="64" y="801"/>
                      </a:lnTo>
                      <a:lnTo>
                        <a:pt x="65" y="807"/>
                      </a:lnTo>
                      <a:lnTo>
                        <a:pt x="66" y="813"/>
                      </a:lnTo>
                      <a:lnTo>
                        <a:pt x="67" y="820"/>
                      </a:lnTo>
                      <a:lnTo>
                        <a:pt x="67" y="826"/>
                      </a:lnTo>
                      <a:lnTo>
                        <a:pt x="68" y="833"/>
                      </a:lnTo>
                      <a:lnTo>
                        <a:pt x="69" y="839"/>
                      </a:lnTo>
                      <a:lnTo>
                        <a:pt x="69" y="845"/>
                      </a:lnTo>
                      <a:lnTo>
                        <a:pt x="70" y="852"/>
                      </a:lnTo>
                      <a:lnTo>
                        <a:pt x="71" y="858"/>
                      </a:lnTo>
                      <a:lnTo>
                        <a:pt x="72" y="865"/>
                      </a:lnTo>
                      <a:lnTo>
                        <a:pt x="73" y="871"/>
                      </a:lnTo>
                      <a:lnTo>
                        <a:pt x="74" y="878"/>
                      </a:lnTo>
                      <a:lnTo>
                        <a:pt x="74" y="884"/>
                      </a:lnTo>
                      <a:lnTo>
                        <a:pt x="76" y="891"/>
                      </a:lnTo>
                      <a:lnTo>
                        <a:pt x="76" y="897"/>
                      </a:lnTo>
                      <a:lnTo>
                        <a:pt x="77" y="904"/>
                      </a:lnTo>
                      <a:lnTo>
                        <a:pt x="78" y="910"/>
                      </a:lnTo>
                      <a:lnTo>
                        <a:pt x="79" y="916"/>
                      </a:lnTo>
                      <a:lnTo>
                        <a:pt x="80" y="923"/>
                      </a:lnTo>
                      <a:lnTo>
                        <a:pt x="81" y="930"/>
                      </a:lnTo>
                      <a:lnTo>
                        <a:pt x="81" y="936"/>
                      </a:lnTo>
                      <a:lnTo>
                        <a:pt x="83" y="942"/>
                      </a:lnTo>
                      <a:lnTo>
                        <a:pt x="83" y="949"/>
                      </a:lnTo>
                      <a:lnTo>
                        <a:pt x="84" y="955"/>
                      </a:lnTo>
                      <a:lnTo>
                        <a:pt x="85" y="962"/>
                      </a:lnTo>
                      <a:lnTo>
                        <a:pt x="86" y="968"/>
                      </a:lnTo>
                      <a:lnTo>
                        <a:pt x="87" y="975"/>
                      </a:lnTo>
                      <a:lnTo>
                        <a:pt x="88" y="981"/>
                      </a:lnTo>
                      <a:lnTo>
                        <a:pt x="89" y="988"/>
                      </a:lnTo>
                      <a:lnTo>
                        <a:pt x="90" y="994"/>
                      </a:lnTo>
                      <a:lnTo>
                        <a:pt x="91" y="1001"/>
                      </a:lnTo>
                      <a:lnTo>
                        <a:pt x="92" y="1007"/>
                      </a:lnTo>
                      <a:lnTo>
                        <a:pt x="93" y="1013"/>
                      </a:lnTo>
                      <a:lnTo>
                        <a:pt x="94" y="1020"/>
                      </a:lnTo>
                      <a:lnTo>
                        <a:pt x="95" y="1026"/>
                      </a:lnTo>
                      <a:lnTo>
                        <a:pt x="96" y="1033"/>
                      </a:lnTo>
                      <a:lnTo>
                        <a:pt x="97" y="1039"/>
                      </a:lnTo>
                      <a:lnTo>
                        <a:pt x="98" y="1046"/>
                      </a:lnTo>
                      <a:lnTo>
                        <a:pt x="99" y="1052"/>
                      </a:lnTo>
                      <a:lnTo>
                        <a:pt x="100" y="1059"/>
                      </a:lnTo>
                      <a:lnTo>
                        <a:pt x="101" y="1065"/>
                      </a:lnTo>
                      <a:lnTo>
                        <a:pt x="102" y="1072"/>
                      </a:lnTo>
                      <a:lnTo>
                        <a:pt x="104" y="1078"/>
                      </a:lnTo>
                      <a:lnTo>
                        <a:pt x="104" y="1084"/>
                      </a:lnTo>
                      <a:lnTo>
                        <a:pt x="106" y="1091"/>
                      </a:lnTo>
                      <a:lnTo>
                        <a:pt x="107" y="1097"/>
                      </a:lnTo>
                      <a:lnTo>
                        <a:pt x="108" y="1104"/>
                      </a:lnTo>
                      <a:lnTo>
                        <a:pt x="109" y="1110"/>
                      </a:lnTo>
                      <a:lnTo>
                        <a:pt x="110" y="1117"/>
                      </a:lnTo>
                      <a:lnTo>
                        <a:pt x="111" y="1123"/>
                      </a:lnTo>
                      <a:lnTo>
                        <a:pt x="113" y="1130"/>
                      </a:lnTo>
                      <a:lnTo>
                        <a:pt x="114" y="1136"/>
                      </a:lnTo>
                      <a:lnTo>
                        <a:pt x="115" y="1142"/>
                      </a:lnTo>
                      <a:lnTo>
                        <a:pt x="116" y="1149"/>
                      </a:lnTo>
                      <a:lnTo>
                        <a:pt x="118" y="1156"/>
                      </a:lnTo>
                      <a:lnTo>
                        <a:pt x="119" y="1162"/>
                      </a:lnTo>
                      <a:lnTo>
                        <a:pt x="120" y="1168"/>
                      </a:lnTo>
                      <a:lnTo>
                        <a:pt x="121" y="1175"/>
                      </a:lnTo>
                      <a:lnTo>
                        <a:pt x="123" y="1181"/>
                      </a:lnTo>
                      <a:lnTo>
                        <a:pt x="124" y="1188"/>
                      </a:lnTo>
                      <a:lnTo>
                        <a:pt x="125" y="1194"/>
                      </a:lnTo>
                      <a:lnTo>
                        <a:pt x="127" y="1201"/>
                      </a:lnTo>
                      <a:lnTo>
                        <a:pt x="128" y="1207"/>
                      </a:lnTo>
                      <a:lnTo>
                        <a:pt x="129" y="1213"/>
                      </a:lnTo>
                      <a:lnTo>
                        <a:pt x="131" y="1220"/>
                      </a:lnTo>
                      <a:lnTo>
                        <a:pt x="132" y="1227"/>
                      </a:lnTo>
                      <a:lnTo>
                        <a:pt x="133" y="1233"/>
                      </a:lnTo>
                      <a:lnTo>
                        <a:pt x="135" y="1239"/>
                      </a:lnTo>
                      <a:lnTo>
                        <a:pt x="136" y="1246"/>
                      </a:lnTo>
                      <a:lnTo>
                        <a:pt x="138" y="1252"/>
                      </a:lnTo>
                      <a:lnTo>
                        <a:pt x="139" y="1259"/>
                      </a:lnTo>
                      <a:lnTo>
                        <a:pt x="141" y="1265"/>
                      </a:lnTo>
                      <a:lnTo>
                        <a:pt x="142" y="1272"/>
                      </a:lnTo>
                      <a:lnTo>
                        <a:pt x="144" y="1278"/>
                      </a:lnTo>
                      <a:lnTo>
                        <a:pt x="145" y="1285"/>
                      </a:lnTo>
                      <a:lnTo>
                        <a:pt x="147" y="1291"/>
                      </a:lnTo>
                      <a:lnTo>
                        <a:pt x="149" y="1298"/>
                      </a:lnTo>
                      <a:lnTo>
                        <a:pt x="150" y="1304"/>
                      </a:lnTo>
                      <a:lnTo>
                        <a:pt x="151" y="1310"/>
                      </a:lnTo>
                      <a:lnTo>
                        <a:pt x="153" y="1317"/>
                      </a:lnTo>
                      <a:lnTo>
                        <a:pt x="155" y="1324"/>
                      </a:lnTo>
                      <a:lnTo>
                        <a:pt x="156" y="1330"/>
                      </a:lnTo>
                      <a:lnTo>
                        <a:pt x="158" y="1336"/>
                      </a:lnTo>
                      <a:lnTo>
                        <a:pt x="160" y="1343"/>
                      </a:lnTo>
                      <a:lnTo>
                        <a:pt x="162" y="1349"/>
                      </a:lnTo>
                      <a:lnTo>
                        <a:pt x="163" y="1356"/>
                      </a:lnTo>
                      <a:lnTo>
                        <a:pt x="165" y="1362"/>
                      </a:lnTo>
                      <a:lnTo>
                        <a:pt x="167" y="1368"/>
                      </a:lnTo>
                      <a:lnTo>
                        <a:pt x="169" y="1375"/>
                      </a:lnTo>
                      <a:lnTo>
                        <a:pt x="170" y="1381"/>
                      </a:lnTo>
                      <a:lnTo>
                        <a:pt x="172" y="1388"/>
                      </a:lnTo>
                      <a:lnTo>
                        <a:pt x="174" y="1394"/>
                      </a:lnTo>
                      <a:lnTo>
                        <a:pt x="176" y="1401"/>
                      </a:lnTo>
                      <a:lnTo>
                        <a:pt x="178" y="1407"/>
                      </a:lnTo>
                      <a:lnTo>
                        <a:pt x="180" y="1414"/>
                      </a:lnTo>
                      <a:lnTo>
                        <a:pt x="182" y="1420"/>
                      </a:lnTo>
                      <a:lnTo>
                        <a:pt x="184" y="1427"/>
                      </a:lnTo>
                      <a:lnTo>
                        <a:pt x="186" y="1433"/>
                      </a:lnTo>
                      <a:lnTo>
                        <a:pt x="188" y="1439"/>
                      </a:lnTo>
                      <a:lnTo>
                        <a:pt x="190" y="1446"/>
                      </a:lnTo>
                      <a:lnTo>
                        <a:pt x="193" y="1453"/>
                      </a:lnTo>
                      <a:lnTo>
                        <a:pt x="195" y="1459"/>
                      </a:lnTo>
                      <a:lnTo>
                        <a:pt x="197" y="1465"/>
                      </a:lnTo>
                      <a:lnTo>
                        <a:pt x="199" y="1472"/>
                      </a:lnTo>
                      <a:lnTo>
                        <a:pt x="201" y="1478"/>
                      </a:lnTo>
                      <a:lnTo>
                        <a:pt x="204" y="1485"/>
                      </a:lnTo>
                      <a:lnTo>
                        <a:pt x="206" y="1491"/>
                      </a:lnTo>
                      <a:lnTo>
                        <a:pt x="208" y="1498"/>
                      </a:lnTo>
                      <a:lnTo>
                        <a:pt x="211" y="1504"/>
                      </a:lnTo>
                      <a:lnTo>
                        <a:pt x="213" y="1511"/>
                      </a:lnTo>
                      <a:lnTo>
                        <a:pt x="216" y="1517"/>
                      </a:lnTo>
                      <a:lnTo>
                        <a:pt x="218" y="1524"/>
                      </a:lnTo>
                      <a:lnTo>
                        <a:pt x="221" y="1530"/>
                      </a:lnTo>
                      <a:lnTo>
                        <a:pt x="224" y="1536"/>
                      </a:lnTo>
                      <a:lnTo>
                        <a:pt x="226" y="1543"/>
                      </a:lnTo>
                      <a:lnTo>
                        <a:pt x="229" y="1549"/>
                      </a:lnTo>
                      <a:lnTo>
                        <a:pt x="232" y="1556"/>
                      </a:lnTo>
                      <a:lnTo>
                        <a:pt x="234" y="1562"/>
                      </a:lnTo>
                      <a:lnTo>
                        <a:pt x="237" y="1568"/>
                      </a:lnTo>
                      <a:lnTo>
                        <a:pt x="240" y="1575"/>
                      </a:lnTo>
                      <a:lnTo>
                        <a:pt x="243" y="1582"/>
                      </a:lnTo>
                      <a:lnTo>
                        <a:pt x="246" y="1588"/>
                      </a:lnTo>
                      <a:lnTo>
                        <a:pt x="249" y="1594"/>
                      </a:lnTo>
                      <a:lnTo>
                        <a:pt x="252" y="1601"/>
                      </a:lnTo>
                      <a:lnTo>
                        <a:pt x="255" y="1607"/>
                      </a:lnTo>
                      <a:lnTo>
                        <a:pt x="259" y="1614"/>
                      </a:lnTo>
                      <a:lnTo>
                        <a:pt x="262" y="1620"/>
                      </a:lnTo>
                      <a:lnTo>
                        <a:pt x="266" y="1627"/>
                      </a:lnTo>
                      <a:lnTo>
                        <a:pt x="269" y="1633"/>
                      </a:lnTo>
                      <a:lnTo>
                        <a:pt x="273" y="1640"/>
                      </a:lnTo>
                      <a:lnTo>
                        <a:pt x="276" y="1646"/>
                      </a:lnTo>
                      <a:lnTo>
                        <a:pt x="280" y="1653"/>
                      </a:lnTo>
                      <a:lnTo>
                        <a:pt x="284" y="1659"/>
                      </a:lnTo>
                      <a:lnTo>
                        <a:pt x="288" y="1665"/>
                      </a:lnTo>
                      <a:lnTo>
                        <a:pt x="292" y="1672"/>
                      </a:lnTo>
                      <a:lnTo>
                        <a:pt x="296" y="1678"/>
                      </a:lnTo>
                      <a:lnTo>
                        <a:pt x="296" y="1679"/>
                      </a:lnTo>
                      <a:lnTo>
                        <a:pt x="300" y="1685"/>
                      </a:lnTo>
                      <a:lnTo>
                        <a:pt x="305" y="1691"/>
                      </a:lnTo>
                      <a:lnTo>
                        <a:pt x="309" y="1698"/>
                      </a:lnTo>
                      <a:lnTo>
                        <a:pt x="313" y="1704"/>
                      </a:lnTo>
                      <a:lnTo>
                        <a:pt x="318" y="1711"/>
                      </a:lnTo>
                      <a:lnTo>
                        <a:pt x="322" y="1717"/>
                      </a:lnTo>
                      <a:lnTo>
                        <a:pt x="327" y="1724"/>
                      </a:lnTo>
                      <a:lnTo>
                        <a:pt x="332" y="1730"/>
                      </a:lnTo>
                      <a:lnTo>
                        <a:pt x="337" y="1736"/>
                      </a:lnTo>
                      <a:lnTo>
                        <a:pt x="342" y="1743"/>
                      </a:lnTo>
                      <a:lnTo>
                        <a:pt x="347" y="1750"/>
                      </a:lnTo>
                      <a:lnTo>
                        <a:pt x="353" y="1756"/>
                      </a:lnTo>
                      <a:lnTo>
                        <a:pt x="358" y="1762"/>
                      </a:lnTo>
                      <a:lnTo>
                        <a:pt x="363" y="1769"/>
                      </a:lnTo>
                      <a:lnTo>
                        <a:pt x="369" y="1775"/>
                      </a:lnTo>
                      <a:lnTo>
                        <a:pt x="374" y="1782"/>
                      </a:lnTo>
                      <a:lnTo>
                        <a:pt x="380" y="1788"/>
                      </a:lnTo>
                      <a:lnTo>
                        <a:pt x="386" y="1795"/>
                      </a:lnTo>
                      <a:lnTo>
                        <a:pt x="392" y="1801"/>
                      </a:lnTo>
                      <a:lnTo>
                        <a:pt x="398" y="1808"/>
                      </a:lnTo>
                      <a:lnTo>
                        <a:pt x="404" y="1814"/>
                      </a:lnTo>
                      <a:lnTo>
                        <a:pt x="410" y="1820"/>
                      </a:lnTo>
                      <a:lnTo>
                        <a:pt x="417" y="1827"/>
                      </a:lnTo>
                      <a:lnTo>
                        <a:pt x="423" y="1833"/>
                      </a:lnTo>
                      <a:lnTo>
                        <a:pt x="430" y="1840"/>
                      </a:lnTo>
                      <a:lnTo>
                        <a:pt x="437" y="1846"/>
                      </a:lnTo>
                      <a:lnTo>
                        <a:pt x="444" y="1853"/>
                      </a:lnTo>
                      <a:lnTo>
                        <a:pt x="451" y="1859"/>
                      </a:lnTo>
                      <a:lnTo>
                        <a:pt x="458" y="1866"/>
                      </a:lnTo>
                      <a:lnTo>
                        <a:pt x="465" y="1872"/>
                      </a:lnTo>
                      <a:lnTo>
                        <a:pt x="472" y="1879"/>
                      </a:lnTo>
                      <a:lnTo>
                        <a:pt x="480" y="1885"/>
                      </a:lnTo>
                      <a:lnTo>
                        <a:pt x="487" y="1891"/>
                      </a:lnTo>
                      <a:lnTo>
                        <a:pt x="495" y="1898"/>
                      </a:lnTo>
                      <a:lnTo>
                        <a:pt x="503" y="1904"/>
                      </a:lnTo>
                      <a:lnTo>
                        <a:pt x="511" y="1911"/>
                      </a:lnTo>
                      <a:lnTo>
                        <a:pt x="519" y="1917"/>
                      </a:lnTo>
                      <a:lnTo>
                        <a:pt x="528" y="1924"/>
                      </a:lnTo>
                      <a:lnTo>
                        <a:pt x="528" y="1924"/>
                      </a:lnTo>
                      <a:lnTo>
                        <a:pt x="529" y="1924"/>
                      </a:lnTo>
                      <a:lnTo>
                        <a:pt x="529" y="1925"/>
                      </a:lnTo>
                      <a:lnTo>
                        <a:pt x="530" y="1925"/>
                      </a:lnTo>
                      <a:lnTo>
                        <a:pt x="530" y="1925"/>
                      </a:lnTo>
                      <a:lnTo>
                        <a:pt x="531" y="1926"/>
                      </a:lnTo>
                      <a:lnTo>
                        <a:pt x="531" y="1926"/>
                      </a:lnTo>
                      <a:lnTo>
                        <a:pt x="531" y="1926"/>
                      </a:lnTo>
                      <a:lnTo>
                        <a:pt x="532" y="1927"/>
                      </a:lnTo>
                      <a:lnTo>
                        <a:pt x="533" y="1927"/>
                      </a:lnTo>
                      <a:lnTo>
                        <a:pt x="533" y="1927"/>
                      </a:lnTo>
                      <a:lnTo>
                        <a:pt x="533" y="1928"/>
                      </a:lnTo>
                      <a:lnTo>
                        <a:pt x="534" y="1928"/>
                      </a:lnTo>
                      <a:lnTo>
                        <a:pt x="535" y="1929"/>
                      </a:lnTo>
                      <a:lnTo>
                        <a:pt x="535" y="1929"/>
                      </a:lnTo>
                      <a:lnTo>
                        <a:pt x="536" y="1929"/>
                      </a:lnTo>
                      <a:lnTo>
                        <a:pt x="536" y="1929"/>
                      </a:lnTo>
                      <a:lnTo>
                        <a:pt x="537" y="1930"/>
                      </a:lnTo>
                      <a:lnTo>
                        <a:pt x="537" y="1930"/>
                      </a:lnTo>
                      <a:lnTo>
                        <a:pt x="538" y="1931"/>
                      </a:lnTo>
                      <a:lnTo>
                        <a:pt x="538" y="1931"/>
                      </a:lnTo>
                      <a:lnTo>
                        <a:pt x="539" y="1931"/>
                      </a:lnTo>
                      <a:lnTo>
                        <a:pt x="539" y="1931"/>
                      </a:lnTo>
                      <a:lnTo>
                        <a:pt x="540" y="1932"/>
                      </a:lnTo>
                      <a:lnTo>
                        <a:pt x="540" y="1932"/>
                      </a:lnTo>
                      <a:lnTo>
                        <a:pt x="541" y="1932"/>
                      </a:lnTo>
                      <a:lnTo>
                        <a:pt x="542" y="1933"/>
                      </a:lnTo>
                      <a:lnTo>
                        <a:pt x="542" y="1933"/>
                      </a:lnTo>
                      <a:lnTo>
                        <a:pt x="543" y="1934"/>
                      </a:lnTo>
                      <a:lnTo>
                        <a:pt x="543" y="1934"/>
                      </a:lnTo>
                      <a:lnTo>
                        <a:pt x="544" y="1934"/>
                      </a:lnTo>
                      <a:lnTo>
                        <a:pt x="545" y="1934"/>
                      </a:lnTo>
                      <a:lnTo>
                        <a:pt x="545" y="1935"/>
                      </a:lnTo>
                      <a:lnTo>
                        <a:pt x="545" y="1935"/>
                      </a:lnTo>
                      <a:lnTo>
                        <a:pt x="546" y="1936"/>
                      </a:lnTo>
                      <a:lnTo>
                        <a:pt x="547" y="1936"/>
                      </a:lnTo>
                      <a:lnTo>
                        <a:pt x="547" y="1936"/>
                      </a:lnTo>
                      <a:lnTo>
                        <a:pt x="547" y="1936"/>
                      </a:lnTo>
                      <a:lnTo>
                        <a:pt x="548" y="1936"/>
                      </a:lnTo>
                      <a:lnTo>
                        <a:pt x="548" y="1937"/>
                      </a:lnTo>
                      <a:lnTo>
                        <a:pt x="549" y="1937"/>
                      </a:lnTo>
                      <a:lnTo>
                        <a:pt x="550" y="1937"/>
                      </a:lnTo>
                      <a:lnTo>
                        <a:pt x="550" y="1938"/>
                      </a:lnTo>
                      <a:lnTo>
                        <a:pt x="551" y="1938"/>
                      </a:lnTo>
                      <a:lnTo>
                        <a:pt x="551" y="1938"/>
                      </a:lnTo>
                      <a:lnTo>
                        <a:pt x="552" y="1939"/>
                      </a:lnTo>
                      <a:lnTo>
                        <a:pt x="552" y="1939"/>
                      </a:lnTo>
                      <a:lnTo>
                        <a:pt x="553" y="1939"/>
                      </a:lnTo>
                      <a:lnTo>
                        <a:pt x="554" y="1940"/>
                      </a:lnTo>
                      <a:lnTo>
                        <a:pt x="554" y="1940"/>
                      </a:lnTo>
                      <a:lnTo>
                        <a:pt x="555" y="1941"/>
                      </a:lnTo>
                      <a:lnTo>
                        <a:pt x="555" y="1941"/>
                      </a:lnTo>
                      <a:lnTo>
                        <a:pt x="556" y="1941"/>
                      </a:lnTo>
                      <a:lnTo>
                        <a:pt x="557" y="1941"/>
                      </a:lnTo>
                      <a:lnTo>
                        <a:pt x="557" y="1942"/>
                      </a:lnTo>
                      <a:lnTo>
                        <a:pt x="558" y="1942"/>
                      </a:lnTo>
                      <a:lnTo>
                        <a:pt x="558" y="1943"/>
                      </a:lnTo>
                      <a:lnTo>
                        <a:pt x="559" y="1943"/>
                      </a:lnTo>
                      <a:lnTo>
                        <a:pt x="559" y="1943"/>
                      </a:lnTo>
                      <a:lnTo>
                        <a:pt x="560" y="1943"/>
                      </a:lnTo>
                      <a:lnTo>
                        <a:pt x="561" y="1944"/>
                      </a:lnTo>
                      <a:lnTo>
                        <a:pt x="561" y="1944"/>
                      </a:lnTo>
                      <a:lnTo>
                        <a:pt x="561" y="1944"/>
                      </a:lnTo>
                      <a:lnTo>
                        <a:pt x="562" y="1945"/>
                      </a:lnTo>
                      <a:lnTo>
                        <a:pt x="563" y="1945"/>
                      </a:lnTo>
                      <a:lnTo>
                        <a:pt x="564" y="1945"/>
                      </a:lnTo>
                      <a:lnTo>
                        <a:pt x="564" y="1946"/>
                      </a:lnTo>
                      <a:lnTo>
                        <a:pt x="564" y="1946"/>
                      </a:lnTo>
                      <a:lnTo>
                        <a:pt x="565" y="1946"/>
                      </a:lnTo>
                      <a:lnTo>
                        <a:pt x="566" y="1947"/>
                      </a:lnTo>
                      <a:lnTo>
                        <a:pt x="566" y="1947"/>
                      </a:lnTo>
                      <a:lnTo>
                        <a:pt x="567" y="1948"/>
                      </a:lnTo>
                      <a:lnTo>
                        <a:pt x="567" y="1948"/>
                      </a:lnTo>
                      <a:lnTo>
                        <a:pt x="568" y="1948"/>
                      </a:lnTo>
                      <a:lnTo>
                        <a:pt x="568" y="1948"/>
                      </a:lnTo>
                      <a:lnTo>
                        <a:pt x="569" y="1949"/>
                      </a:lnTo>
                      <a:lnTo>
                        <a:pt x="570" y="1949"/>
                      </a:lnTo>
                      <a:lnTo>
                        <a:pt x="571" y="1950"/>
                      </a:lnTo>
                      <a:lnTo>
                        <a:pt x="571" y="1950"/>
                      </a:lnTo>
                      <a:lnTo>
                        <a:pt x="571" y="1950"/>
                      </a:lnTo>
                      <a:lnTo>
                        <a:pt x="572" y="1950"/>
                      </a:lnTo>
                      <a:lnTo>
                        <a:pt x="573" y="1951"/>
                      </a:lnTo>
                      <a:lnTo>
                        <a:pt x="573" y="1951"/>
                      </a:lnTo>
                      <a:lnTo>
                        <a:pt x="574" y="1951"/>
                      </a:lnTo>
                      <a:lnTo>
                        <a:pt x="575" y="1952"/>
                      </a:lnTo>
                      <a:lnTo>
                        <a:pt x="575" y="1952"/>
                      </a:lnTo>
                      <a:lnTo>
                        <a:pt x="576" y="1952"/>
                      </a:lnTo>
                      <a:lnTo>
                        <a:pt x="576" y="1953"/>
                      </a:lnTo>
                      <a:lnTo>
                        <a:pt x="577" y="1953"/>
                      </a:lnTo>
                      <a:lnTo>
                        <a:pt x="578" y="1953"/>
                      </a:lnTo>
                      <a:lnTo>
                        <a:pt x="578" y="1954"/>
                      </a:lnTo>
                      <a:lnTo>
                        <a:pt x="579" y="1954"/>
                      </a:lnTo>
                      <a:lnTo>
                        <a:pt x="579" y="1955"/>
                      </a:lnTo>
                      <a:lnTo>
                        <a:pt x="580" y="1955"/>
                      </a:lnTo>
                      <a:lnTo>
                        <a:pt x="580" y="1955"/>
                      </a:lnTo>
                      <a:lnTo>
                        <a:pt x="581" y="1955"/>
                      </a:lnTo>
                      <a:lnTo>
                        <a:pt x="582" y="1956"/>
                      </a:lnTo>
                      <a:lnTo>
                        <a:pt x="582" y="1956"/>
                      </a:lnTo>
                      <a:lnTo>
                        <a:pt x="583" y="1957"/>
                      </a:lnTo>
                      <a:lnTo>
                        <a:pt x="584" y="1957"/>
                      </a:lnTo>
                      <a:lnTo>
                        <a:pt x="584" y="1957"/>
                      </a:lnTo>
                      <a:lnTo>
                        <a:pt x="585" y="1957"/>
                      </a:lnTo>
                      <a:lnTo>
                        <a:pt x="585" y="1958"/>
                      </a:lnTo>
                      <a:lnTo>
                        <a:pt x="586" y="1958"/>
                      </a:lnTo>
                      <a:lnTo>
                        <a:pt x="587" y="1958"/>
                      </a:lnTo>
                      <a:lnTo>
                        <a:pt x="587" y="1959"/>
                      </a:lnTo>
                      <a:lnTo>
                        <a:pt x="588" y="1959"/>
                      </a:lnTo>
                      <a:lnTo>
                        <a:pt x="589" y="1959"/>
                      </a:lnTo>
                      <a:lnTo>
                        <a:pt x="589" y="1960"/>
                      </a:lnTo>
                      <a:lnTo>
                        <a:pt x="590" y="1960"/>
                      </a:lnTo>
                      <a:lnTo>
                        <a:pt x="591" y="1960"/>
                      </a:lnTo>
                      <a:lnTo>
                        <a:pt x="591" y="1961"/>
                      </a:lnTo>
                      <a:lnTo>
                        <a:pt x="592" y="1961"/>
                      </a:lnTo>
                      <a:lnTo>
                        <a:pt x="592" y="1962"/>
                      </a:lnTo>
                      <a:lnTo>
                        <a:pt x="593" y="1962"/>
                      </a:lnTo>
                      <a:lnTo>
                        <a:pt x="594" y="1962"/>
                      </a:lnTo>
                      <a:lnTo>
                        <a:pt x="594" y="1962"/>
                      </a:lnTo>
                      <a:lnTo>
                        <a:pt x="595" y="1963"/>
                      </a:lnTo>
                      <a:lnTo>
                        <a:pt x="596" y="1963"/>
                      </a:lnTo>
                      <a:lnTo>
                        <a:pt x="596" y="1963"/>
                      </a:lnTo>
                      <a:lnTo>
                        <a:pt x="597" y="1964"/>
                      </a:lnTo>
                      <a:lnTo>
                        <a:pt x="598" y="1964"/>
                      </a:lnTo>
                      <a:lnTo>
                        <a:pt x="598" y="1964"/>
                      </a:lnTo>
                      <a:lnTo>
                        <a:pt x="599" y="1965"/>
                      </a:lnTo>
                      <a:lnTo>
                        <a:pt x="599" y="1965"/>
                      </a:lnTo>
                      <a:lnTo>
                        <a:pt x="600" y="1965"/>
                      </a:lnTo>
                      <a:lnTo>
                        <a:pt x="601" y="1966"/>
                      </a:lnTo>
                      <a:lnTo>
                        <a:pt x="601" y="1966"/>
                      </a:lnTo>
                      <a:lnTo>
                        <a:pt x="602" y="1967"/>
                      </a:lnTo>
                      <a:lnTo>
                        <a:pt x="603" y="1967"/>
                      </a:lnTo>
                      <a:lnTo>
                        <a:pt x="604" y="1967"/>
                      </a:lnTo>
                      <a:lnTo>
                        <a:pt x="604" y="1967"/>
                      </a:lnTo>
                      <a:lnTo>
                        <a:pt x="605" y="1968"/>
                      </a:lnTo>
                      <a:lnTo>
                        <a:pt x="606" y="1968"/>
                      </a:lnTo>
                      <a:lnTo>
                        <a:pt x="606" y="1969"/>
                      </a:lnTo>
                      <a:lnTo>
                        <a:pt x="607" y="1969"/>
                      </a:lnTo>
                      <a:lnTo>
                        <a:pt x="607" y="1969"/>
                      </a:lnTo>
                      <a:lnTo>
                        <a:pt x="608" y="1969"/>
                      </a:lnTo>
                      <a:lnTo>
                        <a:pt x="609" y="1970"/>
                      </a:lnTo>
                      <a:lnTo>
                        <a:pt x="609" y="1970"/>
                      </a:lnTo>
                      <a:lnTo>
                        <a:pt x="610" y="1970"/>
                      </a:lnTo>
                      <a:lnTo>
                        <a:pt x="611" y="1971"/>
                      </a:lnTo>
                      <a:lnTo>
                        <a:pt x="611" y="1971"/>
                      </a:lnTo>
                      <a:lnTo>
                        <a:pt x="612" y="1971"/>
                      </a:lnTo>
                      <a:lnTo>
                        <a:pt x="613" y="1972"/>
                      </a:lnTo>
                      <a:lnTo>
                        <a:pt x="613" y="1972"/>
                      </a:lnTo>
                      <a:lnTo>
                        <a:pt x="614" y="1972"/>
                      </a:lnTo>
                      <a:lnTo>
                        <a:pt x="615" y="1973"/>
                      </a:lnTo>
                      <a:lnTo>
                        <a:pt x="615" y="1973"/>
                      </a:lnTo>
                      <a:lnTo>
                        <a:pt x="616" y="1974"/>
                      </a:lnTo>
                      <a:lnTo>
                        <a:pt x="617" y="1974"/>
                      </a:lnTo>
                      <a:lnTo>
                        <a:pt x="618" y="1974"/>
                      </a:lnTo>
                      <a:lnTo>
                        <a:pt x="618" y="1974"/>
                      </a:lnTo>
                      <a:lnTo>
                        <a:pt x="619" y="1975"/>
                      </a:lnTo>
                      <a:lnTo>
                        <a:pt x="620" y="1975"/>
                      </a:lnTo>
                      <a:lnTo>
                        <a:pt x="620" y="1976"/>
                      </a:lnTo>
                      <a:lnTo>
                        <a:pt x="621" y="1976"/>
                      </a:lnTo>
                      <a:lnTo>
                        <a:pt x="622" y="1976"/>
                      </a:lnTo>
                      <a:lnTo>
                        <a:pt x="622" y="1976"/>
                      </a:lnTo>
                      <a:lnTo>
                        <a:pt x="623" y="1977"/>
                      </a:lnTo>
                      <a:lnTo>
                        <a:pt x="624" y="1977"/>
                      </a:lnTo>
                      <a:lnTo>
                        <a:pt x="625" y="1977"/>
                      </a:lnTo>
                      <a:lnTo>
                        <a:pt x="625" y="1978"/>
                      </a:lnTo>
                      <a:lnTo>
                        <a:pt x="626" y="1978"/>
                      </a:lnTo>
                      <a:lnTo>
                        <a:pt x="627" y="1978"/>
                      </a:lnTo>
                      <a:lnTo>
                        <a:pt x="627" y="1979"/>
                      </a:lnTo>
                      <a:lnTo>
                        <a:pt x="628" y="1979"/>
                      </a:lnTo>
                      <a:lnTo>
                        <a:pt x="629" y="1979"/>
                      </a:lnTo>
                      <a:lnTo>
                        <a:pt x="629" y="1980"/>
                      </a:lnTo>
                      <a:lnTo>
                        <a:pt x="630" y="1980"/>
                      </a:lnTo>
                      <a:lnTo>
                        <a:pt x="631" y="1981"/>
                      </a:lnTo>
                      <a:lnTo>
                        <a:pt x="632" y="1981"/>
                      </a:lnTo>
                      <a:lnTo>
                        <a:pt x="632" y="1981"/>
                      </a:lnTo>
                      <a:lnTo>
                        <a:pt x="633" y="1981"/>
                      </a:lnTo>
                      <a:lnTo>
                        <a:pt x="634" y="1982"/>
                      </a:lnTo>
                      <a:lnTo>
                        <a:pt x="634" y="1982"/>
                      </a:lnTo>
                      <a:lnTo>
                        <a:pt x="635" y="1982"/>
                      </a:lnTo>
                      <a:lnTo>
                        <a:pt x="636" y="1983"/>
                      </a:lnTo>
                      <a:lnTo>
                        <a:pt x="636" y="1983"/>
                      </a:lnTo>
                      <a:lnTo>
                        <a:pt x="637" y="1983"/>
                      </a:lnTo>
                      <a:lnTo>
                        <a:pt x="638" y="1984"/>
                      </a:lnTo>
                      <a:lnTo>
                        <a:pt x="639" y="1984"/>
                      </a:lnTo>
                      <a:lnTo>
                        <a:pt x="639" y="1984"/>
                      </a:lnTo>
                      <a:lnTo>
                        <a:pt x="640" y="1985"/>
                      </a:lnTo>
                      <a:lnTo>
                        <a:pt x="641" y="1985"/>
                      </a:lnTo>
                      <a:lnTo>
                        <a:pt x="641" y="1985"/>
                      </a:lnTo>
                      <a:lnTo>
                        <a:pt x="642" y="1986"/>
                      </a:lnTo>
                      <a:lnTo>
                        <a:pt x="643" y="1986"/>
                      </a:lnTo>
                      <a:lnTo>
                        <a:pt x="644" y="1986"/>
                      </a:lnTo>
                      <a:lnTo>
                        <a:pt x="644" y="1987"/>
                      </a:lnTo>
                      <a:lnTo>
                        <a:pt x="645" y="1987"/>
                      </a:lnTo>
                      <a:lnTo>
                        <a:pt x="646" y="1988"/>
                      </a:lnTo>
                      <a:lnTo>
                        <a:pt x="647" y="1988"/>
                      </a:lnTo>
                      <a:lnTo>
                        <a:pt x="648" y="1988"/>
                      </a:lnTo>
                      <a:lnTo>
                        <a:pt x="648" y="1988"/>
                      </a:lnTo>
                      <a:lnTo>
                        <a:pt x="649" y="1989"/>
                      </a:lnTo>
                      <a:lnTo>
                        <a:pt x="650" y="1989"/>
                      </a:lnTo>
                      <a:lnTo>
                        <a:pt x="650" y="1989"/>
                      </a:lnTo>
                      <a:lnTo>
                        <a:pt x="651" y="1990"/>
                      </a:lnTo>
                      <a:lnTo>
                        <a:pt x="652" y="1990"/>
                      </a:lnTo>
                      <a:lnTo>
                        <a:pt x="653" y="1990"/>
                      </a:lnTo>
                      <a:lnTo>
                        <a:pt x="653" y="1991"/>
                      </a:lnTo>
                      <a:lnTo>
                        <a:pt x="654" y="1991"/>
                      </a:lnTo>
                      <a:lnTo>
                        <a:pt x="655" y="1991"/>
                      </a:lnTo>
                      <a:lnTo>
                        <a:pt x="656" y="1992"/>
                      </a:lnTo>
                      <a:lnTo>
                        <a:pt x="656" y="1992"/>
                      </a:lnTo>
                      <a:lnTo>
                        <a:pt x="657" y="1992"/>
                      </a:lnTo>
                      <a:lnTo>
                        <a:pt x="658" y="1993"/>
                      </a:lnTo>
                      <a:lnTo>
                        <a:pt x="659" y="1993"/>
                      </a:lnTo>
                      <a:lnTo>
                        <a:pt x="660" y="1993"/>
                      </a:lnTo>
                      <a:lnTo>
                        <a:pt x="660" y="1994"/>
                      </a:lnTo>
                      <a:lnTo>
                        <a:pt x="661" y="1994"/>
                      </a:lnTo>
                      <a:lnTo>
                        <a:pt x="662" y="1995"/>
                      </a:lnTo>
                      <a:lnTo>
                        <a:pt x="662" y="1995"/>
                      </a:lnTo>
                      <a:lnTo>
                        <a:pt x="663" y="1995"/>
                      </a:lnTo>
                      <a:lnTo>
                        <a:pt x="664" y="1995"/>
                      </a:lnTo>
                      <a:lnTo>
                        <a:pt x="665" y="1996"/>
                      </a:lnTo>
                      <a:lnTo>
                        <a:pt x="666" y="1996"/>
                      </a:lnTo>
                      <a:lnTo>
                        <a:pt x="667" y="1996"/>
                      </a:lnTo>
                      <a:lnTo>
                        <a:pt x="667" y="1997"/>
                      </a:lnTo>
                      <a:lnTo>
                        <a:pt x="668" y="1997"/>
                      </a:lnTo>
                      <a:lnTo>
                        <a:pt x="669" y="1997"/>
                      </a:lnTo>
                      <a:lnTo>
                        <a:pt x="670" y="1998"/>
                      </a:lnTo>
                      <a:lnTo>
                        <a:pt x="671" y="1998"/>
                      </a:lnTo>
                      <a:lnTo>
                        <a:pt x="671" y="1998"/>
                      </a:lnTo>
                      <a:lnTo>
                        <a:pt x="672" y="1999"/>
                      </a:lnTo>
                      <a:lnTo>
                        <a:pt x="673" y="1999"/>
                      </a:lnTo>
                      <a:lnTo>
                        <a:pt x="674" y="1999"/>
                      </a:lnTo>
                      <a:lnTo>
                        <a:pt x="674" y="1999"/>
                      </a:lnTo>
                      <a:lnTo>
                        <a:pt x="675" y="2000"/>
                      </a:lnTo>
                      <a:lnTo>
                        <a:pt x="676" y="2000"/>
                      </a:lnTo>
                      <a:lnTo>
                        <a:pt x="677" y="2001"/>
                      </a:lnTo>
                      <a:lnTo>
                        <a:pt x="678" y="2001"/>
                      </a:lnTo>
                      <a:lnTo>
                        <a:pt x="679" y="2002"/>
                      </a:lnTo>
                      <a:lnTo>
                        <a:pt x="679" y="2002"/>
                      </a:lnTo>
                      <a:lnTo>
                        <a:pt x="680" y="2002"/>
                      </a:lnTo>
                      <a:lnTo>
                        <a:pt x="681" y="2002"/>
                      </a:lnTo>
                      <a:lnTo>
                        <a:pt x="682" y="2003"/>
                      </a:lnTo>
                      <a:lnTo>
                        <a:pt x="683" y="2003"/>
                      </a:lnTo>
                      <a:lnTo>
                        <a:pt x="683" y="2003"/>
                      </a:lnTo>
                      <a:lnTo>
                        <a:pt x="684" y="2004"/>
                      </a:lnTo>
                      <a:lnTo>
                        <a:pt x="685" y="2004"/>
                      </a:lnTo>
                      <a:lnTo>
                        <a:pt x="686" y="2004"/>
                      </a:lnTo>
                      <a:lnTo>
                        <a:pt x="687" y="2005"/>
                      </a:lnTo>
                      <a:lnTo>
                        <a:pt x="688" y="2005"/>
                      </a:lnTo>
                      <a:lnTo>
                        <a:pt x="688" y="2005"/>
                      </a:lnTo>
                      <a:lnTo>
                        <a:pt x="689" y="2006"/>
                      </a:lnTo>
                      <a:lnTo>
                        <a:pt x="690" y="2006"/>
                      </a:lnTo>
                      <a:lnTo>
                        <a:pt x="691" y="2007"/>
                      </a:lnTo>
                      <a:lnTo>
                        <a:pt x="692" y="2007"/>
                      </a:lnTo>
                      <a:lnTo>
                        <a:pt x="693" y="2007"/>
                      </a:lnTo>
                      <a:lnTo>
                        <a:pt x="693" y="2007"/>
                      </a:lnTo>
                      <a:lnTo>
                        <a:pt x="694" y="2008"/>
                      </a:lnTo>
                      <a:lnTo>
                        <a:pt x="695" y="2008"/>
                      </a:lnTo>
                      <a:lnTo>
                        <a:pt x="696" y="2008"/>
                      </a:lnTo>
                      <a:lnTo>
                        <a:pt x="697" y="2009"/>
                      </a:lnTo>
                      <a:lnTo>
                        <a:pt x="698" y="2009"/>
                      </a:lnTo>
                      <a:lnTo>
                        <a:pt x="699" y="2009"/>
                      </a:lnTo>
                      <a:lnTo>
                        <a:pt x="700" y="2010"/>
                      </a:lnTo>
                      <a:lnTo>
                        <a:pt x="700" y="2010"/>
                      </a:lnTo>
                      <a:lnTo>
                        <a:pt x="701" y="2010"/>
                      </a:lnTo>
                      <a:lnTo>
                        <a:pt x="702" y="2011"/>
                      </a:lnTo>
                      <a:lnTo>
                        <a:pt x="703" y="2011"/>
                      </a:lnTo>
                      <a:lnTo>
                        <a:pt x="704" y="2011"/>
                      </a:lnTo>
                      <a:lnTo>
                        <a:pt x="704" y="2012"/>
                      </a:lnTo>
                      <a:lnTo>
                        <a:pt x="705" y="2012"/>
                      </a:lnTo>
                      <a:lnTo>
                        <a:pt x="707" y="2012"/>
                      </a:lnTo>
                      <a:lnTo>
                        <a:pt x="707" y="2013"/>
                      </a:lnTo>
                      <a:lnTo>
                        <a:pt x="708" y="2013"/>
                      </a:lnTo>
                      <a:lnTo>
                        <a:pt x="709" y="2014"/>
                      </a:lnTo>
                      <a:lnTo>
                        <a:pt x="710" y="2014"/>
                      </a:lnTo>
                      <a:lnTo>
                        <a:pt x="711" y="2014"/>
                      </a:lnTo>
                      <a:lnTo>
                        <a:pt x="711" y="2014"/>
                      </a:lnTo>
                      <a:lnTo>
                        <a:pt x="713" y="2015"/>
                      </a:lnTo>
                      <a:lnTo>
                        <a:pt x="714" y="2015"/>
                      </a:lnTo>
                      <a:lnTo>
                        <a:pt x="714" y="2015"/>
                      </a:lnTo>
                      <a:lnTo>
                        <a:pt x="715" y="2016"/>
                      </a:lnTo>
                      <a:lnTo>
                        <a:pt x="716" y="2016"/>
                      </a:lnTo>
                      <a:lnTo>
                        <a:pt x="717" y="2016"/>
                      </a:lnTo>
                      <a:lnTo>
                        <a:pt x="718" y="2017"/>
                      </a:lnTo>
                      <a:lnTo>
                        <a:pt x="719" y="2017"/>
                      </a:lnTo>
                      <a:lnTo>
                        <a:pt x="720" y="2017"/>
                      </a:lnTo>
                      <a:lnTo>
                        <a:pt x="721" y="2018"/>
                      </a:lnTo>
                      <a:lnTo>
                        <a:pt x="721" y="2018"/>
                      </a:lnTo>
                      <a:lnTo>
                        <a:pt x="723" y="2018"/>
                      </a:lnTo>
                      <a:lnTo>
                        <a:pt x="723" y="2019"/>
                      </a:lnTo>
                      <a:lnTo>
                        <a:pt x="724" y="2019"/>
                      </a:lnTo>
                      <a:lnTo>
                        <a:pt x="725" y="2019"/>
                      </a:lnTo>
                      <a:lnTo>
                        <a:pt x="726" y="2020"/>
                      </a:lnTo>
                      <a:lnTo>
                        <a:pt x="727" y="2020"/>
                      </a:lnTo>
                      <a:lnTo>
                        <a:pt x="728" y="2021"/>
                      </a:lnTo>
                      <a:lnTo>
                        <a:pt x="729" y="2021"/>
                      </a:lnTo>
                      <a:lnTo>
                        <a:pt x="730" y="2021"/>
                      </a:lnTo>
                      <a:lnTo>
                        <a:pt x="731" y="2021"/>
                      </a:lnTo>
                      <a:lnTo>
                        <a:pt x="732" y="2022"/>
                      </a:lnTo>
                      <a:lnTo>
                        <a:pt x="733" y="2022"/>
                      </a:lnTo>
                      <a:lnTo>
                        <a:pt x="734" y="2022"/>
                      </a:lnTo>
                      <a:lnTo>
                        <a:pt x="735" y="2023"/>
                      </a:lnTo>
                      <a:lnTo>
                        <a:pt x="735" y="2023"/>
                      </a:lnTo>
                      <a:lnTo>
                        <a:pt x="736" y="2023"/>
                      </a:lnTo>
                      <a:lnTo>
                        <a:pt x="737" y="2024"/>
                      </a:lnTo>
                      <a:lnTo>
                        <a:pt x="738" y="2024"/>
                      </a:lnTo>
                      <a:lnTo>
                        <a:pt x="739" y="2024"/>
                      </a:lnTo>
                      <a:lnTo>
                        <a:pt x="740" y="2025"/>
                      </a:lnTo>
                      <a:lnTo>
                        <a:pt x="741" y="2025"/>
                      </a:lnTo>
                      <a:lnTo>
                        <a:pt x="742" y="2025"/>
                      </a:lnTo>
                      <a:lnTo>
                        <a:pt x="743" y="2025"/>
                      </a:lnTo>
                      <a:lnTo>
                        <a:pt x="744" y="2026"/>
                      </a:lnTo>
                      <a:lnTo>
                        <a:pt x="745" y="2026"/>
                      </a:lnTo>
                      <a:lnTo>
                        <a:pt x="746" y="2027"/>
                      </a:lnTo>
                      <a:lnTo>
                        <a:pt x="747" y="2027"/>
                      </a:lnTo>
                      <a:lnTo>
                        <a:pt x="748" y="2028"/>
                      </a:lnTo>
                      <a:lnTo>
                        <a:pt x="749" y="2028"/>
                      </a:lnTo>
                      <a:lnTo>
                        <a:pt x="750" y="2028"/>
                      </a:lnTo>
                      <a:lnTo>
                        <a:pt x="751" y="2028"/>
                      </a:lnTo>
                      <a:lnTo>
                        <a:pt x="752" y="2029"/>
                      </a:lnTo>
                      <a:lnTo>
                        <a:pt x="753" y="2029"/>
                      </a:lnTo>
                      <a:lnTo>
                        <a:pt x="754" y="2029"/>
                      </a:lnTo>
                      <a:lnTo>
                        <a:pt x="755" y="2030"/>
                      </a:lnTo>
                      <a:lnTo>
                        <a:pt x="756" y="2030"/>
                      </a:lnTo>
                      <a:lnTo>
                        <a:pt x="757" y="2030"/>
                      </a:lnTo>
                      <a:lnTo>
                        <a:pt x="758" y="2031"/>
                      </a:lnTo>
                      <a:lnTo>
                        <a:pt x="759" y="2031"/>
                      </a:lnTo>
                      <a:lnTo>
                        <a:pt x="760" y="2031"/>
                      </a:lnTo>
                      <a:lnTo>
                        <a:pt x="761" y="2032"/>
                      </a:lnTo>
                      <a:lnTo>
                        <a:pt x="762" y="2032"/>
                      </a:lnTo>
                      <a:lnTo>
                        <a:pt x="763" y="2032"/>
                      </a:lnTo>
                      <a:lnTo>
                        <a:pt x="764" y="2032"/>
                      </a:lnTo>
                      <a:lnTo>
                        <a:pt x="765" y="2033"/>
                      </a:lnTo>
                      <a:lnTo>
                        <a:pt x="766" y="2033"/>
                      </a:lnTo>
                      <a:lnTo>
                        <a:pt x="767" y="2034"/>
                      </a:lnTo>
                      <a:lnTo>
                        <a:pt x="768" y="2034"/>
                      </a:lnTo>
                      <a:lnTo>
                        <a:pt x="769" y="2034"/>
                      </a:lnTo>
                      <a:lnTo>
                        <a:pt x="770" y="2035"/>
                      </a:lnTo>
                      <a:lnTo>
                        <a:pt x="771" y="2035"/>
                      </a:lnTo>
                      <a:lnTo>
                        <a:pt x="772" y="2035"/>
                      </a:lnTo>
                      <a:lnTo>
                        <a:pt x="773" y="2036"/>
                      </a:lnTo>
                      <a:lnTo>
                        <a:pt x="774" y="2036"/>
                      </a:lnTo>
                      <a:lnTo>
                        <a:pt x="775" y="2036"/>
                      </a:lnTo>
                      <a:lnTo>
                        <a:pt x="776" y="2037"/>
                      </a:lnTo>
                      <a:lnTo>
                        <a:pt x="777" y="2037"/>
                      </a:lnTo>
                      <a:lnTo>
                        <a:pt x="778" y="2037"/>
                      </a:lnTo>
                      <a:lnTo>
                        <a:pt x="779" y="2038"/>
                      </a:lnTo>
                      <a:lnTo>
                        <a:pt x="780" y="2038"/>
                      </a:lnTo>
                      <a:lnTo>
                        <a:pt x="782" y="2038"/>
                      </a:lnTo>
                      <a:lnTo>
                        <a:pt x="782" y="2039"/>
                      </a:lnTo>
                      <a:lnTo>
                        <a:pt x="784" y="2039"/>
                      </a:lnTo>
                      <a:lnTo>
                        <a:pt x="784" y="2040"/>
                      </a:lnTo>
                      <a:lnTo>
                        <a:pt x="786" y="2040"/>
                      </a:lnTo>
                      <a:lnTo>
                        <a:pt x="786" y="2040"/>
                      </a:lnTo>
                      <a:lnTo>
                        <a:pt x="788" y="2040"/>
                      </a:lnTo>
                      <a:lnTo>
                        <a:pt x="789" y="2041"/>
                      </a:lnTo>
                      <a:lnTo>
                        <a:pt x="790" y="2041"/>
                      </a:lnTo>
                      <a:lnTo>
                        <a:pt x="791" y="2041"/>
                      </a:lnTo>
                      <a:lnTo>
                        <a:pt x="792" y="2042"/>
                      </a:lnTo>
                      <a:lnTo>
                        <a:pt x="793" y="2042"/>
                      </a:lnTo>
                      <a:lnTo>
                        <a:pt x="794" y="2042"/>
                      </a:lnTo>
                      <a:lnTo>
                        <a:pt x="795" y="2043"/>
                      </a:lnTo>
                      <a:lnTo>
                        <a:pt x="796" y="2043"/>
                      </a:lnTo>
                      <a:lnTo>
                        <a:pt x="798" y="2043"/>
                      </a:lnTo>
                      <a:lnTo>
                        <a:pt x="798" y="2044"/>
                      </a:lnTo>
                      <a:lnTo>
                        <a:pt x="798" y="2043"/>
                      </a:lnTo>
                      <a:lnTo>
                        <a:pt x="798" y="2043"/>
                      </a:lnTo>
                      <a:lnTo>
                        <a:pt x="798" y="2043"/>
                      </a:lnTo>
                      <a:lnTo>
                        <a:pt x="798" y="2042"/>
                      </a:lnTo>
                      <a:lnTo>
                        <a:pt x="798" y="2042"/>
                      </a:lnTo>
                      <a:lnTo>
                        <a:pt x="798" y="2042"/>
                      </a:lnTo>
                      <a:lnTo>
                        <a:pt x="798" y="2041"/>
                      </a:lnTo>
                      <a:lnTo>
                        <a:pt x="798" y="2041"/>
                      </a:lnTo>
                      <a:lnTo>
                        <a:pt x="798" y="2041"/>
                      </a:lnTo>
                      <a:lnTo>
                        <a:pt x="798" y="2040"/>
                      </a:lnTo>
                      <a:lnTo>
                        <a:pt x="798" y="2040"/>
                      </a:lnTo>
                      <a:lnTo>
                        <a:pt x="798" y="2040"/>
                      </a:lnTo>
                      <a:lnTo>
                        <a:pt x="798" y="2040"/>
                      </a:lnTo>
                      <a:lnTo>
                        <a:pt x="798" y="2039"/>
                      </a:lnTo>
                      <a:lnTo>
                        <a:pt x="798" y="2039"/>
                      </a:lnTo>
                      <a:lnTo>
                        <a:pt x="798" y="2038"/>
                      </a:lnTo>
                      <a:lnTo>
                        <a:pt x="798" y="2038"/>
                      </a:lnTo>
                      <a:lnTo>
                        <a:pt x="798" y="2038"/>
                      </a:lnTo>
                      <a:lnTo>
                        <a:pt x="798" y="2037"/>
                      </a:lnTo>
                      <a:lnTo>
                        <a:pt x="798" y="2037"/>
                      </a:lnTo>
                      <a:lnTo>
                        <a:pt x="798" y="2037"/>
                      </a:lnTo>
                      <a:lnTo>
                        <a:pt x="798" y="2036"/>
                      </a:lnTo>
                      <a:lnTo>
                        <a:pt x="798" y="2036"/>
                      </a:lnTo>
                      <a:lnTo>
                        <a:pt x="798" y="2036"/>
                      </a:lnTo>
                      <a:lnTo>
                        <a:pt x="798" y="2035"/>
                      </a:lnTo>
                      <a:lnTo>
                        <a:pt x="798" y="2035"/>
                      </a:lnTo>
                      <a:lnTo>
                        <a:pt x="798" y="2035"/>
                      </a:lnTo>
                      <a:lnTo>
                        <a:pt x="798" y="2034"/>
                      </a:lnTo>
                      <a:lnTo>
                        <a:pt x="798" y="2034"/>
                      </a:lnTo>
                      <a:lnTo>
                        <a:pt x="798" y="2034"/>
                      </a:lnTo>
                      <a:lnTo>
                        <a:pt x="798" y="2033"/>
                      </a:lnTo>
                      <a:lnTo>
                        <a:pt x="798" y="2033"/>
                      </a:lnTo>
                      <a:lnTo>
                        <a:pt x="798" y="2032"/>
                      </a:lnTo>
                      <a:lnTo>
                        <a:pt x="798" y="2032"/>
                      </a:lnTo>
                      <a:lnTo>
                        <a:pt x="798" y="2032"/>
                      </a:lnTo>
                      <a:lnTo>
                        <a:pt x="798" y="2032"/>
                      </a:lnTo>
                      <a:lnTo>
                        <a:pt x="798" y="2031"/>
                      </a:lnTo>
                      <a:lnTo>
                        <a:pt x="798" y="2031"/>
                      </a:lnTo>
                      <a:lnTo>
                        <a:pt x="798" y="2031"/>
                      </a:lnTo>
                      <a:lnTo>
                        <a:pt x="798" y="2030"/>
                      </a:lnTo>
                      <a:lnTo>
                        <a:pt x="798" y="2030"/>
                      </a:lnTo>
                      <a:lnTo>
                        <a:pt x="798" y="2030"/>
                      </a:lnTo>
                      <a:lnTo>
                        <a:pt x="798" y="2029"/>
                      </a:lnTo>
                      <a:lnTo>
                        <a:pt x="798" y="2029"/>
                      </a:lnTo>
                      <a:lnTo>
                        <a:pt x="798" y="2029"/>
                      </a:lnTo>
                      <a:lnTo>
                        <a:pt x="798" y="2028"/>
                      </a:lnTo>
                      <a:lnTo>
                        <a:pt x="798" y="2028"/>
                      </a:lnTo>
                      <a:lnTo>
                        <a:pt x="798" y="2028"/>
                      </a:lnTo>
                      <a:lnTo>
                        <a:pt x="798" y="2028"/>
                      </a:lnTo>
                      <a:lnTo>
                        <a:pt x="798" y="2027"/>
                      </a:lnTo>
                      <a:lnTo>
                        <a:pt x="798" y="2027"/>
                      </a:lnTo>
                      <a:lnTo>
                        <a:pt x="798" y="2026"/>
                      </a:lnTo>
                      <a:lnTo>
                        <a:pt x="798" y="2026"/>
                      </a:lnTo>
                      <a:lnTo>
                        <a:pt x="798" y="2025"/>
                      </a:lnTo>
                      <a:lnTo>
                        <a:pt x="798" y="2025"/>
                      </a:lnTo>
                      <a:lnTo>
                        <a:pt x="798" y="2025"/>
                      </a:lnTo>
                      <a:lnTo>
                        <a:pt x="798" y="2025"/>
                      </a:lnTo>
                      <a:lnTo>
                        <a:pt x="798" y="2024"/>
                      </a:lnTo>
                      <a:lnTo>
                        <a:pt x="798" y="2024"/>
                      </a:lnTo>
                      <a:lnTo>
                        <a:pt x="798" y="2024"/>
                      </a:lnTo>
                      <a:lnTo>
                        <a:pt x="798" y="2023"/>
                      </a:lnTo>
                      <a:lnTo>
                        <a:pt x="798" y="2023"/>
                      </a:lnTo>
                      <a:lnTo>
                        <a:pt x="798" y="2023"/>
                      </a:lnTo>
                      <a:lnTo>
                        <a:pt x="798" y="2022"/>
                      </a:lnTo>
                      <a:lnTo>
                        <a:pt x="798" y="2022"/>
                      </a:lnTo>
                      <a:lnTo>
                        <a:pt x="798" y="2022"/>
                      </a:lnTo>
                      <a:lnTo>
                        <a:pt x="798" y="2021"/>
                      </a:lnTo>
                      <a:lnTo>
                        <a:pt x="798" y="2021"/>
                      </a:lnTo>
                      <a:lnTo>
                        <a:pt x="798" y="2021"/>
                      </a:lnTo>
                      <a:lnTo>
                        <a:pt x="798" y="2021"/>
                      </a:lnTo>
                      <a:lnTo>
                        <a:pt x="798" y="2020"/>
                      </a:lnTo>
                      <a:lnTo>
                        <a:pt x="798" y="2020"/>
                      </a:lnTo>
                      <a:lnTo>
                        <a:pt x="798" y="2019"/>
                      </a:lnTo>
                      <a:lnTo>
                        <a:pt x="798" y="2019"/>
                      </a:lnTo>
                      <a:lnTo>
                        <a:pt x="798" y="2019"/>
                      </a:lnTo>
                      <a:lnTo>
                        <a:pt x="798" y="2018"/>
                      </a:lnTo>
                      <a:lnTo>
                        <a:pt x="798" y="2018"/>
                      </a:lnTo>
                      <a:lnTo>
                        <a:pt x="798" y="2018"/>
                      </a:lnTo>
                      <a:lnTo>
                        <a:pt x="798" y="2017"/>
                      </a:lnTo>
                      <a:lnTo>
                        <a:pt x="798" y="2017"/>
                      </a:lnTo>
                      <a:lnTo>
                        <a:pt x="798" y="2017"/>
                      </a:lnTo>
                      <a:lnTo>
                        <a:pt x="798" y="2016"/>
                      </a:lnTo>
                      <a:lnTo>
                        <a:pt x="798" y="2016"/>
                      </a:lnTo>
                      <a:lnTo>
                        <a:pt x="798" y="2016"/>
                      </a:lnTo>
                      <a:lnTo>
                        <a:pt x="798" y="2015"/>
                      </a:lnTo>
                      <a:lnTo>
                        <a:pt x="798" y="2015"/>
                      </a:lnTo>
                      <a:lnTo>
                        <a:pt x="798" y="2015"/>
                      </a:lnTo>
                      <a:lnTo>
                        <a:pt x="798" y="2014"/>
                      </a:lnTo>
                      <a:lnTo>
                        <a:pt x="798" y="2014"/>
                      </a:lnTo>
                      <a:lnTo>
                        <a:pt x="798" y="2014"/>
                      </a:lnTo>
                      <a:lnTo>
                        <a:pt x="798" y="2014"/>
                      </a:lnTo>
                      <a:lnTo>
                        <a:pt x="798" y="2013"/>
                      </a:lnTo>
                      <a:lnTo>
                        <a:pt x="798" y="2013"/>
                      </a:lnTo>
                      <a:lnTo>
                        <a:pt x="798" y="2012"/>
                      </a:lnTo>
                      <a:lnTo>
                        <a:pt x="798" y="2012"/>
                      </a:lnTo>
                      <a:lnTo>
                        <a:pt x="798" y="2012"/>
                      </a:lnTo>
                      <a:lnTo>
                        <a:pt x="798" y="2011"/>
                      </a:lnTo>
                      <a:lnTo>
                        <a:pt x="798" y="2011"/>
                      </a:lnTo>
                      <a:lnTo>
                        <a:pt x="798" y="2011"/>
                      </a:lnTo>
                      <a:lnTo>
                        <a:pt x="798" y="2010"/>
                      </a:lnTo>
                      <a:lnTo>
                        <a:pt x="798" y="2010"/>
                      </a:lnTo>
                      <a:lnTo>
                        <a:pt x="798" y="2010"/>
                      </a:lnTo>
                      <a:lnTo>
                        <a:pt x="798" y="2009"/>
                      </a:lnTo>
                      <a:lnTo>
                        <a:pt x="798" y="2009"/>
                      </a:lnTo>
                      <a:lnTo>
                        <a:pt x="798" y="2009"/>
                      </a:lnTo>
                      <a:lnTo>
                        <a:pt x="798" y="2008"/>
                      </a:lnTo>
                      <a:lnTo>
                        <a:pt x="798" y="2008"/>
                      </a:lnTo>
                      <a:lnTo>
                        <a:pt x="798" y="2008"/>
                      </a:lnTo>
                      <a:lnTo>
                        <a:pt x="798" y="2007"/>
                      </a:lnTo>
                      <a:lnTo>
                        <a:pt x="798" y="2007"/>
                      </a:lnTo>
                      <a:lnTo>
                        <a:pt x="798" y="2007"/>
                      </a:lnTo>
                      <a:lnTo>
                        <a:pt x="798" y="2007"/>
                      </a:lnTo>
                      <a:lnTo>
                        <a:pt x="798" y="2006"/>
                      </a:lnTo>
                      <a:lnTo>
                        <a:pt x="798" y="2006"/>
                      </a:lnTo>
                      <a:lnTo>
                        <a:pt x="798" y="2005"/>
                      </a:lnTo>
                      <a:lnTo>
                        <a:pt x="798" y="2005"/>
                      </a:lnTo>
                      <a:lnTo>
                        <a:pt x="798" y="2005"/>
                      </a:lnTo>
                      <a:lnTo>
                        <a:pt x="798" y="2004"/>
                      </a:lnTo>
                      <a:lnTo>
                        <a:pt x="798" y="2004"/>
                      </a:lnTo>
                      <a:lnTo>
                        <a:pt x="798" y="2004"/>
                      </a:lnTo>
                      <a:lnTo>
                        <a:pt x="798" y="2003"/>
                      </a:lnTo>
                      <a:lnTo>
                        <a:pt x="798" y="2003"/>
                      </a:lnTo>
                      <a:lnTo>
                        <a:pt x="798" y="2003"/>
                      </a:lnTo>
                      <a:lnTo>
                        <a:pt x="798" y="2002"/>
                      </a:lnTo>
                      <a:lnTo>
                        <a:pt x="798" y="2002"/>
                      </a:lnTo>
                      <a:lnTo>
                        <a:pt x="798" y="2002"/>
                      </a:lnTo>
                      <a:lnTo>
                        <a:pt x="798" y="2002"/>
                      </a:lnTo>
                      <a:lnTo>
                        <a:pt x="798" y="2001"/>
                      </a:lnTo>
                      <a:lnTo>
                        <a:pt x="798" y="2001"/>
                      </a:lnTo>
                      <a:lnTo>
                        <a:pt x="798" y="2000"/>
                      </a:lnTo>
                      <a:lnTo>
                        <a:pt x="798" y="2000"/>
                      </a:lnTo>
                      <a:lnTo>
                        <a:pt x="798" y="1999"/>
                      </a:lnTo>
                      <a:lnTo>
                        <a:pt x="798" y="1999"/>
                      </a:lnTo>
                      <a:lnTo>
                        <a:pt x="798" y="1999"/>
                      </a:lnTo>
                      <a:lnTo>
                        <a:pt x="798" y="1999"/>
                      </a:lnTo>
                      <a:lnTo>
                        <a:pt x="798" y="1998"/>
                      </a:lnTo>
                      <a:lnTo>
                        <a:pt x="798" y="1998"/>
                      </a:lnTo>
                      <a:lnTo>
                        <a:pt x="798" y="1998"/>
                      </a:lnTo>
                      <a:lnTo>
                        <a:pt x="798" y="1997"/>
                      </a:lnTo>
                      <a:lnTo>
                        <a:pt x="798" y="1997"/>
                      </a:lnTo>
                      <a:lnTo>
                        <a:pt x="798" y="1997"/>
                      </a:lnTo>
                      <a:lnTo>
                        <a:pt x="798" y="1996"/>
                      </a:lnTo>
                      <a:lnTo>
                        <a:pt x="798" y="1996"/>
                      </a:lnTo>
                      <a:lnTo>
                        <a:pt x="798" y="1996"/>
                      </a:lnTo>
                      <a:lnTo>
                        <a:pt x="798" y="1995"/>
                      </a:lnTo>
                      <a:lnTo>
                        <a:pt x="798" y="1995"/>
                      </a:lnTo>
                      <a:lnTo>
                        <a:pt x="798" y="1995"/>
                      </a:lnTo>
                      <a:lnTo>
                        <a:pt x="797" y="1995"/>
                      </a:lnTo>
                      <a:lnTo>
                        <a:pt x="796" y="1995"/>
                      </a:lnTo>
                      <a:lnTo>
                        <a:pt x="795" y="1994"/>
                      </a:lnTo>
                      <a:lnTo>
                        <a:pt x="794" y="1994"/>
                      </a:lnTo>
                      <a:lnTo>
                        <a:pt x="793" y="1993"/>
                      </a:lnTo>
                      <a:lnTo>
                        <a:pt x="793" y="1993"/>
                      </a:lnTo>
                      <a:lnTo>
                        <a:pt x="792" y="1993"/>
                      </a:lnTo>
                      <a:lnTo>
                        <a:pt x="791" y="1992"/>
                      </a:lnTo>
                      <a:lnTo>
                        <a:pt x="790" y="1992"/>
                      </a:lnTo>
                      <a:lnTo>
                        <a:pt x="790" y="1992"/>
                      </a:lnTo>
                      <a:lnTo>
                        <a:pt x="789" y="1991"/>
                      </a:lnTo>
                      <a:lnTo>
                        <a:pt x="788" y="1991"/>
                      </a:lnTo>
                      <a:lnTo>
                        <a:pt x="787" y="1991"/>
                      </a:lnTo>
                      <a:lnTo>
                        <a:pt x="786" y="1990"/>
                      </a:lnTo>
                      <a:lnTo>
                        <a:pt x="786" y="1990"/>
                      </a:lnTo>
                      <a:lnTo>
                        <a:pt x="785" y="1990"/>
                      </a:lnTo>
                      <a:lnTo>
                        <a:pt x="784" y="1989"/>
                      </a:lnTo>
                      <a:lnTo>
                        <a:pt x="783" y="1989"/>
                      </a:lnTo>
                      <a:lnTo>
                        <a:pt x="782" y="1989"/>
                      </a:lnTo>
                      <a:lnTo>
                        <a:pt x="782" y="1988"/>
                      </a:lnTo>
                      <a:lnTo>
                        <a:pt x="781" y="1988"/>
                      </a:lnTo>
                      <a:lnTo>
                        <a:pt x="780" y="1988"/>
                      </a:lnTo>
                      <a:lnTo>
                        <a:pt x="779" y="1988"/>
                      </a:lnTo>
                      <a:lnTo>
                        <a:pt x="778" y="1987"/>
                      </a:lnTo>
                      <a:lnTo>
                        <a:pt x="777" y="1987"/>
                      </a:lnTo>
                      <a:lnTo>
                        <a:pt x="777" y="1986"/>
                      </a:lnTo>
                      <a:lnTo>
                        <a:pt x="776" y="1986"/>
                      </a:lnTo>
                      <a:lnTo>
                        <a:pt x="775" y="1986"/>
                      </a:lnTo>
                      <a:lnTo>
                        <a:pt x="775" y="1985"/>
                      </a:lnTo>
                      <a:lnTo>
                        <a:pt x="774" y="1985"/>
                      </a:lnTo>
                      <a:lnTo>
                        <a:pt x="773" y="1985"/>
                      </a:lnTo>
                      <a:lnTo>
                        <a:pt x="772" y="1984"/>
                      </a:lnTo>
                      <a:lnTo>
                        <a:pt x="771" y="1984"/>
                      </a:lnTo>
                      <a:lnTo>
                        <a:pt x="770" y="1984"/>
                      </a:lnTo>
                      <a:lnTo>
                        <a:pt x="770" y="1983"/>
                      </a:lnTo>
                      <a:lnTo>
                        <a:pt x="769" y="1983"/>
                      </a:lnTo>
                      <a:lnTo>
                        <a:pt x="768" y="1983"/>
                      </a:lnTo>
                      <a:lnTo>
                        <a:pt x="768" y="1982"/>
                      </a:lnTo>
                      <a:lnTo>
                        <a:pt x="767" y="1982"/>
                      </a:lnTo>
                      <a:lnTo>
                        <a:pt x="766" y="1982"/>
                      </a:lnTo>
                      <a:lnTo>
                        <a:pt x="765" y="1981"/>
                      </a:lnTo>
                      <a:lnTo>
                        <a:pt x="765" y="1981"/>
                      </a:lnTo>
                      <a:lnTo>
                        <a:pt x="764" y="1981"/>
                      </a:lnTo>
                      <a:lnTo>
                        <a:pt x="763" y="1981"/>
                      </a:lnTo>
                      <a:lnTo>
                        <a:pt x="762" y="1980"/>
                      </a:lnTo>
                      <a:lnTo>
                        <a:pt x="761" y="1980"/>
                      </a:lnTo>
                      <a:lnTo>
                        <a:pt x="761" y="1979"/>
                      </a:lnTo>
                      <a:lnTo>
                        <a:pt x="760" y="1979"/>
                      </a:lnTo>
                      <a:lnTo>
                        <a:pt x="759" y="1979"/>
                      </a:lnTo>
                      <a:lnTo>
                        <a:pt x="758" y="1978"/>
                      </a:lnTo>
                      <a:lnTo>
                        <a:pt x="758" y="1978"/>
                      </a:lnTo>
                      <a:lnTo>
                        <a:pt x="757" y="1978"/>
                      </a:lnTo>
                      <a:lnTo>
                        <a:pt x="756" y="1977"/>
                      </a:lnTo>
                      <a:lnTo>
                        <a:pt x="756" y="1977"/>
                      </a:lnTo>
                      <a:lnTo>
                        <a:pt x="755" y="1977"/>
                      </a:lnTo>
                      <a:lnTo>
                        <a:pt x="754" y="1976"/>
                      </a:lnTo>
                      <a:lnTo>
                        <a:pt x="753" y="1976"/>
                      </a:lnTo>
                      <a:lnTo>
                        <a:pt x="753" y="1976"/>
                      </a:lnTo>
                      <a:lnTo>
                        <a:pt x="752" y="1976"/>
                      </a:lnTo>
                      <a:lnTo>
                        <a:pt x="751" y="1975"/>
                      </a:lnTo>
                      <a:lnTo>
                        <a:pt x="750" y="1975"/>
                      </a:lnTo>
                      <a:lnTo>
                        <a:pt x="750" y="1974"/>
                      </a:lnTo>
                      <a:lnTo>
                        <a:pt x="749" y="1974"/>
                      </a:lnTo>
                      <a:lnTo>
                        <a:pt x="748" y="1974"/>
                      </a:lnTo>
                      <a:lnTo>
                        <a:pt x="747" y="1974"/>
                      </a:lnTo>
                      <a:lnTo>
                        <a:pt x="747" y="1973"/>
                      </a:lnTo>
                      <a:lnTo>
                        <a:pt x="746" y="1973"/>
                      </a:lnTo>
                      <a:lnTo>
                        <a:pt x="745" y="1972"/>
                      </a:lnTo>
                      <a:lnTo>
                        <a:pt x="744" y="1972"/>
                      </a:lnTo>
                      <a:lnTo>
                        <a:pt x="744" y="1972"/>
                      </a:lnTo>
                      <a:lnTo>
                        <a:pt x="743" y="1971"/>
                      </a:lnTo>
                      <a:lnTo>
                        <a:pt x="742" y="1971"/>
                      </a:lnTo>
                      <a:lnTo>
                        <a:pt x="742" y="1971"/>
                      </a:lnTo>
                      <a:lnTo>
                        <a:pt x="741" y="1970"/>
                      </a:lnTo>
                      <a:lnTo>
                        <a:pt x="740" y="1970"/>
                      </a:lnTo>
                      <a:lnTo>
                        <a:pt x="740" y="1970"/>
                      </a:lnTo>
                      <a:lnTo>
                        <a:pt x="739" y="1969"/>
                      </a:lnTo>
                      <a:lnTo>
                        <a:pt x="738" y="1969"/>
                      </a:lnTo>
                      <a:lnTo>
                        <a:pt x="737" y="1969"/>
                      </a:lnTo>
                      <a:lnTo>
                        <a:pt x="737" y="1969"/>
                      </a:lnTo>
                      <a:lnTo>
                        <a:pt x="736" y="1968"/>
                      </a:lnTo>
                      <a:lnTo>
                        <a:pt x="735" y="1968"/>
                      </a:lnTo>
                      <a:lnTo>
                        <a:pt x="735" y="1967"/>
                      </a:lnTo>
                      <a:lnTo>
                        <a:pt x="734" y="1967"/>
                      </a:lnTo>
                      <a:lnTo>
                        <a:pt x="733" y="1967"/>
                      </a:lnTo>
                      <a:lnTo>
                        <a:pt x="733" y="1967"/>
                      </a:lnTo>
                      <a:lnTo>
                        <a:pt x="732" y="1966"/>
                      </a:lnTo>
                      <a:lnTo>
                        <a:pt x="731" y="1966"/>
                      </a:lnTo>
                      <a:lnTo>
                        <a:pt x="730" y="1965"/>
                      </a:lnTo>
                      <a:lnTo>
                        <a:pt x="730" y="1965"/>
                      </a:lnTo>
                      <a:lnTo>
                        <a:pt x="729" y="1965"/>
                      </a:lnTo>
                      <a:lnTo>
                        <a:pt x="728" y="1964"/>
                      </a:lnTo>
                      <a:lnTo>
                        <a:pt x="728" y="1964"/>
                      </a:lnTo>
                      <a:lnTo>
                        <a:pt x="727" y="1964"/>
                      </a:lnTo>
                      <a:lnTo>
                        <a:pt x="726" y="1963"/>
                      </a:lnTo>
                      <a:lnTo>
                        <a:pt x="726" y="1963"/>
                      </a:lnTo>
                      <a:lnTo>
                        <a:pt x="725" y="1963"/>
                      </a:lnTo>
                      <a:lnTo>
                        <a:pt x="724" y="1962"/>
                      </a:lnTo>
                      <a:lnTo>
                        <a:pt x="724" y="1962"/>
                      </a:lnTo>
                      <a:lnTo>
                        <a:pt x="723" y="1962"/>
                      </a:lnTo>
                      <a:lnTo>
                        <a:pt x="722" y="1962"/>
                      </a:lnTo>
                      <a:lnTo>
                        <a:pt x="722" y="1961"/>
                      </a:lnTo>
                      <a:lnTo>
                        <a:pt x="721" y="1961"/>
                      </a:lnTo>
                      <a:lnTo>
                        <a:pt x="720" y="1960"/>
                      </a:lnTo>
                      <a:lnTo>
                        <a:pt x="720" y="1960"/>
                      </a:lnTo>
                      <a:lnTo>
                        <a:pt x="719" y="1960"/>
                      </a:lnTo>
                      <a:lnTo>
                        <a:pt x="718" y="1959"/>
                      </a:lnTo>
                      <a:lnTo>
                        <a:pt x="718" y="1959"/>
                      </a:lnTo>
                      <a:lnTo>
                        <a:pt x="717" y="1959"/>
                      </a:lnTo>
                      <a:lnTo>
                        <a:pt x="716" y="1958"/>
                      </a:lnTo>
                      <a:lnTo>
                        <a:pt x="716" y="1958"/>
                      </a:lnTo>
                      <a:lnTo>
                        <a:pt x="715" y="1958"/>
                      </a:lnTo>
                      <a:lnTo>
                        <a:pt x="714" y="1957"/>
                      </a:lnTo>
                      <a:lnTo>
                        <a:pt x="714" y="1957"/>
                      </a:lnTo>
                      <a:lnTo>
                        <a:pt x="713" y="1957"/>
                      </a:lnTo>
                      <a:lnTo>
                        <a:pt x="712" y="1957"/>
                      </a:lnTo>
                      <a:lnTo>
                        <a:pt x="712" y="1956"/>
                      </a:lnTo>
                      <a:lnTo>
                        <a:pt x="711" y="1956"/>
                      </a:lnTo>
                      <a:lnTo>
                        <a:pt x="710" y="1955"/>
                      </a:lnTo>
                      <a:lnTo>
                        <a:pt x="710" y="1955"/>
                      </a:lnTo>
                      <a:lnTo>
                        <a:pt x="709" y="1955"/>
                      </a:lnTo>
                      <a:lnTo>
                        <a:pt x="709" y="1955"/>
                      </a:lnTo>
                      <a:lnTo>
                        <a:pt x="708" y="1954"/>
                      </a:lnTo>
                      <a:lnTo>
                        <a:pt x="707" y="1954"/>
                      </a:lnTo>
                      <a:lnTo>
                        <a:pt x="707" y="1953"/>
                      </a:lnTo>
                      <a:lnTo>
                        <a:pt x="706" y="1953"/>
                      </a:lnTo>
                      <a:lnTo>
                        <a:pt x="705" y="1953"/>
                      </a:lnTo>
                      <a:lnTo>
                        <a:pt x="704" y="1952"/>
                      </a:lnTo>
                      <a:lnTo>
                        <a:pt x="704" y="1952"/>
                      </a:lnTo>
                      <a:lnTo>
                        <a:pt x="703" y="1952"/>
                      </a:lnTo>
                      <a:lnTo>
                        <a:pt x="703" y="1951"/>
                      </a:lnTo>
                      <a:lnTo>
                        <a:pt x="702" y="1951"/>
                      </a:lnTo>
                      <a:lnTo>
                        <a:pt x="702" y="1951"/>
                      </a:lnTo>
                      <a:lnTo>
                        <a:pt x="701" y="1950"/>
                      </a:lnTo>
                      <a:lnTo>
                        <a:pt x="700" y="1950"/>
                      </a:lnTo>
                      <a:lnTo>
                        <a:pt x="700" y="1950"/>
                      </a:lnTo>
                      <a:lnTo>
                        <a:pt x="699" y="1950"/>
                      </a:lnTo>
                      <a:lnTo>
                        <a:pt x="698" y="1949"/>
                      </a:lnTo>
                      <a:lnTo>
                        <a:pt x="697" y="1949"/>
                      </a:lnTo>
                      <a:lnTo>
                        <a:pt x="697" y="1948"/>
                      </a:lnTo>
                      <a:lnTo>
                        <a:pt x="696" y="1948"/>
                      </a:lnTo>
                      <a:lnTo>
                        <a:pt x="696" y="1948"/>
                      </a:lnTo>
                      <a:lnTo>
                        <a:pt x="695" y="1948"/>
                      </a:lnTo>
                      <a:lnTo>
                        <a:pt x="695" y="1947"/>
                      </a:lnTo>
                      <a:lnTo>
                        <a:pt x="694" y="1947"/>
                      </a:lnTo>
                      <a:lnTo>
                        <a:pt x="693" y="1946"/>
                      </a:lnTo>
                      <a:lnTo>
                        <a:pt x="693" y="1946"/>
                      </a:lnTo>
                      <a:lnTo>
                        <a:pt x="692" y="1946"/>
                      </a:lnTo>
                      <a:lnTo>
                        <a:pt x="691" y="1945"/>
                      </a:lnTo>
                      <a:lnTo>
                        <a:pt x="691" y="1945"/>
                      </a:lnTo>
                      <a:lnTo>
                        <a:pt x="690" y="1945"/>
                      </a:lnTo>
                      <a:lnTo>
                        <a:pt x="690" y="1944"/>
                      </a:lnTo>
                      <a:lnTo>
                        <a:pt x="689" y="1944"/>
                      </a:lnTo>
                      <a:lnTo>
                        <a:pt x="688" y="1944"/>
                      </a:lnTo>
                      <a:lnTo>
                        <a:pt x="688" y="1943"/>
                      </a:lnTo>
                      <a:lnTo>
                        <a:pt x="687" y="1943"/>
                      </a:lnTo>
                      <a:lnTo>
                        <a:pt x="686" y="1943"/>
                      </a:lnTo>
                      <a:lnTo>
                        <a:pt x="686" y="1943"/>
                      </a:lnTo>
                      <a:lnTo>
                        <a:pt x="685" y="1942"/>
                      </a:lnTo>
                      <a:lnTo>
                        <a:pt x="685" y="1942"/>
                      </a:lnTo>
                      <a:lnTo>
                        <a:pt x="684" y="1941"/>
                      </a:lnTo>
                      <a:lnTo>
                        <a:pt x="683" y="1941"/>
                      </a:lnTo>
                      <a:lnTo>
                        <a:pt x="683" y="1941"/>
                      </a:lnTo>
                      <a:lnTo>
                        <a:pt x="682" y="1941"/>
                      </a:lnTo>
                      <a:lnTo>
                        <a:pt x="682" y="1940"/>
                      </a:lnTo>
                      <a:lnTo>
                        <a:pt x="681" y="1940"/>
                      </a:lnTo>
                      <a:lnTo>
                        <a:pt x="681" y="1939"/>
                      </a:lnTo>
                      <a:lnTo>
                        <a:pt x="680" y="1939"/>
                      </a:lnTo>
                      <a:lnTo>
                        <a:pt x="679" y="1939"/>
                      </a:lnTo>
                      <a:lnTo>
                        <a:pt x="679" y="1938"/>
                      </a:lnTo>
                      <a:lnTo>
                        <a:pt x="678" y="1938"/>
                      </a:lnTo>
                      <a:lnTo>
                        <a:pt x="677" y="1938"/>
                      </a:lnTo>
                      <a:lnTo>
                        <a:pt x="677" y="1937"/>
                      </a:lnTo>
                      <a:lnTo>
                        <a:pt x="676" y="1937"/>
                      </a:lnTo>
                      <a:lnTo>
                        <a:pt x="676" y="1937"/>
                      </a:lnTo>
                      <a:lnTo>
                        <a:pt x="675" y="1936"/>
                      </a:lnTo>
                      <a:lnTo>
                        <a:pt x="674" y="1936"/>
                      </a:lnTo>
                      <a:lnTo>
                        <a:pt x="674" y="1936"/>
                      </a:lnTo>
                      <a:lnTo>
                        <a:pt x="673" y="1936"/>
                      </a:lnTo>
                      <a:lnTo>
                        <a:pt x="672" y="1935"/>
                      </a:lnTo>
                      <a:lnTo>
                        <a:pt x="672" y="1935"/>
                      </a:lnTo>
                      <a:lnTo>
                        <a:pt x="671" y="1934"/>
                      </a:lnTo>
                      <a:lnTo>
                        <a:pt x="671" y="1934"/>
                      </a:lnTo>
                      <a:lnTo>
                        <a:pt x="670" y="1934"/>
                      </a:lnTo>
                      <a:lnTo>
                        <a:pt x="669" y="1934"/>
                      </a:lnTo>
                      <a:lnTo>
                        <a:pt x="669" y="1933"/>
                      </a:lnTo>
                      <a:lnTo>
                        <a:pt x="668" y="1933"/>
                      </a:lnTo>
                      <a:lnTo>
                        <a:pt x="668" y="1932"/>
                      </a:lnTo>
                      <a:lnTo>
                        <a:pt x="667" y="1932"/>
                      </a:lnTo>
                      <a:lnTo>
                        <a:pt x="667" y="1932"/>
                      </a:lnTo>
                      <a:lnTo>
                        <a:pt x="666" y="1931"/>
                      </a:lnTo>
                      <a:lnTo>
                        <a:pt x="665" y="1931"/>
                      </a:lnTo>
                      <a:lnTo>
                        <a:pt x="665" y="1931"/>
                      </a:lnTo>
                      <a:lnTo>
                        <a:pt x="664" y="1931"/>
                      </a:lnTo>
                      <a:lnTo>
                        <a:pt x="664" y="1930"/>
                      </a:lnTo>
                      <a:lnTo>
                        <a:pt x="663" y="1930"/>
                      </a:lnTo>
                      <a:lnTo>
                        <a:pt x="662" y="1929"/>
                      </a:lnTo>
                      <a:lnTo>
                        <a:pt x="662" y="1929"/>
                      </a:lnTo>
                      <a:lnTo>
                        <a:pt x="661" y="1929"/>
                      </a:lnTo>
                      <a:lnTo>
                        <a:pt x="661" y="1929"/>
                      </a:lnTo>
                      <a:lnTo>
                        <a:pt x="660" y="1928"/>
                      </a:lnTo>
                      <a:lnTo>
                        <a:pt x="660" y="1928"/>
                      </a:lnTo>
                      <a:lnTo>
                        <a:pt x="659" y="1927"/>
                      </a:lnTo>
                      <a:lnTo>
                        <a:pt x="659" y="1927"/>
                      </a:lnTo>
                      <a:lnTo>
                        <a:pt x="658" y="1927"/>
                      </a:lnTo>
                      <a:lnTo>
                        <a:pt x="658" y="1926"/>
                      </a:lnTo>
                      <a:lnTo>
                        <a:pt x="657" y="1926"/>
                      </a:lnTo>
                      <a:lnTo>
                        <a:pt x="657" y="1926"/>
                      </a:lnTo>
                      <a:lnTo>
                        <a:pt x="656" y="1925"/>
                      </a:lnTo>
                      <a:lnTo>
                        <a:pt x="655" y="1925"/>
                      </a:lnTo>
                      <a:lnTo>
                        <a:pt x="655" y="1925"/>
                      </a:lnTo>
                      <a:lnTo>
                        <a:pt x="655" y="1924"/>
                      </a:lnTo>
                      <a:lnTo>
                        <a:pt x="654" y="1924"/>
                      </a:lnTo>
                      <a:lnTo>
                        <a:pt x="654" y="1924"/>
                      </a:lnTo>
                      <a:lnTo>
                        <a:pt x="645" y="1917"/>
                      </a:lnTo>
                      <a:lnTo>
                        <a:pt x="636" y="1911"/>
                      </a:lnTo>
                      <a:lnTo>
                        <a:pt x="627" y="1904"/>
                      </a:lnTo>
                      <a:lnTo>
                        <a:pt x="619" y="1898"/>
                      </a:lnTo>
                      <a:lnTo>
                        <a:pt x="611" y="1891"/>
                      </a:lnTo>
                      <a:lnTo>
                        <a:pt x="603" y="1885"/>
                      </a:lnTo>
                      <a:lnTo>
                        <a:pt x="594" y="1879"/>
                      </a:lnTo>
                      <a:lnTo>
                        <a:pt x="587" y="1872"/>
                      </a:lnTo>
                      <a:lnTo>
                        <a:pt x="579" y="1866"/>
                      </a:lnTo>
                      <a:lnTo>
                        <a:pt x="571" y="1859"/>
                      </a:lnTo>
                      <a:lnTo>
                        <a:pt x="564" y="1853"/>
                      </a:lnTo>
                      <a:lnTo>
                        <a:pt x="557" y="1846"/>
                      </a:lnTo>
                      <a:lnTo>
                        <a:pt x="550" y="1840"/>
                      </a:lnTo>
                      <a:lnTo>
                        <a:pt x="547" y="1837"/>
                      </a:lnTo>
                      <a:lnTo>
                        <a:pt x="543" y="1833"/>
                      </a:lnTo>
                      <a:lnTo>
                        <a:pt x="536" y="1827"/>
                      </a:lnTo>
                      <a:lnTo>
                        <a:pt x="529" y="1820"/>
                      </a:lnTo>
                      <a:lnTo>
                        <a:pt x="522" y="1814"/>
                      </a:lnTo>
                      <a:lnTo>
                        <a:pt x="516" y="1808"/>
                      </a:lnTo>
                      <a:lnTo>
                        <a:pt x="509" y="1801"/>
                      </a:lnTo>
                      <a:lnTo>
                        <a:pt x="503" y="1795"/>
                      </a:lnTo>
                      <a:lnTo>
                        <a:pt x="496" y="1788"/>
                      </a:lnTo>
                      <a:lnTo>
                        <a:pt x="491" y="1782"/>
                      </a:lnTo>
                      <a:lnTo>
                        <a:pt x="484" y="1775"/>
                      </a:lnTo>
                      <a:lnTo>
                        <a:pt x="479" y="1769"/>
                      </a:lnTo>
                      <a:lnTo>
                        <a:pt x="473" y="1762"/>
                      </a:lnTo>
                      <a:lnTo>
                        <a:pt x="467" y="1756"/>
                      </a:lnTo>
                      <a:lnTo>
                        <a:pt x="462" y="1750"/>
                      </a:lnTo>
                      <a:lnTo>
                        <a:pt x="456" y="1743"/>
                      </a:lnTo>
                      <a:lnTo>
                        <a:pt x="451" y="1736"/>
                      </a:lnTo>
                      <a:lnTo>
                        <a:pt x="446" y="1730"/>
                      </a:lnTo>
                      <a:lnTo>
                        <a:pt x="440" y="1724"/>
                      </a:lnTo>
                      <a:lnTo>
                        <a:pt x="435" y="1717"/>
                      </a:lnTo>
                      <a:lnTo>
                        <a:pt x="430" y="1711"/>
                      </a:lnTo>
                      <a:lnTo>
                        <a:pt x="426" y="1704"/>
                      </a:lnTo>
                      <a:lnTo>
                        <a:pt x="421" y="1698"/>
                      </a:lnTo>
                      <a:lnTo>
                        <a:pt x="416" y="1691"/>
                      </a:lnTo>
                      <a:lnTo>
                        <a:pt x="412" y="1685"/>
                      </a:lnTo>
                      <a:lnTo>
                        <a:pt x="407" y="1679"/>
                      </a:lnTo>
                      <a:lnTo>
                        <a:pt x="403" y="1672"/>
                      </a:lnTo>
                      <a:lnTo>
                        <a:pt x="399" y="1665"/>
                      </a:lnTo>
                      <a:lnTo>
                        <a:pt x="395" y="1659"/>
                      </a:lnTo>
                      <a:lnTo>
                        <a:pt x="390" y="1653"/>
                      </a:lnTo>
                      <a:lnTo>
                        <a:pt x="386" y="1646"/>
                      </a:lnTo>
                      <a:lnTo>
                        <a:pt x="382" y="1640"/>
                      </a:lnTo>
                      <a:lnTo>
                        <a:pt x="379" y="1633"/>
                      </a:lnTo>
                      <a:lnTo>
                        <a:pt x="375" y="1627"/>
                      </a:lnTo>
                      <a:lnTo>
                        <a:pt x="371" y="1620"/>
                      </a:lnTo>
                      <a:lnTo>
                        <a:pt x="367" y="1614"/>
                      </a:lnTo>
                      <a:lnTo>
                        <a:pt x="364" y="1607"/>
                      </a:lnTo>
                      <a:lnTo>
                        <a:pt x="361" y="1601"/>
                      </a:lnTo>
                      <a:lnTo>
                        <a:pt x="357" y="1594"/>
                      </a:lnTo>
                      <a:lnTo>
                        <a:pt x="354" y="1588"/>
                      </a:lnTo>
                      <a:lnTo>
                        <a:pt x="351" y="1582"/>
                      </a:lnTo>
                      <a:lnTo>
                        <a:pt x="348" y="1575"/>
                      </a:lnTo>
                      <a:lnTo>
                        <a:pt x="345" y="1568"/>
                      </a:lnTo>
                      <a:lnTo>
                        <a:pt x="342" y="1562"/>
                      </a:lnTo>
                      <a:lnTo>
                        <a:pt x="339" y="1556"/>
                      </a:lnTo>
                      <a:lnTo>
                        <a:pt x="336" y="1549"/>
                      </a:lnTo>
                      <a:lnTo>
                        <a:pt x="333" y="1543"/>
                      </a:lnTo>
                      <a:lnTo>
                        <a:pt x="330" y="1536"/>
                      </a:lnTo>
                      <a:lnTo>
                        <a:pt x="327" y="1530"/>
                      </a:lnTo>
                      <a:lnTo>
                        <a:pt x="325" y="1524"/>
                      </a:lnTo>
                      <a:lnTo>
                        <a:pt x="322" y="1517"/>
                      </a:lnTo>
                      <a:lnTo>
                        <a:pt x="319" y="1511"/>
                      </a:lnTo>
                      <a:lnTo>
                        <a:pt x="317" y="1504"/>
                      </a:lnTo>
                      <a:lnTo>
                        <a:pt x="314" y="1498"/>
                      </a:lnTo>
                      <a:lnTo>
                        <a:pt x="311" y="1491"/>
                      </a:lnTo>
                      <a:lnTo>
                        <a:pt x="309" y="1485"/>
                      </a:lnTo>
                      <a:lnTo>
                        <a:pt x="306" y="1478"/>
                      </a:lnTo>
                      <a:lnTo>
                        <a:pt x="304" y="1472"/>
                      </a:lnTo>
                      <a:lnTo>
                        <a:pt x="302" y="1465"/>
                      </a:lnTo>
                      <a:lnTo>
                        <a:pt x="299" y="1459"/>
                      </a:lnTo>
                      <a:lnTo>
                        <a:pt x="297" y="1453"/>
                      </a:lnTo>
                      <a:lnTo>
                        <a:pt x="296" y="1448"/>
                      </a:lnTo>
                      <a:lnTo>
                        <a:pt x="295" y="1446"/>
                      </a:lnTo>
                      <a:lnTo>
                        <a:pt x="292" y="1439"/>
                      </a:lnTo>
                      <a:lnTo>
                        <a:pt x="290" y="1433"/>
                      </a:lnTo>
                      <a:lnTo>
                        <a:pt x="288" y="1427"/>
                      </a:lnTo>
                      <a:lnTo>
                        <a:pt x="286" y="1420"/>
                      </a:lnTo>
                      <a:lnTo>
                        <a:pt x="284" y="1414"/>
                      </a:lnTo>
                      <a:lnTo>
                        <a:pt x="282" y="1407"/>
                      </a:lnTo>
                      <a:lnTo>
                        <a:pt x="280" y="1401"/>
                      </a:lnTo>
                      <a:lnTo>
                        <a:pt x="278" y="1394"/>
                      </a:lnTo>
                      <a:lnTo>
                        <a:pt x="276" y="1388"/>
                      </a:lnTo>
                      <a:lnTo>
                        <a:pt x="274" y="1381"/>
                      </a:lnTo>
                      <a:lnTo>
                        <a:pt x="272" y="1375"/>
                      </a:lnTo>
                      <a:lnTo>
                        <a:pt x="270" y="1368"/>
                      </a:lnTo>
                      <a:lnTo>
                        <a:pt x="268" y="1362"/>
                      </a:lnTo>
                      <a:lnTo>
                        <a:pt x="266" y="1356"/>
                      </a:lnTo>
                      <a:lnTo>
                        <a:pt x="264" y="1349"/>
                      </a:lnTo>
                      <a:lnTo>
                        <a:pt x="262" y="1343"/>
                      </a:lnTo>
                      <a:lnTo>
                        <a:pt x="261" y="1336"/>
                      </a:lnTo>
                      <a:lnTo>
                        <a:pt x="259" y="1330"/>
                      </a:lnTo>
                      <a:lnTo>
                        <a:pt x="257" y="1324"/>
                      </a:lnTo>
                      <a:lnTo>
                        <a:pt x="255" y="1317"/>
                      </a:lnTo>
                      <a:lnTo>
                        <a:pt x="254" y="1310"/>
                      </a:lnTo>
                      <a:lnTo>
                        <a:pt x="252" y="1304"/>
                      </a:lnTo>
                      <a:lnTo>
                        <a:pt x="250" y="1298"/>
                      </a:lnTo>
                      <a:lnTo>
                        <a:pt x="249" y="1291"/>
                      </a:lnTo>
                      <a:lnTo>
                        <a:pt x="247" y="1285"/>
                      </a:lnTo>
                      <a:lnTo>
                        <a:pt x="245" y="1278"/>
                      </a:lnTo>
                      <a:lnTo>
                        <a:pt x="244" y="1272"/>
                      </a:lnTo>
                      <a:lnTo>
                        <a:pt x="242" y="1265"/>
                      </a:lnTo>
                      <a:lnTo>
                        <a:pt x="240" y="1259"/>
                      </a:lnTo>
                      <a:lnTo>
                        <a:pt x="239" y="1252"/>
                      </a:lnTo>
                      <a:lnTo>
                        <a:pt x="238" y="1246"/>
                      </a:lnTo>
                      <a:lnTo>
                        <a:pt x="236" y="1239"/>
                      </a:lnTo>
                      <a:lnTo>
                        <a:pt x="234" y="1233"/>
                      </a:lnTo>
                      <a:lnTo>
                        <a:pt x="233" y="1227"/>
                      </a:lnTo>
                      <a:lnTo>
                        <a:pt x="231" y="1220"/>
                      </a:lnTo>
                      <a:lnTo>
                        <a:pt x="230" y="1213"/>
                      </a:lnTo>
                      <a:lnTo>
                        <a:pt x="228" y="1207"/>
                      </a:lnTo>
                      <a:lnTo>
                        <a:pt x="227" y="1201"/>
                      </a:lnTo>
                      <a:lnTo>
                        <a:pt x="226" y="1194"/>
                      </a:lnTo>
                      <a:lnTo>
                        <a:pt x="224" y="1188"/>
                      </a:lnTo>
                      <a:lnTo>
                        <a:pt x="223" y="1181"/>
                      </a:lnTo>
                      <a:lnTo>
                        <a:pt x="221" y="1175"/>
                      </a:lnTo>
                      <a:lnTo>
                        <a:pt x="220" y="1168"/>
                      </a:lnTo>
                      <a:lnTo>
                        <a:pt x="219" y="1162"/>
                      </a:lnTo>
                      <a:lnTo>
                        <a:pt x="217" y="1156"/>
                      </a:lnTo>
                      <a:lnTo>
                        <a:pt x="216" y="1149"/>
                      </a:lnTo>
                      <a:lnTo>
                        <a:pt x="215" y="1142"/>
                      </a:lnTo>
                      <a:lnTo>
                        <a:pt x="214" y="1136"/>
                      </a:lnTo>
                      <a:lnTo>
                        <a:pt x="212" y="1130"/>
                      </a:lnTo>
                      <a:lnTo>
                        <a:pt x="211" y="1123"/>
                      </a:lnTo>
                      <a:lnTo>
                        <a:pt x="210" y="1117"/>
                      </a:lnTo>
                      <a:lnTo>
                        <a:pt x="208" y="1110"/>
                      </a:lnTo>
                      <a:lnTo>
                        <a:pt x="207" y="1104"/>
                      </a:lnTo>
                      <a:lnTo>
                        <a:pt x="206" y="1097"/>
                      </a:lnTo>
                      <a:lnTo>
                        <a:pt x="205" y="1091"/>
                      </a:lnTo>
                      <a:lnTo>
                        <a:pt x="204" y="1084"/>
                      </a:lnTo>
                      <a:lnTo>
                        <a:pt x="203" y="1078"/>
                      </a:lnTo>
                      <a:lnTo>
                        <a:pt x="201" y="1072"/>
                      </a:lnTo>
                      <a:lnTo>
                        <a:pt x="200" y="1065"/>
                      </a:lnTo>
                      <a:lnTo>
                        <a:pt x="199" y="1059"/>
                      </a:lnTo>
                      <a:lnTo>
                        <a:pt x="198" y="1052"/>
                      </a:lnTo>
                      <a:lnTo>
                        <a:pt x="197" y="1046"/>
                      </a:lnTo>
                      <a:lnTo>
                        <a:pt x="196" y="1039"/>
                      </a:lnTo>
                      <a:lnTo>
                        <a:pt x="195" y="1033"/>
                      </a:lnTo>
                      <a:lnTo>
                        <a:pt x="193" y="1026"/>
                      </a:lnTo>
                      <a:lnTo>
                        <a:pt x="192" y="1020"/>
                      </a:lnTo>
                      <a:lnTo>
                        <a:pt x="191" y="1013"/>
                      </a:lnTo>
                      <a:lnTo>
                        <a:pt x="190" y="1007"/>
                      </a:lnTo>
                      <a:lnTo>
                        <a:pt x="189" y="1001"/>
                      </a:lnTo>
                      <a:lnTo>
                        <a:pt x="188" y="994"/>
                      </a:lnTo>
                      <a:lnTo>
                        <a:pt x="187" y="988"/>
                      </a:lnTo>
                      <a:lnTo>
                        <a:pt x="186" y="981"/>
                      </a:lnTo>
                      <a:lnTo>
                        <a:pt x="185" y="975"/>
                      </a:lnTo>
                      <a:lnTo>
                        <a:pt x="184" y="968"/>
                      </a:lnTo>
                      <a:lnTo>
                        <a:pt x="183" y="962"/>
                      </a:lnTo>
                      <a:lnTo>
                        <a:pt x="182" y="955"/>
                      </a:lnTo>
                      <a:lnTo>
                        <a:pt x="181" y="949"/>
                      </a:lnTo>
                      <a:lnTo>
                        <a:pt x="180" y="942"/>
                      </a:lnTo>
                      <a:lnTo>
                        <a:pt x="179" y="936"/>
                      </a:lnTo>
                      <a:lnTo>
                        <a:pt x="178" y="930"/>
                      </a:lnTo>
                      <a:lnTo>
                        <a:pt x="177" y="923"/>
                      </a:lnTo>
                      <a:lnTo>
                        <a:pt x="176" y="916"/>
                      </a:lnTo>
                      <a:lnTo>
                        <a:pt x="175" y="910"/>
                      </a:lnTo>
                      <a:lnTo>
                        <a:pt x="175" y="904"/>
                      </a:lnTo>
                      <a:lnTo>
                        <a:pt x="174" y="897"/>
                      </a:lnTo>
                      <a:lnTo>
                        <a:pt x="172" y="891"/>
                      </a:lnTo>
                      <a:lnTo>
                        <a:pt x="172" y="884"/>
                      </a:lnTo>
                      <a:lnTo>
                        <a:pt x="171" y="878"/>
                      </a:lnTo>
                      <a:lnTo>
                        <a:pt x="170" y="871"/>
                      </a:lnTo>
                      <a:lnTo>
                        <a:pt x="169" y="865"/>
                      </a:lnTo>
                      <a:lnTo>
                        <a:pt x="168" y="858"/>
                      </a:lnTo>
                      <a:lnTo>
                        <a:pt x="168" y="852"/>
                      </a:lnTo>
                      <a:lnTo>
                        <a:pt x="166" y="845"/>
                      </a:lnTo>
                      <a:lnTo>
                        <a:pt x="165" y="839"/>
                      </a:lnTo>
                      <a:lnTo>
                        <a:pt x="165" y="833"/>
                      </a:lnTo>
                      <a:lnTo>
                        <a:pt x="164" y="826"/>
                      </a:lnTo>
                      <a:lnTo>
                        <a:pt x="163" y="820"/>
                      </a:lnTo>
                      <a:lnTo>
                        <a:pt x="162" y="813"/>
                      </a:lnTo>
                      <a:lnTo>
                        <a:pt x="161" y="807"/>
                      </a:lnTo>
                      <a:lnTo>
                        <a:pt x="160" y="801"/>
                      </a:lnTo>
                      <a:lnTo>
                        <a:pt x="160" y="794"/>
                      </a:lnTo>
                      <a:lnTo>
                        <a:pt x="159" y="787"/>
                      </a:lnTo>
                      <a:lnTo>
                        <a:pt x="158" y="781"/>
                      </a:lnTo>
                      <a:lnTo>
                        <a:pt x="158" y="775"/>
                      </a:lnTo>
                      <a:lnTo>
                        <a:pt x="157" y="768"/>
                      </a:lnTo>
                      <a:lnTo>
                        <a:pt x="156" y="762"/>
                      </a:lnTo>
                      <a:lnTo>
                        <a:pt x="155" y="755"/>
                      </a:lnTo>
                      <a:lnTo>
                        <a:pt x="154" y="749"/>
                      </a:lnTo>
                      <a:lnTo>
                        <a:pt x="153" y="742"/>
                      </a:lnTo>
                      <a:lnTo>
                        <a:pt x="153" y="736"/>
                      </a:lnTo>
                      <a:lnTo>
                        <a:pt x="152" y="729"/>
                      </a:lnTo>
                      <a:lnTo>
                        <a:pt x="151" y="723"/>
                      </a:lnTo>
                      <a:lnTo>
                        <a:pt x="151" y="716"/>
                      </a:lnTo>
                      <a:lnTo>
                        <a:pt x="150" y="710"/>
                      </a:lnTo>
                      <a:lnTo>
                        <a:pt x="149" y="704"/>
                      </a:lnTo>
                      <a:lnTo>
                        <a:pt x="149" y="697"/>
                      </a:lnTo>
                      <a:lnTo>
                        <a:pt x="148" y="690"/>
                      </a:lnTo>
                      <a:lnTo>
                        <a:pt x="147" y="684"/>
                      </a:lnTo>
                      <a:lnTo>
                        <a:pt x="146" y="678"/>
                      </a:lnTo>
                      <a:lnTo>
                        <a:pt x="146" y="671"/>
                      </a:lnTo>
                      <a:lnTo>
                        <a:pt x="145" y="665"/>
                      </a:lnTo>
                      <a:lnTo>
                        <a:pt x="144" y="658"/>
                      </a:lnTo>
                      <a:lnTo>
                        <a:pt x="144" y="652"/>
                      </a:lnTo>
                      <a:lnTo>
                        <a:pt x="143" y="645"/>
                      </a:lnTo>
                      <a:lnTo>
                        <a:pt x="142" y="639"/>
                      </a:lnTo>
                      <a:lnTo>
                        <a:pt x="142" y="633"/>
                      </a:lnTo>
                      <a:lnTo>
                        <a:pt x="141" y="626"/>
                      </a:lnTo>
                      <a:lnTo>
                        <a:pt x="140" y="619"/>
                      </a:lnTo>
                      <a:lnTo>
                        <a:pt x="139" y="613"/>
                      </a:lnTo>
                      <a:lnTo>
                        <a:pt x="139" y="607"/>
                      </a:lnTo>
                      <a:lnTo>
                        <a:pt x="138" y="600"/>
                      </a:lnTo>
                      <a:lnTo>
                        <a:pt x="137" y="594"/>
                      </a:lnTo>
                      <a:lnTo>
                        <a:pt x="137" y="587"/>
                      </a:lnTo>
                      <a:lnTo>
                        <a:pt x="136" y="581"/>
                      </a:lnTo>
                      <a:lnTo>
                        <a:pt x="136" y="575"/>
                      </a:lnTo>
                      <a:lnTo>
                        <a:pt x="135" y="568"/>
                      </a:lnTo>
                      <a:lnTo>
                        <a:pt x="135" y="561"/>
                      </a:lnTo>
                      <a:lnTo>
                        <a:pt x="134" y="555"/>
                      </a:lnTo>
                      <a:lnTo>
                        <a:pt x="133" y="549"/>
                      </a:lnTo>
                      <a:lnTo>
                        <a:pt x="132" y="542"/>
                      </a:lnTo>
                      <a:lnTo>
                        <a:pt x="132" y="536"/>
                      </a:lnTo>
                      <a:lnTo>
                        <a:pt x="131" y="529"/>
                      </a:lnTo>
                      <a:lnTo>
                        <a:pt x="131" y="523"/>
                      </a:lnTo>
                      <a:lnTo>
                        <a:pt x="130" y="516"/>
                      </a:lnTo>
                      <a:lnTo>
                        <a:pt x="130" y="510"/>
                      </a:lnTo>
                      <a:lnTo>
                        <a:pt x="129" y="503"/>
                      </a:lnTo>
                      <a:lnTo>
                        <a:pt x="128" y="497"/>
                      </a:lnTo>
                      <a:lnTo>
                        <a:pt x="128" y="490"/>
                      </a:lnTo>
                      <a:lnTo>
                        <a:pt x="127" y="484"/>
                      </a:lnTo>
                      <a:lnTo>
                        <a:pt x="127" y="478"/>
                      </a:lnTo>
                      <a:lnTo>
                        <a:pt x="126" y="471"/>
                      </a:lnTo>
                      <a:lnTo>
                        <a:pt x="125" y="465"/>
                      </a:lnTo>
                      <a:lnTo>
                        <a:pt x="125" y="458"/>
                      </a:lnTo>
                      <a:lnTo>
                        <a:pt x="124" y="452"/>
                      </a:lnTo>
                      <a:lnTo>
                        <a:pt x="124" y="445"/>
                      </a:lnTo>
                      <a:lnTo>
                        <a:pt x="123" y="439"/>
                      </a:lnTo>
                      <a:lnTo>
                        <a:pt x="123" y="432"/>
                      </a:lnTo>
                      <a:lnTo>
                        <a:pt x="122" y="426"/>
                      </a:lnTo>
                      <a:lnTo>
                        <a:pt x="122" y="419"/>
                      </a:lnTo>
                      <a:lnTo>
                        <a:pt x="121" y="413"/>
                      </a:lnTo>
                      <a:lnTo>
                        <a:pt x="121" y="407"/>
                      </a:lnTo>
                      <a:lnTo>
                        <a:pt x="120" y="400"/>
                      </a:lnTo>
                      <a:lnTo>
                        <a:pt x="120" y="393"/>
                      </a:lnTo>
                      <a:lnTo>
                        <a:pt x="119" y="387"/>
                      </a:lnTo>
                      <a:lnTo>
                        <a:pt x="118" y="381"/>
                      </a:lnTo>
                      <a:lnTo>
                        <a:pt x="118" y="374"/>
                      </a:lnTo>
                      <a:lnTo>
                        <a:pt x="118" y="368"/>
                      </a:lnTo>
                      <a:lnTo>
                        <a:pt x="117" y="361"/>
                      </a:lnTo>
                      <a:lnTo>
                        <a:pt x="116" y="355"/>
                      </a:lnTo>
                      <a:lnTo>
                        <a:pt x="116" y="348"/>
                      </a:lnTo>
                      <a:lnTo>
                        <a:pt x="116" y="342"/>
                      </a:lnTo>
                      <a:lnTo>
                        <a:pt x="115" y="335"/>
                      </a:lnTo>
                      <a:lnTo>
                        <a:pt x="114" y="329"/>
                      </a:lnTo>
                      <a:lnTo>
                        <a:pt x="114" y="323"/>
                      </a:lnTo>
                      <a:lnTo>
                        <a:pt x="114" y="316"/>
                      </a:lnTo>
                      <a:lnTo>
                        <a:pt x="113" y="310"/>
                      </a:lnTo>
                      <a:lnTo>
                        <a:pt x="113" y="303"/>
                      </a:lnTo>
                      <a:lnTo>
                        <a:pt x="112" y="297"/>
                      </a:lnTo>
                      <a:lnTo>
                        <a:pt x="111" y="290"/>
                      </a:lnTo>
                      <a:lnTo>
                        <a:pt x="111" y="284"/>
                      </a:lnTo>
                      <a:lnTo>
                        <a:pt x="111" y="278"/>
                      </a:lnTo>
                      <a:lnTo>
                        <a:pt x="110" y="271"/>
                      </a:lnTo>
                      <a:lnTo>
                        <a:pt x="110" y="264"/>
                      </a:lnTo>
                      <a:lnTo>
                        <a:pt x="109" y="258"/>
                      </a:lnTo>
                      <a:lnTo>
                        <a:pt x="109" y="252"/>
                      </a:lnTo>
                      <a:lnTo>
                        <a:pt x="108" y="245"/>
                      </a:lnTo>
                      <a:lnTo>
                        <a:pt x="108" y="239"/>
                      </a:lnTo>
                      <a:lnTo>
                        <a:pt x="107" y="232"/>
                      </a:lnTo>
                      <a:lnTo>
                        <a:pt x="107" y="226"/>
                      </a:lnTo>
                      <a:lnTo>
                        <a:pt x="107" y="219"/>
                      </a:lnTo>
                      <a:lnTo>
                        <a:pt x="106" y="213"/>
                      </a:lnTo>
                      <a:lnTo>
                        <a:pt x="106" y="206"/>
                      </a:lnTo>
                      <a:lnTo>
                        <a:pt x="105" y="200"/>
                      </a:lnTo>
                      <a:lnTo>
                        <a:pt x="104" y="193"/>
                      </a:lnTo>
                      <a:lnTo>
                        <a:pt x="104" y="187"/>
                      </a:lnTo>
                      <a:lnTo>
                        <a:pt x="104" y="181"/>
                      </a:lnTo>
                      <a:lnTo>
                        <a:pt x="103" y="174"/>
                      </a:lnTo>
                      <a:lnTo>
                        <a:pt x="103" y="167"/>
                      </a:lnTo>
                      <a:lnTo>
                        <a:pt x="102" y="161"/>
                      </a:lnTo>
                      <a:lnTo>
                        <a:pt x="102" y="155"/>
                      </a:lnTo>
                      <a:lnTo>
                        <a:pt x="102" y="148"/>
                      </a:lnTo>
                      <a:lnTo>
                        <a:pt x="101" y="142"/>
                      </a:lnTo>
                      <a:lnTo>
                        <a:pt x="101" y="135"/>
                      </a:lnTo>
                      <a:lnTo>
                        <a:pt x="100" y="129"/>
                      </a:lnTo>
                      <a:lnTo>
                        <a:pt x="100" y="122"/>
                      </a:lnTo>
                      <a:lnTo>
                        <a:pt x="100" y="116"/>
                      </a:lnTo>
                      <a:lnTo>
                        <a:pt x="99" y="110"/>
                      </a:lnTo>
                      <a:lnTo>
                        <a:pt x="99" y="103"/>
                      </a:lnTo>
                      <a:lnTo>
                        <a:pt x="98" y="96"/>
                      </a:lnTo>
                      <a:lnTo>
                        <a:pt x="98" y="90"/>
                      </a:lnTo>
                      <a:lnTo>
                        <a:pt x="97" y="84"/>
                      </a:lnTo>
                      <a:lnTo>
                        <a:pt x="97" y="77"/>
                      </a:lnTo>
                      <a:lnTo>
                        <a:pt x="97" y="71"/>
                      </a:lnTo>
                      <a:lnTo>
                        <a:pt x="96" y="64"/>
                      </a:lnTo>
                      <a:lnTo>
                        <a:pt x="96" y="58"/>
                      </a:lnTo>
                      <a:lnTo>
                        <a:pt x="95" y="52"/>
                      </a:lnTo>
                      <a:lnTo>
                        <a:pt x="95" y="45"/>
                      </a:lnTo>
                      <a:lnTo>
                        <a:pt x="95" y="38"/>
                      </a:lnTo>
                      <a:lnTo>
                        <a:pt x="94" y="32"/>
                      </a:lnTo>
                      <a:lnTo>
                        <a:pt x="94" y="26"/>
                      </a:lnTo>
                      <a:lnTo>
                        <a:pt x="93" y="19"/>
                      </a:lnTo>
                      <a:lnTo>
                        <a:pt x="93" y="13"/>
                      </a:lnTo>
                      <a:lnTo>
                        <a:pt x="93" y="6"/>
                      </a:lnTo>
                      <a:lnTo>
                        <a:pt x="92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1" y="26"/>
                      </a:lnTo>
                      <a:lnTo>
                        <a:pt x="2" y="32"/>
                      </a:lnTo>
                      <a:lnTo>
                        <a:pt x="2" y="38"/>
                      </a:lnTo>
                      <a:lnTo>
                        <a:pt x="2" y="45"/>
                      </a:lnTo>
                      <a:lnTo>
                        <a:pt x="3" y="52"/>
                      </a:lnTo>
                      <a:lnTo>
                        <a:pt x="3" y="58"/>
                      </a:lnTo>
                      <a:lnTo>
                        <a:pt x="3" y="64"/>
                      </a:lnTo>
                      <a:lnTo>
                        <a:pt x="4" y="71"/>
                      </a:lnTo>
                      <a:lnTo>
                        <a:pt x="4" y="77"/>
                      </a:lnTo>
                      <a:lnTo>
                        <a:pt x="5" y="84"/>
                      </a:lnTo>
                      <a:lnTo>
                        <a:pt x="5" y="90"/>
                      </a:lnTo>
                      <a:lnTo>
                        <a:pt x="6" y="96"/>
                      </a:lnTo>
                      <a:lnTo>
                        <a:pt x="6" y="103"/>
                      </a:lnTo>
                      <a:lnTo>
                        <a:pt x="6" y="110"/>
                      </a:lnTo>
                      <a:lnTo>
                        <a:pt x="7" y="116"/>
                      </a:lnTo>
                      <a:lnTo>
                        <a:pt x="7" y="122"/>
                      </a:lnTo>
                      <a:lnTo>
                        <a:pt x="8" y="129"/>
                      </a:lnTo>
                      <a:lnTo>
                        <a:pt x="8" y="135"/>
                      </a:lnTo>
                      <a:lnTo>
                        <a:pt x="8" y="142"/>
                      </a:lnTo>
                      <a:lnTo>
                        <a:pt x="8" y="148"/>
                      </a:lnTo>
                      <a:lnTo>
                        <a:pt x="9" y="155"/>
                      </a:lnTo>
                      <a:lnTo>
                        <a:pt x="9" y="161"/>
                      </a:lnTo>
                      <a:lnTo>
                        <a:pt x="10" y="167"/>
                      </a:lnTo>
                      <a:lnTo>
                        <a:pt x="10" y="174"/>
                      </a:lnTo>
                      <a:lnTo>
                        <a:pt x="10" y="181"/>
                      </a:lnTo>
                      <a:lnTo>
                        <a:pt x="11" y="187"/>
                      </a:lnTo>
                      <a:lnTo>
                        <a:pt x="11" y="193"/>
                      </a:lnTo>
                      <a:lnTo>
                        <a:pt x="12" y="200"/>
                      </a:lnTo>
                      <a:lnTo>
                        <a:pt x="12" y="206"/>
                      </a:lnTo>
                      <a:lnTo>
                        <a:pt x="13" y="213"/>
                      </a:lnTo>
                      <a:lnTo>
                        <a:pt x="13" y="219"/>
                      </a:lnTo>
                      <a:lnTo>
                        <a:pt x="13" y="226"/>
                      </a:lnTo>
                      <a:lnTo>
                        <a:pt x="14" y="232"/>
                      </a:lnTo>
                      <a:lnTo>
                        <a:pt x="15" y="239"/>
                      </a:lnTo>
                      <a:lnTo>
                        <a:pt x="15" y="245"/>
                      </a:lnTo>
                      <a:lnTo>
                        <a:pt x="15" y="252"/>
                      </a:lnTo>
                      <a:lnTo>
                        <a:pt x="16" y="258"/>
                      </a:lnTo>
                      <a:lnTo>
                        <a:pt x="16" y="264"/>
                      </a:lnTo>
                      <a:lnTo>
                        <a:pt x="17" y="271"/>
                      </a:lnTo>
                      <a:lnTo>
                        <a:pt x="17" y="278"/>
                      </a:lnTo>
                      <a:lnTo>
                        <a:pt x="17" y="284"/>
                      </a:lnTo>
                      <a:lnTo>
                        <a:pt x="18" y="290"/>
                      </a:lnTo>
                      <a:lnTo>
                        <a:pt x="18" y="297"/>
                      </a:lnTo>
                      <a:lnTo>
                        <a:pt x="19" y="303"/>
                      </a:lnTo>
                      <a:lnTo>
                        <a:pt x="19" y="310"/>
                      </a:lnTo>
                      <a:lnTo>
                        <a:pt x="20" y="316"/>
                      </a:lnTo>
                      <a:lnTo>
                        <a:pt x="20" y="323"/>
                      </a:lnTo>
                      <a:lnTo>
                        <a:pt x="21" y="329"/>
                      </a:lnTo>
                      <a:lnTo>
                        <a:pt x="21" y="335"/>
                      </a:lnTo>
                      <a:lnTo>
                        <a:pt x="22" y="342"/>
                      </a:lnTo>
                      <a:lnTo>
                        <a:pt x="22" y="348"/>
                      </a:lnTo>
                      <a:lnTo>
                        <a:pt x="22" y="355"/>
                      </a:lnTo>
                      <a:lnTo>
                        <a:pt x="23" y="361"/>
                      </a:lnTo>
                      <a:lnTo>
                        <a:pt x="24" y="368"/>
                      </a:lnTo>
                      <a:lnTo>
                        <a:pt x="24" y="374"/>
                      </a:lnTo>
                      <a:lnTo>
                        <a:pt x="24" y="381"/>
                      </a:lnTo>
                      <a:lnTo>
                        <a:pt x="25" y="387"/>
                      </a:lnTo>
                      <a:lnTo>
                        <a:pt x="25" y="393"/>
                      </a:lnTo>
                      <a:lnTo>
                        <a:pt x="26" y="400"/>
                      </a:lnTo>
                      <a:lnTo>
                        <a:pt x="27" y="407"/>
                      </a:lnTo>
                      <a:lnTo>
                        <a:pt x="27" y="413"/>
                      </a:lnTo>
                      <a:lnTo>
                        <a:pt x="27" y="419"/>
                      </a:lnTo>
                      <a:lnTo>
                        <a:pt x="28" y="426"/>
                      </a:lnTo>
                      <a:lnTo>
                        <a:pt x="29" y="432"/>
                      </a:lnTo>
                      <a:lnTo>
                        <a:pt x="29" y="439"/>
                      </a:lnTo>
                      <a:lnTo>
                        <a:pt x="29" y="445"/>
                      </a:lnTo>
                      <a:lnTo>
                        <a:pt x="30" y="452"/>
                      </a:lnTo>
                      <a:lnTo>
                        <a:pt x="31" y="458"/>
                      </a:lnTo>
                      <a:lnTo>
                        <a:pt x="31" y="465"/>
                      </a:lnTo>
                      <a:lnTo>
                        <a:pt x="32" y="471"/>
                      </a:lnTo>
                      <a:lnTo>
                        <a:pt x="32" y="478"/>
                      </a:lnTo>
                      <a:lnTo>
                        <a:pt x="33" y="484"/>
                      </a:lnTo>
                      <a:lnTo>
                        <a:pt x="33" y="490"/>
                      </a:lnTo>
                      <a:lnTo>
                        <a:pt x="34" y="497"/>
                      </a:lnTo>
                      <a:lnTo>
                        <a:pt x="34" y="503"/>
                      </a:lnTo>
                      <a:lnTo>
                        <a:pt x="35" y="510"/>
                      </a:lnTo>
                      <a:lnTo>
                        <a:pt x="36" y="516"/>
                      </a:lnTo>
                      <a:lnTo>
                        <a:pt x="36" y="523"/>
                      </a:lnTo>
                      <a:lnTo>
                        <a:pt x="36" y="529"/>
                      </a:lnTo>
                      <a:lnTo>
                        <a:pt x="37" y="536"/>
                      </a:lnTo>
                      <a:lnTo>
                        <a:pt x="38" y="542"/>
                      </a:lnTo>
                      <a:lnTo>
                        <a:pt x="38" y="549"/>
                      </a:lnTo>
                      <a:lnTo>
                        <a:pt x="39" y="555"/>
                      </a:lnTo>
                      <a:lnTo>
                        <a:pt x="39" y="561"/>
                      </a:lnTo>
                      <a:lnTo>
                        <a:pt x="40" y="568"/>
                      </a:lnTo>
                      <a:lnTo>
                        <a:pt x="41" y="575"/>
                      </a:lnTo>
                      <a:lnTo>
                        <a:pt x="41" y="581"/>
                      </a:lnTo>
                      <a:lnTo>
                        <a:pt x="42" y="587"/>
                      </a:lnTo>
                      <a:lnTo>
                        <a:pt x="42" y="594"/>
                      </a:lnTo>
                      <a:lnTo>
                        <a:pt x="43" y="600"/>
                      </a:lnTo>
                      <a:lnTo>
                        <a:pt x="43" y="607"/>
                      </a:lnTo>
                      <a:lnTo>
                        <a:pt x="44" y="613"/>
                      </a:lnTo>
                      <a:close/>
                    </a:path>
                  </a:pathLst>
                </a:custGeom>
                <a:solidFill>
                  <a:srgbClr val="80CB58"/>
                </a:solidFill>
                <a:ln w="12700">
                  <a:solidFill>
                    <a:srgbClr val="80CB58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24">
                  <a:extLst>
                    <a:ext uri="{FF2B5EF4-FFF2-40B4-BE49-F238E27FC236}">
                      <a16:creationId xmlns:a16="http://schemas.microsoft.com/office/drawing/2014/main" id="{B096D7AB-605C-4A8C-9996-8FE455EAF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9158" y="0"/>
                  <a:ext cx="1084027" cy="3063220"/>
                </a:xfrm>
                <a:custGeom>
                  <a:avLst/>
                  <a:gdLst>
                    <a:gd name="T0" fmla="*/ 241 w 706"/>
                    <a:gd name="T1" fmla="*/ 1543 h 1995"/>
                    <a:gd name="T2" fmla="*/ 298 w 706"/>
                    <a:gd name="T3" fmla="*/ 1653 h 1995"/>
                    <a:gd name="T4" fmla="*/ 381 w 706"/>
                    <a:gd name="T5" fmla="*/ 1762 h 1995"/>
                    <a:gd name="T6" fmla="*/ 487 w 706"/>
                    <a:gd name="T7" fmla="*/ 1866 h 1995"/>
                    <a:gd name="T8" fmla="*/ 566 w 706"/>
                    <a:gd name="T9" fmla="*/ 1926 h 1995"/>
                    <a:gd name="T10" fmla="*/ 575 w 706"/>
                    <a:gd name="T11" fmla="*/ 1932 h 1995"/>
                    <a:gd name="T12" fmla="*/ 585 w 706"/>
                    <a:gd name="T13" fmla="*/ 1938 h 1995"/>
                    <a:gd name="T14" fmla="*/ 596 w 706"/>
                    <a:gd name="T15" fmla="*/ 1943 h 1995"/>
                    <a:gd name="T16" fmla="*/ 606 w 706"/>
                    <a:gd name="T17" fmla="*/ 1949 h 1995"/>
                    <a:gd name="T18" fmla="*/ 617 w 706"/>
                    <a:gd name="T19" fmla="*/ 1955 h 1995"/>
                    <a:gd name="T20" fmla="*/ 628 w 706"/>
                    <a:gd name="T21" fmla="*/ 1960 h 1995"/>
                    <a:gd name="T22" fmla="*/ 640 w 706"/>
                    <a:gd name="T23" fmla="*/ 1966 h 1995"/>
                    <a:gd name="T24" fmla="*/ 652 w 706"/>
                    <a:gd name="T25" fmla="*/ 1972 h 1995"/>
                    <a:gd name="T26" fmla="*/ 664 w 706"/>
                    <a:gd name="T27" fmla="*/ 1977 h 1995"/>
                    <a:gd name="T28" fmla="*/ 677 w 706"/>
                    <a:gd name="T29" fmla="*/ 1983 h 1995"/>
                    <a:gd name="T30" fmla="*/ 690 w 706"/>
                    <a:gd name="T31" fmla="*/ 1989 h 1995"/>
                    <a:gd name="T32" fmla="*/ 704 w 706"/>
                    <a:gd name="T33" fmla="*/ 1995 h 1995"/>
                    <a:gd name="T34" fmla="*/ 706 w 706"/>
                    <a:gd name="T35" fmla="*/ 1991 h 1995"/>
                    <a:gd name="T36" fmla="*/ 706 w 706"/>
                    <a:gd name="T37" fmla="*/ 1985 h 1995"/>
                    <a:gd name="T38" fmla="*/ 706 w 706"/>
                    <a:gd name="T39" fmla="*/ 1979 h 1995"/>
                    <a:gd name="T40" fmla="*/ 706 w 706"/>
                    <a:gd name="T41" fmla="*/ 1974 h 1995"/>
                    <a:gd name="T42" fmla="*/ 706 w 706"/>
                    <a:gd name="T43" fmla="*/ 1968 h 1995"/>
                    <a:gd name="T44" fmla="*/ 706 w 706"/>
                    <a:gd name="T45" fmla="*/ 1962 h 1995"/>
                    <a:gd name="T46" fmla="*/ 706 w 706"/>
                    <a:gd name="T47" fmla="*/ 1957 h 1995"/>
                    <a:gd name="T48" fmla="*/ 706 w 706"/>
                    <a:gd name="T49" fmla="*/ 1951 h 1995"/>
                    <a:gd name="T50" fmla="*/ 706 w 706"/>
                    <a:gd name="T51" fmla="*/ 1945 h 1995"/>
                    <a:gd name="T52" fmla="*/ 706 w 706"/>
                    <a:gd name="T53" fmla="*/ 1940 h 1995"/>
                    <a:gd name="T54" fmla="*/ 706 w 706"/>
                    <a:gd name="T55" fmla="*/ 1934 h 1995"/>
                    <a:gd name="T56" fmla="*/ 696 w 706"/>
                    <a:gd name="T57" fmla="*/ 1929 h 1995"/>
                    <a:gd name="T58" fmla="*/ 669 w 706"/>
                    <a:gd name="T59" fmla="*/ 1911 h 1995"/>
                    <a:gd name="T60" fmla="*/ 534 w 706"/>
                    <a:gd name="T61" fmla="*/ 1801 h 1995"/>
                    <a:gd name="T62" fmla="*/ 441 w 706"/>
                    <a:gd name="T63" fmla="*/ 1698 h 1995"/>
                    <a:gd name="T64" fmla="*/ 370 w 706"/>
                    <a:gd name="T65" fmla="*/ 1588 h 1995"/>
                    <a:gd name="T66" fmla="*/ 320 w 706"/>
                    <a:gd name="T67" fmla="*/ 1478 h 1995"/>
                    <a:gd name="T68" fmla="*/ 281 w 706"/>
                    <a:gd name="T69" fmla="*/ 1368 h 1995"/>
                    <a:gd name="T70" fmla="*/ 250 w 706"/>
                    <a:gd name="T71" fmla="*/ 1259 h 1995"/>
                    <a:gd name="T72" fmla="*/ 224 w 706"/>
                    <a:gd name="T73" fmla="*/ 1149 h 1995"/>
                    <a:gd name="T74" fmla="*/ 203 w 706"/>
                    <a:gd name="T75" fmla="*/ 1046 h 1995"/>
                    <a:gd name="T76" fmla="*/ 185 w 706"/>
                    <a:gd name="T77" fmla="*/ 936 h 1995"/>
                    <a:gd name="T78" fmla="*/ 169 w 706"/>
                    <a:gd name="T79" fmla="*/ 826 h 1995"/>
                    <a:gd name="T80" fmla="*/ 155 w 706"/>
                    <a:gd name="T81" fmla="*/ 716 h 1995"/>
                    <a:gd name="T82" fmla="*/ 142 w 706"/>
                    <a:gd name="T83" fmla="*/ 607 h 1995"/>
                    <a:gd name="T84" fmla="*/ 131 w 706"/>
                    <a:gd name="T85" fmla="*/ 497 h 1995"/>
                    <a:gd name="T86" fmla="*/ 121 w 706"/>
                    <a:gd name="T87" fmla="*/ 387 h 1995"/>
                    <a:gd name="T88" fmla="*/ 112 w 706"/>
                    <a:gd name="T89" fmla="*/ 278 h 1995"/>
                    <a:gd name="T90" fmla="*/ 104 w 706"/>
                    <a:gd name="T91" fmla="*/ 167 h 1995"/>
                    <a:gd name="T92" fmla="*/ 97 w 706"/>
                    <a:gd name="T93" fmla="*/ 58 h 1995"/>
                    <a:gd name="T94" fmla="*/ 3 w 706"/>
                    <a:gd name="T95" fmla="*/ 45 h 1995"/>
                    <a:gd name="T96" fmla="*/ 10 w 706"/>
                    <a:gd name="T97" fmla="*/ 155 h 1995"/>
                    <a:gd name="T98" fmla="*/ 18 w 706"/>
                    <a:gd name="T99" fmla="*/ 264 h 1995"/>
                    <a:gd name="T100" fmla="*/ 26 w 706"/>
                    <a:gd name="T101" fmla="*/ 374 h 1995"/>
                    <a:gd name="T102" fmla="*/ 35 w 706"/>
                    <a:gd name="T103" fmla="*/ 484 h 1995"/>
                    <a:gd name="T104" fmla="*/ 45 w 706"/>
                    <a:gd name="T105" fmla="*/ 594 h 1995"/>
                    <a:gd name="T106" fmla="*/ 57 w 706"/>
                    <a:gd name="T107" fmla="*/ 704 h 1995"/>
                    <a:gd name="T108" fmla="*/ 70 w 706"/>
                    <a:gd name="T109" fmla="*/ 813 h 1995"/>
                    <a:gd name="T110" fmla="*/ 85 w 706"/>
                    <a:gd name="T111" fmla="*/ 923 h 1995"/>
                    <a:gd name="T112" fmla="*/ 103 w 706"/>
                    <a:gd name="T113" fmla="*/ 1033 h 1995"/>
                    <a:gd name="T114" fmla="*/ 123 w 706"/>
                    <a:gd name="T115" fmla="*/ 1142 h 1995"/>
                    <a:gd name="T116" fmla="*/ 147 w 706"/>
                    <a:gd name="T117" fmla="*/ 1252 h 1995"/>
                    <a:gd name="T118" fmla="*/ 176 w 706"/>
                    <a:gd name="T119" fmla="*/ 1362 h 1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06" h="1995">
                      <a:moveTo>
                        <a:pt x="203" y="1446"/>
                      </a:moveTo>
                      <a:lnTo>
                        <a:pt x="204" y="1448"/>
                      </a:lnTo>
                      <a:lnTo>
                        <a:pt x="205" y="1453"/>
                      </a:lnTo>
                      <a:lnTo>
                        <a:pt x="207" y="1459"/>
                      </a:lnTo>
                      <a:lnTo>
                        <a:pt x="210" y="1465"/>
                      </a:lnTo>
                      <a:lnTo>
                        <a:pt x="212" y="1472"/>
                      </a:lnTo>
                      <a:lnTo>
                        <a:pt x="214" y="1478"/>
                      </a:lnTo>
                      <a:lnTo>
                        <a:pt x="217" y="1485"/>
                      </a:lnTo>
                      <a:lnTo>
                        <a:pt x="219" y="1491"/>
                      </a:lnTo>
                      <a:lnTo>
                        <a:pt x="222" y="1498"/>
                      </a:lnTo>
                      <a:lnTo>
                        <a:pt x="225" y="1504"/>
                      </a:lnTo>
                      <a:lnTo>
                        <a:pt x="227" y="1511"/>
                      </a:lnTo>
                      <a:lnTo>
                        <a:pt x="230" y="1517"/>
                      </a:lnTo>
                      <a:lnTo>
                        <a:pt x="233" y="1524"/>
                      </a:lnTo>
                      <a:lnTo>
                        <a:pt x="235" y="1530"/>
                      </a:lnTo>
                      <a:lnTo>
                        <a:pt x="238" y="1536"/>
                      </a:lnTo>
                      <a:lnTo>
                        <a:pt x="241" y="1543"/>
                      </a:lnTo>
                      <a:lnTo>
                        <a:pt x="244" y="1549"/>
                      </a:lnTo>
                      <a:lnTo>
                        <a:pt x="247" y="1556"/>
                      </a:lnTo>
                      <a:lnTo>
                        <a:pt x="250" y="1562"/>
                      </a:lnTo>
                      <a:lnTo>
                        <a:pt x="253" y="1568"/>
                      </a:lnTo>
                      <a:lnTo>
                        <a:pt x="256" y="1575"/>
                      </a:lnTo>
                      <a:lnTo>
                        <a:pt x="259" y="1582"/>
                      </a:lnTo>
                      <a:lnTo>
                        <a:pt x="262" y="1588"/>
                      </a:lnTo>
                      <a:lnTo>
                        <a:pt x="265" y="1594"/>
                      </a:lnTo>
                      <a:lnTo>
                        <a:pt x="269" y="1601"/>
                      </a:lnTo>
                      <a:lnTo>
                        <a:pt x="272" y="1607"/>
                      </a:lnTo>
                      <a:lnTo>
                        <a:pt x="275" y="1614"/>
                      </a:lnTo>
                      <a:lnTo>
                        <a:pt x="279" y="1620"/>
                      </a:lnTo>
                      <a:lnTo>
                        <a:pt x="283" y="1627"/>
                      </a:lnTo>
                      <a:lnTo>
                        <a:pt x="287" y="1633"/>
                      </a:lnTo>
                      <a:lnTo>
                        <a:pt x="290" y="1640"/>
                      </a:lnTo>
                      <a:lnTo>
                        <a:pt x="294" y="1646"/>
                      </a:lnTo>
                      <a:lnTo>
                        <a:pt x="298" y="1653"/>
                      </a:lnTo>
                      <a:lnTo>
                        <a:pt x="303" y="1659"/>
                      </a:lnTo>
                      <a:lnTo>
                        <a:pt x="307" y="1665"/>
                      </a:lnTo>
                      <a:lnTo>
                        <a:pt x="311" y="1672"/>
                      </a:lnTo>
                      <a:lnTo>
                        <a:pt x="315" y="1679"/>
                      </a:lnTo>
                      <a:lnTo>
                        <a:pt x="320" y="1685"/>
                      </a:lnTo>
                      <a:lnTo>
                        <a:pt x="324" y="1691"/>
                      </a:lnTo>
                      <a:lnTo>
                        <a:pt x="329" y="1698"/>
                      </a:lnTo>
                      <a:lnTo>
                        <a:pt x="334" y="1704"/>
                      </a:lnTo>
                      <a:lnTo>
                        <a:pt x="338" y="1711"/>
                      </a:lnTo>
                      <a:lnTo>
                        <a:pt x="343" y="1717"/>
                      </a:lnTo>
                      <a:lnTo>
                        <a:pt x="348" y="1724"/>
                      </a:lnTo>
                      <a:lnTo>
                        <a:pt x="354" y="1730"/>
                      </a:lnTo>
                      <a:lnTo>
                        <a:pt x="359" y="1736"/>
                      </a:lnTo>
                      <a:lnTo>
                        <a:pt x="364" y="1743"/>
                      </a:lnTo>
                      <a:lnTo>
                        <a:pt x="370" y="1750"/>
                      </a:lnTo>
                      <a:lnTo>
                        <a:pt x="375" y="1756"/>
                      </a:lnTo>
                      <a:lnTo>
                        <a:pt x="381" y="1762"/>
                      </a:lnTo>
                      <a:lnTo>
                        <a:pt x="387" y="1769"/>
                      </a:lnTo>
                      <a:lnTo>
                        <a:pt x="392" y="1775"/>
                      </a:lnTo>
                      <a:lnTo>
                        <a:pt x="399" y="1782"/>
                      </a:lnTo>
                      <a:lnTo>
                        <a:pt x="404" y="1788"/>
                      </a:lnTo>
                      <a:lnTo>
                        <a:pt x="411" y="1795"/>
                      </a:lnTo>
                      <a:lnTo>
                        <a:pt x="417" y="1801"/>
                      </a:lnTo>
                      <a:lnTo>
                        <a:pt x="424" y="1808"/>
                      </a:lnTo>
                      <a:lnTo>
                        <a:pt x="430" y="1814"/>
                      </a:lnTo>
                      <a:lnTo>
                        <a:pt x="437" y="1820"/>
                      </a:lnTo>
                      <a:lnTo>
                        <a:pt x="444" y="1827"/>
                      </a:lnTo>
                      <a:lnTo>
                        <a:pt x="451" y="1833"/>
                      </a:lnTo>
                      <a:lnTo>
                        <a:pt x="455" y="1837"/>
                      </a:lnTo>
                      <a:lnTo>
                        <a:pt x="458" y="1840"/>
                      </a:lnTo>
                      <a:lnTo>
                        <a:pt x="465" y="1846"/>
                      </a:lnTo>
                      <a:lnTo>
                        <a:pt x="472" y="1853"/>
                      </a:lnTo>
                      <a:lnTo>
                        <a:pt x="479" y="1859"/>
                      </a:lnTo>
                      <a:lnTo>
                        <a:pt x="487" y="1866"/>
                      </a:lnTo>
                      <a:lnTo>
                        <a:pt x="495" y="1872"/>
                      </a:lnTo>
                      <a:lnTo>
                        <a:pt x="502" y="1879"/>
                      </a:lnTo>
                      <a:lnTo>
                        <a:pt x="511" y="1885"/>
                      </a:lnTo>
                      <a:lnTo>
                        <a:pt x="519" y="1891"/>
                      </a:lnTo>
                      <a:lnTo>
                        <a:pt x="527" y="1898"/>
                      </a:lnTo>
                      <a:lnTo>
                        <a:pt x="535" y="1904"/>
                      </a:lnTo>
                      <a:lnTo>
                        <a:pt x="544" y="1911"/>
                      </a:lnTo>
                      <a:lnTo>
                        <a:pt x="553" y="1917"/>
                      </a:lnTo>
                      <a:lnTo>
                        <a:pt x="562" y="1924"/>
                      </a:lnTo>
                      <a:lnTo>
                        <a:pt x="562" y="1924"/>
                      </a:lnTo>
                      <a:lnTo>
                        <a:pt x="563" y="1924"/>
                      </a:lnTo>
                      <a:lnTo>
                        <a:pt x="563" y="1925"/>
                      </a:lnTo>
                      <a:lnTo>
                        <a:pt x="563" y="1925"/>
                      </a:lnTo>
                      <a:lnTo>
                        <a:pt x="564" y="1925"/>
                      </a:lnTo>
                      <a:lnTo>
                        <a:pt x="565" y="1926"/>
                      </a:lnTo>
                      <a:lnTo>
                        <a:pt x="565" y="1926"/>
                      </a:lnTo>
                      <a:lnTo>
                        <a:pt x="566" y="1926"/>
                      </a:lnTo>
                      <a:lnTo>
                        <a:pt x="566" y="1927"/>
                      </a:lnTo>
                      <a:lnTo>
                        <a:pt x="567" y="1927"/>
                      </a:lnTo>
                      <a:lnTo>
                        <a:pt x="567" y="1927"/>
                      </a:lnTo>
                      <a:lnTo>
                        <a:pt x="568" y="1928"/>
                      </a:lnTo>
                      <a:lnTo>
                        <a:pt x="568" y="1928"/>
                      </a:lnTo>
                      <a:lnTo>
                        <a:pt x="569" y="1929"/>
                      </a:lnTo>
                      <a:lnTo>
                        <a:pt x="569" y="1929"/>
                      </a:lnTo>
                      <a:lnTo>
                        <a:pt x="570" y="1929"/>
                      </a:lnTo>
                      <a:lnTo>
                        <a:pt x="570" y="1929"/>
                      </a:lnTo>
                      <a:lnTo>
                        <a:pt x="571" y="1930"/>
                      </a:lnTo>
                      <a:lnTo>
                        <a:pt x="572" y="1930"/>
                      </a:lnTo>
                      <a:lnTo>
                        <a:pt x="572" y="1931"/>
                      </a:lnTo>
                      <a:lnTo>
                        <a:pt x="573" y="1931"/>
                      </a:lnTo>
                      <a:lnTo>
                        <a:pt x="573" y="1931"/>
                      </a:lnTo>
                      <a:lnTo>
                        <a:pt x="574" y="1931"/>
                      </a:lnTo>
                      <a:lnTo>
                        <a:pt x="575" y="1932"/>
                      </a:lnTo>
                      <a:lnTo>
                        <a:pt x="575" y="1932"/>
                      </a:lnTo>
                      <a:lnTo>
                        <a:pt x="576" y="1932"/>
                      </a:lnTo>
                      <a:lnTo>
                        <a:pt x="576" y="1933"/>
                      </a:lnTo>
                      <a:lnTo>
                        <a:pt x="577" y="1933"/>
                      </a:lnTo>
                      <a:lnTo>
                        <a:pt x="577" y="1934"/>
                      </a:lnTo>
                      <a:lnTo>
                        <a:pt x="578" y="1934"/>
                      </a:lnTo>
                      <a:lnTo>
                        <a:pt x="579" y="1934"/>
                      </a:lnTo>
                      <a:lnTo>
                        <a:pt x="579" y="1934"/>
                      </a:lnTo>
                      <a:lnTo>
                        <a:pt x="580" y="1935"/>
                      </a:lnTo>
                      <a:lnTo>
                        <a:pt x="580" y="1935"/>
                      </a:lnTo>
                      <a:lnTo>
                        <a:pt x="581" y="1936"/>
                      </a:lnTo>
                      <a:lnTo>
                        <a:pt x="582" y="1936"/>
                      </a:lnTo>
                      <a:lnTo>
                        <a:pt x="582" y="1936"/>
                      </a:lnTo>
                      <a:lnTo>
                        <a:pt x="583" y="1936"/>
                      </a:lnTo>
                      <a:lnTo>
                        <a:pt x="584" y="1937"/>
                      </a:lnTo>
                      <a:lnTo>
                        <a:pt x="584" y="1937"/>
                      </a:lnTo>
                      <a:lnTo>
                        <a:pt x="585" y="1937"/>
                      </a:lnTo>
                      <a:lnTo>
                        <a:pt x="585" y="1938"/>
                      </a:lnTo>
                      <a:lnTo>
                        <a:pt x="586" y="1938"/>
                      </a:lnTo>
                      <a:lnTo>
                        <a:pt x="587" y="1938"/>
                      </a:lnTo>
                      <a:lnTo>
                        <a:pt x="587" y="1939"/>
                      </a:lnTo>
                      <a:lnTo>
                        <a:pt x="588" y="1939"/>
                      </a:lnTo>
                      <a:lnTo>
                        <a:pt x="589" y="1939"/>
                      </a:lnTo>
                      <a:lnTo>
                        <a:pt x="589" y="1940"/>
                      </a:lnTo>
                      <a:lnTo>
                        <a:pt x="590" y="1940"/>
                      </a:lnTo>
                      <a:lnTo>
                        <a:pt x="590" y="1941"/>
                      </a:lnTo>
                      <a:lnTo>
                        <a:pt x="591" y="1941"/>
                      </a:lnTo>
                      <a:lnTo>
                        <a:pt x="591" y="1941"/>
                      </a:lnTo>
                      <a:lnTo>
                        <a:pt x="592" y="1941"/>
                      </a:lnTo>
                      <a:lnTo>
                        <a:pt x="593" y="1942"/>
                      </a:lnTo>
                      <a:lnTo>
                        <a:pt x="593" y="1942"/>
                      </a:lnTo>
                      <a:lnTo>
                        <a:pt x="594" y="1943"/>
                      </a:lnTo>
                      <a:lnTo>
                        <a:pt x="594" y="1943"/>
                      </a:lnTo>
                      <a:lnTo>
                        <a:pt x="595" y="1943"/>
                      </a:lnTo>
                      <a:lnTo>
                        <a:pt x="596" y="1943"/>
                      </a:lnTo>
                      <a:lnTo>
                        <a:pt x="596" y="1944"/>
                      </a:lnTo>
                      <a:lnTo>
                        <a:pt x="597" y="1944"/>
                      </a:lnTo>
                      <a:lnTo>
                        <a:pt x="598" y="1944"/>
                      </a:lnTo>
                      <a:lnTo>
                        <a:pt x="598" y="1945"/>
                      </a:lnTo>
                      <a:lnTo>
                        <a:pt x="599" y="1945"/>
                      </a:lnTo>
                      <a:lnTo>
                        <a:pt x="599" y="1945"/>
                      </a:lnTo>
                      <a:lnTo>
                        <a:pt x="600" y="1946"/>
                      </a:lnTo>
                      <a:lnTo>
                        <a:pt x="601" y="1946"/>
                      </a:lnTo>
                      <a:lnTo>
                        <a:pt x="601" y="1946"/>
                      </a:lnTo>
                      <a:lnTo>
                        <a:pt x="602" y="1947"/>
                      </a:lnTo>
                      <a:lnTo>
                        <a:pt x="603" y="1947"/>
                      </a:lnTo>
                      <a:lnTo>
                        <a:pt x="603" y="1948"/>
                      </a:lnTo>
                      <a:lnTo>
                        <a:pt x="604" y="1948"/>
                      </a:lnTo>
                      <a:lnTo>
                        <a:pt x="604" y="1948"/>
                      </a:lnTo>
                      <a:lnTo>
                        <a:pt x="605" y="1948"/>
                      </a:lnTo>
                      <a:lnTo>
                        <a:pt x="605" y="1949"/>
                      </a:lnTo>
                      <a:lnTo>
                        <a:pt x="606" y="1949"/>
                      </a:lnTo>
                      <a:lnTo>
                        <a:pt x="607" y="1950"/>
                      </a:lnTo>
                      <a:lnTo>
                        <a:pt x="608" y="1950"/>
                      </a:lnTo>
                      <a:lnTo>
                        <a:pt x="608" y="1950"/>
                      </a:lnTo>
                      <a:lnTo>
                        <a:pt x="609" y="1950"/>
                      </a:lnTo>
                      <a:lnTo>
                        <a:pt x="610" y="1951"/>
                      </a:lnTo>
                      <a:lnTo>
                        <a:pt x="610" y="1951"/>
                      </a:lnTo>
                      <a:lnTo>
                        <a:pt x="611" y="1951"/>
                      </a:lnTo>
                      <a:lnTo>
                        <a:pt x="611" y="1952"/>
                      </a:lnTo>
                      <a:lnTo>
                        <a:pt x="612" y="1952"/>
                      </a:lnTo>
                      <a:lnTo>
                        <a:pt x="612" y="1952"/>
                      </a:lnTo>
                      <a:lnTo>
                        <a:pt x="613" y="1953"/>
                      </a:lnTo>
                      <a:lnTo>
                        <a:pt x="614" y="1953"/>
                      </a:lnTo>
                      <a:lnTo>
                        <a:pt x="615" y="1953"/>
                      </a:lnTo>
                      <a:lnTo>
                        <a:pt x="615" y="1954"/>
                      </a:lnTo>
                      <a:lnTo>
                        <a:pt x="616" y="1954"/>
                      </a:lnTo>
                      <a:lnTo>
                        <a:pt x="617" y="1955"/>
                      </a:lnTo>
                      <a:lnTo>
                        <a:pt x="617" y="1955"/>
                      </a:lnTo>
                      <a:lnTo>
                        <a:pt x="618" y="1955"/>
                      </a:lnTo>
                      <a:lnTo>
                        <a:pt x="618" y="1955"/>
                      </a:lnTo>
                      <a:lnTo>
                        <a:pt x="619" y="1956"/>
                      </a:lnTo>
                      <a:lnTo>
                        <a:pt x="620" y="1956"/>
                      </a:lnTo>
                      <a:lnTo>
                        <a:pt x="620" y="1957"/>
                      </a:lnTo>
                      <a:lnTo>
                        <a:pt x="621" y="1957"/>
                      </a:lnTo>
                      <a:lnTo>
                        <a:pt x="622" y="1957"/>
                      </a:lnTo>
                      <a:lnTo>
                        <a:pt x="622" y="1957"/>
                      </a:lnTo>
                      <a:lnTo>
                        <a:pt x="623" y="1958"/>
                      </a:lnTo>
                      <a:lnTo>
                        <a:pt x="624" y="1958"/>
                      </a:lnTo>
                      <a:lnTo>
                        <a:pt x="624" y="1958"/>
                      </a:lnTo>
                      <a:lnTo>
                        <a:pt x="625" y="1959"/>
                      </a:lnTo>
                      <a:lnTo>
                        <a:pt x="626" y="1959"/>
                      </a:lnTo>
                      <a:lnTo>
                        <a:pt x="626" y="1959"/>
                      </a:lnTo>
                      <a:lnTo>
                        <a:pt x="627" y="1960"/>
                      </a:lnTo>
                      <a:lnTo>
                        <a:pt x="628" y="1960"/>
                      </a:lnTo>
                      <a:lnTo>
                        <a:pt x="628" y="1960"/>
                      </a:lnTo>
                      <a:lnTo>
                        <a:pt x="629" y="1961"/>
                      </a:lnTo>
                      <a:lnTo>
                        <a:pt x="630" y="1961"/>
                      </a:lnTo>
                      <a:lnTo>
                        <a:pt x="630" y="1962"/>
                      </a:lnTo>
                      <a:lnTo>
                        <a:pt x="631" y="1962"/>
                      </a:lnTo>
                      <a:lnTo>
                        <a:pt x="632" y="1962"/>
                      </a:lnTo>
                      <a:lnTo>
                        <a:pt x="632" y="1962"/>
                      </a:lnTo>
                      <a:lnTo>
                        <a:pt x="633" y="1963"/>
                      </a:lnTo>
                      <a:lnTo>
                        <a:pt x="634" y="1963"/>
                      </a:lnTo>
                      <a:lnTo>
                        <a:pt x="634" y="1963"/>
                      </a:lnTo>
                      <a:lnTo>
                        <a:pt x="635" y="1964"/>
                      </a:lnTo>
                      <a:lnTo>
                        <a:pt x="636" y="1964"/>
                      </a:lnTo>
                      <a:lnTo>
                        <a:pt x="636" y="1964"/>
                      </a:lnTo>
                      <a:lnTo>
                        <a:pt x="637" y="1965"/>
                      </a:lnTo>
                      <a:lnTo>
                        <a:pt x="638" y="1965"/>
                      </a:lnTo>
                      <a:lnTo>
                        <a:pt x="638" y="1965"/>
                      </a:lnTo>
                      <a:lnTo>
                        <a:pt x="639" y="1966"/>
                      </a:lnTo>
                      <a:lnTo>
                        <a:pt x="640" y="1966"/>
                      </a:lnTo>
                      <a:lnTo>
                        <a:pt x="641" y="1967"/>
                      </a:lnTo>
                      <a:lnTo>
                        <a:pt x="641" y="1967"/>
                      </a:lnTo>
                      <a:lnTo>
                        <a:pt x="642" y="1967"/>
                      </a:lnTo>
                      <a:lnTo>
                        <a:pt x="643" y="1967"/>
                      </a:lnTo>
                      <a:lnTo>
                        <a:pt x="643" y="1968"/>
                      </a:lnTo>
                      <a:lnTo>
                        <a:pt x="644" y="1968"/>
                      </a:lnTo>
                      <a:lnTo>
                        <a:pt x="645" y="1969"/>
                      </a:lnTo>
                      <a:lnTo>
                        <a:pt x="645" y="1969"/>
                      </a:lnTo>
                      <a:lnTo>
                        <a:pt x="646" y="1969"/>
                      </a:lnTo>
                      <a:lnTo>
                        <a:pt x="647" y="1969"/>
                      </a:lnTo>
                      <a:lnTo>
                        <a:pt x="648" y="1970"/>
                      </a:lnTo>
                      <a:lnTo>
                        <a:pt x="648" y="1970"/>
                      </a:lnTo>
                      <a:lnTo>
                        <a:pt x="649" y="1970"/>
                      </a:lnTo>
                      <a:lnTo>
                        <a:pt x="650" y="1971"/>
                      </a:lnTo>
                      <a:lnTo>
                        <a:pt x="650" y="1971"/>
                      </a:lnTo>
                      <a:lnTo>
                        <a:pt x="651" y="1971"/>
                      </a:lnTo>
                      <a:lnTo>
                        <a:pt x="652" y="1972"/>
                      </a:lnTo>
                      <a:lnTo>
                        <a:pt x="652" y="1972"/>
                      </a:lnTo>
                      <a:lnTo>
                        <a:pt x="653" y="1972"/>
                      </a:lnTo>
                      <a:lnTo>
                        <a:pt x="654" y="1973"/>
                      </a:lnTo>
                      <a:lnTo>
                        <a:pt x="655" y="1973"/>
                      </a:lnTo>
                      <a:lnTo>
                        <a:pt x="655" y="1974"/>
                      </a:lnTo>
                      <a:lnTo>
                        <a:pt x="656" y="1974"/>
                      </a:lnTo>
                      <a:lnTo>
                        <a:pt x="657" y="1974"/>
                      </a:lnTo>
                      <a:lnTo>
                        <a:pt x="658" y="1974"/>
                      </a:lnTo>
                      <a:lnTo>
                        <a:pt x="658" y="1975"/>
                      </a:lnTo>
                      <a:lnTo>
                        <a:pt x="659" y="1975"/>
                      </a:lnTo>
                      <a:lnTo>
                        <a:pt x="660" y="1976"/>
                      </a:lnTo>
                      <a:lnTo>
                        <a:pt x="661" y="1976"/>
                      </a:lnTo>
                      <a:lnTo>
                        <a:pt x="661" y="1976"/>
                      </a:lnTo>
                      <a:lnTo>
                        <a:pt x="662" y="1976"/>
                      </a:lnTo>
                      <a:lnTo>
                        <a:pt x="663" y="1977"/>
                      </a:lnTo>
                      <a:lnTo>
                        <a:pt x="664" y="1977"/>
                      </a:lnTo>
                      <a:lnTo>
                        <a:pt x="664" y="1977"/>
                      </a:lnTo>
                      <a:lnTo>
                        <a:pt x="665" y="1978"/>
                      </a:lnTo>
                      <a:lnTo>
                        <a:pt x="666" y="1978"/>
                      </a:lnTo>
                      <a:lnTo>
                        <a:pt x="666" y="1978"/>
                      </a:lnTo>
                      <a:lnTo>
                        <a:pt x="667" y="1979"/>
                      </a:lnTo>
                      <a:lnTo>
                        <a:pt x="668" y="1979"/>
                      </a:lnTo>
                      <a:lnTo>
                        <a:pt x="669" y="1979"/>
                      </a:lnTo>
                      <a:lnTo>
                        <a:pt x="669" y="1980"/>
                      </a:lnTo>
                      <a:lnTo>
                        <a:pt x="670" y="1980"/>
                      </a:lnTo>
                      <a:lnTo>
                        <a:pt x="671" y="1981"/>
                      </a:lnTo>
                      <a:lnTo>
                        <a:pt x="672" y="1981"/>
                      </a:lnTo>
                      <a:lnTo>
                        <a:pt x="673" y="1981"/>
                      </a:lnTo>
                      <a:lnTo>
                        <a:pt x="673" y="1981"/>
                      </a:lnTo>
                      <a:lnTo>
                        <a:pt x="674" y="1982"/>
                      </a:lnTo>
                      <a:lnTo>
                        <a:pt x="675" y="1982"/>
                      </a:lnTo>
                      <a:lnTo>
                        <a:pt x="676" y="1982"/>
                      </a:lnTo>
                      <a:lnTo>
                        <a:pt x="676" y="1983"/>
                      </a:lnTo>
                      <a:lnTo>
                        <a:pt x="677" y="1983"/>
                      </a:lnTo>
                      <a:lnTo>
                        <a:pt x="678" y="1983"/>
                      </a:lnTo>
                      <a:lnTo>
                        <a:pt x="678" y="1984"/>
                      </a:lnTo>
                      <a:lnTo>
                        <a:pt x="679" y="1984"/>
                      </a:lnTo>
                      <a:lnTo>
                        <a:pt x="680" y="1984"/>
                      </a:lnTo>
                      <a:lnTo>
                        <a:pt x="681" y="1985"/>
                      </a:lnTo>
                      <a:lnTo>
                        <a:pt x="682" y="1985"/>
                      </a:lnTo>
                      <a:lnTo>
                        <a:pt x="683" y="1985"/>
                      </a:lnTo>
                      <a:lnTo>
                        <a:pt x="683" y="1986"/>
                      </a:lnTo>
                      <a:lnTo>
                        <a:pt x="684" y="1986"/>
                      </a:lnTo>
                      <a:lnTo>
                        <a:pt x="685" y="1986"/>
                      </a:lnTo>
                      <a:lnTo>
                        <a:pt x="685" y="1987"/>
                      </a:lnTo>
                      <a:lnTo>
                        <a:pt x="686" y="1987"/>
                      </a:lnTo>
                      <a:lnTo>
                        <a:pt x="687" y="1988"/>
                      </a:lnTo>
                      <a:lnTo>
                        <a:pt x="688" y="1988"/>
                      </a:lnTo>
                      <a:lnTo>
                        <a:pt x="689" y="1988"/>
                      </a:lnTo>
                      <a:lnTo>
                        <a:pt x="690" y="1988"/>
                      </a:lnTo>
                      <a:lnTo>
                        <a:pt x="690" y="1989"/>
                      </a:lnTo>
                      <a:lnTo>
                        <a:pt x="691" y="1989"/>
                      </a:lnTo>
                      <a:lnTo>
                        <a:pt x="692" y="1989"/>
                      </a:lnTo>
                      <a:lnTo>
                        <a:pt x="693" y="1990"/>
                      </a:lnTo>
                      <a:lnTo>
                        <a:pt x="694" y="1990"/>
                      </a:lnTo>
                      <a:lnTo>
                        <a:pt x="694" y="1990"/>
                      </a:lnTo>
                      <a:lnTo>
                        <a:pt x="695" y="1991"/>
                      </a:lnTo>
                      <a:lnTo>
                        <a:pt x="696" y="1991"/>
                      </a:lnTo>
                      <a:lnTo>
                        <a:pt x="697" y="1991"/>
                      </a:lnTo>
                      <a:lnTo>
                        <a:pt x="698" y="1992"/>
                      </a:lnTo>
                      <a:lnTo>
                        <a:pt x="698" y="1992"/>
                      </a:lnTo>
                      <a:lnTo>
                        <a:pt x="699" y="1992"/>
                      </a:lnTo>
                      <a:lnTo>
                        <a:pt x="700" y="1993"/>
                      </a:lnTo>
                      <a:lnTo>
                        <a:pt x="701" y="1993"/>
                      </a:lnTo>
                      <a:lnTo>
                        <a:pt x="701" y="1993"/>
                      </a:lnTo>
                      <a:lnTo>
                        <a:pt x="702" y="1994"/>
                      </a:lnTo>
                      <a:lnTo>
                        <a:pt x="703" y="1994"/>
                      </a:lnTo>
                      <a:lnTo>
                        <a:pt x="704" y="1995"/>
                      </a:lnTo>
                      <a:lnTo>
                        <a:pt x="705" y="1995"/>
                      </a:lnTo>
                      <a:lnTo>
                        <a:pt x="706" y="1995"/>
                      </a:lnTo>
                      <a:lnTo>
                        <a:pt x="706" y="1995"/>
                      </a:lnTo>
                      <a:lnTo>
                        <a:pt x="706" y="1995"/>
                      </a:lnTo>
                      <a:lnTo>
                        <a:pt x="706" y="1995"/>
                      </a:lnTo>
                      <a:lnTo>
                        <a:pt x="706" y="1995"/>
                      </a:lnTo>
                      <a:lnTo>
                        <a:pt x="706" y="1994"/>
                      </a:lnTo>
                      <a:lnTo>
                        <a:pt x="706" y="1994"/>
                      </a:lnTo>
                      <a:lnTo>
                        <a:pt x="706" y="1993"/>
                      </a:lnTo>
                      <a:lnTo>
                        <a:pt x="706" y="1993"/>
                      </a:lnTo>
                      <a:lnTo>
                        <a:pt x="706" y="1993"/>
                      </a:lnTo>
                      <a:lnTo>
                        <a:pt x="706" y="1992"/>
                      </a:lnTo>
                      <a:lnTo>
                        <a:pt x="706" y="1992"/>
                      </a:lnTo>
                      <a:lnTo>
                        <a:pt x="706" y="1992"/>
                      </a:lnTo>
                      <a:lnTo>
                        <a:pt x="706" y="1991"/>
                      </a:lnTo>
                      <a:lnTo>
                        <a:pt x="706" y="1991"/>
                      </a:lnTo>
                      <a:lnTo>
                        <a:pt x="706" y="1991"/>
                      </a:lnTo>
                      <a:lnTo>
                        <a:pt x="706" y="1990"/>
                      </a:lnTo>
                      <a:lnTo>
                        <a:pt x="706" y="1990"/>
                      </a:lnTo>
                      <a:lnTo>
                        <a:pt x="706" y="1990"/>
                      </a:lnTo>
                      <a:lnTo>
                        <a:pt x="706" y="1989"/>
                      </a:lnTo>
                      <a:lnTo>
                        <a:pt x="706" y="1989"/>
                      </a:lnTo>
                      <a:lnTo>
                        <a:pt x="706" y="1989"/>
                      </a:lnTo>
                      <a:lnTo>
                        <a:pt x="706" y="1988"/>
                      </a:lnTo>
                      <a:lnTo>
                        <a:pt x="706" y="1988"/>
                      </a:lnTo>
                      <a:lnTo>
                        <a:pt x="706" y="1988"/>
                      </a:lnTo>
                      <a:lnTo>
                        <a:pt x="706" y="1988"/>
                      </a:lnTo>
                      <a:lnTo>
                        <a:pt x="706" y="1987"/>
                      </a:lnTo>
                      <a:lnTo>
                        <a:pt x="706" y="1987"/>
                      </a:lnTo>
                      <a:lnTo>
                        <a:pt x="706" y="1986"/>
                      </a:lnTo>
                      <a:lnTo>
                        <a:pt x="706" y="1986"/>
                      </a:lnTo>
                      <a:lnTo>
                        <a:pt x="706" y="1986"/>
                      </a:lnTo>
                      <a:lnTo>
                        <a:pt x="706" y="1985"/>
                      </a:lnTo>
                      <a:lnTo>
                        <a:pt x="706" y="1985"/>
                      </a:lnTo>
                      <a:lnTo>
                        <a:pt x="706" y="1985"/>
                      </a:lnTo>
                      <a:lnTo>
                        <a:pt x="706" y="1984"/>
                      </a:lnTo>
                      <a:lnTo>
                        <a:pt x="706" y="1984"/>
                      </a:lnTo>
                      <a:lnTo>
                        <a:pt x="706" y="1984"/>
                      </a:lnTo>
                      <a:lnTo>
                        <a:pt x="706" y="1983"/>
                      </a:lnTo>
                      <a:lnTo>
                        <a:pt x="706" y="1983"/>
                      </a:lnTo>
                      <a:lnTo>
                        <a:pt x="706" y="1983"/>
                      </a:lnTo>
                      <a:lnTo>
                        <a:pt x="706" y="1982"/>
                      </a:lnTo>
                      <a:lnTo>
                        <a:pt x="706" y="1982"/>
                      </a:lnTo>
                      <a:lnTo>
                        <a:pt x="706" y="1982"/>
                      </a:lnTo>
                      <a:lnTo>
                        <a:pt x="706" y="1981"/>
                      </a:lnTo>
                      <a:lnTo>
                        <a:pt x="706" y="1981"/>
                      </a:lnTo>
                      <a:lnTo>
                        <a:pt x="706" y="1981"/>
                      </a:lnTo>
                      <a:lnTo>
                        <a:pt x="706" y="1981"/>
                      </a:lnTo>
                      <a:lnTo>
                        <a:pt x="706" y="1980"/>
                      </a:lnTo>
                      <a:lnTo>
                        <a:pt x="706" y="1980"/>
                      </a:lnTo>
                      <a:lnTo>
                        <a:pt x="706" y="1979"/>
                      </a:lnTo>
                      <a:lnTo>
                        <a:pt x="706" y="1979"/>
                      </a:lnTo>
                      <a:lnTo>
                        <a:pt x="706" y="1979"/>
                      </a:lnTo>
                      <a:lnTo>
                        <a:pt x="706" y="1978"/>
                      </a:lnTo>
                      <a:lnTo>
                        <a:pt x="706" y="1978"/>
                      </a:lnTo>
                      <a:lnTo>
                        <a:pt x="706" y="1978"/>
                      </a:lnTo>
                      <a:lnTo>
                        <a:pt x="706" y="1977"/>
                      </a:lnTo>
                      <a:lnTo>
                        <a:pt x="706" y="1977"/>
                      </a:lnTo>
                      <a:lnTo>
                        <a:pt x="706" y="1977"/>
                      </a:lnTo>
                      <a:lnTo>
                        <a:pt x="706" y="1976"/>
                      </a:lnTo>
                      <a:lnTo>
                        <a:pt x="706" y="1976"/>
                      </a:lnTo>
                      <a:lnTo>
                        <a:pt x="706" y="1976"/>
                      </a:lnTo>
                      <a:lnTo>
                        <a:pt x="706" y="1976"/>
                      </a:lnTo>
                      <a:lnTo>
                        <a:pt x="706" y="1975"/>
                      </a:lnTo>
                      <a:lnTo>
                        <a:pt x="706" y="1975"/>
                      </a:lnTo>
                      <a:lnTo>
                        <a:pt x="706" y="1974"/>
                      </a:lnTo>
                      <a:lnTo>
                        <a:pt x="706" y="1974"/>
                      </a:lnTo>
                      <a:lnTo>
                        <a:pt x="706" y="1974"/>
                      </a:lnTo>
                      <a:lnTo>
                        <a:pt x="706" y="1974"/>
                      </a:lnTo>
                      <a:lnTo>
                        <a:pt x="706" y="1973"/>
                      </a:lnTo>
                      <a:lnTo>
                        <a:pt x="706" y="1973"/>
                      </a:lnTo>
                      <a:lnTo>
                        <a:pt x="706" y="1972"/>
                      </a:lnTo>
                      <a:lnTo>
                        <a:pt x="706" y="1972"/>
                      </a:lnTo>
                      <a:lnTo>
                        <a:pt x="706" y="1972"/>
                      </a:lnTo>
                      <a:lnTo>
                        <a:pt x="706" y="1971"/>
                      </a:lnTo>
                      <a:lnTo>
                        <a:pt x="706" y="1971"/>
                      </a:lnTo>
                      <a:lnTo>
                        <a:pt x="706" y="1971"/>
                      </a:lnTo>
                      <a:lnTo>
                        <a:pt x="706" y="1970"/>
                      </a:lnTo>
                      <a:lnTo>
                        <a:pt x="706" y="1970"/>
                      </a:lnTo>
                      <a:lnTo>
                        <a:pt x="706" y="1970"/>
                      </a:lnTo>
                      <a:lnTo>
                        <a:pt x="706" y="1969"/>
                      </a:lnTo>
                      <a:lnTo>
                        <a:pt x="706" y="1969"/>
                      </a:lnTo>
                      <a:lnTo>
                        <a:pt x="706" y="1969"/>
                      </a:lnTo>
                      <a:lnTo>
                        <a:pt x="706" y="1969"/>
                      </a:lnTo>
                      <a:lnTo>
                        <a:pt x="706" y="1968"/>
                      </a:lnTo>
                      <a:lnTo>
                        <a:pt x="706" y="1968"/>
                      </a:lnTo>
                      <a:lnTo>
                        <a:pt x="706" y="1967"/>
                      </a:lnTo>
                      <a:lnTo>
                        <a:pt x="706" y="1967"/>
                      </a:lnTo>
                      <a:lnTo>
                        <a:pt x="706" y="1967"/>
                      </a:lnTo>
                      <a:lnTo>
                        <a:pt x="706" y="1967"/>
                      </a:lnTo>
                      <a:lnTo>
                        <a:pt x="706" y="1966"/>
                      </a:lnTo>
                      <a:lnTo>
                        <a:pt x="706" y="1966"/>
                      </a:lnTo>
                      <a:lnTo>
                        <a:pt x="706" y="1965"/>
                      </a:lnTo>
                      <a:lnTo>
                        <a:pt x="706" y="1965"/>
                      </a:lnTo>
                      <a:lnTo>
                        <a:pt x="706" y="1965"/>
                      </a:lnTo>
                      <a:lnTo>
                        <a:pt x="706" y="1964"/>
                      </a:lnTo>
                      <a:lnTo>
                        <a:pt x="706" y="1964"/>
                      </a:lnTo>
                      <a:lnTo>
                        <a:pt x="706" y="1964"/>
                      </a:lnTo>
                      <a:lnTo>
                        <a:pt x="706" y="1963"/>
                      </a:lnTo>
                      <a:lnTo>
                        <a:pt x="706" y="1963"/>
                      </a:lnTo>
                      <a:lnTo>
                        <a:pt x="706" y="1963"/>
                      </a:lnTo>
                      <a:lnTo>
                        <a:pt x="706" y="1962"/>
                      </a:lnTo>
                      <a:lnTo>
                        <a:pt x="706" y="1962"/>
                      </a:lnTo>
                      <a:lnTo>
                        <a:pt x="706" y="1962"/>
                      </a:lnTo>
                      <a:lnTo>
                        <a:pt x="706" y="1962"/>
                      </a:lnTo>
                      <a:lnTo>
                        <a:pt x="706" y="1961"/>
                      </a:lnTo>
                      <a:lnTo>
                        <a:pt x="706" y="1961"/>
                      </a:lnTo>
                      <a:lnTo>
                        <a:pt x="706" y="1960"/>
                      </a:lnTo>
                      <a:lnTo>
                        <a:pt x="706" y="1960"/>
                      </a:lnTo>
                      <a:lnTo>
                        <a:pt x="706" y="1960"/>
                      </a:lnTo>
                      <a:lnTo>
                        <a:pt x="706" y="1959"/>
                      </a:lnTo>
                      <a:lnTo>
                        <a:pt x="706" y="1959"/>
                      </a:lnTo>
                      <a:lnTo>
                        <a:pt x="706" y="1959"/>
                      </a:lnTo>
                      <a:lnTo>
                        <a:pt x="706" y="1958"/>
                      </a:lnTo>
                      <a:lnTo>
                        <a:pt x="706" y="1958"/>
                      </a:lnTo>
                      <a:lnTo>
                        <a:pt x="706" y="1958"/>
                      </a:lnTo>
                      <a:lnTo>
                        <a:pt x="706" y="1957"/>
                      </a:lnTo>
                      <a:lnTo>
                        <a:pt x="706" y="1957"/>
                      </a:lnTo>
                      <a:lnTo>
                        <a:pt x="706" y="1957"/>
                      </a:lnTo>
                      <a:lnTo>
                        <a:pt x="706" y="1957"/>
                      </a:lnTo>
                      <a:lnTo>
                        <a:pt x="706" y="1956"/>
                      </a:lnTo>
                      <a:lnTo>
                        <a:pt x="706" y="1956"/>
                      </a:lnTo>
                      <a:lnTo>
                        <a:pt x="706" y="1955"/>
                      </a:lnTo>
                      <a:lnTo>
                        <a:pt x="706" y="1955"/>
                      </a:lnTo>
                      <a:lnTo>
                        <a:pt x="706" y="1955"/>
                      </a:lnTo>
                      <a:lnTo>
                        <a:pt x="706" y="1955"/>
                      </a:lnTo>
                      <a:lnTo>
                        <a:pt x="706" y="1954"/>
                      </a:lnTo>
                      <a:lnTo>
                        <a:pt x="706" y="1954"/>
                      </a:lnTo>
                      <a:lnTo>
                        <a:pt x="706" y="1953"/>
                      </a:lnTo>
                      <a:lnTo>
                        <a:pt x="706" y="1953"/>
                      </a:lnTo>
                      <a:lnTo>
                        <a:pt x="706" y="1953"/>
                      </a:lnTo>
                      <a:lnTo>
                        <a:pt x="706" y="1952"/>
                      </a:lnTo>
                      <a:lnTo>
                        <a:pt x="706" y="1952"/>
                      </a:lnTo>
                      <a:lnTo>
                        <a:pt x="706" y="1952"/>
                      </a:lnTo>
                      <a:lnTo>
                        <a:pt x="706" y="1951"/>
                      </a:lnTo>
                      <a:lnTo>
                        <a:pt x="706" y="1951"/>
                      </a:lnTo>
                      <a:lnTo>
                        <a:pt x="706" y="1951"/>
                      </a:lnTo>
                      <a:lnTo>
                        <a:pt x="706" y="1950"/>
                      </a:lnTo>
                      <a:lnTo>
                        <a:pt x="706" y="1950"/>
                      </a:lnTo>
                      <a:lnTo>
                        <a:pt x="706" y="1950"/>
                      </a:lnTo>
                      <a:lnTo>
                        <a:pt x="706" y="1950"/>
                      </a:lnTo>
                      <a:lnTo>
                        <a:pt x="706" y="1949"/>
                      </a:lnTo>
                      <a:lnTo>
                        <a:pt x="706" y="1949"/>
                      </a:lnTo>
                      <a:lnTo>
                        <a:pt x="706" y="1948"/>
                      </a:lnTo>
                      <a:lnTo>
                        <a:pt x="706" y="1948"/>
                      </a:lnTo>
                      <a:lnTo>
                        <a:pt x="706" y="1948"/>
                      </a:lnTo>
                      <a:lnTo>
                        <a:pt x="706" y="1948"/>
                      </a:lnTo>
                      <a:lnTo>
                        <a:pt x="706" y="1947"/>
                      </a:lnTo>
                      <a:lnTo>
                        <a:pt x="706" y="1947"/>
                      </a:lnTo>
                      <a:lnTo>
                        <a:pt x="706" y="1946"/>
                      </a:lnTo>
                      <a:lnTo>
                        <a:pt x="706" y="1946"/>
                      </a:lnTo>
                      <a:lnTo>
                        <a:pt x="706" y="1946"/>
                      </a:lnTo>
                      <a:lnTo>
                        <a:pt x="706" y="1945"/>
                      </a:lnTo>
                      <a:lnTo>
                        <a:pt x="706" y="1945"/>
                      </a:lnTo>
                      <a:lnTo>
                        <a:pt x="706" y="1945"/>
                      </a:lnTo>
                      <a:lnTo>
                        <a:pt x="706" y="1944"/>
                      </a:lnTo>
                      <a:lnTo>
                        <a:pt x="706" y="1944"/>
                      </a:lnTo>
                      <a:lnTo>
                        <a:pt x="706" y="1944"/>
                      </a:lnTo>
                      <a:lnTo>
                        <a:pt x="706" y="1943"/>
                      </a:lnTo>
                      <a:lnTo>
                        <a:pt x="706" y="1943"/>
                      </a:lnTo>
                      <a:lnTo>
                        <a:pt x="706" y="1943"/>
                      </a:lnTo>
                      <a:lnTo>
                        <a:pt x="706" y="1943"/>
                      </a:lnTo>
                      <a:lnTo>
                        <a:pt x="706" y="1942"/>
                      </a:lnTo>
                      <a:lnTo>
                        <a:pt x="706" y="1942"/>
                      </a:lnTo>
                      <a:lnTo>
                        <a:pt x="706" y="1941"/>
                      </a:lnTo>
                      <a:lnTo>
                        <a:pt x="706" y="1941"/>
                      </a:lnTo>
                      <a:lnTo>
                        <a:pt x="706" y="1941"/>
                      </a:lnTo>
                      <a:lnTo>
                        <a:pt x="706" y="1941"/>
                      </a:lnTo>
                      <a:lnTo>
                        <a:pt x="706" y="1940"/>
                      </a:lnTo>
                      <a:lnTo>
                        <a:pt x="706" y="1940"/>
                      </a:lnTo>
                      <a:lnTo>
                        <a:pt x="706" y="1939"/>
                      </a:lnTo>
                      <a:lnTo>
                        <a:pt x="706" y="1939"/>
                      </a:lnTo>
                      <a:lnTo>
                        <a:pt x="706" y="1939"/>
                      </a:lnTo>
                      <a:lnTo>
                        <a:pt x="706" y="1938"/>
                      </a:lnTo>
                      <a:lnTo>
                        <a:pt x="706" y="1938"/>
                      </a:lnTo>
                      <a:lnTo>
                        <a:pt x="706" y="1938"/>
                      </a:lnTo>
                      <a:lnTo>
                        <a:pt x="706" y="1937"/>
                      </a:lnTo>
                      <a:lnTo>
                        <a:pt x="706" y="1937"/>
                      </a:lnTo>
                      <a:lnTo>
                        <a:pt x="706" y="1937"/>
                      </a:lnTo>
                      <a:lnTo>
                        <a:pt x="706" y="1936"/>
                      </a:lnTo>
                      <a:lnTo>
                        <a:pt x="706" y="1936"/>
                      </a:lnTo>
                      <a:lnTo>
                        <a:pt x="706" y="1936"/>
                      </a:lnTo>
                      <a:lnTo>
                        <a:pt x="706" y="1936"/>
                      </a:lnTo>
                      <a:lnTo>
                        <a:pt x="706" y="1935"/>
                      </a:lnTo>
                      <a:lnTo>
                        <a:pt x="706" y="1935"/>
                      </a:lnTo>
                      <a:lnTo>
                        <a:pt x="706" y="1934"/>
                      </a:lnTo>
                      <a:lnTo>
                        <a:pt x="706" y="1934"/>
                      </a:lnTo>
                      <a:lnTo>
                        <a:pt x="706" y="1934"/>
                      </a:lnTo>
                      <a:lnTo>
                        <a:pt x="705" y="1934"/>
                      </a:lnTo>
                      <a:lnTo>
                        <a:pt x="704" y="1934"/>
                      </a:lnTo>
                      <a:lnTo>
                        <a:pt x="704" y="1933"/>
                      </a:lnTo>
                      <a:lnTo>
                        <a:pt x="703" y="1933"/>
                      </a:lnTo>
                      <a:lnTo>
                        <a:pt x="702" y="1932"/>
                      </a:lnTo>
                      <a:lnTo>
                        <a:pt x="701" y="1932"/>
                      </a:lnTo>
                      <a:lnTo>
                        <a:pt x="701" y="1932"/>
                      </a:lnTo>
                      <a:lnTo>
                        <a:pt x="700" y="1931"/>
                      </a:lnTo>
                      <a:lnTo>
                        <a:pt x="700" y="1931"/>
                      </a:lnTo>
                      <a:lnTo>
                        <a:pt x="699" y="1931"/>
                      </a:lnTo>
                      <a:lnTo>
                        <a:pt x="699" y="1931"/>
                      </a:lnTo>
                      <a:lnTo>
                        <a:pt x="698" y="1930"/>
                      </a:lnTo>
                      <a:lnTo>
                        <a:pt x="697" y="1930"/>
                      </a:lnTo>
                      <a:lnTo>
                        <a:pt x="697" y="1929"/>
                      </a:lnTo>
                      <a:lnTo>
                        <a:pt x="696" y="1929"/>
                      </a:lnTo>
                      <a:lnTo>
                        <a:pt x="696" y="1929"/>
                      </a:lnTo>
                      <a:lnTo>
                        <a:pt x="695" y="1929"/>
                      </a:lnTo>
                      <a:lnTo>
                        <a:pt x="694" y="1928"/>
                      </a:lnTo>
                      <a:lnTo>
                        <a:pt x="694" y="1928"/>
                      </a:lnTo>
                      <a:lnTo>
                        <a:pt x="693" y="1927"/>
                      </a:lnTo>
                      <a:lnTo>
                        <a:pt x="693" y="1927"/>
                      </a:lnTo>
                      <a:lnTo>
                        <a:pt x="692" y="1927"/>
                      </a:lnTo>
                      <a:lnTo>
                        <a:pt x="692" y="1926"/>
                      </a:lnTo>
                      <a:lnTo>
                        <a:pt x="691" y="1926"/>
                      </a:lnTo>
                      <a:lnTo>
                        <a:pt x="690" y="1926"/>
                      </a:lnTo>
                      <a:lnTo>
                        <a:pt x="690" y="1925"/>
                      </a:lnTo>
                      <a:lnTo>
                        <a:pt x="690" y="1925"/>
                      </a:lnTo>
                      <a:lnTo>
                        <a:pt x="689" y="1925"/>
                      </a:lnTo>
                      <a:lnTo>
                        <a:pt x="688" y="1924"/>
                      </a:lnTo>
                      <a:lnTo>
                        <a:pt x="688" y="1924"/>
                      </a:lnTo>
                      <a:lnTo>
                        <a:pt x="687" y="1924"/>
                      </a:lnTo>
                      <a:lnTo>
                        <a:pt x="678" y="1917"/>
                      </a:lnTo>
                      <a:lnTo>
                        <a:pt x="669" y="1911"/>
                      </a:lnTo>
                      <a:lnTo>
                        <a:pt x="660" y="1904"/>
                      </a:lnTo>
                      <a:lnTo>
                        <a:pt x="651" y="1898"/>
                      </a:lnTo>
                      <a:lnTo>
                        <a:pt x="642" y="1891"/>
                      </a:lnTo>
                      <a:lnTo>
                        <a:pt x="633" y="1885"/>
                      </a:lnTo>
                      <a:lnTo>
                        <a:pt x="625" y="1879"/>
                      </a:lnTo>
                      <a:lnTo>
                        <a:pt x="617" y="1872"/>
                      </a:lnTo>
                      <a:lnTo>
                        <a:pt x="608" y="1866"/>
                      </a:lnTo>
                      <a:lnTo>
                        <a:pt x="601" y="1859"/>
                      </a:lnTo>
                      <a:lnTo>
                        <a:pt x="593" y="1853"/>
                      </a:lnTo>
                      <a:lnTo>
                        <a:pt x="585" y="1846"/>
                      </a:lnTo>
                      <a:lnTo>
                        <a:pt x="577" y="1840"/>
                      </a:lnTo>
                      <a:lnTo>
                        <a:pt x="570" y="1833"/>
                      </a:lnTo>
                      <a:lnTo>
                        <a:pt x="562" y="1827"/>
                      </a:lnTo>
                      <a:lnTo>
                        <a:pt x="555" y="1820"/>
                      </a:lnTo>
                      <a:lnTo>
                        <a:pt x="548" y="1814"/>
                      </a:lnTo>
                      <a:lnTo>
                        <a:pt x="541" y="1808"/>
                      </a:lnTo>
                      <a:lnTo>
                        <a:pt x="534" y="1801"/>
                      </a:lnTo>
                      <a:lnTo>
                        <a:pt x="528" y="1795"/>
                      </a:lnTo>
                      <a:lnTo>
                        <a:pt x="521" y="1788"/>
                      </a:lnTo>
                      <a:lnTo>
                        <a:pt x="514" y="1782"/>
                      </a:lnTo>
                      <a:lnTo>
                        <a:pt x="508" y="1775"/>
                      </a:lnTo>
                      <a:lnTo>
                        <a:pt x="502" y="1769"/>
                      </a:lnTo>
                      <a:lnTo>
                        <a:pt x="496" y="1762"/>
                      </a:lnTo>
                      <a:lnTo>
                        <a:pt x="490" y="1756"/>
                      </a:lnTo>
                      <a:lnTo>
                        <a:pt x="484" y="1750"/>
                      </a:lnTo>
                      <a:lnTo>
                        <a:pt x="478" y="1743"/>
                      </a:lnTo>
                      <a:lnTo>
                        <a:pt x="473" y="1736"/>
                      </a:lnTo>
                      <a:lnTo>
                        <a:pt x="467" y="1730"/>
                      </a:lnTo>
                      <a:lnTo>
                        <a:pt x="462" y="1724"/>
                      </a:lnTo>
                      <a:lnTo>
                        <a:pt x="456" y="1717"/>
                      </a:lnTo>
                      <a:lnTo>
                        <a:pt x="455" y="1715"/>
                      </a:lnTo>
                      <a:lnTo>
                        <a:pt x="451" y="1711"/>
                      </a:lnTo>
                      <a:lnTo>
                        <a:pt x="446" y="1704"/>
                      </a:lnTo>
                      <a:lnTo>
                        <a:pt x="441" y="1698"/>
                      </a:lnTo>
                      <a:lnTo>
                        <a:pt x="436" y="1691"/>
                      </a:lnTo>
                      <a:lnTo>
                        <a:pt x="431" y="1685"/>
                      </a:lnTo>
                      <a:lnTo>
                        <a:pt x="427" y="1679"/>
                      </a:lnTo>
                      <a:lnTo>
                        <a:pt x="422" y="1672"/>
                      </a:lnTo>
                      <a:lnTo>
                        <a:pt x="417" y="1665"/>
                      </a:lnTo>
                      <a:lnTo>
                        <a:pt x="413" y="1659"/>
                      </a:lnTo>
                      <a:lnTo>
                        <a:pt x="408" y="1653"/>
                      </a:lnTo>
                      <a:lnTo>
                        <a:pt x="404" y="1646"/>
                      </a:lnTo>
                      <a:lnTo>
                        <a:pt x="400" y="1640"/>
                      </a:lnTo>
                      <a:lnTo>
                        <a:pt x="396" y="1633"/>
                      </a:lnTo>
                      <a:lnTo>
                        <a:pt x="392" y="1627"/>
                      </a:lnTo>
                      <a:lnTo>
                        <a:pt x="388" y="1620"/>
                      </a:lnTo>
                      <a:lnTo>
                        <a:pt x="385" y="1614"/>
                      </a:lnTo>
                      <a:lnTo>
                        <a:pt x="381" y="1607"/>
                      </a:lnTo>
                      <a:lnTo>
                        <a:pt x="377" y="1601"/>
                      </a:lnTo>
                      <a:lnTo>
                        <a:pt x="373" y="1594"/>
                      </a:lnTo>
                      <a:lnTo>
                        <a:pt x="370" y="1588"/>
                      </a:lnTo>
                      <a:lnTo>
                        <a:pt x="367" y="1582"/>
                      </a:lnTo>
                      <a:lnTo>
                        <a:pt x="364" y="1575"/>
                      </a:lnTo>
                      <a:lnTo>
                        <a:pt x="360" y="1568"/>
                      </a:lnTo>
                      <a:lnTo>
                        <a:pt x="357" y="1562"/>
                      </a:lnTo>
                      <a:lnTo>
                        <a:pt x="354" y="1556"/>
                      </a:lnTo>
                      <a:lnTo>
                        <a:pt x="351" y="1549"/>
                      </a:lnTo>
                      <a:lnTo>
                        <a:pt x="347" y="1543"/>
                      </a:lnTo>
                      <a:lnTo>
                        <a:pt x="345" y="1536"/>
                      </a:lnTo>
                      <a:lnTo>
                        <a:pt x="342" y="1530"/>
                      </a:lnTo>
                      <a:lnTo>
                        <a:pt x="339" y="1524"/>
                      </a:lnTo>
                      <a:lnTo>
                        <a:pt x="336" y="1517"/>
                      </a:lnTo>
                      <a:lnTo>
                        <a:pt x="333" y="1511"/>
                      </a:lnTo>
                      <a:lnTo>
                        <a:pt x="330" y="1504"/>
                      </a:lnTo>
                      <a:lnTo>
                        <a:pt x="328" y="1498"/>
                      </a:lnTo>
                      <a:lnTo>
                        <a:pt x="325" y="1491"/>
                      </a:lnTo>
                      <a:lnTo>
                        <a:pt x="322" y="1485"/>
                      </a:lnTo>
                      <a:lnTo>
                        <a:pt x="320" y="1478"/>
                      </a:lnTo>
                      <a:lnTo>
                        <a:pt x="317" y="1472"/>
                      </a:lnTo>
                      <a:lnTo>
                        <a:pt x="315" y="1465"/>
                      </a:lnTo>
                      <a:lnTo>
                        <a:pt x="312" y="1459"/>
                      </a:lnTo>
                      <a:lnTo>
                        <a:pt x="310" y="1453"/>
                      </a:lnTo>
                      <a:lnTo>
                        <a:pt x="307" y="1446"/>
                      </a:lnTo>
                      <a:lnTo>
                        <a:pt x="305" y="1439"/>
                      </a:lnTo>
                      <a:lnTo>
                        <a:pt x="303" y="1433"/>
                      </a:lnTo>
                      <a:lnTo>
                        <a:pt x="300" y="1427"/>
                      </a:lnTo>
                      <a:lnTo>
                        <a:pt x="298" y="1420"/>
                      </a:lnTo>
                      <a:lnTo>
                        <a:pt x="296" y="1414"/>
                      </a:lnTo>
                      <a:lnTo>
                        <a:pt x="294" y="1407"/>
                      </a:lnTo>
                      <a:lnTo>
                        <a:pt x="291" y="1401"/>
                      </a:lnTo>
                      <a:lnTo>
                        <a:pt x="289" y="1394"/>
                      </a:lnTo>
                      <a:lnTo>
                        <a:pt x="287" y="1388"/>
                      </a:lnTo>
                      <a:lnTo>
                        <a:pt x="285" y="1381"/>
                      </a:lnTo>
                      <a:lnTo>
                        <a:pt x="283" y="1375"/>
                      </a:lnTo>
                      <a:lnTo>
                        <a:pt x="281" y="1368"/>
                      </a:lnTo>
                      <a:lnTo>
                        <a:pt x="279" y="1362"/>
                      </a:lnTo>
                      <a:lnTo>
                        <a:pt x="277" y="1356"/>
                      </a:lnTo>
                      <a:lnTo>
                        <a:pt x="275" y="1349"/>
                      </a:lnTo>
                      <a:lnTo>
                        <a:pt x="273" y="1343"/>
                      </a:lnTo>
                      <a:lnTo>
                        <a:pt x="271" y="1336"/>
                      </a:lnTo>
                      <a:lnTo>
                        <a:pt x="269" y="1330"/>
                      </a:lnTo>
                      <a:lnTo>
                        <a:pt x="268" y="1324"/>
                      </a:lnTo>
                      <a:lnTo>
                        <a:pt x="265" y="1317"/>
                      </a:lnTo>
                      <a:lnTo>
                        <a:pt x="264" y="1310"/>
                      </a:lnTo>
                      <a:lnTo>
                        <a:pt x="262" y="1304"/>
                      </a:lnTo>
                      <a:lnTo>
                        <a:pt x="260" y="1298"/>
                      </a:lnTo>
                      <a:lnTo>
                        <a:pt x="258" y="1291"/>
                      </a:lnTo>
                      <a:lnTo>
                        <a:pt x="256" y="1285"/>
                      </a:lnTo>
                      <a:lnTo>
                        <a:pt x="255" y="1278"/>
                      </a:lnTo>
                      <a:lnTo>
                        <a:pt x="253" y="1272"/>
                      </a:lnTo>
                      <a:lnTo>
                        <a:pt x="251" y="1265"/>
                      </a:lnTo>
                      <a:lnTo>
                        <a:pt x="250" y="1259"/>
                      </a:lnTo>
                      <a:lnTo>
                        <a:pt x="248" y="1252"/>
                      </a:lnTo>
                      <a:lnTo>
                        <a:pt x="247" y="1246"/>
                      </a:lnTo>
                      <a:lnTo>
                        <a:pt x="245" y="1239"/>
                      </a:lnTo>
                      <a:lnTo>
                        <a:pt x="243" y="1233"/>
                      </a:lnTo>
                      <a:lnTo>
                        <a:pt x="242" y="1227"/>
                      </a:lnTo>
                      <a:lnTo>
                        <a:pt x="240" y="1220"/>
                      </a:lnTo>
                      <a:lnTo>
                        <a:pt x="239" y="1213"/>
                      </a:lnTo>
                      <a:lnTo>
                        <a:pt x="237" y="1207"/>
                      </a:lnTo>
                      <a:lnTo>
                        <a:pt x="235" y="1201"/>
                      </a:lnTo>
                      <a:lnTo>
                        <a:pt x="234" y="1194"/>
                      </a:lnTo>
                      <a:lnTo>
                        <a:pt x="233" y="1188"/>
                      </a:lnTo>
                      <a:lnTo>
                        <a:pt x="231" y="1181"/>
                      </a:lnTo>
                      <a:lnTo>
                        <a:pt x="230" y="1175"/>
                      </a:lnTo>
                      <a:lnTo>
                        <a:pt x="228" y="1168"/>
                      </a:lnTo>
                      <a:lnTo>
                        <a:pt x="227" y="1162"/>
                      </a:lnTo>
                      <a:lnTo>
                        <a:pt x="225" y="1156"/>
                      </a:lnTo>
                      <a:lnTo>
                        <a:pt x="224" y="1149"/>
                      </a:lnTo>
                      <a:lnTo>
                        <a:pt x="223" y="1142"/>
                      </a:lnTo>
                      <a:lnTo>
                        <a:pt x="221" y="1136"/>
                      </a:lnTo>
                      <a:lnTo>
                        <a:pt x="220" y="1130"/>
                      </a:lnTo>
                      <a:lnTo>
                        <a:pt x="219" y="1123"/>
                      </a:lnTo>
                      <a:lnTo>
                        <a:pt x="217" y="1117"/>
                      </a:lnTo>
                      <a:lnTo>
                        <a:pt x="216" y="1110"/>
                      </a:lnTo>
                      <a:lnTo>
                        <a:pt x="214" y="1104"/>
                      </a:lnTo>
                      <a:lnTo>
                        <a:pt x="213" y="1097"/>
                      </a:lnTo>
                      <a:lnTo>
                        <a:pt x="212" y="1091"/>
                      </a:lnTo>
                      <a:lnTo>
                        <a:pt x="211" y="1084"/>
                      </a:lnTo>
                      <a:lnTo>
                        <a:pt x="209" y="1078"/>
                      </a:lnTo>
                      <a:lnTo>
                        <a:pt x="208" y="1072"/>
                      </a:lnTo>
                      <a:lnTo>
                        <a:pt x="207" y="1065"/>
                      </a:lnTo>
                      <a:lnTo>
                        <a:pt x="206" y="1059"/>
                      </a:lnTo>
                      <a:lnTo>
                        <a:pt x="204" y="1052"/>
                      </a:lnTo>
                      <a:lnTo>
                        <a:pt x="204" y="1047"/>
                      </a:lnTo>
                      <a:lnTo>
                        <a:pt x="203" y="1046"/>
                      </a:lnTo>
                      <a:lnTo>
                        <a:pt x="202" y="1039"/>
                      </a:lnTo>
                      <a:lnTo>
                        <a:pt x="201" y="1033"/>
                      </a:lnTo>
                      <a:lnTo>
                        <a:pt x="200" y="1026"/>
                      </a:lnTo>
                      <a:lnTo>
                        <a:pt x="199" y="1020"/>
                      </a:lnTo>
                      <a:lnTo>
                        <a:pt x="197" y="1013"/>
                      </a:lnTo>
                      <a:lnTo>
                        <a:pt x="197" y="1007"/>
                      </a:lnTo>
                      <a:lnTo>
                        <a:pt x="195" y="1001"/>
                      </a:lnTo>
                      <a:lnTo>
                        <a:pt x="194" y="994"/>
                      </a:lnTo>
                      <a:lnTo>
                        <a:pt x="193" y="988"/>
                      </a:lnTo>
                      <a:lnTo>
                        <a:pt x="192" y="981"/>
                      </a:lnTo>
                      <a:lnTo>
                        <a:pt x="191" y="975"/>
                      </a:lnTo>
                      <a:lnTo>
                        <a:pt x="190" y="968"/>
                      </a:lnTo>
                      <a:lnTo>
                        <a:pt x="189" y="962"/>
                      </a:lnTo>
                      <a:lnTo>
                        <a:pt x="188" y="955"/>
                      </a:lnTo>
                      <a:lnTo>
                        <a:pt x="187" y="949"/>
                      </a:lnTo>
                      <a:lnTo>
                        <a:pt x="186" y="942"/>
                      </a:lnTo>
                      <a:lnTo>
                        <a:pt x="185" y="936"/>
                      </a:lnTo>
                      <a:lnTo>
                        <a:pt x="184" y="930"/>
                      </a:lnTo>
                      <a:lnTo>
                        <a:pt x="183" y="923"/>
                      </a:lnTo>
                      <a:lnTo>
                        <a:pt x="182" y="916"/>
                      </a:lnTo>
                      <a:lnTo>
                        <a:pt x="181" y="910"/>
                      </a:lnTo>
                      <a:lnTo>
                        <a:pt x="180" y="904"/>
                      </a:lnTo>
                      <a:lnTo>
                        <a:pt x="179" y="897"/>
                      </a:lnTo>
                      <a:lnTo>
                        <a:pt x="178" y="891"/>
                      </a:lnTo>
                      <a:lnTo>
                        <a:pt x="177" y="884"/>
                      </a:lnTo>
                      <a:lnTo>
                        <a:pt x="176" y="878"/>
                      </a:lnTo>
                      <a:lnTo>
                        <a:pt x="175" y="871"/>
                      </a:lnTo>
                      <a:lnTo>
                        <a:pt x="174" y="865"/>
                      </a:lnTo>
                      <a:lnTo>
                        <a:pt x="173" y="858"/>
                      </a:lnTo>
                      <a:lnTo>
                        <a:pt x="172" y="852"/>
                      </a:lnTo>
                      <a:lnTo>
                        <a:pt x="171" y="845"/>
                      </a:lnTo>
                      <a:lnTo>
                        <a:pt x="170" y="839"/>
                      </a:lnTo>
                      <a:lnTo>
                        <a:pt x="169" y="833"/>
                      </a:lnTo>
                      <a:lnTo>
                        <a:pt x="169" y="826"/>
                      </a:lnTo>
                      <a:lnTo>
                        <a:pt x="168" y="820"/>
                      </a:lnTo>
                      <a:lnTo>
                        <a:pt x="167" y="813"/>
                      </a:lnTo>
                      <a:lnTo>
                        <a:pt x="166" y="807"/>
                      </a:lnTo>
                      <a:lnTo>
                        <a:pt x="165" y="801"/>
                      </a:lnTo>
                      <a:lnTo>
                        <a:pt x="164" y="794"/>
                      </a:lnTo>
                      <a:lnTo>
                        <a:pt x="163" y="787"/>
                      </a:lnTo>
                      <a:lnTo>
                        <a:pt x="162" y="781"/>
                      </a:lnTo>
                      <a:lnTo>
                        <a:pt x="162" y="775"/>
                      </a:lnTo>
                      <a:lnTo>
                        <a:pt x="161" y="768"/>
                      </a:lnTo>
                      <a:lnTo>
                        <a:pt x="160" y="762"/>
                      </a:lnTo>
                      <a:lnTo>
                        <a:pt x="159" y="755"/>
                      </a:lnTo>
                      <a:lnTo>
                        <a:pt x="158" y="749"/>
                      </a:lnTo>
                      <a:lnTo>
                        <a:pt x="158" y="742"/>
                      </a:lnTo>
                      <a:lnTo>
                        <a:pt x="157" y="736"/>
                      </a:lnTo>
                      <a:lnTo>
                        <a:pt x="156" y="729"/>
                      </a:lnTo>
                      <a:lnTo>
                        <a:pt x="155" y="723"/>
                      </a:lnTo>
                      <a:lnTo>
                        <a:pt x="155" y="716"/>
                      </a:lnTo>
                      <a:lnTo>
                        <a:pt x="154" y="710"/>
                      </a:lnTo>
                      <a:lnTo>
                        <a:pt x="153" y="704"/>
                      </a:lnTo>
                      <a:lnTo>
                        <a:pt x="152" y="697"/>
                      </a:lnTo>
                      <a:lnTo>
                        <a:pt x="151" y="690"/>
                      </a:lnTo>
                      <a:lnTo>
                        <a:pt x="151" y="684"/>
                      </a:lnTo>
                      <a:lnTo>
                        <a:pt x="150" y="678"/>
                      </a:lnTo>
                      <a:lnTo>
                        <a:pt x="149" y="671"/>
                      </a:lnTo>
                      <a:lnTo>
                        <a:pt x="148" y="665"/>
                      </a:lnTo>
                      <a:lnTo>
                        <a:pt x="148" y="658"/>
                      </a:lnTo>
                      <a:lnTo>
                        <a:pt x="147" y="652"/>
                      </a:lnTo>
                      <a:lnTo>
                        <a:pt x="146" y="645"/>
                      </a:lnTo>
                      <a:lnTo>
                        <a:pt x="146" y="639"/>
                      </a:lnTo>
                      <a:lnTo>
                        <a:pt x="145" y="633"/>
                      </a:lnTo>
                      <a:lnTo>
                        <a:pt x="144" y="626"/>
                      </a:lnTo>
                      <a:lnTo>
                        <a:pt x="143" y="619"/>
                      </a:lnTo>
                      <a:lnTo>
                        <a:pt x="143" y="613"/>
                      </a:lnTo>
                      <a:lnTo>
                        <a:pt x="142" y="607"/>
                      </a:lnTo>
                      <a:lnTo>
                        <a:pt x="141" y="600"/>
                      </a:lnTo>
                      <a:lnTo>
                        <a:pt x="141" y="594"/>
                      </a:lnTo>
                      <a:lnTo>
                        <a:pt x="140" y="587"/>
                      </a:lnTo>
                      <a:lnTo>
                        <a:pt x="139" y="581"/>
                      </a:lnTo>
                      <a:lnTo>
                        <a:pt x="139" y="575"/>
                      </a:lnTo>
                      <a:lnTo>
                        <a:pt x="138" y="568"/>
                      </a:lnTo>
                      <a:lnTo>
                        <a:pt x="137" y="561"/>
                      </a:lnTo>
                      <a:lnTo>
                        <a:pt x="137" y="555"/>
                      </a:lnTo>
                      <a:lnTo>
                        <a:pt x="136" y="549"/>
                      </a:lnTo>
                      <a:lnTo>
                        <a:pt x="135" y="542"/>
                      </a:lnTo>
                      <a:lnTo>
                        <a:pt x="135" y="536"/>
                      </a:lnTo>
                      <a:lnTo>
                        <a:pt x="134" y="529"/>
                      </a:lnTo>
                      <a:lnTo>
                        <a:pt x="134" y="523"/>
                      </a:lnTo>
                      <a:lnTo>
                        <a:pt x="133" y="516"/>
                      </a:lnTo>
                      <a:lnTo>
                        <a:pt x="132" y="510"/>
                      </a:lnTo>
                      <a:lnTo>
                        <a:pt x="132" y="503"/>
                      </a:lnTo>
                      <a:lnTo>
                        <a:pt x="131" y="497"/>
                      </a:lnTo>
                      <a:lnTo>
                        <a:pt x="130" y="490"/>
                      </a:lnTo>
                      <a:lnTo>
                        <a:pt x="130" y="484"/>
                      </a:lnTo>
                      <a:lnTo>
                        <a:pt x="129" y="478"/>
                      </a:lnTo>
                      <a:lnTo>
                        <a:pt x="129" y="471"/>
                      </a:lnTo>
                      <a:lnTo>
                        <a:pt x="128" y="465"/>
                      </a:lnTo>
                      <a:lnTo>
                        <a:pt x="127" y="458"/>
                      </a:lnTo>
                      <a:lnTo>
                        <a:pt x="127" y="452"/>
                      </a:lnTo>
                      <a:lnTo>
                        <a:pt x="126" y="445"/>
                      </a:lnTo>
                      <a:lnTo>
                        <a:pt x="126" y="439"/>
                      </a:lnTo>
                      <a:lnTo>
                        <a:pt x="125" y="432"/>
                      </a:lnTo>
                      <a:lnTo>
                        <a:pt x="125" y="426"/>
                      </a:lnTo>
                      <a:lnTo>
                        <a:pt x="124" y="419"/>
                      </a:lnTo>
                      <a:lnTo>
                        <a:pt x="123" y="413"/>
                      </a:lnTo>
                      <a:lnTo>
                        <a:pt x="123" y="407"/>
                      </a:lnTo>
                      <a:lnTo>
                        <a:pt x="122" y="400"/>
                      </a:lnTo>
                      <a:lnTo>
                        <a:pt x="122" y="393"/>
                      </a:lnTo>
                      <a:lnTo>
                        <a:pt x="121" y="387"/>
                      </a:lnTo>
                      <a:lnTo>
                        <a:pt x="120" y="381"/>
                      </a:lnTo>
                      <a:lnTo>
                        <a:pt x="120" y="374"/>
                      </a:lnTo>
                      <a:lnTo>
                        <a:pt x="120" y="368"/>
                      </a:lnTo>
                      <a:lnTo>
                        <a:pt x="119" y="361"/>
                      </a:lnTo>
                      <a:lnTo>
                        <a:pt x="118" y="355"/>
                      </a:lnTo>
                      <a:lnTo>
                        <a:pt x="118" y="348"/>
                      </a:lnTo>
                      <a:lnTo>
                        <a:pt x="117" y="342"/>
                      </a:lnTo>
                      <a:lnTo>
                        <a:pt x="117" y="335"/>
                      </a:lnTo>
                      <a:lnTo>
                        <a:pt x="116" y="329"/>
                      </a:lnTo>
                      <a:lnTo>
                        <a:pt x="116" y="323"/>
                      </a:lnTo>
                      <a:lnTo>
                        <a:pt x="115" y="316"/>
                      </a:lnTo>
                      <a:lnTo>
                        <a:pt x="115" y="310"/>
                      </a:lnTo>
                      <a:lnTo>
                        <a:pt x="114" y="303"/>
                      </a:lnTo>
                      <a:lnTo>
                        <a:pt x="114" y="297"/>
                      </a:lnTo>
                      <a:lnTo>
                        <a:pt x="113" y="290"/>
                      </a:lnTo>
                      <a:lnTo>
                        <a:pt x="113" y="284"/>
                      </a:lnTo>
                      <a:lnTo>
                        <a:pt x="112" y="278"/>
                      </a:lnTo>
                      <a:lnTo>
                        <a:pt x="112" y="271"/>
                      </a:lnTo>
                      <a:lnTo>
                        <a:pt x="111" y="264"/>
                      </a:lnTo>
                      <a:lnTo>
                        <a:pt x="111" y="258"/>
                      </a:lnTo>
                      <a:lnTo>
                        <a:pt x="110" y="252"/>
                      </a:lnTo>
                      <a:lnTo>
                        <a:pt x="110" y="245"/>
                      </a:lnTo>
                      <a:lnTo>
                        <a:pt x="109" y="239"/>
                      </a:lnTo>
                      <a:lnTo>
                        <a:pt x="109" y="232"/>
                      </a:lnTo>
                      <a:lnTo>
                        <a:pt x="108" y="226"/>
                      </a:lnTo>
                      <a:lnTo>
                        <a:pt x="108" y="219"/>
                      </a:lnTo>
                      <a:lnTo>
                        <a:pt x="107" y="213"/>
                      </a:lnTo>
                      <a:lnTo>
                        <a:pt x="107" y="206"/>
                      </a:lnTo>
                      <a:lnTo>
                        <a:pt x="106" y="200"/>
                      </a:lnTo>
                      <a:lnTo>
                        <a:pt x="106" y="193"/>
                      </a:lnTo>
                      <a:lnTo>
                        <a:pt x="105" y="187"/>
                      </a:lnTo>
                      <a:lnTo>
                        <a:pt x="105" y="181"/>
                      </a:lnTo>
                      <a:lnTo>
                        <a:pt x="104" y="174"/>
                      </a:lnTo>
                      <a:lnTo>
                        <a:pt x="104" y="167"/>
                      </a:lnTo>
                      <a:lnTo>
                        <a:pt x="104" y="161"/>
                      </a:lnTo>
                      <a:lnTo>
                        <a:pt x="103" y="155"/>
                      </a:lnTo>
                      <a:lnTo>
                        <a:pt x="103" y="148"/>
                      </a:lnTo>
                      <a:lnTo>
                        <a:pt x="102" y="142"/>
                      </a:lnTo>
                      <a:lnTo>
                        <a:pt x="102" y="135"/>
                      </a:lnTo>
                      <a:lnTo>
                        <a:pt x="101" y="129"/>
                      </a:lnTo>
                      <a:lnTo>
                        <a:pt x="101" y="122"/>
                      </a:lnTo>
                      <a:lnTo>
                        <a:pt x="100" y="116"/>
                      </a:lnTo>
                      <a:lnTo>
                        <a:pt x="100" y="110"/>
                      </a:lnTo>
                      <a:lnTo>
                        <a:pt x="99" y="103"/>
                      </a:lnTo>
                      <a:lnTo>
                        <a:pt x="99" y="96"/>
                      </a:lnTo>
                      <a:lnTo>
                        <a:pt x="99" y="90"/>
                      </a:lnTo>
                      <a:lnTo>
                        <a:pt x="98" y="84"/>
                      </a:lnTo>
                      <a:lnTo>
                        <a:pt x="98" y="77"/>
                      </a:lnTo>
                      <a:lnTo>
                        <a:pt x="97" y="71"/>
                      </a:lnTo>
                      <a:lnTo>
                        <a:pt x="97" y="64"/>
                      </a:lnTo>
                      <a:lnTo>
                        <a:pt x="97" y="58"/>
                      </a:lnTo>
                      <a:lnTo>
                        <a:pt x="96" y="52"/>
                      </a:lnTo>
                      <a:lnTo>
                        <a:pt x="96" y="45"/>
                      </a:lnTo>
                      <a:lnTo>
                        <a:pt x="95" y="38"/>
                      </a:lnTo>
                      <a:lnTo>
                        <a:pt x="95" y="32"/>
                      </a:lnTo>
                      <a:lnTo>
                        <a:pt x="94" y="26"/>
                      </a:lnTo>
                      <a:lnTo>
                        <a:pt x="94" y="19"/>
                      </a:lnTo>
                      <a:lnTo>
                        <a:pt x="94" y="13"/>
                      </a:lnTo>
                      <a:lnTo>
                        <a:pt x="93" y="6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1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2" y="26"/>
                      </a:lnTo>
                      <a:lnTo>
                        <a:pt x="2" y="32"/>
                      </a:lnTo>
                      <a:lnTo>
                        <a:pt x="3" y="38"/>
                      </a:lnTo>
                      <a:lnTo>
                        <a:pt x="3" y="45"/>
                      </a:lnTo>
                      <a:lnTo>
                        <a:pt x="3" y="52"/>
                      </a:lnTo>
                      <a:lnTo>
                        <a:pt x="4" y="58"/>
                      </a:lnTo>
                      <a:lnTo>
                        <a:pt x="4" y="64"/>
                      </a:lnTo>
                      <a:lnTo>
                        <a:pt x="5" y="71"/>
                      </a:lnTo>
                      <a:lnTo>
                        <a:pt x="5" y="77"/>
                      </a:lnTo>
                      <a:lnTo>
                        <a:pt x="5" y="84"/>
                      </a:lnTo>
                      <a:lnTo>
                        <a:pt x="6" y="90"/>
                      </a:lnTo>
                      <a:lnTo>
                        <a:pt x="6" y="96"/>
                      </a:lnTo>
                      <a:lnTo>
                        <a:pt x="7" y="103"/>
                      </a:lnTo>
                      <a:lnTo>
                        <a:pt x="7" y="110"/>
                      </a:lnTo>
                      <a:lnTo>
                        <a:pt x="8" y="116"/>
                      </a:lnTo>
                      <a:lnTo>
                        <a:pt x="8" y="122"/>
                      </a:lnTo>
                      <a:lnTo>
                        <a:pt x="8" y="129"/>
                      </a:lnTo>
                      <a:lnTo>
                        <a:pt x="9" y="135"/>
                      </a:lnTo>
                      <a:lnTo>
                        <a:pt x="9" y="142"/>
                      </a:lnTo>
                      <a:lnTo>
                        <a:pt x="10" y="148"/>
                      </a:lnTo>
                      <a:lnTo>
                        <a:pt x="10" y="155"/>
                      </a:lnTo>
                      <a:lnTo>
                        <a:pt x="10" y="161"/>
                      </a:lnTo>
                      <a:lnTo>
                        <a:pt x="11" y="167"/>
                      </a:lnTo>
                      <a:lnTo>
                        <a:pt x="11" y="174"/>
                      </a:lnTo>
                      <a:lnTo>
                        <a:pt x="12" y="181"/>
                      </a:lnTo>
                      <a:lnTo>
                        <a:pt x="12" y="187"/>
                      </a:lnTo>
                      <a:lnTo>
                        <a:pt x="12" y="193"/>
                      </a:lnTo>
                      <a:lnTo>
                        <a:pt x="13" y="200"/>
                      </a:lnTo>
                      <a:lnTo>
                        <a:pt x="14" y="206"/>
                      </a:lnTo>
                      <a:lnTo>
                        <a:pt x="14" y="213"/>
                      </a:lnTo>
                      <a:lnTo>
                        <a:pt x="15" y="219"/>
                      </a:lnTo>
                      <a:lnTo>
                        <a:pt x="15" y="226"/>
                      </a:lnTo>
                      <a:lnTo>
                        <a:pt x="15" y="232"/>
                      </a:lnTo>
                      <a:lnTo>
                        <a:pt x="16" y="239"/>
                      </a:lnTo>
                      <a:lnTo>
                        <a:pt x="16" y="245"/>
                      </a:lnTo>
                      <a:lnTo>
                        <a:pt x="17" y="252"/>
                      </a:lnTo>
                      <a:lnTo>
                        <a:pt x="17" y="258"/>
                      </a:lnTo>
                      <a:lnTo>
                        <a:pt x="18" y="264"/>
                      </a:lnTo>
                      <a:lnTo>
                        <a:pt x="18" y="271"/>
                      </a:lnTo>
                      <a:lnTo>
                        <a:pt x="19" y="278"/>
                      </a:lnTo>
                      <a:lnTo>
                        <a:pt x="19" y="284"/>
                      </a:lnTo>
                      <a:lnTo>
                        <a:pt x="19" y="290"/>
                      </a:lnTo>
                      <a:lnTo>
                        <a:pt x="20" y="297"/>
                      </a:lnTo>
                      <a:lnTo>
                        <a:pt x="21" y="303"/>
                      </a:lnTo>
                      <a:lnTo>
                        <a:pt x="21" y="310"/>
                      </a:lnTo>
                      <a:lnTo>
                        <a:pt x="22" y="316"/>
                      </a:lnTo>
                      <a:lnTo>
                        <a:pt x="22" y="323"/>
                      </a:lnTo>
                      <a:lnTo>
                        <a:pt x="22" y="329"/>
                      </a:lnTo>
                      <a:lnTo>
                        <a:pt x="23" y="335"/>
                      </a:lnTo>
                      <a:lnTo>
                        <a:pt x="24" y="342"/>
                      </a:lnTo>
                      <a:lnTo>
                        <a:pt x="24" y="348"/>
                      </a:lnTo>
                      <a:lnTo>
                        <a:pt x="24" y="355"/>
                      </a:lnTo>
                      <a:lnTo>
                        <a:pt x="25" y="361"/>
                      </a:lnTo>
                      <a:lnTo>
                        <a:pt x="26" y="368"/>
                      </a:lnTo>
                      <a:lnTo>
                        <a:pt x="26" y="374"/>
                      </a:lnTo>
                      <a:lnTo>
                        <a:pt x="26" y="381"/>
                      </a:lnTo>
                      <a:lnTo>
                        <a:pt x="27" y="387"/>
                      </a:lnTo>
                      <a:lnTo>
                        <a:pt x="28" y="393"/>
                      </a:lnTo>
                      <a:lnTo>
                        <a:pt x="28" y="400"/>
                      </a:lnTo>
                      <a:lnTo>
                        <a:pt x="29" y="407"/>
                      </a:lnTo>
                      <a:lnTo>
                        <a:pt x="29" y="413"/>
                      </a:lnTo>
                      <a:lnTo>
                        <a:pt x="30" y="419"/>
                      </a:lnTo>
                      <a:lnTo>
                        <a:pt x="30" y="426"/>
                      </a:lnTo>
                      <a:lnTo>
                        <a:pt x="31" y="432"/>
                      </a:lnTo>
                      <a:lnTo>
                        <a:pt x="31" y="439"/>
                      </a:lnTo>
                      <a:lnTo>
                        <a:pt x="32" y="445"/>
                      </a:lnTo>
                      <a:lnTo>
                        <a:pt x="32" y="452"/>
                      </a:lnTo>
                      <a:lnTo>
                        <a:pt x="33" y="458"/>
                      </a:lnTo>
                      <a:lnTo>
                        <a:pt x="33" y="465"/>
                      </a:lnTo>
                      <a:lnTo>
                        <a:pt x="34" y="471"/>
                      </a:lnTo>
                      <a:lnTo>
                        <a:pt x="35" y="478"/>
                      </a:lnTo>
                      <a:lnTo>
                        <a:pt x="35" y="484"/>
                      </a:lnTo>
                      <a:lnTo>
                        <a:pt x="36" y="490"/>
                      </a:lnTo>
                      <a:lnTo>
                        <a:pt x="36" y="497"/>
                      </a:lnTo>
                      <a:lnTo>
                        <a:pt x="37" y="503"/>
                      </a:lnTo>
                      <a:lnTo>
                        <a:pt x="38" y="510"/>
                      </a:lnTo>
                      <a:lnTo>
                        <a:pt x="38" y="516"/>
                      </a:lnTo>
                      <a:lnTo>
                        <a:pt x="39" y="523"/>
                      </a:lnTo>
                      <a:lnTo>
                        <a:pt x="39" y="529"/>
                      </a:lnTo>
                      <a:lnTo>
                        <a:pt x="40" y="536"/>
                      </a:lnTo>
                      <a:lnTo>
                        <a:pt x="40" y="542"/>
                      </a:lnTo>
                      <a:lnTo>
                        <a:pt x="41" y="549"/>
                      </a:lnTo>
                      <a:lnTo>
                        <a:pt x="42" y="555"/>
                      </a:lnTo>
                      <a:lnTo>
                        <a:pt x="43" y="561"/>
                      </a:lnTo>
                      <a:lnTo>
                        <a:pt x="43" y="568"/>
                      </a:lnTo>
                      <a:lnTo>
                        <a:pt x="44" y="575"/>
                      </a:lnTo>
                      <a:lnTo>
                        <a:pt x="44" y="581"/>
                      </a:lnTo>
                      <a:lnTo>
                        <a:pt x="45" y="587"/>
                      </a:lnTo>
                      <a:lnTo>
                        <a:pt x="45" y="594"/>
                      </a:lnTo>
                      <a:lnTo>
                        <a:pt x="46" y="600"/>
                      </a:lnTo>
                      <a:lnTo>
                        <a:pt x="47" y="607"/>
                      </a:lnTo>
                      <a:lnTo>
                        <a:pt x="47" y="613"/>
                      </a:lnTo>
                      <a:lnTo>
                        <a:pt x="48" y="619"/>
                      </a:lnTo>
                      <a:lnTo>
                        <a:pt x="49" y="626"/>
                      </a:lnTo>
                      <a:lnTo>
                        <a:pt x="50" y="633"/>
                      </a:lnTo>
                      <a:lnTo>
                        <a:pt x="50" y="639"/>
                      </a:lnTo>
                      <a:lnTo>
                        <a:pt x="51" y="645"/>
                      </a:lnTo>
                      <a:lnTo>
                        <a:pt x="52" y="652"/>
                      </a:lnTo>
                      <a:lnTo>
                        <a:pt x="52" y="658"/>
                      </a:lnTo>
                      <a:lnTo>
                        <a:pt x="53" y="665"/>
                      </a:lnTo>
                      <a:lnTo>
                        <a:pt x="54" y="671"/>
                      </a:lnTo>
                      <a:lnTo>
                        <a:pt x="54" y="678"/>
                      </a:lnTo>
                      <a:lnTo>
                        <a:pt x="55" y="684"/>
                      </a:lnTo>
                      <a:lnTo>
                        <a:pt x="56" y="690"/>
                      </a:lnTo>
                      <a:lnTo>
                        <a:pt x="57" y="697"/>
                      </a:lnTo>
                      <a:lnTo>
                        <a:pt x="57" y="704"/>
                      </a:lnTo>
                      <a:lnTo>
                        <a:pt x="58" y="710"/>
                      </a:lnTo>
                      <a:lnTo>
                        <a:pt x="59" y="716"/>
                      </a:lnTo>
                      <a:lnTo>
                        <a:pt x="59" y="723"/>
                      </a:lnTo>
                      <a:lnTo>
                        <a:pt x="60" y="729"/>
                      </a:lnTo>
                      <a:lnTo>
                        <a:pt x="61" y="736"/>
                      </a:lnTo>
                      <a:lnTo>
                        <a:pt x="61" y="742"/>
                      </a:lnTo>
                      <a:lnTo>
                        <a:pt x="62" y="749"/>
                      </a:lnTo>
                      <a:lnTo>
                        <a:pt x="63" y="755"/>
                      </a:lnTo>
                      <a:lnTo>
                        <a:pt x="64" y="762"/>
                      </a:lnTo>
                      <a:lnTo>
                        <a:pt x="65" y="768"/>
                      </a:lnTo>
                      <a:lnTo>
                        <a:pt x="66" y="775"/>
                      </a:lnTo>
                      <a:lnTo>
                        <a:pt x="66" y="781"/>
                      </a:lnTo>
                      <a:lnTo>
                        <a:pt x="67" y="787"/>
                      </a:lnTo>
                      <a:lnTo>
                        <a:pt x="68" y="794"/>
                      </a:lnTo>
                      <a:lnTo>
                        <a:pt x="68" y="801"/>
                      </a:lnTo>
                      <a:lnTo>
                        <a:pt x="69" y="807"/>
                      </a:lnTo>
                      <a:lnTo>
                        <a:pt x="70" y="813"/>
                      </a:lnTo>
                      <a:lnTo>
                        <a:pt x="71" y="820"/>
                      </a:lnTo>
                      <a:lnTo>
                        <a:pt x="72" y="826"/>
                      </a:lnTo>
                      <a:lnTo>
                        <a:pt x="73" y="833"/>
                      </a:lnTo>
                      <a:lnTo>
                        <a:pt x="73" y="839"/>
                      </a:lnTo>
                      <a:lnTo>
                        <a:pt x="74" y="845"/>
                      </a:lnTo>
                      <a:lnTo>
                        <a:pt x="76" y="852"/>
                      </a:lnTo>
                      <a:lnTo>
                        <a:pt x="76" y="858"/>
                      </a:lnTo>
                      <a:lnTo>
                        <a:pt x="77" y="865"/>
                      </a:lnTo>
                      <a:lnTo>
                        <a:pt x="78" y="871"/>
                      </a:lnTo>
                      <a:lnTo>
                        <a:pt x="79" y="878"/>
                      </a:lnTo>
                      <a:lnTo>
                        <a:pt x="80" y="884"/>
                      </a:lnTo>
                      <a:lnTo>
                        <a:pt x="80" y="891"/>
                      </a:lnTo>
                      <a:lnTo>
                        <a:pt x="82" y="897"/>
                      </a:lnTo>
                      <a:lnTo>
                        <a:pt x="83" y="904"/>
                      </a:lnTo>
                      <a:lnTo>
                        <a:pt x="83" y="910"/>
                      </a:lnTo>
                      <a:lnTo>
                        <a:pt x="84" y="916"/>
                      </a:lnTo>
                      <a:lnTo>
                        <a:pt x="85" y="923"/>
                      </a:lnTo>
                      <a:lnTo>
                        <a:pt x="86" y="930"/>
                      </a:lnTo>
                      <a:lnTo>
                        <a:pt x="87" y="936"/>
                      </a:lnTo>
                      <a:lnTo>
                        <a:pt x="88" y="942"/>
                      </a:lnTo>
                      <a:lnTo>
                        <a:pt x="89" y="949"/>
                      </a:lnTo>
                      <a:lnTo>
                        <a:pt x="90" y="955"/>
                      </a:lnTo>
                      <a:lnTo>
                        <a:pt x="91" y="962"/>
                      </a:lnTo>
                      <a:lnTo>
                        <a:pt x="92" y="968"/>
                      </a:lnTo>
                      <a:lnTo>
                        <a:pt x="93" y="975"/>
                      </a:lnTo>
                      <a:lnTo>
                        <a:pt x="94" y="981"/>
                      </a:lnTo>
                      <a:lnTo>
                        <a:pt x="95" y="988"/>
                      </a:lnTo>
                      <a:lnTo>
                        <a:pt x="96" y="994"/>
                      </a:lnTo>
                      <a:lnTo>
                        <a:pt x="97" y="1001"/>
                      </a:lnTo>
                      <a:lnTo>
                        <a:pt x="98" y="1007"/>
                      </a:lnTo>
                      <a:lnTo>
                        <a:pt x="99" y="1013"/>
                      </a:lnTo>
                      <a:lnTo>
                        <a:pt x="100" y="1020"/>
                      </a:lnTo>
                      <a:lnTo>
                        <a:pt x="101" y="1026"/>
                      </a:lnTo>
                      <a:lnTo>
                        <a:pt x="103" y="1033"/>
                      </a:lnTo>
                      <a:lnTo>
                        <a:pt x="104" y="1039"/>
                      </a:lnTo>
                      <a:lnTo>
                        <a:pt x="105" y="1046"/>
                      </a:lnTo>
                      <a:lnTo>
                        <a:pt x="106" y="1052"/>
                      </a:lnTo>
                      <a:lnTo>
                        <a:pt x="107" y="1059"/>
                      </a:lnTo>
                      <a:lnTo>
                        <a:pt x="108" y="1065"/>
                      </a:lnTo>
                      <a:lnTo>
                        <a:pt x="109" y="1072"/>
                      </a:lnTo>
                      <a:lnTo>
                        <a:pt x="111" y="1078"/>
                      </a:lnTo>
                      <a:lnTo>
                        <a:pt x="112" y="1084"/>
                      </a:lnTo>
                      <a:lnTo>
                        <a:pt x="113" y="1091"/>
                      </a:lnTo>
                      <a:lnTo>
                        <a:pt x="114" y="1097"/>
                      </a:lnTo>
                      <a:lnTo>
                        <a:pt x="115" y="1104"/>
                      </a:lnTo>
                      <a:lnTo>
                        <a:pt x="116" y="1110"/>
                      </a:lnTo>
                      <a:lnTo>
                        <a:pt x="118" y="1117"/>
                      </a:lnTo>
                      <a:lnTo>
                        <a:pt x="119" y="1123"/>
                      </a:lnTo>
                      <a:lnTo>
                        <a:pt x="120" y="1130"/>
                      </a:lnTo>
                      <a:lnTo>
                        <a:pt x="122" y="1136"/>
                      </a:lnTo>
                      <a:lnTo>
                        <a:pt x="123" y="1142"/>
                      </a:lnTo>
                      <a:lnTo>
                        <a:pt x="124" y="1149"/>
                      </a:lnTo>
                      <a:lnTo>
                        <a:pt x="125" y="1156"/>
                      </a:lnTo>
                      <a:lnTo>
                        <a:pt x="127" y="1162"/>
                      </a:lnTo>
                      <a:lnTo>
                        <a:pt x="128" y="1168"/>
                      </a:lnTo>
                      <a:lnTo>
                        <a:pt x="129" y="1175"/>
                      </a:lnTo>
                      <a:lnTo>
                        <a:pt x="131" y="1181"/>
                      </a:lnTo>
                      <a:lnTo>
                        <a:pt x="132" y="1188"/>
                      </a:lnTo>
                      <a:lnTo>
                        <a:pt x="134" y="1194"/>
                      </a:lnTo>
                      <a:lnTo>
                        <a:pt x="135" y="1201"/>
                      </a:lnTo>
                      <a:lnTo>
                        <a:pt x="136" y="1207"/>
                      </a:lnTo>
                      <a:lnTo>
                        <a:pt x="138" y="1213"/>
                      </a:lnTo>
                      <a:lnTo>
                        <a:pt x="139" y="1220"/>
                      </a:lnTo>
                      <a:lnTo>
                        <a:pt x="141" y="1227"/>
                      </a:lnTo>
                      <a:lnTo>
                        <a:pt x="142" y="1233"/>
                      </a:lnTo>
                      <a:lnTo>
                        <a:pt x="144" y="1239"/>
                      </a:lnTo>
                      <a:lnTo>
                        <a:pt x="146" y="1246"/>
                      </a:lnTo>
                      <a:lnTo>
                        <a:pt x="147" y="1252"/>
                      </a:lnTo>
                      <a:lnTo>
                        <a:pt x="148" y="1259"/>
                      </a:lnTo>
                      <a:lnTo>
                        <a:pt x="150" y="1265"/>
                      </a:lnTo>
                      <a:lnTo>
                        <a:pt x="152" y="1272"/>
                      </a:lnTo>
                      <a:lnTo>
                        <a:pt x="153" y="1278"/>
                      </a:lnTo>
                      <a:lnTo>
                        <a:pt x="155" y="1285"/>
                      </a:lnTo>
                      <a:lnTo>
                        <a:pt x="157" y="1291"/>
                      </a:lnTo>
                      <a:lnTo>
                        <a:pt x="158" y="1298"/>
                      </a:lnTo>
                      <a:lnTo>
                        <a:pt x="160" y="1304"/>
                      </a:lnTo>
                      <a:lnTo>
                        <a:pt x="162" y="1310"/>
                      </a:lnTo>
                      <a:lnTo>
                        <a:pt x="163" y="1317"/>
                      </a:lnTo>
                      <a:lnTo>
                        <a:pt x="165" y="1324"/>
                      </a:lnTo>
                      <a:lnTo>
                        <a:pt x="167" y="1330"/>
                      </a:lnTo>
                      <a:lnTo>
                        <a:pt x="169" y="1336"/>
                      </a:lnTo>
                      <a:lnTo>
                        <a:pt x="170" y="1343"/>
                      </a:lnTo>
                      <a:lnTo>
                        <a:pt x="172" y="1349"/>
                      </a:lnTo>
                      <a:lnTo>
                        <a:pt x="174" y="1356"/>
                      </a:lnTo>
                      <a:lnTo>
                        <a:pt x="176" y="1362"/>
                      </a:lnTo>
                      <a:lnTo>
                        <a:pt x="178" y="1368"/>
                      </a:lnTo>
                      <a:lnTo>
                        <a:pt x="180" y="1375"/>
                      </a:lnTo>
                      <a:lnTo>
                        <a:pt x="182" y="1381"/>
                      </a:lnTo>
                      <a:lnTo>
                        <a:pt x="184" y="1388"/>
                      </a:lnTo>
                      <a:lnTo>
                        <a:pt x="186" y="1394"/>
                      </a:lnTo>
                      <a:lnTo>
                        <a:pt x="188" y="1401"/>
                      </a:lnTo>
                      <a:lnTo>
                        <a:pt x="190" y="1407"/>
                      </a:lnTo>
                      <a:lnTo>
                        <a:pt x="192" y="1414"/>
                      </a:lnTo>
                      <a:lnTo>
                        <a:pt x="194" y="1420"/>
                      </a:lnTo>
                      <a:lnTo>
                        <a:pt x="196" y="1427"/>
                      </a:lnTo>
                      <a:lnTo>
                        <a:pt x="198" y="1433"/>
                      </a:lnTo>
                      <a:lnTo>
                        <a:pt x="200" y="1439"/>
                      </a:lnTo>
                      <a:lnTo>
                        <a:pt x="203" y="1446"/>
                      </a:lnTo>
                      <a:close/>
                    </a:path>
                  </a:pathLst>
                </a:custGeom>
                <a:solidFill>
                  <a:srgbClr val="ABC638"/>
                </a:solidFill>
                <a:ln w="12700">
                  <a:solidFill>
                    <a:srgbClr val="ABC638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25">
                  <a:extLst>
                    <a:ext uri="{FF2B5EF4-FFF2-40B4-BE49-F238E27FC236}">
                      <a16:creationId xmlns:a16="http://schemas.microsoft.com/office/drawing/2014/main" id="{27137DAE-FC07-473F-9CB4-871F3C03B6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1954" y="0"/>
                  <a:ext cx="941231" cy="2969558"/>
                </a:xfrm>
                <a:custGeom>
                  <a:avLst/>
                  <a:gdLst>
                    <a:gd name="T0" fmla="*/ 121 w 613"/>
                    <a:gd name="T1" fmla="*/ 1104 h 1934"/>
                    <a:gd name="T2" fmla="*/ 137 w 613"/>
                    <a:gd name="T3" fmla="*/ 1175 h 1934"/>
                    <a:gd name="T4" fmla="*/ 154 w 613"/>
                    <a:gd name="T5" fmla="*/ 1246 h 1934"/>
                    <a:gd name="T6" fmla="*/ 172 w 613"/>
                    <a:gd name="T7" fmla="*/ 1317 h 1934"/>
                    <a:gd name="T8" fmla="*/ 194 w 613"/>
                    <a:gd name="T9" fmla="*/ 1388 h 1934"/>
                    <a:gd name="T10" fmla="*/ 219 w 613"/>
                    <a:gd name="T11" fmla="*/ 1459 h 1934"/>
                    <a:gd name="T12" fmla="*/ 249 w 613"/>
                    <a:gd name="T13" fmla="*/ 1530 h 1934"/>
                    <a:gd name="T14" fmla="*/ 284 w 613"/>
                    <a:gd name="T15" fmla="*/ 1601 h 1934"/>
                    <a:gd name="T16" fmla="*/ 329 w 613"/>
                    <a:gd name="T17" fmla="*/ 1672 h 1934"/>
                    <a:gd name="T18" fmla="*/ 380 w 613"/>
                    <a:gd name="T19" fmla="*/ 1736 h 1934"/>
                    <a:gd name="T20" fmla="*/ 448 w 613"/>
                    <a:gd name="T21" fmla="*/ 1808 h 1934"/>
                    <a:gd name="T22" fmla="*/ 532 w 613"/>
                    <a:gd name="T23" fmla="*/ 1879 h 1934"/>
                    <a:gd name="T24" fmla="*/ 597 w 613"/>
                    <a:gd name="T25" fmla="*/ 1925 h 1934"/>
                    <a:gd name="T26" fmla="*/ 603 w 613"/>
                    <a:gd name="T27" fmla="*/ 1929 h 1934"/>
                    <a:gd name="T28" fmla="*/ 609 w 613"/>
                    <a:gd name="T29" fmla="*/ 1932 h 1934"/>
                    <a:gd name="T30" fmla="*/ 613 w 613"/>
                    <a:gd name="T31" fmla="*/ 1934 h 1934"/>
                    <a:gd name="T32" fmla="*/ 613 w 613"/>
                    <a:gd name="T33" fmla="*/ 1930 h 1934"/>
                    <a:gd name="T34" fmla="*/ 613 w 613"/>
                    <a:gd name="T35" fmla="*/ 1926 h 1934"/>
                    <a:gd name="T36" fmla="*/ 613 w 613"/>
                    <a:gd name="T37" fmla="*/ 1898 h 1934"/>
                    <a:gd name="T38" fmla="*/ 596 w 613"/>
                    <a:gd name="T39" fmla="*/ 1833 h 1934"/>
                    <a:gd name="T40" fmla="*/ 518 w 613"/>
                    <a:gd name="T41" fmla="*/ 1762 h 1934"/>
                    <a:gd name="T42" fmla="*/ 455 w 613"/>
                    <a:gd name="T43" fmla="*/ 1691 h 1934"/>
                    <a:gd name="T44" fmla="*/ 404 w 613"/>
                    <a:gd name="T45" fmla="*/ 1620 h 1934"/>
                    <a:gd name="T46" fmla="*/ 365 w 613"/>
                    <a:gd name="T47" fmla="*/ 1549 h 1934"/>
                    <a:gd name="T48" fmla="*/ 335 w 613"/>
                    <a:gd name="T49" fmla="*/ 1485 h 1934"/>
                    <a:gd name="T50" fmla="*/ 306 w 613"/>
                    <a:gd name="T51" fmla="*/ 1414 h 1934"/>
                    <a:gd name="T52" fmla="*/ 283 w 613"/>
                    <a:gd name="T53" fmla="*/ 1343 h 1934"/>
                    <a:gd name="T54" fmla="*/ 262 w 613"/>
                    <a:gd name="T55" fmla="*/ 1272 h 1934"/>
                    <a:gd name="T56" fmla="*/ 243 w 613"/>
                    <a:gd name="T57" fmla="*/ 1201 h 1934"/>
                    <a:gd name="T58" fmla="*/ 226 w 613"/>
                    <a:gd name="T59" fmla="*/ 1130 h 1934"/>
                    <a:gd name="T60" fmla="*/ 212 w 613"/>
                    <a:gd name="T61" fmla="*/ 1059 h 1934"/>
                    <a:gd name="T62" fmla="*/ 198 w 613"/>
                    <a:gd name="T63" fmla="*/ 988 h 1934"/>
                    <a:gd name="T64" fmla="*/ 186 w 613"/>
                    <a:gd name="T65" fmla="*/ 916 h 1934"/>
                    <a:gd name="T66" fmla="*/ 175 w 613"/>
                    <a:gd name="T67" fmla="*/ 845 h 1934"/>
                    <a:gd name="T68" fmla="*/ 165 w 613"/>
                    <a:gd name="T69" fmla="*/ 775 h 1934"/>
                    <a:gd name="T70" fmla="*/ 156 w 613"/>
                    <a:gd name="T71" fmla="*/ 704 h 1934"/>
                    <a:gd name="T72" fmla="*/ 147 w 613"/>
                    <a:gd name="T73" fmla="*/ 633 h 1934"/>
                    <a:gd name="T74" fmla="*/ 139 w 613"/>
                    <a:gd name="T75" fmla="*/ 561 h 1934"/>
                    <a:gd name="T76" fmla="*/ 132 w 613"/>
                    <a:gd name="T77" fmla="*/ 490 h 1934"/>
                    <a:gd name="T78" fmla="*/ 125 w 613"/>
                    <a:gd name="T79" fmla="*/ 419 h 1934"/>
                    <a:gd name="T80" fmla="*/ 118 w 613"/>
                    <a:gd name="T81" fmla="*/ 348 h 1934"/>
                    <a:gd name="T82" fmla="*/ 113 w 613"/>
                    <a:gd name="T83" fmla="*/ 278 h 1934"/>
                    <a:gd name="T84" fmla="*/ 107 w 613"/>
                    <a:gd name="T85" fmla="*/ 213 h 1934"/>
                    <a:gd name="T86" fmla="*/ 102 w 613"/>
                    <a:gd name="T87" fmla="*/ 142 h 1934"/>
                    <a:gd name="T88" fmla="*/ 97 w 613"/>
                    <a:gd name="T89" fmla="*/ 71 h 1934"/>
                    <a:gd name="T90" fmla="*/ 92 w 613"/>
                    <a:gd name="T91" fmla="*/ 0 h 1934"/>
                    <a:gd name="T92" fmla="*/ 4 w 613"/>
                    <a:gd name="T93" fmla="*/ 64 h 1934"/>
                    <a:gd name="T94" fmla="*/ 9 w 613"/>
                    <a:gd name="T95" fmla="*/ 135 h 1934"/>
                    <a:gd name="T96" fmla="*/ 14 w 613"/>
                    <a:gd name="T97" fmla="*/ 206 h 1934"/>
                    <a:gd name="T98" fmla="*/ 19 w 613"/>
                    <a:gd name="T99" fmla="*/ 278 h 1934"/>
                    <a:gd name="T100" fmla="*/ 25 w 613"/>
                    <a:gd name="T101" fmla="*/ 348 h 1934"/>
                    <a:gd name="T102" fmla="*/ 31 w 613"/>
                    <a:gd name="T103" fmla="*/ 419 h 1934"/>
                    <a:gd name="T104" fmla="*/ 37 w 613"/>
                    <a:gd name="T105" fmla="*/ 490 h 1934"/>
                    <a:gd name="T106" fmla="*/ 44 w 613"/>
                    <a:gd name="T107" fmla="*/ 561 h 1934"/>
                    <a:gd name="T108" fmla="*/ 52 w 613"/>
                    <a:gd name="T109" fmla="*/ 633 h 1934"/>
                    <a:gd name="T110" fmla="*/ 60 w 613"/>
                    <a:gd name="T111" fmla="*/ 704 h 1934"/>
                    <a:gd name="T112" fmla="*/ 69 w 613"/>
                    <a:gd name="T113" fmla="*/ 775 h 1934"/>
                    <a:gd name="T114" fmla="*/ 78 w 613"/>
                    <a:gd name="T115" fmla="*/ 845 h 1934"/>
                    <a:gd name="T116" fmla="*/ 89 w 613"/>
                    <a:gd name="T117" fmla="*/ 916 h 1934"/>
                    <a:gd name="T118" fmla="*/ 100 w 613"/>
                    <a:gd name="T119" fmla="*/ 988 h 1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13" h="1934">
                      <a:moveTo>
                        <a:pt x="110" y="1046"/>
                      </a:moveTo>
                      <a:lnTo>
                        <a:pt x="111" y="1047"/>
                      </a:lnTo>
                      <a:lnTo>
                        <a:pt x="111" y="1052"/>
                      </a:lnTo>
                      <a:lnTo>
                        <a:pt x="113" y="1059"/>
                      </a:lnTo>
                      <a:lnTo>
                        <a:pt x="114" y="1065"/>
                      </a:lnTo>
                      <a:lnTo>
                        <a:pt x="115" y="1072"/>
                      </a:lnTo>
                      <a:lnTo>
                        <a:pt x="116" y="1078"/>
                      </a:lnTo>
                      <a:lnTo>
                        <a:pt x="118" y="1084"/>
                      </a:lnTo>
                      <a:lnTo>
                        <a:pt x="119" y="1091"/>
                      </a:lnTo>
                      <a:lnTo>
                        <a:pt x="120" y="1097"/>
                      </a:lnTo>
                      <a:lnTo>
                        <a:pt x="121" y="1104"/>
                      </a:lnTo>
                      <a:lnTo>
                        <a:pt x="123" y="1110"/>
                      </a:lnTo>
                      <a:lnTo>
                        <a:pt x="124" y="1117"/>
                      </a:lnTo>
                      <a:lnTo>
                        <a:pt x="126" y="1123"/>
                      </a:lnTo>
                      <a:lnTo>
                        <a:pt x="127" y="1130"/>
                      </a:lnTo>
                      <a:lnTo>
                        <a:pt x="128" y="1136"/>
                      </a:lnTo>
                      <a:lnTo>
                        <a:pt x="130" y="1142"/>
                      </a:lnTo>
                      <a:lnTo>
                        <a:pt x="131" y="1149"/>
                      </a:lnTo>
                      <a:lnTo>
                        <a:pt x="132" y="1156"/>
                      </a:lnTo>
                      <a:lnTo>
                        <a:pt x="134" y="1162"/>
                      </a:lnTo>
                      <a:lnTo>
                        <a:pt x="135" y="1168"/>
                      </a:lnTo>
                      <a:lnTo>
                        <a:pt x="137" y="1175"/>
                      </a:lnTo>
                      <a:lnTo>
                        <a:pt x="138" y="1181"/>
                      </a:lnTo>
                      <a:lnTo>
                        <a:pt x="140" y="1188"/>
                      </a:lnTo>
                      <a:lnTo>
                        <a:pt x="141" y="1194"/>
                      </a:lnTo>
                      <a:lnTo>
                        <a:pt x="142" y="1201"/>
                      </a:lnTo>
                      <a:lnTo>
                        <a:pt x="144" y="1207"/>
                      </a:lnTo>
                      <a:lnTo>
                        <a:pt x="146" y="1213"/>
                      </a:lnTo>
                      <a:lnTo>
                        <a:pt x="147" y="1220"/>
                      </a:lnTo>
                      <a:lnTo>
                        <a:pt x="149" y="1227"/>
                      </a:lnTo>
                      <a:lnTo>
                        <a:pt x="150" y="1233"/>
                      </a:lnTo>
                      <a:lnTo>
                        <a:pt x="152" y="1239"/>
                      </a:lnTo>
                      <a:lnTo>
                        <a:pt x="154" y="1246"/>
                      </a:lnTo>
                      <a:lnTo>
                        <a:pt x="155" y="1252"/>
                      </a:lnTo>
                      <a:lnTo>
                        <a:pt x="157" y="1259"/>
                      </a:lnTo>
                      <a:lnTo>
                        <a:pt x="158" y="1265"/>
                      </a:lnTo>
                      <a:lnTo>
                        <a:pt x="160" y="1272"/>
                      </a:lnTo>
                      <a:lnTo>
                        <a:pt x="162" y="1278"/>
                      </a:lnTo>
                      <a:lnTo>
                        <a:pt x="163" y="1285"/>
                      </a:lnTo>
                      <a:lnTo>
                        <a:pt x="165" y="1291"/>
                      </a:lnTo>
                      <a:lnTo>
                        <a:pt x="167" y="1298"/>
                      </a:lnTo>
                      <a:lnTo>
                        <a:pt x="169" y="1304"/>
                      </a:lnTo>
                      <a:lnTo>
                        <a:pt x="171" y="1310"/>
                      </a:lnTo>
                      <a:lnTo>
                        <a:pt x="172" y="1317"/>
                      </a:lnTo>
                      <a:lnTo>
                        <a:pt x="175" y="1324"/>
                      </a:lnTo>
                      <a:lnTo>
                        <a:pt x="176" y="1330"/>
                      </a:lnTo>
                      <a:lnTo>
                        <a:pt x="178" y="1336"/>
                      </a:lnTo>
                      <a:lnTo>
                        <a:pt x="180" y="1343"/>
                      </a:lnTo>
                      <a:lnTo>
                        <a:pt x="182" y="1349"/>
                      </a:lnTo>
                      <a:lnTo>
                        <a:pt x="184" y="1356"/>
                      </a:lnTo>
                      <a:lnTo>
                        <a:pt x="186" y="1362"/>
                      </a:lnTo>
                      <a:lnTo>
                        <a:pt x="188" y="1368"/>
                      </a:lnTo>
                      <a:lnTo>
                        <a:pt x="190" y="1375"/>
                      </a:lnTo>
                      <a:lnTo>
                        <a:pt x="192" y="1381"/>
                      </a:lnTo>
                      <a:lnTo>
                        <a:pt x="194" y="1388"/>
                      </a:lnTo>
                      <a:lnTo>
                        <a:pt x="196" y="1394"/>
                      </a:lnTo>
                      <a:lnTo>
                        <a:pt x="198" y="1401"/>
                      </a:lnTo>
                      <a:lnTo>
                        <a:pt x="201" y="1407"/>
                      </a:lnTo>
                      <a:lnTo>
                        <a:pt x="203" y="1414"/>
                      </a:lnTo>
                      <a:lnTo>
                        <a:pt x="205" y="1420"/>
                      </a:lnTo>
                      <a:lnTo>
                        <a:pt x="207" y="1427"/>
                      </a:lnTo>
                      <a:lnTo>
                        <a:pt x="210" y="1433"/>
                      </a:lnTo>
                      <a:lnTo>
                        <a:pt x="212" y="1439"/>
                      </a:lnTo>
                      <a:lnTo>
                        <a:pt x="214" y="1446"/>
                      </a:lnTo>
                      <a:lnTo>
                        <a:pt x="217" y="1453"/>
                      </a:lnTo>
                      <a:lnTo>
                        <a:pt x="219" y="1459"/>
                      </a:lnTo>
                      <a:lnTo>
                        <a:pt x="222" y="1465"/>
                      </a:lnTo>
                      <a:lnTo>
                        <a:pt x="224" y="1472"/>
                      </a:lnTo>
                      <a:lnTo>
                        <a:pt x="227" y="1478"/>
                      </a:lnTo>
                      <a:lnTo>
                        <a:pt x="229" y="1485"/>
                      </a:lnTo>
                      <a:lnTo>
                        <a:pt x="232" y="1491"/>
                      </a:lnTo>
                      <a:lnTo>
                        <a:pt x="235" y="1498"/>
                      </a:lnTo>
                      <a:lnTo>
                        <a:pt x="237" y="1504"/>
                      </a:lnTo>
                      <a:lnTo>
                        <a:pt x="240" y="1511"/>
                      </a:lnTo>
                      <a:lnTo>
                        <a:pt x="243" y="1517"/>
                      </a:lnTo>
                      <a:lnTo>
                        <a:pt x="246" y="1524"/>
                      </a:lnTo>
                      <a:lnTo>
                        <a:pt x="249" y="1530"/>
                      </a:lnTo>
                      <a:lnTo>
                        <a:pt x="252" y="1536"/>
                      </a:lnTo>
                      <a:lnTo>
                        <a:pt x="254" y="1543"/>
                      </a:lnTo>
                      <a:lnTo>
                        <a:pt x="258" y="1549"/>
                      </a:lnTo>
                      <a:lnTo>
                        <a:pt x="261" y="1556"/>
                      </a:lnTo>
                      <a:lnTo>
                        <a:pt x="264" y="1562"/>
                      </a:lnTo>
                      <a:lnTo>
                        <a:pt x="267" y="1568"/>
                      </a:lnTo>
                      <a:lnTo>
                        <a:pt x="271" y="1575"/>
                      </a:lnTo>
                      <a:lnTo>
                        <a:pt x="274" y="1582"/>
                      </a:lnTo>
                      <a:lnTo>
                        <a:pt x="277" y="1588"/>
                      </a:lnTo>
                      <a:lnTo>
                        <a:pt x="280" y="1594"/>
                      </a:lnTo>
                      <a:lnTo>
                        <a:pt x="284" y="1601"/>
                      </a:lnTo>
                      <a:lnTo>
                        <a:pt x="288" y="1607"/>
                      </a:lnTo>
                      <a:lnTo>
                        <a:pt x="292" y="1614"/>
                      </a:lnTo>
                      <a:lnTo>
                        <a:pt x="295" y="1620"/>
                      </a:lnTo>
                      <a:lnTo>
                        <a:pt x="299" y="1627"/>
                      </a:lnTo>
                      <a:lnTo>
                        <a:pt x="303" y="1633"/>
                      </a:lnTo>
                      <a:lnTo>
                        <a:pt x="307" y="1640"/>
                      </a:lnTo>
                      <a:lnTo>
                        <a:pt x="311" y="1646"/>
                      </a:lnTo>
                      <a:lnTo>
                        <a:pt x="315" y="1653"/>
                      </a:lnTo>
                      <a:lnTo>
                        <a:pt x="320" y="1659"/>
                      </a:lnTo>
                      <a:lnTo>
                        <a:pt x="324" y="1665"/>
                      </a:lnTo>
                      <a:lnTo>
                        <a:pt x="329" y="1672"/>
                      </a:lnTo>
                      <a:lnTo>
                        <a:pt x="334" y="1679"/>
                      </a:lnTo>
                      <a:lnTo>
                        <a:pt x="338" y="1685"/>
                      </a:lnTo>
                      <a:lnTo>
                        <a:pt x="343" y="1691"/>
                      </a:lnTo>
                      <a:lnTo>
                        <a:pt x="348" y="1698"/>
                      </a:lnTo>
                      <a:lnTo>
                        <a:pt x="353" y="1704"/>
                      </a:lnTo>
                      <a:lnTo>
                        <a:pt x="358" y="1711"/>
                      </a:lnTo>
                      <a:lnTo>
                        <a:pt x="362" y="1715"/>
                      </a:lnTo>
                      <a:lnTo>
                        <a:pt x="363" y="1717"/>
                      </a:lnTo>
                      <a:lnTo>
                        <a:pt x="369" y="1724"/>
                      </a:lnTo>
                      <a:lnTo>
                        <a:pt x="374" y="1730"/>
                      </a:lnTo>
                      <a:lnTo>
                        <a:pt x="380" y="1736"/>
                      </a:lnTo>
                      <a:lnTo>
                        <a:pt x="385" y="1743"/>
                      </a:lnTo>
                      <a:lnTo>
                        <a:pt x="391" y="1750"/>
                      </a:lnTo>
                      <a:lnTo>
                        <a:pt x="397" y="1756"/>
                      </a:lnTo>
                      <a:lnTo>
                        <a:pt x="403" y="1762"/>
                      </a:lnTo>
                      <a:lnTo>
                        <a:pt x="409" y="1769"/>
                      </a:lnTo>
                      <a:lnTo>
                        <a:pt x="415" y="1775"/>
                      </a:lnTo>
                      <a:lnTo>
                        <a:pt x="421" y="1782"/>
                      </a:lnTo>
                      <a:lnTo>
                        <a:pt x="428" y="1788"/>
                      </a:lnTo>
                      <a:lnTo>
                        <a:pt x="435" y="1795"/>
                      </a:lnTo>
                      <a:lnTo>
                        <a:pt x="441" y="1801"/>
                      </a:lnTo>
                      <a:lnTo>
                        <a:pt x="448" y="1808"/>
                      </a:lnTo>
                      <a:lnTo>
                        <a:pt x="455" y="1814"/>
                      </a:lnTo>
                      <a:lnTo>
                        <a:pt x="462" y="1820"/>
                      </a:lnTo>
                      <a:lnTo>
                        <a:pt x="469" y="1827"/>
                      </a:lnTo>
                      <a:lnTo>
                        <a:pt x="477" y="1833"/>
                      </a:lnTo>
                      <a:lnTo>
                        <a:pt x="484" y="1840"/>
                      </a:lnTo>
                      <a:lnTo>
                        <a:pt x="492" y="1846"/>
                      </a:lnTo>
                      <a:lnTo>
                        <a:pt x="500" y="1853"/>
                      </a:lnTo>
                      <a:lnTo>
                        <a:pt x="508" y="1859"/>
                      </a:lnTo>
                      <a:lnTo>
                        <a:pt x="515" y="1866"/>
                      </a:lnTo>
                      <a:lnTo>
                        <a:pt x="524" y="1872"/>
                      </a:lnTo>
                      <a:lnTo>
                        <a:pt x="532" y="1879"/>
                      </a:lnTo>
                      <a:lnTo>
                        <a:pt x="540" y="1885"/>
                      </a:lnTo>
                      <a:lnTo>
                        <a:pt x="549" y="1891"/>
                      </a:lnTo>
                      <a:lnTo>
                        <a:pt x="558" y="1898"/>
                      </a:lnTo>
                      <a:lnTo>
                        <a:pt x="567" y="1904"/>
                      </a:lnTo>
                      <a:lnTo>
                        <a:pt x="576" y="1911"/>
                      </a:lnTo>
                      <a:lnTo>
                        <a:pt x="585" y="1917"/>
                      </a:lnTo>
                      <a:lnTo>
                        <a:pt x="594" y="1924"/>
                      </a:lnTo>
                      <a:lnTo>
                        <a:pt x="595" y="1924"/>
                      </a:lnTo>
                      <a:lnTo>
                        <a:pt x="595" y="1924"/>
                      </a:lnTo>
                      <a:lnTo>
                        <a:pt x="596" y="1925"/>
                      </a:lnTo>
                      <a:lnTo>
                        <a:pt x="597" y="1925"/>
                      </a:lnTo>
                      <a:lnTo>
                        <a:pt x="597" y="1925"/>
                      </a:lnTo>
                      <a:lnTo>
                        <a:pt x="597" y="1926"/>
                      </a:lnTo>
                      <a:lnTo>
                        <a:pt x="598" y="1926"/>
                      </a:lnTo>
                      <a:lnTo>
                        <a:pt x="599" y="1926"/>
                      </a:lnTo>
                      <a:lnTo>
                        <a:pt x="599" y="1927"/>
                      </a:lnTo>
                      <a:lnTo>
                        <a:pt x="600" y="1927"/>
                      </a:lnTo>
                      <a:lnTo>
                        <a:pt x="600" y="1927"/>
                      </a:lnTo>
                      <a:lnTo>
                        <a:pt x="601" y="1928"/>
                      </a:lnTo>
                      <a:lnTo>
                        <a:pt x="601" y="1928"/>
                      </a:lnTo>
                      <a:lnTo>
                        <a:pt x="602" y="1929"/>
                      </a:lnTo>
                      <a:lnTo>
                        <a:pt x="603" y="1929"/>
                      </a:lnTo>
                      <a:lnTo>
                        <a:pt x="603" y="1929"/>
                      </a:lnTo>
                      <a:lnTo>
                        <a:pt x="604" y="1929"/>
                      </a:lnTo>
                      <a:lnTo>
                        <a:pt x="604" y="1930"/>
                      </a:lnTo>
                      <a:lnTo>
                        <a:pt x="605" y="1930"/>
                      </a:lnTo>
                      <a:lnTo>
                        <a:pt x="606" y="1931"/>
                      </a:lnTo>
                      <a:lnTo>
                        <a:pt x="606" y="1931"/>
                      </a:lnTo>
                      <a:lnTo>
                        <a:pt x="607" y="1931"/>
                      </a:lnTo>
                      <a:lnTo>
                        <a:pt x="607" y="1931"/>
                      </a:lnTo>
                      <a:lnTo>
                        <a:pt x="608" y="1932"/>
                      </a:lnTo>
                      <a:lnTo>
                        <a:pt x="608" y="1932"/>
                      </a:lnTo>
                      <a:lnTo>
                        <a:pt x="609" y="1932"/>
                      </a:lnTo>
                      <a:lnTo>
                        <a:pt x="610" y="1933"/>
                      </a:lnTo>
                      <a:lnTo>
                        <a:pt x="611" y="1933"/>
                      </a:lnTo>
                      <a:lnTo>
                        <a:pt x="611" y="1934"/>
                      </a:lnTo>
                      <a:lnTo>
                        <a:pt x="612" y="1934"/>
                      </a:lnTo>
                      <a:lnTo>
                        <a:pt x="613" y="1934"/>
                      </a:lnTo>
                      <a:lnTo>
                        <a:pt x="613" y="1934"/>
                      </a:lnTo>
                      <a:lnTo>
                        <a:pt x="613" y="1934"/>
                      </a:lnTo>
                      <a:lnTo>
                        <a:pt x="613" y="1934"/>
                      </a:lnTo>
                      <a:lnTo>
                        <a:pt x="613" y="1934"/>
                      </a:lnTo>
                      <a:lnTo>
                        <a:pt x="613" y="1934"/>
                      </a:lnTo>
                      <a:lnTo>
                        <a:pt x="613" y="1934"/>
                      </a:lnTo>
                      <a:lnTo>
                        <a:pt x="613" y="1933"/>
                      </a:lnTo>
                      <a:lnTo>
                        <a:pt x="613" y="1933"/>
                      </a:lnTo>
                      <a:lnTo>
                        <a:pt x="613" y="1932"/>
                      </a:lnTo>
                      <a:lnTo>
                        <a:pt x="613" y="1932"/>
                      </a:lnTo>
                      <a:lnTo>
                        <a:pt x="613" y="1932"/>
                      </a:lnTo>
                      <a:lnTo>
                        <a:pt x="613" y="1931"/>
                      </a:lnTo>
                      <a:lnTo>
                        <a:pt x="613" y="1931"/>
                      </a:lnTo>
                      <a:lnTo>
                        <a:pt x="613" y="1931"/>
                      </a:lnTo>
                      <a:lnTo>
                        <a:pt x="613" y="1931"/>
                      </a:lnTo>
                      <a:lnTo>
                        <a:pt x="613" y="1930"/>
                      </a:lnTo>
                      <a:lnTo>
                        <a:pt x="613" y="1930"/>
                      </a:lnTo>
                      <a:lnTo>
                        <a:pt x="613" y="1929"/>
                      </a:lnTo>
                      <a:lnTo>
                        <a:pt x="613" y="1929"/>
                      </a:lnTo>
                      <a:lnTo>
                        <a:pt x="613" y="1929"/>
                      </a:lnTo>
                      <a:lnTo>
                        <a:pt x="613" y="1929"/>
                      </a:lnTo>
                      <a:lnTo>
                        <a:pt x="613" y="1928"/>
                      </a:lnTo>
                      <a:lnTo>
                        <a:pt x="613" y="1928"/>
                      </a:lnTo>
                      <a:lnTo>
                        <a:pt x="613" y="1927"/>
                      </a:lnTo>
                      <a:lnTo>
                        <a:pt x="613" y="1927"/>
                      </a:lnTo>
                      <a:lnTo>
                        <a:pt x="613" y="1927"/>
                      </a:lnTo>
                      <a:lnTo>
                        <a:pt x="613" y="1926"/>
                      </a:lnTo>
                      <a:lnTo>
                        <a:pt x="613" y="1926"/>
                      </a:lnTo>
                      <a:lnTo>
                        <a:pt x="613" y="1926"/>
                      </a:lnTo>
                      <a:lnTo>
                        <a:pt x="613" y="1925"/>
                      </a:lnTo>
                      <a:lnTo>
                        <a:pt x="613" y="1925"/>
                      </a:lnTo>
                      <a:lnTo>
                        <a:pt x="613" y="1925"/>
                      </a:lnTo>
                      <a:lnTo>
                        <a:pt x="613" y="1924"/>
                      </a:lnTo>
                      <a:lnTo>
                        <a:pt x="613" y="1924"/>
                      </a:lnTo>
                      <a:lnTo>
                        <a:pt x="613" y="1924"/>
                      </a:lnTo>
                      <a:lnTo>
                        <a:pt x="613" y="1917"/>
                      </a:lnTo>
                      <a:lnTo>
                        <a:pt x="613" y="1911"/>
                      </a:lnTo>
                      <a:lnTo>
                        <a:pt x="613" y="1904"/>
                      </a:lnTo>
                      <a:lnTo>
                        <a:pt x="613" y="1898"/>
                      </a:lnTo>
                      <a:lnTo>
                        <a:pt x="613" y="1891"/>
                      </a:lnTo>
                      <a:lnTo>
                        <a:pt x="613" y="1885"/>
                      </a:lnTo>
                      <a:lnTo>
                        <a:pt x="613" y="1879"/>
                      </a:lnTo>
                      <a:lnTo>
                        <a:pt x="613" y="1872"/>
                      </a:lnTo>
                      <a:lnTo>
                        <a:pt x="613" y="1866"/>
                      </a:lnTo>
                      <a:lnTo>
                        <a:pt x="613" y="1859"/>
                      </a:lnTo>
                      <a:lnTo>
                        <a:pt x="613" y="1853"/>
                      </a:lnTo>
                      <a:lnTo>
                        <a:pt x="613" y="1847"/>
                      </a:lnTo>
                      <a:lnTo>
                        <a:pt x="612" y="1846"/>
                      </a:lnTo>
                      <a:lnTo>
                        <a:pt x="604" y="1840"/>
                      </a:lnTo>
                      <a:lnTo>
                        <a:pt x="596" y="1833"/>
                      </a:lnTo>
                      <a:lnTo>
                        <a:pt x="588" y="1827"/>
                      </a:lnTo>
                      <a:lnTo>
                        <a:pt x="580" y="1820"/>
                      </a:lnTo>
                      <a:lnTo>
                        <a:pt x="573" y="1814"/>
                      </a:lnTo>
                      <a:lnTo>
                        <a:pt x="566" y="1808"/>
                      </a:lnTo>
                      <a:lnTo>
                        <a:pt x="559" y="1801"/>
                      </a:lnTo>
                      <a:lnTo>
                        <a:pt x="552" y="1795"/>
                      </a:lnTo>
                      <a:lnTo>
                        <a:pt x="545" y="1788"/>
                      </a:lnTo>
                      <a:lnTo>
                        <a:pt x="538" y="1782"/>
                      </a:lnTo>
                      <a:lnTo>
                        <a:pt x="531" y="1775"/>
                      </a:lnTo>
                      <a:lnTo>
                        <a:pt x="524" y="1769"/>
                      </a:lnTo>
                      <a:lnTo>
                        <a:pt x="518" y="1762"/>
                      </a:lnTo>
                      <a:lnTo>
                        <a:pt x="512" y="1756"/>
                      </a:lnTo>
                      <a:lnTo>
                        <a:pt x="505" y="1750"/>
                      </a:lnTo>
                      <a:lnTo>
                        <a:pt x="499" y="1743"/>
                      </a:lnTo>
                      <a:lnTo>
                        <a:pt x="494" y="1736"/>
                      </a:lnTo>
                      <a:lnTo>
                        <a:pt x="487" y="1730"/>
                      </a:lnTo>
                      <a:lnTo>
                        <a:pt x="482" y="1724"/>
                      </a:lnTo>
                      <a:lnTo>
                        <a:pt x="476" y="1717"/>
                      </a:lnTo>
                      <a:lnTo>
                        <a:pt x="470" y="1711"/>
                      </a:lnTo>
                      <a:lnTo>
                        <a:pt x="465" y="1704"/>
                      </a:lnTo>
                      <a:lnTo>
                        <a:pt x="460" y="1698"/>
                      </a:lnTo>
                      <a:lnTo>
                        <a:pt x="455" y="1691"/>
                      </a:lnTo>
                      <a:lnTo>
                        <a:pt x="449" y="1685"/>
                      </a:lnTo>
                      <a:lnTo>
                        <a:pt x="444" y="1679"/>
                      </a:lnTo>
                      <a:lnTo>
                        <a:pt x="440" y="1672"/>
                      </a:lnTo>
                      <a:lnTo>
                        <a:pt x="435" y="1665"/>
                      </a:lnTo>
                      <a:lnTo>
                        <a:pt x="430" y="1659"/>
                      </a:lnTo>
                      <a:lnTo>
                        <a:pt x="426" y="1653"/>
                      </a:lnTo>
                      <a:lnTo>
                        <a:pt x="421" y="1646"/>
                      </a:lnTo>
                      <a:lnTo>
                        <a:pt x="417" y="1640"/>
                      </a:lnTo>
                      <a:lnTo>
                        <a:pt x="412" y="1633"/>
                      </a:lnTo>
                      <a:lnTo>
                        <a:pt x="408" y="1627"/>
                      </a:lnTo>
                      <a:lnTo>
                        <a:pt x="404" y="1620"/>
                      </a:lnTo>
                      <a:lnTo>
                        <a:pt x="400" y="1614"/>
                      </a:lnTo>
                      <a:lnTo>
                        <a:pt x="396" y="1607"/>
                      </a:lnTo>
                      <a:lnTo>
                        <a:pt x="393" y="1601"/>
                      </a:lnTo>
                      <a:lnTo>
                        <a:pt x="389" y="1594"/>
                      </a:lnTo>
                      <a:lnTo>
                        <a:pt x="385" y="1588"/>
                      </a:lnTo>
                      <a:lnTo>
                        <a:pt x="381" y="1582"/>
                      </a:lnTo>
                      <a:lnTo>
                        <a:pt x="378" y="1575"/>
                      </a:lnTo>
                      <a:lnTo>
                        <a:pt x="374" y="1568"/>
                      </a:lnTo>
                      <a:lnTo>
                        <a:pt x="371" y="1562"/>
                      </a:lnTo>
                      <a:lnTo>
                        <a:pt x="368" y="1556"/>
                      </a:lnTo>
                      <a:lnTo>
                        <a:pt x="365" y="1549"/>
                      </a:lnTo>
                      <a:lnTo>
                        <a:pt x="362" y="1544"/>
                      </a:lnTo>
                      <a:lnTo>
                        <a:pt x="361" y="1543"/>
                      </a:lnTo>
                      <a:lnTo>
                        <a:pt x="358" y="1536"/>
                      </a:lnTo>
                      <a:lnTo>
                        <a:pt x="355" y="1530"/>
                      </a:lnTo>
                      <a:lnTo>
                        <a:pt x="352" y="1524"/>
                      </a:lnTo>
                      <a:lnTo>
                        <a:pt x="349" y="1517"/>
                      </a:lnTo>
                      <a:lnTo>
                        <a:pt x="346" y="1511"/>
                      </a:lnTo>
                      <a:lnTo>
                        <a:pt x="343" y="1504"/>
                      </a:lnTo>
                      <a:lnTo>
                        <a:pt x="340" y="1498"/>
                      </a:lnTo>
                      <a:lnTo>
                        <a:pt x="337" y="1491"/>
                      </a:lnTo>
                      <a:lnTo>
                        <a:pt x="335" y="1485"/>
                      </a:lnTo>
                      <a:lnTo>
                        <a:pt x="332" y="1478"/>
                      </a:lnTo>
                      <a:lnTo>
                        <a:pt x="329" y="1472"/>
                      </a:lnTo>
                      <a:lnTo>
                        <a:pt x="327" y="1465"/>
                      </a:lnTo>
                      <a:lnTo>
                        <a:pt x="324" y="1459"/>
                      </a:lnTo>
                      <a:lnTo>
                        <a:pt x="321" y="1453"/>
                      </a:lnTo>
                      <a:lnTo>
                        <a:pt x="319" y="1446"/>
                      </a:lnTo>
                      <a:lnTo>
                        <a:pt x="316" y="1439"/>
                      </a:lnTo>
                      <a:lnTo>
                        <a:pt x="314" y="1433"/>
                      </a:lnTo>
                      <a:lnTo>
                        <a:pt x="311" y="1427"/>
                      </a:lnTo>
                      <a:lnTo>
                        <a:pt x="309" y="1420"/>
                      </a:lnTo>
                      <a:lnTo>
                        <a:pt x="306" y="1414"/>
                      </a:lnTo>
                      <a:lnTo>
                        <a:pt x="304" y="1407"/>
                      </a:lnTo>
                      <a:lnTo>
                        <a:pt x="302" y="1401"/>
                      </a:lnTo>
                      <a:lnTo>
                        <a:pt x="300" y="1394"/>
                      </a:lnTo>
                      <a:lnTo>
                        <a:pt x="297" y="1388"/>
                      </a:lnTo>
                      <a:lnTo>
                        <a:pt x="295" y="1381"/>
                      </a:lnTo>
                      <a:lnTo>
                        <a:pt x="293" y="1375"/>
                      </a:lnTo>
                      <a:lnTo>
                        <a:pt x="291" y="1368"/>
                      </a:lnTo>
                      <a:lnTo>
                        <a:pt x="289" y="1362"/>
                      </a:lnTo>
                      <a:lnTo>
                        <a:pt x="287" y="1356"/>
                      </a:lnTo>
                      <a:lnTo>
                        <a:pt x="285" y="1349"/>
                      </a:lnTo>
                      <a:lnTo>
                        <a:pt x="283" y="1343"/>
                      </a:lnTo>
                      <a:lnTo>
                        <a:pt x="280" y="1336"/>
                      </a:lnTo>
                      <a:lnTo>
                        <a:pt x="278" y="1330"/>
                      </a:lnTo>
                      <a:lnTo>
                        <a:pt x="277" y="1324"/>
                      </a:lnTo>
                      <a:lnTo>
                        <a:pt x="275" y="1317"/>
                      </a:lnTo>
                      <a:lnTo>
                        <a:pt x="273" y="1310"/>
                      </a:lnTo>
                      <a:lnTo>
                        <a:pt x="271" y="1304"/>
                      </a:lnTo>
                      <a:lnTo>
                        <a:pt x="269" y="1298"/>
                      </a:lnTo>
                      <a:lnTo>
                        <a:pt x="267" y="1291"/>
                      </a:lnTo>
                      <a:lnTo>
                        <a:pt x="265" y="1285"/>
                      </a:lnTo>
                      <a:lnTo>
                        <a:pt x="264" y="1278"/>
                      </a:lnTo>
                      <a:lnTo>
                        <a:pt x="262" y="1272"/>
                      </a:lnTo>
                      <a:lnTo>
                        <a:pt x="260" y="1265"/>
                      </a:lnTo>
                      <a:lnTo>
                        <a:pt x="258" y="1259"/>
                      </a:lnTo>
                      <a:lnTo>
                        <a:pt x="256" y="1252"/>
                      </a:lnTo>
                      <a:lnTo>
                        <a:pt x="254" y="1246"/>
                      </a:lnTo>
                      <a:lnTo>
                        <a:pt x="253" y="1239"/>
                      </a:lnTo>
                      <a:lnTo>
                        <a:pt x="251" y="1233"/>
                      </a:lnTo>
                      <a:lnTo>
                        <a:pt x="250" y="1227"/>
                      </a:lnTo>
                      <a:lnTo>
                        <a:pt x="248" y="1220"/>
                      </a:lnTo>
                      <a:lnTo>
                        <a:pt x="246" y="1213"/>
                      </a:lnTo>
                      <a:lnTo>
                        <a:pt x="245" y="1207"/>
                      </a:lnTo>
                      <a:lnTo>
                        <a:pt x="243" y="1201"/>
                      </a:lnTo>
                      <a:lnTo>
                        <a:pt x="241" y="1194"/>
                      </a:lnTo>
                      <a:lnTo>
                        <a:pt x="240" y="1188"/>
                      </a:lnTo>
                      <a:lnTo>
                        <a:pt x="238" y="1181"/>
                      </a:lnTo>
                      <a:lnTo>
                        <a:pt x="237" y="1175"/>
                      </a:lnTo>
                      <a:lnTo>
                        <a:pt x="235" y="1168"/>
                      </a:lnTo>
                      <a:lnTo>
                        <a:pt x="233" y="1162"/>
                      </a:lnTo>
                      <a:lnTo>
                        <a:pt x="232" y="1156"/>
                      </a:lnTo>
                      <a:lnTo>
                        <a:pt x="231" y="1149"/>
                      </a:lnTo>
                      <a:lnTo>
                        <a:pt x="229" y="1142"/>
                      </a:lnTo>
                      <a:lnTo>
                        <a:pt x="228" y="1136"/>
                      </a:lnTo>
                      <a:lnTo>
                        <a:pt x="226" y="1130"/>
                      </a:lnTo>
                      <a:lnTo>
                        <a:pt x="225" y="1123"/>
                      </a:lnTo>
                      <a:lnTo>
                        <a:pt x="224" y="1117"/>
                      </a:lnTo>
                      <a:lnTo>
                        <a:pt x="222" y="1110"/>
                      </a:lnTo>
                      <a:lnTo>
                        <a:pt x="221" y="1104"/>
                      </a:lnTo>
                      <a:lnTo>
                        <a:pt x="219" y="1097"/>
                      </a:lnTo>
                      <a:lnTo>
                        <a:pt x="218" y="1091"/>
                      </a:lnTo>
                      <a:lnTo>
                        <a:pt x="217" y="1084"/>
                      </a:lnTo>
                      <a:lnTo>
                        <a:pt x="215" y="1078"/>
                      </a:lnTo>
                      <a:lnTo>
                        <a:pt x="214" y="1072"/>
                      </a:lnTo>
                      <a:lnTo>
                        <a:pt x="213" y="1065"/>
                      </a:lnTo>
                      <a:lnTo>
                        <a:pt x="212" y="1059"/>
                      </a:lnTo>
                      <a:lnTo>
                        <a:pt x="210" y="1052"/>
                      </a:lnTo>
                      <a:lnTo>
                        <a:pt x="209" y="1046"/>
                      </a:lnTo>
                      <a:lnTo>
                        <a:pt x="208" y="1039"/>
                      </a:lnTo>
                      <a:lnTo>
                        <a:pt x="207" y="1033"/>
                      </a:lnTo>
                      <a:lnTo>
                        <a:pt x="205" y="1026"/>
                      </a:lnTo>
                      <a:lnTo>
                        <a:pt x="204" y="1020"/>
                      </a:lnTo>
                      <a:lnTo>
                        <a:pt x="203" y="1013"/>
                      </a:lnTo>
                      <a:lnTo>
                        <a:pt x="202" y="1007"/>
                      </a:lnTo>
                      <a:lnTo>
                        <a:pt x="201" y="1001"/>
                      </a:lnTo>
                      <a:lnTo>
                        <a:pt x="199" y="994"/>
                      </a:lnTo>
                      <a:lnTo>
                        <a:pt x="198" y="988"/>
                      </a:lnTo>
                      <a:lnTo>
                        <a:pt x="197" y="981"/>
                      </a:lnTo>
                      <a:lnTo>
                        <a:pt x="196" y="975"/>
                      </a:lnTo>
                      <a:lnTo>
                        <a:pt x="195" y="968"/>
                      </a:lnTo>
                      <a:lnTo>
                        <a:pt x="194" y="962"/>
                      </a:lnTo>
                      <a:lnTo>
                        <a:pt x="193" y="955"/>
                      </a:lnTo>
                      <a:lnTo>
                        <a:pt x="191" y="949"/>
                      </a:lnTo>
                      <a:lnTo>
                        <a:pt x="191" y="942"/>
                      </a:lnTo>
                      <a:lnTo>
                        <a:pt x="189" y="936"/>
                      </a:lnTo>
                      <a:lnTo>
                        <a:pt x="188" y="930"/>
                      </a:lnTo>
                      <a:lnTo>
                        <a:pt x="187" y="923"/>
                      </a:lnTo>
                      <a:lnTo>
                        <a:pt x="186" y="916"/>
                      </a:lnTo>
                      <a:lnTo>
                        <a:pt x="185" y="910"/>
                      </a:lnTo>
                      <a:lnTo>
                        <a:pt x="184" y="904"/>
                      </a:lnTo>
                      <a:lnTo>
                        <a:pt x="183" y="897"/>
                      </a:lnTo>
                      <a:lnTo>
                        <a:pt x="182" y="891"/>
                      </a:lnTo>
                      <a:lnTo>
                        <a:pt x="181" y="884"/>
                      </a:lnTo>
                      <a:lnTo>
                        <a:pt x="180" y="878"/>
                      </a:lnTo>
                      <a:lnTo>
                        <a:pt x="179" y="871"/>
                      </a:lnTo>
                      <a:lnTo>
                        <a:pt x="178" y="865"/>
                      </a:lnTo>
                      <a:lnTo>
                        <a:pt x="177" y="858"/>
                      </a:lnTo>
                      <a:lnTo>
                        <a:pt x="176" y="852"/>
                      </a:lnTo>
                      <a:lnTo>
                        <a:pt x="175" y="845"/>
                      </a:lnTo>
                      <a:lnTo>
                        <a:pt x="174" y="839"/>
                      </a:lnTo>
                      <a:lnTo>
                        <a:pt x="173" y="833"/>
                      </a:lnTo>
                      <a:lnTo>
                        <a:pt x="172" y="826"/>
                      </a:lnTo>
                      <a:lnTo>
                        <a:pt x="171" y="820"/>
                      </a:lnTo>
                      <a:lnTo>
                        <a:pt x="170" y="813"/>
                      </a:lnTo>
                      <a:lnTo>
                        <a:pt x="170" y="807"/>
                      </a:lnTo>
                      <a:lnTo>
                        <a:pt x="169" y="801"/>
                      </a:lnTo>
                      <a:lnTo>
                        <a:pt x="168" y="794"/>
                      </a:lnTo>
                      <a:lnTo>
                        <a:pt x="167" y="787"/>
                      </a:lnTo>
                      <a:lnTo>
                        <a:pt x="166" y="781"/>
                      </a:lnTo>
                      <a:lnTo>
                        <a:pt x="165" y="775"/>
                      </a:lnTo>
                      <a:lnTo>
                        <a:pt x="164" y="768"/>
                      </a:lnTo>
                      <a:lnTo>
                        <a:pt x="163" y="762"/>
                      </a:lnTo>
                      <a:lnTo>
                        <a:pt x="163" y="755"/>
                      </a:lnTo>
                      <a:lnTo>
                        <a:pt x="162" y="749"/>
                      </a:lnTo>
                      <a:lnTo>
                        <a:pt x="161" y="742"/>
                      </a:lnTo>
                      <a:lnTo>
                        <a:pt x="160" y="736"/>
                      </a:lnTo>
                      <a:lnTo>
                        <a:pt x="159" y="729"/>
                      </a:lnTo>
                      <a:lnTo>
                        <a:pt x="158" y="723"/>
                      </a:lnTo>
                      <a:lnTo>
                        <a:pt x="157" y="716"/>
                      </a:lnTo>
                      <a:lnTo>
                        <a:pt x="156" y="710"/>
                      </a:lnTo>
                      <a:lnTo>
                        <a:pt x="156" y="704"/>
                      </a:lnTo>
                      <a:lnTo>
                        <a:pt x="155" y="697"/>
                      </a:lnTo>
                      <a:lnTo>
                        <a:pt x="154" y="690"/>
                      </a:lnTo>
                      <a:lnTo>
                        <a:pt x="154" y="684"/>
                      </a:lnTo>
                      <a:lnTo>
                        <a:pt x="153" y="678"/>
                      </a:lnTo>
                      <a:lnTo>
                        <a:pt x="152" y="671"/>
                      </a:lnTo>
                      <a:lnTo>
                        <a:pt x="151" y="665"/>
                      </a:lnTo>
                      <a:lnTo>
                        <a:pt x="150" y="658"/>
                      </a:lnTo>
                      <a:lnTo>
                        <a:pt x="149" y="652"/>
                      </a:lnTo>
                      <a:lnTo>
                        <a:pt x="149" y="645"/>
                      </a:lnTo>
                      <a:lnTo>
                        <a:pt x="148" y="639"/>
                      </a:lnTo>
                      <a:lnTo>
                        <a:pt x="147" y="633"/>
                      </a:lnTo>
                      <a:lnTo>
                        <a:pt x="147" y="626"/>
                      </a:lnTo>
                      <a:lnTo>
                        <a:pt x="146" y="619"/>
                      </a:lnTo>
                      <a:lnTo>
                        <a:pt x="145" y="613"/>
                      </a:lnTo>
                      <a:lnTo>
                        <a:pt x="144" y="607"/>
                      </a:lnTo>
                      <a:lnTo>
                        <a:pt x="144" y="600"/>
                      </a:lnTo>
                      <a:lnTo>
                        <a:pt x="143" y="594"/>
                      </a:lnTo>
                      <a:lnTo>
                        <a:pt x="142" y="587"/>
                      </a:lnTo>
                      <a:lnTo>
                        <a:pt x="142" y="581"/>
                      </a:lnTo>
                      <a:lnTo>
                        <a:pt x="141" y="575"/>
                      </a:lnTo>
                      <a:lnTo>
                        <a:pt x="140" y="568"/>
                      </a:lnTo>
                      <a:lnTo>
                        <a:pt x="139" y="561"/>
                      </a:lnTo>
                      <a:lnTo>
                        <a:pt x="139" y="555"/>
                      </a:lnTo>
                      <a:lnTo>
                        <a:pt x="138" y="549"/>
                      </a:lnTo>
                      <a:lnTo>
                        <a:pt x="137" y="542"/>
                      </a:lnTo>
                      <a:lnTo>
                        <a:pt x="137" y="536"/>
                      </a:lnTo>
                      <a:lnTo>
                        <a:pt x="136" y="529"/>
                      </a:lnTo>
                      <a:lnTo>
                        <a:pt x="135" y="523"/>
                      </a:lnTo>
                      <a:lnTo>
                        <a:pt x="135" y="516"/>
                      </a:lnTo>
                      <a:lnTo>
                        <a:pt x="134" y="510"/>
                      </a:lnTo>
                      <a:lnTo>
                        <a:pt x="133" y="503"/>
                      </a:lnTo>
                      <a:lnTo>
                        <a:pt x="133" y="497"/>
                      </a:lnTo>
                      <a:lnTo>
                        <a:pt x="132" y="490"/>
                      </a:lnTo>
                      <a:lnTo>
                        <a:pt x="131" y="484"/>
                      </a:lnTo>
                      <a:lnTo>
                        <a:pt x="131" y="478"/>
                      </a:lnTo>
                      <a:lnTo>
                        <a:pt x="130" y="471"/>
                      </a:lnTo>
                      <a:lnTo>
                        <a:pt x="129" y="465"/>
                      </a:lnTo>
                      <a:lnTo>
                        <a:pt x="129" y="458"/>
                      </a:lnTo>
                      <a:lnTo>
                        <a:pt x="128" y="452"/>
                      </a:lnTo>
                      <a:lnTo>
                        <a:pt x="128" y="445"/>
                      </a:lnTo>
                      <a:lnTo>
                        <a:pt x="127" y="439"/>
                      </a:lnTo>
                      <a:lnTo>
                        <a:pt x="126" y="432"/>
                      </a:lnTo>
                      <a:lnTo>
                        <a:pt x="126" y="426"/>
                      </a:lnTo>
                      <a:lnTo>
                        <a:pt x="125" y="419"/>
                      </a:lnTo>
                      <a:lnTo>
                        <a:pt x="125" y="413"/>
                      </a:lnTo>
                      <a:lnTo>
                        <a:pt x="124" y="407"/>
                      </a:lnTo>
                      <a:lnTo>
                        <a:pt x="123" y="400"/>
                      </a:lnTo>
                      <a:lnTo>
                        <a:pt x="123" y="393"/>
                      </a:lnTo>
                      <a:lnTo>
                        <a:pt x="122" y="387"/>
                      </a:lnTo>
                      <a:lnTo>
                        <a:pt x="121" y="381"/>
                      </a:lnTo>
                      <a:lnTo>
                        <a:pt x="121" y="374"/>
                      </a:lnTo>
                      <a:lnTo>
                        <a:pt x="121" y="368"/>
                      </a:lnTo>
                      <a:lnTo>
                        <a:pt x="120" y="361"/>
                      </a:lnTo>
                      <a:lnTo>
                        <a:pt x="119" y="355"/>
                      </a:lnTo>
                      <a:lnTo>
                        <a:pt x="118" y="348"/>
                      </a:lnTo>
                      <a:lnTo>
                        <a:pt x="118" y="342"/>
                      </a:lnTo>
                      <a:lnTo>
                        <a:pt x="118" y="335"/>
                      </a:lnTo>
                      <a:lnTo>
                        <a:pt x="117" y="329"/>
                      </a:lnTo>
                      <a:lnTo>
                        <a:pt x="116" y="323"/>
                      </a:lnTo>
                      <a:lnTo>
                        <a:pt x="116" y="316"/>
                      </a:lnTo>
                      <a:lnTo>
                        <a:pt x="115" y="310"/>
                      </a:lnTo>
                      <a:lnTo>
                        <a:pt x="115" y="303"/>
                      </a:lnTo>
                      <a:lnTo>
                        <a:pt x="114" y="297"/>
                      </a:lnTo>
                      <a:lnTo>
                        <a:pt x="114" y="290"/>
                      </a:lnTo>
                      <a:lnTo>
                        <a:pt x="113" y="284"/>
                      </a:lnTo>
                      <a:lnTo>
                        <a:pt x="113" y="278"/>
                      </a:lnTo>
                      <a:lnTo>
                        <a:pt x="112" y="271"/>
                      </a:lnTo>
                      <a:lnTo>
                        <a:pt x="111" y="264"/>
                      </a:lnTo>
                      <a:lnTo>
                        <a:pt x="111" y="258"/>
                      </a:lnTo>
                      <a:lnTo>
                        <a:pt x="111" y="252"/>
                      </a:lnTo>
                      <a:lnTo>
                        <a:pt x="111" y="252"/>
                      </a:lnTo>
                      <a:lnTo>
                        <a:pt x="110" y="245"/>
                      </a:lnTo>
                      <a:lnTo>
                        <a:pt x="109" y="239"/>
                      </a:lnTo>
                      <a:lnTo>
                        <a:pt x="109" y="232"/>
                      </a:lnTo>
                      <a:lnTo>
                        <a:pt x="109" y="226"/>
                      </a:lnTo>
                      <a:lnTo>
                        <a:pt x="108" y="219"/>
                      </a:lnTo>
                      <a:lnTo>
                        <a:pt x="107" y="213"/>
                      </a:lnTo>
                      <a:lnTo>
                        <a:pt x="107" y="206"/>
                      </a:lnTo>
                      <a:lnTo>
                        <a:pt x="107" y="200"/>
                      </a:lnTo>
                      <a:lnTo>
                        <a:pt x="106" y="193"/>
                      </a:lnTo>
                      <a:lnTo>
                        <a:pt x="106" y="187"/>
                      </a:lnTo>
                      <a:lnTo>
                        <a:pt x="105" y="181"/>
                      </a:lnTo>
                      <a:lnTo>
                        <a:pt x="104" y="174"/>
                      </a:lnTo>
                      <a:lnTo>
                        <a:pt x="104" y="167"/>
                      </a:lnTo>
                      <a:lnTo>
                        <a:pt x="104" y="161"/>
                      </a:lnTo>
                      <a:lnTo>
                        <a:pt x="103" y="155"/>
                      </a:lnTo>
                      <a:lnTo>
                        <a:pt x="102" y="148"/>
                      </a:lnTo>
                      <a:lnTo>
                        <a:pt x="102" y="142"/>
                      </a:lnTo>
                      <a:lnTo>
                        <a:pt x="102" y="135"/>
                      </a:lnTo>
                      <a:lnTo>
                        <a:pt x="101" y="129"/>
                      </a:lnTo>
                      <a:lnTo>
                        <a:pt x="101" y="122"/>
                      </a:lnTo>
                      <a:lnTo>
                        <a:pt x="100" y="116"/>
                      </a:lnTo>
                      <a:lnTo>
                        <a:pt x="100" y="110"/>
                      </a:lnTo>
                      <a:lnTo>
                        <a:pt x="99" y="103"/>
                      </a:lnTo>
                      <a:lnTo>
                        <a:pt x="99" y="96"/>
                      </a:lnTo>
                      <a:lnTo>
                        <a:pt x="98" y="90"/>
                      </a:lnTo>
                      <a:lnTo>
                        <a:pt x="98" y="84"/>
                      </a:lnTo>
                      <a:lnTo>
                        <a:pt x="97" y="77"/>
                      </a:lnTo>
                      <a:lnTo>
                        <a:pt x="97" y="71"/>
                      </a:lnTo>
                      <a:lnTo>
                        <a:pt x="97" y="64"/>
                      </a:lnTo>
                      <a:lnTo>
                        <a:pt x="96" y="58"/>
                      </a:lnTo>
                      <a:lnTo>
                        <a:pt x="96" y="52"/>
                      </a:lnTo>
                      <a:lnTo>
                        <a:pt x="95" y="45"/>
                      </a:lnTo>
                      <a:lnTo>
                        <a:pt x="95" y="38"/>
                      </a:lnTo>
                      <a:lnTo>
                        <a:pt x="95" y="32"/>
                      </a:lnTo>
                      <a:lnTo>
                        <a:pt x="94" y="26"/>
                      </a:lnTo>
                      <a:lnTo>
                        <a:pt x="93" y="19"/>
                      </a:lnTo>
                      <a:lnTo>
                        <a:pt x="93" y="13"/>
                      </a:lnTo>
                      <a:lnTo>
                        <a:pt x="93" y="6"/>
                      </a:lnTo>
                      <a:lnTo>
                        <a:pt x="92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1" y="26"/>
                      </a:lnTo>
                      <a:lnTo>
                        <a:pt x="2" y="32"/>
                      </a:lnTo>
                      <a:lnTo>
                        <a:pt x="2" y="38"/>
                      </a:lnTo>
                      <a:lnTo>
                        <a:pt x="3" y="45"/>
                      </a:lnTo>
                      <a:lnTo>
                        <a:pt x="3" y="52"/>
                      </a:lnTo>
                      <a:lnTo>
                        <a:pt x="4" y="58"/>
                      </a:lnTo>
                      <a:lnTo>
                        <a:pt x="4" y="64"/>
                      </a:lnTo>
                      <a:lnTo>
                        <a:pt x="4" y="71"/>
                      </a:lnTo>
                      <a:lnTo>
                        <a:pt x="5" y="77"/>
                      </a:lnTo>
                      <a:lnTo>
                        <a:pt x="5" y="84"/>
                      </a:lnTo>
                      <a:lnTo>
                        <a:pt x="6" y="90"/>
                      </a:lnTo>
                      <a:lnTo>
                        <a:pt x="6" y="96"/>
                      </a:lnTo>
                      <a:lnTo>
                        <a:pt x="6" y="103"/>
                      </a:lnTo>
                      <a:lnTo>
                        <a:pt x="7" y="110"/>
                      </a:lnTo>
                      <a:lnTo>
                        <a:pt x="7" y="116"/>
                      </a:lnTo>
                      <a:lnTo>
                        <a:pt x="8" y="122"/>
                      </a:lnTo>
                      <a:lnTo>
                        <a:pt x="8" y="129"/>
                      </a:lnTo>
                      <a:lnTo>
                        <a:pt x="9" y="135"/>
                      </a:lnTo>
                      <a:lnTo>
                        <a:pt x="9" y="142"/>
                      </a:lnTo>
                      <a:lnTo>
                        <a:pt x="10" y="148"/>
                      </a:lnTo>
                      <a:lnTo>
                        <a:pt x="10" y="155"/>
                      </a:lnTo>
                      <a:lnTo>
                        <a:pt x="11" y="161"/>
                      </a:lnTo>
                      <a:lnTo>
                        <a:pt x="11" y="167"/>
                      </a:lnTo>
                      <a:lnTo>
                        <a:pt x="11" y="174"/>
                      </a:lnTo>
                      <a:lnTo>
                        <a:pt x="12" y="181"/>
                      </a:lnTo>
                      <a:lnTo>
                        <a:pt x="12" y="187"/>
                      </a:lnTo>
                      <a:lnTo>
                        <a:pt x="13" y="193"/>
                      </a:lnTo>
                      <a:lnTo>
                        <a:pt x="13" y="200"/>
                      </a:lnTo>
                      <a:lnTo>
                        <a:pt x="14" y="206"/>
                      </a:lnTo>
                      <a:lnTo>
                        <a:pt x="14" y="213"/>
                      </a:lnTo>
                      <a:lnTo>
                        <a:pt x="15" y="219"/>
                      </a:lnTo>
                      <a:lnTo>
                        <a:pt x="15" y="226"/>
                      </a:lnTo>
                      <a:lnTo>
                        <a:pt x="16" y="232"/>
                      </a:lnTo>
                      <a:lnTo>
                        <a:pt x="16" y="239"/>
                      </a:lnTo>
                      <a:lnTo>
                        <a:pt x="17" y="245"/>
                      </a:lnTo>
                      <a:lnTo>
                        <a:pt x="17" y="252"/>
                      </a:lnTo>
                      <a:lnTo>
                        <a:pt x="18" y="258"/>
                      </a:lnTo>
                      <a:lnTo>
                        <a:pt x="18" y="264"/>
                      </a:lnTo>
                      <a:lnTo>
                        <a:pt x="19" y="271"/>
                      </a:lnTo>
                      <a:lnTo>
                        <a:pt x="19" y="278"/>
                      </a:lnTo>
                      <a:lnTo>
                        <a:pt x="20" y="284"/>
                      </a:lnTo>
                      <a:lnTo>
                        <a:pt x="20" y="290"/>
                      </a:lnTo>
                      <a:lnTo>
                        <a:pt x="21" y="297"/>
                      </a:lnTo>
                      <a:lnTo>
                        <a:pt x="21" y="303"/>
                      </a:lnTo>
                      <a:lnTo>
                        <a:pt x="22" y="310"/>
                      </a:lnTo>
                      <a:lnTo>
                        <a:pt x="22" y="316"/>
                      </a:lnTo>
                      <a:lnTo>
                        <a:pt x="23" y="323"/>
                      </a:lnTo>
                      <a:lnTo>
                        <a:pt x="23" y="329"/>
                      </a:lnTo>
                      <a:lnTo>
                        <a:pt x="24" y="335"/>
                      </a:lnTo>
                      <a:lnTo>
                        <a:pt x="24" y="342"/>
                      </a:lnTo>
                      <a:lnTo>
                        <a:pt x="25" y="348"/>
                      </a:lnTo>
                      <a:lnTo>
                        <a:pt x="25" y="355"/>
                      </a:lnTo>
                      <a:lnTo>
                        <a:pt x="26" y="361"/>
                      </a:lnTo>
                      <a:lnTo>
                        <a:pt x="27" y="368"/>
                      </a:lnTo>
                      <a:lnTo>
                        <a:pt x="27" y="374"/>
                      </a:lnTo>
                      <a:lnTo>
                        <a:pt x="27" y="381"/>
                      </a:lnTo>
                      <a:lnTo>
                        <a:pt x="28" y="387"/>
                      </a:lnTo>
                      <a:lnTo>
                        <a:pt x="29" y="393"/>
                      </a:lnTo>
                      <a:lnTo>
                        <a:pt x="29" y="400"/>
                      </a:lnTo>
                      <a:lnTo>
                        <a:pt x="30" y="407"/>
                      </a:lnTo>
                      <a:lnTo>
                        <a:pt x="30" y="413"/>
                      </a:lnTo>
                      <a:lnTo>
                        <a:pt x="31" y="419"/>
                      </a:lnTo>
                      <a:lnTo>
                        <a:pt x="32" y="426"/>
                      </a:lnTo>
                      <a:lnTo>
                        <a:pt x="32" y="432"/>
                      </a:lnTo>
                      <a:lnTo>
                        <a:pt x="33" y="439"/>
                      </a:lnTo>
                      <a:lnTo>
                        <a:pt x="33" y="445"/>
                      </a:lnTo>
                      <a:lnTo>
                        <a:pt x="34" y="452"/>
                      </a:lnTo>
                      <a:lnTo>
                        <a:pt x="34" y="458"/>
                      </a:lnTo>
                      <a:lnTo>
                        <a:pt x="35" y="465"/>
                      </a:lnTo>
                      <a:lnTo>
                        <a:pt x="36" y="471"/>
                      </a:lnTo>
                      <a:lnTo>
                        <a:pt x="36" y="478"/>
                      </a:lnTo>
                      <a:lnTo>
                        <a:pt x="37" y="484"/>
                      </a:lnTo>
                      <a:lnTo>
                        <a:pt x="37" y="490"/>
                      </a:lnTo>
                      <a:lnTo>
                        <a:pt x="38" y="497"/>
                      </a:lnTo>
                      <a:lnTo>
                        <a:pt x="39" y="503"/>
                      </a:lnTo>
                      <a:lnTo>
                        <a:pt x="39" y="510"/>
                      </a:lnTo>
                      <a:lnTo>
                        <a:pt x="40" y="516"/>
                      </a:lnTo>
                      <a:lnTo>
                        <a:pt x="41" y="523"/>
                      </a:lnTo>
                      <a:lnTo>
                        <a:pt x="41" y="529"/>
                      </a:lnTo>
                      <a:lnTo>
                        <a:pt x="42" y="536"/>
                      </a:lnTo>
                      <a:lnTo>
                        <a:pt x="42" y="542"/>
                      </a:lnTo>
                      <a:lnTo>
                        <a:pt x="43" y="549"/>
                      </a:lnTo>
                      <a:lnTo>
                        <a:pt x="44" y="555"/>
                      </a:lnTo>
                      <a:lnTo>
                        <a:pt x="44" y="561"/>
                      </a:lnTo>
                      <a:lnTo>
                        <a:pt x="45" y="568"/>
                      </a:lnTo>
                      <a:lnTo>
                        <a:pt x="46" y="575"/>
                      </a:lnTo>
                      <a:lnTo>
                        <a:pt x="46" y="581"/>
                      </a:lnTo>
                      <a:lnTo>
                        <a:pt x="47" y="587"/>
                      </a:lnTo>
                      <a:lnTo>
                        <a:pt x="48" y="594"/>
                      </a:lnTo>
                      <a:lnTo>
                        <a:pt x="48" y="600"/>
                      </a:lnTo>
                      <a:lnTo>
                        <a:pt x="49" y="607"/>
                      </a:lnTo>
                      <a:lnTo>
                        <a:pt x="50" y="613"/>
                      </a:lnTo>
                      <a:lnTo>
                        <a:pt x="50" y="619"/>
                      </a:lnTo>
                      <a:lnTo>
                        <a:pt x="51" y="626"/>
                      </a:lnTo>
                      <a:lnTo>
                        <a:pt x="52" y="633"/>
                      </a:lnTo>
                      <a:lnTo>
                        <a:pt x="53" y="639"/>
                      </a:lnTo>
                      <a:lnTo>
                        <a:pt x="53" y="645"/>
                      </a:lnTo>
                      <a:lnTo>
                        <a:pt x="54" y="652"/>
                      </a:lnTo>
                      <a:lnTo>
                        <a:pt x="55" y="658"/>
                      </a:lnTo>
                      <a:lnTo>
                        <a:pt x="55" y="665"/>
                      </a:lnTo>
                      <a:lnTo>
                        <a:pt x="56" y="671"/>
                      </a:lnTo>
                      <a:lnTo>
                        <a:pt x="57" y="678"/>
                      </a:lnTo>
                      <a:lnTo>
                        <a:pt x="58" y="684"/>
                      </a:lnTo>
                      <a:lnTo>
                        <a:pt x="58" y="690"/>
                      </a:lnTo>
                      <a:lnTo>
                        <a:pt x="59" y="697"/>
                      </a:lnTo>
                      <a:lnTo>
                        <a:pt x="60" y="704"/>
                      </a:lnTo>
                      <a:lnTo>
                        <a:pt x="61" y="710"/>
                      </a:lnTo>
                      <a:lnTo>
                        <a:pt x="62" y="716"/>
                      </a:lnTo>
                      <a:lnTo>
                        <a:pt x="62" y="723"/>
                      </a:lnTo>
                      <a:lnTo>
                        <a:pt x="63" y="729"/>
                      </a:lnTo>
                      <a:lnTo>
                        <a:pt x="64" y="736"/>
                      </a:lnTo>
                      <a:lnTo>
                        <a:pt x="65" y="742"/>
                      </a:lnTo>
                      <a:lnTo>
                        <a:pt x="65" y="749"/>
                      </a:lnTo>
                      <a:lnTo>
                        <a:pt x="66" y="755"/>
                      </a:lnTo>
                      <a:lnTo>
                        <a:pt x="67" y="762"/>
                      </a:lnTo>
                      <a:lnTo>
                        <a:pt x="68" y="768"/>
                      </a:lnTo>
                      <a:lnTo>
                        <a:pt x="69" y="775"/>
                      </a:lnTo>
                      <a:lnTo>
                        <a:pt x="69" y="781"/>
                      </a:lnTo>
                      <a:lnTo>
                        <a:pt x="70" y="787"/>
                      </a:lnTo>
                      <a:lnTo>
                        <a:pt x="71" y="794"/>
                      </a:lnTo>
                      <a:lnTo>
                        <a:pt x="72" y="801"/>
                      </a:lnTo>
                      <a:lnTo>
                        <a:pt x="73" y="807"/>
                      </a:lnTo>
                      <a:lnTo>
                        <a:pt x="74" y="813"/>
                      </a:lnTo>
                      <a:lnTo>
                        <a:pt x="75" y="820"/>
                      </a:lnTo>
                      <a:lnTo>
                        <a:pt x="76" y="826"/>
                      </a:lnTo>
                      <a:lnTo>
                        <a:pt x="76" y="833"/>
                      </a:lnTo>
                      <a:lnTo>
                        <a:pt x="77" y="839"/>
                      </a:lnTo>
                      <a:lnTo>
                        <a:pt x="78" y="845"/>
                      </a:lnTo>
                      <a:lnTo>
                        <a:pt x="79" y="852"/>
                      </a:lnTo>
                      <a:lnTo>
                        <a:pt x="80" y="858"/>
                      </a:lnTo>
                      <a:lnTo>
                        <a:pt x="81" y="865"/>
                      </a:lnTo>
                      <a:lnTo>
                        <a:pt x="82" y="871"/>
                      </a:lnTo>
                      <a:lnTo>
                        <a:pt x="83" y="878"/>
                      </a:lnTo>
                      <a:lnTo>
                        <a:pt x="84" y="884"/>
                      </a:lnTo>
                      <a:lnTo>
                        <a:pt x="85" y="891"/>
                      </a:lnTo>
                      <a:lnTo>
                        <a:pt x="86" y="897"/>
                      </a:lnTo>
                      <a:lnTo>
                        <a:pt x="87" y="904"/>
                      </a:lnTo>
                      <a:lnTo>
                        <a:pt x="88" y="910"/>
                      </a:lnTo>
                      <a:lnTo>
                        <a:pt x="89" y="916"/>
                      </a:lnTo>
                      <a:lnTo>
                        <a:pt x="90" y="923"/>
                      </a:lnTo>
                      <a:lnTo>
                        <a:pt x="91" y="930"/>
                      </a:lnTo>
                      <a:lnTo>
                        <a:pt x="92" y="936"/>
                      </a:lnTo>
                      <a:lnTo>
                        <a:pt x="93" y="942"/>
                      </a:lnTo>
                      <a:lnTo>
                        <a:pt x="94" y="949"/>
                      </a:lnTo>
                      <a:lnTo>
                        <a:pt x="95" y="955"/>
                      </a:lnTo>
                      <a:lnTo>
                        <a:pt x="96" y="962"/>
                      </a:lnTo>
                      <a:lnTo>
                        <a:pt x="97" y="968"/>
                      </a:lnTo>
                      <a:lnTo>
                        <a:pt x="98" y="975"/>
                      </a:lnTo>
                      <a:lnTo>
                        <a:pt x="99" y="981"/>
                      </a:lnTo>
                      <a:lnTo>
                        <a:pt x="100" y="988"/>
                      </a:lnTo>
                      <a:lnTo>
                        <a:pt x="101" y="994"/>
                      </a:lnTo>
                      <a:lnTo>
                        <a:pt x="102" y="1001"/>
                      </a:lnTo>
                      <a:lnTo>
                        <a:pt x="104" y="1007"/>
                      </a:lnTo>
                      <a:lnTo>
                        <a:pt x="104" y="1013"/>
                      </a:lnTo>
                      <a:lnTo>
                        <a:pt x="106" y="1020"/>
                      </a:lnTo>
                      <a:lnTo>
                        <a:pt x="107" y="1026"/>
                      </a:lnTo>
                      <a:lnTo>
                        <a:pt x="108" y="1033"/>
                      </a:lnTo>
                      <a:lnTo>
                        <a:pt x="109" y="1039"/>
                      </a:lnTo>
                      <a:lnTo>
                        <a:pt x="110" y="1046"/>
                      </a:lnTo>
                      <a:close/>
                    </a:path>
                  </a:pathLst>
                </a:custGeom>
                <a:solidFill>
                  <a:srgbClr val="C5C129"/>
                </a:solidFill>
                <a:ln w="12700">
                  <a:solidFill>
                    <a:srgbClr val="C5C12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26">
                  <a:extLst>
                    <a:ext uri="{FF2B5EF4-FFF2-40B4-BE49-F238E27FC236}">
                      <a16:creationId xmlns:a16="http://schemas.microsoft.com/office/drawing/2014/main" id="{FDD009C5-D87A-4940-9976-0ED8B0D3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216" y="0"/>
                  <a:ext cx="799969" cy="2835973"/>
                </a:xfrm>
                <a:custGeom>
                  <a:avLst/>
                  <a:gdLst>
                    <a:gd name="T0" fmla="*/ 23 w 521"/>
                    <a:gd name="T1" fmla="*/ 303 h 1847"/>
                    <a:gd name="T2" fmla="*/ 29 w 521"/>
                    <a:gd name="T3" fmla="*/ 368 h 1847"/>
                    <a:gd name="T4" fmla="*/ 34 w 521"/>
                    <a:gd name="T5" fmla="*/ 432 h 1847"/>
                    <a:gd name="T6" fmla="*/ 41 w 521"/>
                    <a:gd name="T7" fmla="*/ 497 h 1847"/>
                    <a:gd name="T8" fmla="*/ 47 w 521"/>
                    <a:gd name="T9" fmla="*/ 561 h 1847"/>
                    <a:gd name="T10" fmla="*/ 55 w 521"/>
                    <a:gd name="T11" fmla="*/ 626 h 1847"/>
                    <a:gd name="T12" fmla="*/ 62 w 521"/>
                    <a:gd name="T13" fmla="*/ 690 h 1847"/>
                    <a:gd name="T14" fmla="*/ 71 w 521"/>
                    <a:gd name="T15" fmla="*/ 755 h 1847"/>
                    <a:gd name="T16" fmla="*/ 79 w 521"/>
                    <a:gd name="T17" fmla="*/ 820 h 1847"/>
                    <a:gd name="T18" fmla="*/ 89 w 521"/>
                    <a:gd name="T19" fmla="*/ 884 h 1847"/>
                    <a:gd name="T20" fmla="*/ 99 w 521"/>
                    <a:gd name="T21" fmla="*/ 949 h 1847"/>
                    <a:gd name="T22" fmla="*/ 111 w 521"/>
                    <a:gd name="T23" fmla="*/ 1013 h 1847"/>
                    <a:gd name="T24" fmla="*/ 123 w 521"/>
                    <a:gd name="T25" fmla="*/ 1078 h 1847"/>
                    <a:gd name="T26" fmla="*/ 137 w 521"/>
                    <a:gd name="T27" fmla="*/ 1142 h 1847"/>
                    <a:gd name="T28" fmla="*/ 153 w 521"/>
                    <a:gd name="T29" fmla="*/ 1207 h 1847"/>
                    <a:gd name="T30" fmla="*/ 170 w 521"/>
                    <a:gd name="T31" fmla="*/ 1272 h 1847"/>
                    <a:gd name="T32" fmla="*/ 188 w 521"/>
                    <a:gd name="T33" fmla="*/ 1336 h 1847"/>
                    <a:gd name="T34" fmla="*/ 210 w 521"/>
                    <a:gd name="T35" fmla="*/ 1401 h 1847"/>
                    <a:gd name="T36" fmla="*/ 235 w 521"/>
                    <a:gd name="T37" fmla="*/ 1465 h 1847"/>
                    <a:gd name="T38" fmla="*/ 263 w 521"/>
                    <a:gd name="T39" fmla="*/ 1530 h 1847"/>
                    <a:gd name="T40" fmla="*/ 293 w 521"/>
                    <a:gd name="T41" fmla="*/ 1588 h 1847"/>
                    <a:gd name="T42" fmla="*/ 334 w 521"/>
                    <a:gd name="T43" fmla="*/ 1653 h 1847"/>
                    <a:gd name="T44" fmla="*/ 384 w 521"/>
                    <a:gd name="T45" fmla="*/ 1717 h 1847"/>
                    <a:gd name="T46" fmla="*/ 446 w 521"/>
                    <a:gd name="T47" fmla="*/ 1782 h 1847"/>
                    <a:gd name="T48" fmla="*/ 520 w 521"/>
                    <a:gd name="T49" fmla="*/ 1846 h 1847"/>
                    <a:gd name="T50" fmla="*/ 521 w 521"/>
                    <a:gd name="T51" fmla="*/ 1795 h 1847"/>
                    <a:gd name="T52" fmla="*/ 515 w 521"/>
                    <a:gd name="T53" fmla="*/ 1736 h 1847"/>
                    <a:gd name="T54" fmla="*/ 459 w 521"/>
                    <a:gd name="T55" fmla="*/ 1672 h 1847"/>
                    <a:gd name="T56" fmla="*/ 413 w 521"/>
                    <a:gd name="T57" fmla="*/ 1607 h 1847"/>
                    <a:gd name="T58" fmla="*/ 376 w 521"/>
                    <a:gd name="T59" fmla="*/ 1543 h 1847"/>
                    <a:gd name="T60" fmla="*/ 345 w 521"/>
                    <a:gd name="T61" fmla="*/ 1478 h 1847"/>
                    <a:gd name="T62" fmla="*/ 318 w 521"/>
                    <a:gd name="T63" fmla="*/ 1414 h 1847"/>
                    <a:gd name="T64" fmla="*/ 295 w 521"/>
                    <a:gd name="T65" fmla="*/ 1349 h 1847"/>
                    <a:gd name="T66" fmla="*/ 275 w 521"/>
                    <a:gd name="T67" fmla="*/ 1285 h 1847"/>
                    <a:gd name="T68" fmla="*/ 258 w 521"/>
                    <a:gd name="T69" fmla="*/ 1227 h 1847"/>
                    <a:gd name="T70" fmla="*/ 242 w 521"/>
                    <a:gd name="T71" fmla="*/ 1162 h 1847"/>
                    <a:gd name="T72" fmla="*/ 227 w 521"/>
                    <a:gd name="T73" fmla="*/ 1097 h 1847"/>
                    <a:gd name="T74" fmla="*/ 213 w 521"/>
                    <a:gd name="T75" fmla="*/ 1033 h 1847"/>
                    <a:gd name="T76" fmla="*/ 201 w 521"/>
                    <a:gd name="T77" fmla="*/ 968 h 1847"/>
                    <a:gd name="T78" fmla="*/ 189 w 521"/>
                    <a:gd name="T79" fmla="*/ 904 h 1847"/>
                    <a:gd name="T80" fmla="*/ 179 w 521"/>
                    <a:gd name="T81" fmla="*/ 839 h 1847"/>
                    <a:gd name="T82" fmla="*/ 170 w 521"/>
                    <a:gd name="T83" fmla="*/ 775 h 1847"/>
                    <a:gd name="T84" fmla="*/ 160 w 521"/>
                    <a:gd name="T85" fmla="*/ 710 h 1847"/>
                    <a:gd name="T86" fmla="*/ 152 w 521"/>
                    <a:gd name="T87" fmla="*/ 645 h 1847"/>
                    <a:gd name="T88" fmla="*/ 144 w 521"/>
                    <a:gd name="T89" fmla="*/ 581 h 1847"/>
                    <a:gd name="T90" fmla="*/ 137 w 521"/>
                    <a:gd name="T91" fmla="*/ 516 h 1847"/>
                    <a:gd name="T92" fmla="*/ 130 w 521"/>
                    <a:gd name="T93" fmla="*/ 452 h 1847"/>
                    <a:gd name="T94" fmla="*/ 124 w 521"/>
                    <a:gd name="T95" fmla="*/ 387 h 1847"/>
                    <a:gd name="T96" fmla="*/ 118 w 521"/>
                    <a:gd name="T97" fmla="*/ 323 h 1847"/>
                    <a:gd name="T98" fmla="*/ 113 w 521"/>
                    <a:gd name="T99" fmla="*/ 258 h 1847"/>
                    <a:gd name="T100" fmla="*/ 107 w 521"/>
                    <a:gd name="T101" fmla="*/ 193 h 1847"/>
                    <a:gd name="T102" fmla="*/ 102 w 521"/>
                    <a:gd name="T103" fmla="*/ 129 h 1847"/>
                    <a:gd name="T104" fmla="*/ 97 w 521"/>
                    <a:gd name="T105" fmla="*/ 64 h 1847"/>
                    <a:gd name="T106" fmla="*/ 93 w 521"/>
                    <a:gd name="T107" fmla="*/ 0 h 1847"/>
                    <a:gd name="T108" fmla="*/ 4 w 521"/>
                    <a:gd name="T109" fmla="*/ 52 h 1847"/>
                    <a:gd name="T110" fmla="*/ 8 w 521"/>
                    <a:gd name="T111" fmla="*/ 116 h 1847"/>
                    <a:gd name="T112" fmla="*/ 13 w 521"/>
                    <a:gd name="T113" fmla="*/ 181 h 1847"/>
                    <a:gd name="T114" fmla="*/ 18 w 521"/>
                    <a:gd name="T115" fmla="*/ 245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21" h="1847">
                      <a:moveTo>
                        <a:pt x="19" y="252"/>
                      </a:moveTo>
                      <a:lnTo>
                        <a:pt x="19" y="252"/>
                      </a:lnTo>
                      <a:lnTo>
                        <a:pt x="19" y="258"/>
                      </a:lnTo>
                      <a:lnTo>
                        <a:pt x="19" y="264"/>
                      </a:lnTo>
                      <a:lnTo>
                        <a:pt x="20" y="271"/>
                      </a:lnTo>
                      <a:lnTo>
                        <a:pt x="21" y="278"/>
                      </a:lnTo>
                      <a:lnTo>
                        <a:pt x="21" y="284"/>
                      </a:lnTo>
                      <a:lnTo>
                        <a:pt x="22" y="290"/>
                      </a:lnTo>
                      <a:lnTo>
                        <a:pt x="22" y="297"/>
                      </a:lnTo>
                      <a:lnTo>
                        <a:pt x="23" y="303"/>
                      </a:lnTo>
                      <a:lnTo>
                        <a:pt x="23" y="310"/>
                      </a:lnTo>
                      <a:lnTo>
                        <a:pt x="24" y="316"/>
                      </a:lnTo>
                      <a:lnTo>
                        <a:pt x="24" y="323"/>
                      </a:lnTo>
                      <a:lnTo>
                        <a:pt x="25" y="329"/>
                      </a:lnTo>
                      <a:lnTo>
                        <a:pt x="26" y="335"/>
                      </a:lnTo>
                      <a:lnTo>
                        <a:pt x="26" y="342"/>
                      </a:lnTo>
                      <a:lnTo>
                        <a:pt x="26" y="348"/>
                      </a:lnTo>
                      <a:lnTo>
                        <a:pt x="27" y="355"/>
                      </a:lnTo>
                      <a:lnTo>
                        <a:pt x="28" y="361"/>
                      </a:lnTo>
                      <a:lnTo>
                        <a:pt x="29" y="368"/>
                      </a:lnTo>
                      <a:lnTo>
                        <a:pt x="29" y="374"/>
                      </a:lnTo>
                      <a:lnTo>
                        <a:pt x="29" y="381"/>
                      </a:lnTo>
                      <a:lnTo>
                        <a:pt x="30" y="387"/>
                      </a:lnTo>
                      <a:lnTo>
                        <a:pt x="31" y="393"/>
                      </a:lnTo>
                      <a:lnTo>
                        <a:pt x="31" y="400"/>
                      </a:lnTo>
                      <a:lnTo>
                        <a:pt x="32" y="407"/>
                      </a:lnTo>
                      <a:lnTo>
                        <a:pt x="33" y="413"/>
                      </a:lnTo>
                      <a:lnTo>
                        <a:pt x="33" y="419"/>
                      </a:lnTo>
                      <a:lnTo>
                        <a:pt x="34" y="426"/>
                      </a:lnTo>
                      <a:lnTo>
                        <a:pt x="34" y="432"/>
                      </a:lnTo>
                      <a:lnTo>
                        <a:pt x="35" y="439"/>
                      </a:lnTo>
                      <a:lnTo>
                        <a:pt x="36" y="445"/>
                      </a:lnTo>
                      <a:lnTo>
                        <a:pt x="36" y="452"/>
                      </a:lnTo>
                      <a:lnTo>
                        <a:pt x="37" y="458"/>
                      </a:lnTo>
                      <a:lnTo>
                        <a:pt x="37" y="465"/>
                      </a:lnTo>
                      <a:lnTo>
                        <a:pt x="38" y="471"/>
                      </a:lnTo>
                      <a:lnTo>
                        <a:pt x="39" y="478"/>
                      </a:lnTo>
                      <a:lnTo>
                        <a:pt x="39" y="484"/>
                      </a:lnTo>
                      <a:lnTo>
                        <a:pt x="40" y="490"/>
                      </a:lnTo>
                      <a:lnTo>
                        <a:pt x="41" y="497"/>
                      </a:lnTo>
                      <a:lnTo>
                        <a:pt x="41" y="503"/>
                      </a:lnTo>
                      <a:lnTo>
                        <a:pt x="42" y="510"/>
                      </a:lnTo>
                      <a:lnTo>
                        <a:pt x="43" y="516"/>
                      </a:lnTo>
                      <a:lnTo>
                        <a:pt x="43" y="523"/>
                      </a:lnTo>
                      <a:lnTo>
                        <a:pt x="44" y="529"/>
                      </a:lnTo>
                      <a:lnTo>
                        <a:pt x="45" y="536"/>
                      </a:lnTo>
                      <a:lnTo>
                        <a:pt x="45" y="542"/>
                      </a:lnTo>
                      <a:lnTo>
                        <a:pt x="46" y="549"/>
                      </a:lnTo>
                      <a:lnTo>
                        <a:pt x="47" y="555"/>
                      </a:lnTo>
                      <a:lnTo>
                        <a:pt x="47" y="561"/>
                      </a:lnTo>
                      <a:lnTo>
                        <a:pt x="48" y="568"/>
                      </a:lnTo>
                      <a:lnTo>
                        <a:pt x="49" y="575"/>
                      </a:lnTo>
                      <a:lnTo>
                        <a:pt x="50" y="581"/>
                      </a:lnTo>
                      <a:lnTo>
                        <a:pt x="50" y="587"/>
                      </a:lnTo>
                      <a:lnTo>
                        <a:pt x="51" y="594"/>
                      </a:lnTo>
                      <a:lnTo>
                        <a:pt x="52" y="600"/>
                      </a:lnTo>
                      <a:lnTo>
                        <a:pt x="52" y="607"/>
                      </a:lnTo>
                      <a:lnTo>
                        <a:pt x="53" y="613"/>
                      </a:lnTo>
                      <a:lnTo>
                        <a:pt x="54" y="619"/>
                      </a:lnTo>
                      <a:lnTo>
                        <a:pt x="55" y="626"/>
                      </a:lnTo>
                      <a:lnTo>
                        <a:pt x="55" y="633"/>
                      </a:lnTo>
                      <a:lnTo>
                        <a:pt x="56" y="639"/>
                      </a:lnTo>
                      <a:lnTo>
                        <a:pt x="57" y="645"/>
                      </a:lnTo>
                      <a:lnTo>
                        <a:pt x="57" y="652"/>
                      </a:lnTo>
                      <a:lnTo>
                        <a:pt x="58" y="658"/>
                      </a:lnTo>
                      <a:lnTo>
                        <a:pt x="59" y="665"/>
                      </a:lnTo>
                      <a:lnTo>
                        <a:pt x="60" y="671"/>
                      </a:lnTo>
                      <a:lnTo>
                        <a:pt x="61" y="678"/>
                      </a:lnTo>
                      <a:lnTo>
                        <a:pt x="62" y="684"/>
                      </a:lnTo>
                      <a:lnTo>
                        <a:pt x="62" y="690"/>
                      </a:lnTo>
                      <a:lnTo>
                        <a:pt x="63" y="697"/>
                      </a:lnTo>
                      <a:lnTo>
                        <a:pt x="64" y="704"/>
                      </a:lnTo>
                      <a:lnTo>
                        <a:pt x="64" y="710"/>
                      </a:lnTo>
                      <a:lnTo>
                        <a:pt x="65" y="716"/>
                      </a:lnTo>
                      <a:lnTo>
                        <a:pt x="66" y="723"/>
                      </a:lnTo>
                      <a:lnTo>
                        <a:pt x="67" y="729"/>
                      </a:lnTo>
                      <a:lnTo>
                        <a:pt x="68" y="736"/>
                      </a:lnTo>
                      <a:lnTo>
                        <a:pt x="69" y="742"/>
                      </a:lnTo>
                      <a:lnTo>
                        <a:pt x="70" y="749"/>
                      </a:lnTo>
                      <a:lnTo>
                        <a:pt x="71" y="755"/>
                      </a:lnTo>
                      <a:lnTo>
                        <a:pt x="71" y="762"/>
                      </a:lnTo>
                      <a:lnTo>
                        <a:pt x="72" y="768"/>
                      </a:lnTo>
                      <a:lnTo>
                        <a:pt x="73" y="775"/>
                      </a:lnTo>
                      <a:lnTo>
                        <a:pt x="74" y="781"/>
                      </a:lnTo>
                      <a:lnTo>
                        <a:pt x="75" y="787"/>
                      </a:lnTo>
                      <a:lnTo>
                        <a:pt x="76" y="794"/>
                      </a:lnTo>
                      <a:lnTo>
                        <a:pt x="77" y="801"/>
                      </a:lnTo>
                      <a:lnTo>
                        <a:pt x="78" y="807"/>
                      </a:lnTo>
                      <a:lnTo>
                        <a:pt x="78" y="813"/>
                      </a:lnTo>
                      <a:lnTo>
                        <a:pt x="79" y="820"/>
                      </a:lnTo>
                      <a:lnTo>
                        <a:pt x="80" y="826"/>
                      </a:lnTo>
                      <a:lnTo>
                        <a:pt x="81" y="833"/>
                      </a:lnTo>
                      <a:lnTo>
                        <a:pt x="82" y="839"/>
                      </a:lnTo>
                      <a:lnTo>
                        <a:pt x="83" y="845"/>
                      </a:lnTo>
                      <a:lnTo>
                        <a:pt x="84" y="852"/>
                      </a:lnTo>
                      <a:lnTo>
                        <a:pt x="85" y="858"/>
                      </a:lnTo>
                      <a:lnTo>
                        <a:pt x="86" y="865"/>
                      </a:lnTo>
                      <a:lnTo>
                        <a:pt x="87" y="871"/>
                      </a:lnTo>
                      <a:lnTo>
                        <a:pt x="88" y="878"/>
                      </a:lnTo>
                      <a:lnTo>
                        <a:pt x="89" y="884"/>
                      </a:lnTo>
                      <a:lnTo>
                        <a:pt x="90" y="891"/>
                      </a:lnTo>
                      <a:lnTo>
                        <a:pt x="91" y="897"/>
                      </a:lnTo>
                      <a:lnTo>
                        <a:pt x="92" y="904"/>
                      </a:lnTo>
                      <a:lnTo>
                        <a:pt x="93" y="910"/>
                      </a:lnTo>
                      <a:lnTo>
                        <a:pt x="94" y="916"/>
                      </a:lnTo>
                      <a:lnTo>
                        <a:pt x="95" y="923"/>
                      </a:lnTo>
                      <a:lnTo>
                        <a:pt x="96" y="930"/>
                      </a:lnTo>
                      <a:lnTo>
                        <a:pt x="97" y="936"/>
                      </a:lnTo>
                      <a:lnTo>
                        <a:pt x="99" y="942"/>
                      </a:lnTo>
                      <a:lnTo>
                        <a:pt x="99" y="949"/>
                      </a:lnTo>
                      <a:lnTo>
                        <a:pt x="101" y="955"/>
                      </a:lnTo>
                      <a:lnTo>
                        <a:pt x="102" y="962"/>
                      </a:lnTo>
                      <a:lnTo>
                        <a:pt x="103" y="968"/>
                      </a:lnTo>
                      <a:lnTo>
                        <a:pt x="104" y="975"/>
                      </a:lnTo>
                      <a:lnTo>
                        <a:pt x="105" y="981"/>
                      </a:lnTo>
                      <a:lnTo>
                        <a:pt x="106" y="988"/>
                      </a:lnTo>
                      <a:lnTo>
                        <a:pt x="107" y="994"/>
                      </a:lnTo>
                      <a:lnTo>
                        <a:pt x="109" y="1001"/>
                      </a:lnTo>
                      <a:lnTo>
                        <a:pt x="110" y="1007"/>
                      </a:lnTo>
                      <a:lnTo>
                        <a:pt x="111" y="1013"/>
                      </a:lnTo>
                      <a:lnTo>
                        <a:pt x="112" y="1020"/>
                      </a:lnTo>
                      <a:lnTo>
                        <a:pt x="113" y="1026"/>
                      </a:lnTo>
                      <a:lnTo>
                        <a:pt x="115" y="1033"/>
                      </a:lnTo>
                      <a:lnTo>
                        <a:pt x="116" y="1039"/>
                      </a:lnTo>
                      <a:lnTo>
                        <a:pt x="117" y="1046"/>
                      </a:lnTo>
                      <a:lnTo>
                        <a:pt x="118" y="1052"/>
                      </a:lnTo>
                      <a:lnTo>
                        <a:pt x="120" y="1059"/>
                      </a:lnTo>
                      <a:lnTo>
                        <a:pt x="121" y="1065"/>
                      </a:lnTo>
                      <a:lnTo>
                        <a:pt x="122" y="1072"/>
                      </a:lnTo>
                      <a:lnTo>
                        <a:pt x="123" y="1078"/>
                      </a:lnTo>
                      <a:lnTo>
                        <a:pt x="125" y="1084"/>
                      </a:lnTo>
                      <a:lnTo>
                        <a:pt x="126" y="1091"/>
                      </a:lnTo>
                      <a:lnTo>
                        <a:pt x="127" y="1097"/>
                      </a:lnTo>
                      <a:lnTo>
                        <a:pt x="129" y="1104"/>
                      </a:lnTo>
                      <a:lnTo>
                        <a:pt x="130" y="1110"/>
                      </a:lnTo>
                      <a:lnTo>
                        <a:pt x="132" y="1117"/>
                      </a:lnTo>
                      <a:lnTo>
                        <a:pt x="133" y="1123"/>
                      </a:lnTo>
                      <a:lnTo>
                        <a:pt x="134" y="1130"/>
                      </a:lnTo>
                      <a:lnTo>
                        <a:pt x="136" y="1136"/>
                      </a:lnTo>
                      <a:lnTo>
                        <a:pt x="137" y="1142"/>
                      </a:lnTo>
                      <a:lnTo>
                        <a:pt x="139" y="1149"/>
                      </a:lnTo>
                      <a:lnTo>
                        <a:pt x="140" y="1156"/>
                      </a:lnTo>
                      <a:lnTo>
                        <a:pt x="141" y="1162"/>
                      </a:lnTo>
                      <a:lnTo>
                        <a:pt x="143" y="1168"/>
                      </a:lnTo>
                      <a:lnTo>
                        <a:pt x="145" y="1175"/>
                      </a:lnTo>
                      <a:lnTo>
                        <a:pt x="146" y="1181"/>
                      </a:lnTo>
                      <a:lnTo>
                        <a:pt x="148" y="1188"/>
                      </a:lnTo>
                      <a:lnTo>
                        <a:pt x="149" y="1194"/>
                      </a:lnTo>
                      <a:lnTo>
                        <a:pt x="151" y="1201"/>
                      </a:lnTo>
                      <a:lnTo>
                        <a:pt x="153" y="1207"/>
                      </a:lnTo>
                      <a:lnTo>
                        <a:pt x="154" y="1213"/>
                      </a:lnTo>
                      <a:lnTo>
                        <a:pt x="156" y="1220"/>
                      </a:lnTo>
                      <a:lnTo>
                        <a:pt x="158" y="1227"/>
                      </a:lnTo>
                      <a:lnTo>
                        <a:pt x="159" y="1233"/>
                      </a:lnTo>
                      <a:lnTo>
                        <a:pt x="161" y="1239"/>
                      </a:lnTo>
                      <a:lnTo>
                        <a:pt x="162" y="1246"/>
                      </a:lnTo>
                      <a:lnTo>
                        <a:pt x="164" y="1252"/>
                      </a:lnTo>
                      <a:lnTo>
                        <a:pt x="166" y="1259"/>
                      </a:lnTo>
                      <a:lnTo>
                        <a:pt x="168" y="1265"/>
                      </a:lnTo>
                      <a:lnTo>
                        <a:pt x="170" y="1272"/>
                      </a:lnTo>
                      <a:lnTo>
                        <a:pt x="172" y="1278"/>
                      </a:lnTo>
                      <a:lnTo>
                        <a:pt x="173" y="1285"/>
                      </a:lnTo>
                      <a:lnTo>
                        <a:pt x="175" y="1291"/>
                      </a:lnTo>
                      <a:lnTo>
                        <a:pt x="177" y="1298"/>
                      </a:lnTo>
                      <a:lnTo>
                        <a:pt x="179" y="1304"/>
                      </a:lnTo>
                      <a:lnTo>
                        <a:pt x="181" y="1310"/>
                      </a:lnTo>
                      <a:lnTo>
                        <a:pt x="183" y="1317"/>
                      </a:lnTo>
                      <a:lnTo>
                        <a:pt x="185" y="1324"/>
                      </a:lnTo>
                      <a:lnTo>
                        <a:pt x="186" y="1330"/>
                      </a:lnTo>
                      <a:lnTo>
                        <a:pt x="188" y="1336"/>
                      </a:lnTo>
                      <a:lnTo>
                        <a:pt x="191" y="1343"/>
                      </a:lnTo>
                      <a:lnTo>
                        <a:pt x="193" y="1349"/>
                      </a:lnTo>
                      <a:lnTo>
                        <a:pt x="195" y="1356"/>
                      </a:lnTo>
                      <a:lnTo>
                        <a:pt x="197" y="1362"/>
                      </a:lnTo>
                      <a:lnTo>
                        <a:pt x="199" y="1368"/>
                      </a:lnTo>
                      <a:lnTo>
                        <a:pt x="201" y="1375"/>
                      </a:lnTo>
                      <a:lnTo>
                        <a:pt x="203" y="1381"/>
                      </a:lnTo>
                      <a:lnTo>
                        <a:pt x="205" y="1388"/>
                      </a:lnTo>
                      <a:lnTo>
                        <a:pt x="208" y="1394"/>
                      </a:lnTo>
                      <a:lnTo>
                        <a:pt x="210" y="1401"/>
                      </a:lnTo>
                      <a:lnTo>
                        <a:pt x="212" y="1407"/>
                      </a:lnTo>
                      <a:lnTo>
                        <a:pt x="214" y="1414"/>
                      </a:lnTo>
                      <a:lnTo>
                        <a:pt x="217" y="1420"/>
                      </a:lnTo>
                      <a:lnTo>
                        <a:pt x="219" y="1427"/>
                      </a:lnTo>
                      <a:lnTo>
                        <a:pt x="222" y="1433"/>
                      </a:lnTo>
                      <a:lnTo>
                        <a:pt x="224" y="1439"/>
                      </a:lnTo>
                      <a:lnTo>
                        <a:pt x="227" y="1446"/>
                      </a:lnTo>
                      <a:lnTo>
                        <a:pt x="229" y="1453"/>
                      </a:lnTo>
                      <a:lnTo>
                        <a:pt x="232" y="1459"/>
                      </a:lnTo>
                      <a:lnTo>
                        <a:pt x="235" y="1465"/>
                      </a:lnTo>
                      <a:lnTo>
                        <a:pt x="237" y="1472"/>
                      </a:lnTo>
                      <a:lnTo>
                        <a:pt x="240" y="1478"/>
                      </a:lnTo>
                      <a:lnTo>
                        <a:pt x="243" y="1485"/>
                      </a:lnTo>
                      <a:lnTo>
                        <a:pt x="245" y="1491"/>
                      </a:lnTo>
                      <a:lnTo>
                        <a:pt x="248" y="1498"/>
                      </a:lnTo>
                      <a:lnTo>
                        <a:pt x="251" y="1504"/>
                      </a:lnTo>
                      <a:lnTo>
                        <a:pt x="254" y="1511"/>
                      </a:lnTo>
                      <a:lnTo>
                        <a:pt x="257" y="1517"/>
                      </a:lnTo>
                      <a:lnTo>
                        <a:pt x="260" y="1524"/>
                      </a:lnTo>
                      <a:lnTo>
                        <a:pt x="263" y="1530"/>
                      </a:lnTo>
                      <a:lnTo>
                        <a:pt x="266" y="1536"/>
                      </a:lnTo>
                      <a:lnTo>
                        <a:pt x="269" y="1543"/>
                      </a:lnTo>
                      <a:lnTo>
                        <a:pt x="270" y="1544"/>
                      </a:lnTo>
                      <a:lnTo>
                        <a:pt x="273" y="1549"/>
                      </a:lnTo>
                      <a:lnTo>
                        <a:pt x="276" y="1556"/>
                      </a:lnTo>
                      <a:lnTo>
                        <a:pt x="279" y="1562"/>
                      </a:lnTo>
                      <a:lnTo>
                        <a:pt x="282" y="1568"/>
                      </a:lnTo>
                      <a:lnTo>
                        <a:pt x="286" y="1575"/>
                      </a:lnTo>
                      <a:lnTo>
                        <a:pt x="289" y="1582"/>
                      </a:lnTo>
                      <a:lnTo>
                        <a:pt x="293" y="1588"/>
                      </a:lnTo>
                      <a:lnTo>
                        <a:pt x="297" y="1594"/>
                      </a:lnTo>
                      <a:lnTo>
                        <a:pt x="301" y="1601"/>
                      </a:lnTo>
                      <a:lnTo>
                        <a:pt x="304" y="1607"/>
                      </a:lnTo>
                      <a:lnTo>
                        <a:pt x="308" y="1614"/>
                      </a:lnTo>
                      <a:lnTo>
                        <a:pt x="312" y="1620"/>
                      </a:lnTo>
                      <a:lnTo>
                        <a:pt x="316" y="1627"/>
                      </a:lnTo>
                      <a:lnTo>
                        <a:pt x="320" y="1633"/>
                      </a:lnTo>
                      <a:lnTo>
                        <a:pt x="325" y="1640"/>
                      </a:lnTo>
                      <a:lnTo>
                        <a:pt x="329" y="1646"/>
                      </a:lnTo>
                      <a:lnTo>
                        <a:pt x="334" y="1653"/>
                      </a:lnTo>
                      <a:lnTo>
                        <a:pt x="338" y="1659"/>
                      </a:lnTo>
                      <a:lnTo>
                        <a:pt x="343" y="1665"/>
                      </a:lnTo>
                      <a:lnTo>
                        <a:pt x="348" y="1672"/>
                      </a:lnTo>
                      <a:lnTo>
                        <a:pt x="352" y="1679"/>
                      </a:lnTo>
                      <a:lnTo>
                        <a:pt x="357" y="1685"/>
                      </a:lnTo>
                      <a:lnTo>
                        <a:pt x="363" y="1691"/>
                      </a:lnTo>
                      <a:lnTo>
                        <a:pt x="368" y="1698"/>
                      </a:lnTo>
                      <a:lnTo>
                        <a:pt x="373" y="1704"/>
                      </a:lnTo>
                      <a:lnTo>
                        <a:pt x="378" y="1711"/>
                      </a:lnTo>
                      <a:lnTo>
                        <a:pt x="384" y="1717"/>
                      </a:lnTo>
                      <a:lnTo>
                        <a:pt x="390" y="1724"/>
                      </a:lnTo>
                      <a:lnTo>
                        <a:pt x="395" y="1730"/>
                      </a:lnTo>
                      <a:lnTo>
                        <a:pt x="402" y="1736"/>
                      </a:lnTo>
                      <a:lnTo>
                        <a:pt x="407" y="1743"/>
                      </a:lnTo>
                      <a:lnTo>
                        <a:pt x="413" y="1750"/>
                      </a:lnTo>
                      <a:lnTo>
                        <a:pt x="420" y="1756"/>
                      </a:lnTo>
                      <a:lnTo>
                        <a:pt x="426" y="1762"/>
                      </a:lnTo>
                      <a:lnTo>
                        <a:pt x="432" y="1769"/>
                      </a:lnTo>
                      <a:lnTo>
                        <a:pt x="439" y="1775"/>
                      </a:lnTo>
                      <a:lnTo>
                        <a:pt x="446" y="1782"/>
                      </a:lnTo>
                      <a:lnTo>
                        <a:pt x="453" y="1788"/>
                      </a:lnTo>
                      <a:lnTo>
                        <a:pt x="460" y="1795"/>
                      </a:lnTo>
                      <a:lnTo>
                        <a:pt x="467" y="1801"/>
                      </a:lnTo>
                      <a:lnTo>
                        <a:pt x="474" y="1808"/>
                      </a:lnTo>
                      <a:lnTo>
                        <a:pt x="481" y="1814"/>
                      </a:lnTo>
                      <a:lnTo>
                        <a:pt x="488" y="1820"/>
                      </a:lnTo>
                      <a:lnTo>
                        <a:pt x="496" y="1827"/>
                      </a:lnTo>
                      <a:lnTo>
                        <a:pt x="504" y="1833"/>
                      </a:lnTo>
                      <a:lnTo>
                        <a:pt x="512" y="1840"/>
                      </a:lnTo>
                      <a:lnTo>
                        <a:pt x="520" y="1846"/>
                      </a:lnTo>
                      <a:lnTo>
                        <a:pt x="521" y="1847"/>
                      </a:lnTo>
                      <a:lnTo>
                        <a:pt x="521" y="1846"/>
                      </a:lnTo>
                      <a:lnTo>
                        <a:pt x="521" y="1840"/>
                      </a:lnTo>
                      <a:lnTo>
                        <a:pt x="521" y="1833"/>
                      </a:lnTo>
                      <a:lnTo>
                        <a:pt x="521" y="1827"/>
                      </a:lnTo>
                      <a:lnTo>
                        <a:pt x="521" y="1820"/>
                      </a:lnTo>
                      <a:lnTo>
                        <a:pt x="521" y="1814"/>
                      </a:lnTo>
                      <a:lnTo>
                        <a:pt x="521" y="1808"/>
                      </a:lnTo>
                      <a:lnTo>
                        <a:pt x="521" y="1801"/>
                      </a:lnTo>
                      <a:lnTo>
                        <a:pt x="521" y="1795"/>
                      </a:lnTo>
                      <a:lnTo>
                        <a:pt x="521" y="1788"/>
                      </a:lnTo>
                      <a:lnTo>
                        <a:pt x="521" y="1782"/>
                      </a:lnTo>
                      <a:lnTo>
                        <a:pt x="521" y="1775"/>
                      </a:lnTo>
                      <a:lnTo>
                        <a:pt x="521" y="1769"/>
                      </a:lnTo>
                      <a:lnTo>
                        <a:pt x="521" y="1762"/>
                      </a:lnTo>
                      <a:lnTo>
                        <a:pt x="521" y="1756"/>
                      </a:lnTo>
                      <a:lnTo>
                        <a:pt x="521" y="1750"/>
                      </a:lnTo>
                      <a:lnTo>
                        <a:pt x="521" y="1743"/>
                      </a:lnTo>
                      <a:lnTo>
                        <a:pt x="521" y="1743"/>
                      </a:lnTo>
                      <a:lnTo>
                        <a:pt x="515" y="1736"/>
                      </a:lnTo>
                      <a:lnTo>
                        <a:pt x="509" y="1730"/>
                      </a:lnTo>
                      <a:lnTo>
                        <a:pt x="503" y="1724"/>
                      </a:lnTo>
                      <a:lnTo>
                        <a:pt x="497" y="1717"/>
                      </a:lnTo>
                      <a:lnTo>
                        <a:pt x="491" y="1711"/>
                      </a:lnTo>
                      <a:lnTo>
                        <a:pt x="486" y="1704"/>
                      </a:lnTo>
                      <a:lnTo>
                        <a:pt x="480" y="1698"/>
                      </a:lnTo>
                      <a:lnTo>
                        <a:pt x="474" y="1691"/>
                      </a:lnTo>
                      <a:lnTo>
                        <a:pt x="469" y="1685"/>
                      </a:lnTo>
                      <a:lnTo>
                        <a:pt x="464" y="1679"/>
                      </a:lnTo>
                      <a:lnTo>
                        <a:pt x="459" y="1672"/>
                      </a:lnTo>
                      <a:lnTo>
                        <a:pt x="453" y="1665"/>
                      </a:lnTo>
                      <a:lnTo>
                        <a:pt x="448" y="1659"/>
                      </a:lnTo>
                      <a:lnTo>
                        <a:pt x="444" y="1653"/>
                      </a:lnTo>
                      <a:lnTo>
                        <a:pt x="439" y="1646"/>
                      </a:lnTo>
                      <a:lnTo>
                        <a:pt x="434" y="1640"/>
                      </a:lnTo>
                      <a:lnTo>
                        <a:pt x="430" y="1633"/>
                      </a:lnTo>
                      <a:lnTo>
                        <a:pt x="425" y="1627"/>
                      </a:lnTo>
                      <a:lnTo>
                        <a:pt x="421" y="1620"/>
                      </a:lnTo>
                      <a:lnTo>
                        <a:pt x="417" y="1614"/>
                      </a:lnTo>
                      <a:lnTo>
                        <a:pt x="413" y="1607"/>
                      </a:lnTo>
                      <a:lnTo>
                        <a:pt x="409" y="1601"/>
                      </a:lnTo>
                      <a:lnTo>
                        <a:pt x="405" y="1594"/>
                      </a:lnTo>
                      <a:lnTo>
                        <a:pt x="401" y="1588"/>
                      </a:lnTo>
                      <a:lnTo>
                        <a:pt x="397" y="1582"/>
                      </a:lnTo>
                      <a:lnTo>
                        <a:pt x="394" y="1575"/>
                      </a:lnTo>
                      <a:lnTo>
                        <a:pt x="390" y="1568"/>
                      </a:lnTo>
                      <a:lnTo>
                        <a:pt x="387" y="1562"/>
                      </a:lnTo>
                      <a:lnTo>
                        <a:pt x="383" y="1556"/>
                      </a:lnTo>
                      <a:lnTo>
                        <a:pt x="380" y="1549"/>
                      </a:lnTo>
                      <a:lnTo>
                        <a:pt x="376" y="1543"/>
                      </a:lnTo>
                      <a:lnTo>
                        <a:pt x="373" y="1536"/>
                      </a:lnTo>
                      <a:lnTo>
                        <a:pt x="369" y="1530"/>
                      </a:lnTo>
                      <a:lnTo>
                        <a:pt x="366" y="1524"/>
                      </a:lnTo>
                      <a:lnTo>
                        <a:pt x="363" y="1517"/>
                      </a:lnTo>
                      <a:lnTo>
                        <a:pt x="360" y="1511"/>
                      </a:lnTo>
                      <a:lnTo>
                        <a:pt x="357" y="1504"/>
                      </a:lnTo>
                      <a:lnTo>
                        <a:pt x="354" y="1498"/>
                      </a:lnTo>
                      <a:lnTo>
                        <a:pt x="351" y="1491"/>
                      </a:lnTo>
                      <a:lnTo>
                        <a:pt x="348" y="1485"/>
                      </a:lnTo>
                      <a:lnTo>
                        <a:pt x="345" y="1478"/>
                      </a:lnTo>
                      <a:lnTo>
                        <a:pt x="342" y="1472"/>
                      </a:lnTo>
                      <a:lnTo>
                        <a:pt x="339" y="1465"/>
                      </a:lnTo>
                      <a:lnTo>
                        <a:pt x="337" y="1459"/>
                      </a:lnTo>
                      <a:lnTo>
                        <a:pt x="334" y="1453"/>
                      </a:lnTo>
                      <a:lnTo>
                        <a:pt x="331" y="1446"/>
                      </a:lnTo>
                      <a:lnTo>
                        <a:pt x="329" y="1439"/>
                      </a:lnTo>
                      <a:lnTo>
                        <a:pt x="326" y="1433"/>
                      </a:lnTo>
                      <a:lnTo>
                        <a:pt x="324" y="1427"/>
                      </a:lnTo>
                      <a:lnTo>
                        <a:pt x="321" y="1420"/>
                      </a:lnTo>
                      <a:lnTo>
                        <a:pt x="318" y="1414"/>
                      </a:lnTo>
                      <a:lnTo>
                        <a:pt x="316" y="1407"/>
                      </a:lnTo>
                      <a:lnTo>
                        <a:pt x="314" y="1401"/>
                      </a:lnTo>
                      <a:lnTo>
                        <a:pt x="311" y="1394"/>
                      </a:lnTo>
                      <a:lnTo>
                        <a:pt x="309" y="1388"/>
                      </a:lnTo>
                      <a:lnTo>
                        <a:pt x="306" y="1381"/>
                      </a:lnTo>
                      <a:lnTo>
                        <a:pt x="304" y="1375"/>
                      </a:lnTo>
                      <a:lnTo>
                        <a:pt x="302" y="1368"/>
                      </a:lnTo>
                      <a:lnTo>
                        <a:pt x="300" y="1362"/>
                      </a:lnTo>
                      <a:lnTo>
                        <a:pt x="297" y="1356"/>
                      </a:lnTo>
                      <a:lnTo>
                        <a:pt x="295" y="1349"/>
                      </a:lnTo>
                      <a:lnTo>
                        <a:pt x="293" y="1343"/>
                      </a:lnTo>
                      <a:lnTo>
                        <a:pt x="291" y="1336"/>
                      </a:lnTo>
                      <a:lnTo>
                        <a:pt x="289" y="1330"/>
                      </a:lnTo>
                      <a:lnTo>
                        <a:pt x="287" y="1324"/>
                      </a:lnTo>
                      <a:lnTo>
                        <a:pt x="285" y="1317"/>
                      </a:lnTo>
                      <a:lnTo>
                        <a:pt x="283" y="1310"/>
                      </a:lnTo>
                      <a:lnTo>
                        <a:pt x="281" y="1304"/>
                      </a:lnTo>
                      <a:lnTo>
                        <a:pt x="279" y="1298"/>
                      </a:lnTo>
                      <a:lnTo>
                        <a:pt x="277" y="1291"/>
                      </a:lnTo>
                      <a:lnTo>
                        <a:pt x="275" y="1285"/>
                      </a:lnTo>
                      <a:lnTo>
                        <a:pt x="273" y="1278"/>
                      </a:lnTo>
                      <a:lnTo>
                        <a:pt x="271" y="1272"/>
                      </a:lnTo>
                      <a:lnTo>
                        <a:pt x="270" y="1268"/>
                      </a:lnTo>
                      <a:lnTo>
                        <a:pt x="269" y="1265"/>
                      </a:lnTo>
                      <a:lnTo>
                        <a:pt x="267" y="1259"/>
                      </a:lnTo>
                      <a:lnTo>
                        <a:pt x="266" y="1252"/>
                      </a:lnTo>
                      <a:lnTo>
                        <a:pt x="263" y="1246"/>
                      </a:lnTo>
                      <a:lnTo>
                        <a:pt x="262" y="1239"/>
                      </a:lnTo>
                      <a:lnTo>
                        <a:pt x="260" y="1233"/>
                      </a:lnTo>
                      <a:lnTo>
                        <a:pt x="258" y="1227"/>
                      </a:lnTo>
                      <a:lnTo>
                        <a:pt x="256" y="1220"/>
                      </a:lnTo>
                      <a:lnTo>
                        <a:pt x="255" y="1213"/>
                      </a:lnTo>
                      <a:lnTo>
                        <a:pt x="253" y="1207"/>
                      </a:lnTo>
                      <a:lnTo>
                        <a:pt x="252" y="1201"/>
                      </a:lnTo>
                      <a:lnTo>
                        <a:pt x="250" y="1194"/>
                      </a:lnTo>
                      <a:lnTo>
                        <a:pt x="248" y="1188"/>
                      </a:lnTo>
                      <a:lnTo>
                        <a:pt x="247" y="1181"/>
                      </a:lnTo>
                      <a:lnTo>
                        <a:pt x="245" y="1175"/>
                      </a:lnTo>
                      <a:lnTo>
                        <a:pt x="243" y="1168"/>
                      </a:lnTo>
                      <a:lnTo>
                        <a:pt x="242" y="1162"/>
                      </a:lnTo>
                      <a:lnTo>
                        <a:pt x="240" y="1156"/>
                      </a:lnTo>
                      <a:lnTo>
                        <a:pt x="238" y="1149"/>
                      </a:lnTo>
                      <a:lnTo>
                        <a:pt x="237" y="1142"/>
                      </a:lnTo>
                      <a:lnTo>
                        <a:pt x="235" y="1136"/>
                      </a:lnTo>
                      <a:lnTo>
                        <a:pt x="234" y="1130"/>
                      </a:lnTo>
                      <a:lnTo>
                        <a:pt x="233" y="1123"/>
                      </a:lnTo>
                      <a:lnTo>
                        <a:pt x="231" y="1117"/>
                      </a:lnTo>
                      <a:lnTo>
                        <a:pt x="230" y="1110"/>
                      </a:lnTo>
                      <a:lnTo>
                        <a:pt x="228" y="1104"/>
                      </a:lnTo>
                      <a:lnTo>
                        <a:pt x="227" y="1097"/>
                      </a:lnTo>
                      <a:lnTo>
                        <a:pt x="225" y="1091"/>
                      </a:lnTo>
                      <a:lnTo>
                        <a:pt x="224" y="1084"/>
                      </a:lnTo>
                      <a:lnTo>
                        <a:pt x="222" y="1078"/>
                      </a:lnTo>
                      <a:lnTo>
                        <a:pt x="221" y="1072"/>
                      </a:lnTo>
                      <a:lnTo>
                        <a:pt x="220" y="1065"/>
                      </a:lnTo>
                      <a:lnTo>
                        <a:pt x="219" y="1059"/>
                      </a:lnTo>
                      <a:lnTo>
                        <a:pt x="217" y="1052"/>
                      </a:lnTo>
                      <a:lnTo>
                        <a:pt x="216" y="1046"/>
                      </a:lnTo>
                      <a:lnTo>
                        <a:pt x="214" y="1039"/>
                      </a:lnTo>
                      <a:lnTo>
                        <a:pt x="213" y="1033"/>
                      </a:lnTo>
                      <a:lnTo>
                        <a:pt x="212" y="1026"/>
                      </a:lnTo>
                      <a:lnTo>
                        <a:pt x="211" y="1020"/>
                      </a:lnTo>
                      <a:lnTo>
                        <a:pt x="209" y="1013"/>
                      </a:lnTo>
                      <a:lnTo>
                        <a:pt x="208" y="1007"/>
                      </a:lnTo>
                      <a:lnTo>
                        <a:pt x="207" y="1001"/>
                      </a:lnTo>
                      <a:lnTo>
                        <a:pt x="206" y="994"/>
                      </a:lnTo>
                      <a:lnTo>
                        <a:pt x="205" y="988"/>
                      </a:lnTo>
                      <a:lnTo>
                        <a:pt x="203" y="981"/>
                      </a:lnTo>
                      <a:lnTo>
                        <a:pt x="202" y="975"/>
                      </a:lnTo>
                      <a:lnTo>
                        <a:pt x="201" y="968"/>
                      </a:lnTo>
                      <a:lnTo>
                        <a:pt x="200" y="962"/>
                      </a:lnTo>
                      <a:lnTo>
                        <a:pt x="198" y="955"/>
                      </a:lnTo>
                      <a:lnTo>
                        <a:pt x="197" y="949"/>
                      </a:lnTo>
                      <a:lnTo>
                        <a:pt x="196" y="942"/>
                      </a:lnTo>
                      <a:lnTo>
                        <a:pt x="195" y="936"/>
                      </a:lnTo>
                      <a:lnTo>
                        <a:pt x="194" y="930"/>
                      </a:lnTo>
                      <a:lnTo>
                        <a:pt x="193" y="923"/>
                      </a:lnTo>
                      <a:lnTo>
                        <a:pt x="192" y="916"/>
                      </a:lnTo>
                      <a:lnTo>
                        <a:pt x="191" y="910"/>
                      </a:lnTo>
                      <a:lnTo>
                        <a:pt x="189" y="904"/>
                      </a:lnTo>
                      <a:lnTo>
                        <a:pt x="188" y="897"/>
                      </a:lnTo>
                      <a:lnTo>
                        <a:pt x="187" y="891"/>
                      </a:lnTo>
                      <a:lnTo>
                        <a:pt x="186" y="884"/>
                      </a:lnTo>
                      <a:lnTo>
                        <a:pt x="185" y="878"/>
                      </a:lnTo>
                      <a:lnTo>
                        <a:pt x="184" y="871"/>
                      </a:lnTo>
                      <a:lnTo>
                        <a:pt x="183" y="865"/>
                      </a:lnTo>
                      <a:lnTo>
                        <a:pt x="182" y="858"/>
                      </a:lnTo>
                      <a:lnTo>
                        <a:pt x="181" y="852"/>
                      </a:lnTo>
                      <a:lnTo>
                        <a:pt x="180" y="845"/>
                      </a:lnTo>
                      <a:lnTo>
                        <a:pt x="179" y="839"/>
                      </a:lnTo>
                      <a:lnTo>
                        <a:pt x="178" y="833"/>
                      </a:lnTo>
                      <a:lnTo>
                        <a:pt x="177" y="826"/>
                      </a:lnTo>
                      <a:lnTo>
                        <a:pt x="176" y="820"/>
                      </a:lnTo>
                      <a:lnTo>
                        <a:pt x="175" y="813"/>
                      </a:lnTo>
                      <a:lnTo>
                        <a:pt x="174" y="807"/>
                      </a:lnTo>
                      <a:lnTo>
                        <a:pt x="173" y="801"/>
                      </a:lnTo>
                      <a:lnTo>
                        <a:pt x="172" y="794"/>
                      </a:lnTo>
                      <a:lnTo>
                        <a:pt x="171" y="787"/>
                      </a:lnTo>
                      <a:lnTo>
                        <a:pt x="170" y="781"/>
                      </a:lnTo>
                      <a:lnTo>
                        <a:pt x="170" y="775"/>
                      </a:lnTo>
                      <a:lnTo>
                        <a:pt x="168" y="768"/>
                      </a:lnTo>
                      <a:lnTo>
                        <a:pt x="167" y="762"/>
                      </a:lnTo>
                      <a:lnTo>
                        <a:pt x="167" y="755"/>
                      </a:lnTo>
                      <a:lnTo>
                        <a:pt x="166" y="749"/>
                      </a:lnTo>
                      <a:lnTo>
                        <a:pt x="165" y="742"/>
                      </a:lnTo>
                      <a:lnTo>
                        <a:pt x="164" y="736"/>
                      </a:lnTo>
                      <a:lnTo>
                        <a:pt x="163" y="729"/>
                      </a:lnTo>
                      <a:lnTo>
                        <a:pt x="162" y="723"/>
                      </a:lnTo>
                      <a:lnTo>
                        <a:pt x="161" y="716"/>
                      </a:lnTo>
                      <a:lnTo>
                        <a:pt x="160" y="710"/>
                      </a:lnTo>
                      <a:lnTo>
                        <a:pt x="160" y="704"/>
                      </a:lnTo>
                      <a:lnTo>
                        <a:pt x="159" y="697"/>
                      </a:lnTo>
                      <a:lnTo>
                        <a:pt x="158" y="690"/>
                      </a:lnTo>
                      <a:lnTo>
                        <a:pt x="157" y="684"/>
                      </a:lnTo>
                      <a:lnTo>
                        <a:pt x="156" y="678"/>
                      </a:lnTo>
                      <a:lnTo>
                        <a:pt x="155" y="671"/>
                      </a:lnTo>
                      <a:lnTo>
                        <a:pt x="155" y="665"/>
                      </a:lnTo>
                      <a:lnTo>
                        <a:pt x="154" y="658"/>
                      </a:lnTo>
                      <a:lnTo>
                        <a:pt x="153" y="652"/>
                      </a:lnTo>
                      <a:lnTo>
                        <a:pt x="152" y="645"/>
                      </a:lnTo>
                      <a:lnTo>
                        <a:pt x="151" y="639"/>
                      </a:lnTo>
                      <a:lnTo>
                        <a:pt x="151" y="633"/>
                      </a:lnTo>
                      <a:lnTo>
                        <a:pt x="150" y="626"/>
                      </a:lnTo>
                      <a:lnTo>
                        <a:pt x="149" y="619"/>
                      </a:lnTo>
                      <a:lnTo>
                        <a:pt x="148" y="613"/>
                      </a:lnTo>
                      <a:lnTo>
                        <a:pt x="148" y="607"/>
                      </a:lnTo>
                      <a:lnTo>
                        <a:pt x="147" y="600"/>
                      </a:lnTo>
                      <a:lnTo>
                        <a:pt x="146" y="594"/>
                      </a:lnTo>
                      <a:lnTo>
                        <a:pt x="145" y="587"/>
                      </a:lnTo>
                      <a:lnTo>
                        <a:pt x="144" y="581"/>
                      </a:lnTo>
                      <a:lnTo>
                        <a:pt x="144" y="575"/>
                      </a:lnTo>
                      <a:lnTo>
                        <a:pt x="143" y="568"/>
                      </a:lnTo>
                      <a:lnTo>
                        <a:pt x="142" y="561"/>
                      </a:lnTo>
                      <a:lnTo>
                        <a:pt x="141" y="555"/>
                      </a:lnTo>
                      <a:lnTo>
                        <a:pt x="141" y="549"/>
                      </a:lnTo>
                      <a:lnTo>
                        <a:pt x="140" y="542"/>
                      </a:lnTo>
                      <a:lnTo>
                        <a:pt x="139" y="536"/>
                      </a:lnTo>
                      <a:lnTo>
                        <a:pt x="139" y="529"/>
                      </a:lnTo>
                      <a:lnTo>
                        <a:pt x="138" y="523"/>
                      </a:lnTo>
                      <a:lnTo>
                        <a:pt x="137" y="516"/>
                      </a:lnTo>
                      <a:lnTo>
                        <a:pt x="137" y="510"/>
                      </a:lnTo>
                      <a:lnTo>
                        <a:pt x="136" y="503"/>
                      </a:lnTo>
                      <a:lnTo>
                        <a:pt x="135" y="497"/>
                      </a:lnTo>
                      <a:lnTo>
                        <a:pt x="134" y="490"/>
                      </a:lnTo>
                      <a:lnTo>
                        <a:pt x="134" y="484"/>
                      </a:lnTo>
                      <a:lnTo>
                        <a:pt x="133" y="478"/>
                      </a:lnTo>
                      <a:lnTo>
                        <a:pt x="132" y="471"/>
                      </a:lnTo>
                      <a:lnTo>
                        <a:pt x="132" y="465"/>
                      </a:lnTo>
                      <a:lnTo>
                        <a:pt x="131" y="458"/>
                      </a:lnTo>
                      <a:lnTo>
                        <a:pt x="130" y="452"/>
                      </a:lnTo>
                      <a:lnTo>
                        <a:pt x="130" y="445"/>
                      </a:lnTo>
                      <a:lnTo>
                        <a:pt x="129" y="439"/>
                      </a:lnTo>
                      <a:lnTo>
                        <a:pt x="129" y="432"/>
                      </a:lnTo>
                      <a:lnTo>
                        <a:pt x="128" y="426"/>
                      </a:lnTo>
                      <a:lnTo>
                        <a:pt x="127" y="419"/>
                      </a:lnTo>
                      <a:lnTo>
                        <a:pt x="127" y="413"/>
                      </a:lnTo>
                      <a:lnTo>
                        <a:pt x="126" y="407"/>
                      </a:lnTo>
                      <a:lnTo>
                        <a:pt x="125" y="400"/>
                      </a:lnTo>
                      <a:lnTo>
                        <a:pt x="125" y="393"/>
                      </a:lnTo>
                      <a:lnTo>
                        <a:pt x="124" y="387"/>
                      </a:lnTo>
                      <a:lnTo>
                        <a:pt x="123" y="381"/>
                      </a:lnTo>
                      <a:lnTo>
                        <a:pt x="123" y="374"/>
                      </a:lnTo>
                      <a:lnTo>
                        <a:pt x="123" y="368"/>
                      </a:lnTo>
                      <a:lnTo>
                        <a:pt x="122" y="361"/>
                      </a:lnTo>
                      <a:lnTo>
                        <a:pt x="121" y="355"/>
                      </a:lnTo>
                      <a:lnTo>
                        <a:pt x="120" y="348"/>
                      </a:lnTo>
                      <a:lnTo>
                        <a:pt x="120" y="342"/>
                      </a:lnTo>
                      <a:lnTo>
                        <a:pt x="119" y="335"/>
                      </a:lnTo>
                      <a:lnTo>
                        <a:pt x="119" y="329"/>
                      </a:lnTo>
                      <a:lnTo>
                        <a:pt x="118" y="323"/>
                      </a:lnTo>
                      <a:lnTo>
                        <a:pt x="118" y="316"/>
                      </a:lnTo>
                      <a:lnTo>
                        <a:pt x="117" y="310"/>
                      </a:lnTo>
                      <a:lnTo>
                        <a:pt x="116" y="303"/>
                      </a:lnTo>
                      <a:lnTo>
                        <a:pt x="116" y="297"/>
                      </a:lnTo>
                      <a:lnTo>
                        <a:pt x="116" y="290"/>
                      </a:lnTo>
                      <a:lnTo>
                        <a:pt x="115" y="284"/>
                      </a:lnTo>
                      <a:lnTo>
                        <a:pt x="114" y="278"/>
                      </a:lnTo>
                      <a:lnTo>
                        <a:pt x="113" y="271"/>
                      </a:lnTo>
                      <a:lnTo>
                        <a:pt x="113" y="264"/>
                      </a:lnTo>
                      <a:lnTo>
                        <a:pt x="113" y="258"/>
                      </a:lnTo>
                      <a:lnTo>
                        <a:pt x="112" y="252"/>
                      </a:lnTo>
                      <a:lnTo>
                        <a:pt x="111" y="245"/>
                      </a:lnTo>
                      <a:lnTo>
                        <a:pt x="111" y="239"/>
                      </a:lnTo>
                      <a:lnTo>
                        <a:pt x="111" y="232"/>
                      </a:lnTo>
                      <a:lnTo>
                        <a:pt x="110" y="226"/>
                      </a:lnTo>
                      <a:lnTo>
                        <a:pt x="109" y="219"/>
                      </a:lnTo>
                      <a:lnTo>
                        <a:pt x="109" y="213"/>
                      </a:lnTo>
                      <a:lnTo>
                        <a:pt x="108" y="206"/>
                      </a:lnTo>
                      <a:lnTo>
                        <a:pt x="108" y="200"/>
                      </a:lnTo>
                      <a:lnTo>
                        <a:pt x="107" y="193"/>
                      </a:lnTo>
                      <a:lnTo>
                        <a:pt x="107" y="187"/>
                      </a:lnTo>
                      <a:lnTo>
                        <a:pt x="106" y="181"/>
                      </a:lnTo>
                      <a:lnTo>
                        <a:pt x="106" y="174"/>
                      </a:lnTo>
                      <a:lnTo>
                        <a:pt x="105" y="167"/>
                      </a:lnTo>
                      <a:lnTo>
                        <a:pt x="105" y="161"/>
                      </a:lnTo>
                      <a:lnTo>
                        <a:pt x="104" y="155"/>
                      </a:lnTo>
                      <a:lnTo>
                        <a:pt x="104" y="148"/>
                      </a:lnTo>
                      <a:lnTo>
                        <a:pt x="103" y="142"/>
                      </a:lnTo>
                      <a:lnTo>
                        <a:pt x="103" y="135"/>
                      </a:lnTo>
                      <a:lnTo>
                        <a:pt x="102" y="129"/>
                      </a:lnTo>
                      <a:lnTo>
                        <a:pt x="102" y="122"/>
                      </a:lnTo>
                      <a:lnTo>
                        <a:pt x="101" y="116"/>
                      </a:lnTo>
                      <a:lnTo>
                        <a:pt x="101" y="110"/>
                      </a:lnTo>
                      <a:lnTo>
                        <a:pt x="100" y="103"/>
                      </a:lnTo>
                      <a:lnTo>
                        <a:pt x="100" y="96"/>
                      </a:lnTo>
                      <a:lnTo>
                        <a:pt x="99" y="90"/>
                      </a:lnTo>
                      <a:lnTo>
                        <a:pt x="99" y="84"/>
                      </a:lnTo>
                      <a:lnTo>
                        <a:pt x="98" y="77"/>
                      </a:lnTo>
                      <a:lnTo>
                        <a:pt x="98" y="71"/>
                      </a:lnTo>
                      <a:lnTo>
                        <a:pt x="97" y="64"/>
                      </a:lnTo>
                      <a:lnTo>
                        <a:pt x="97" y="58"/>
                      </a:lnTo>
                      <a:lnTo>
                        <a:pt x="97" y="52"/>
                      </a:lnTo>
                      <a:lnTo>
                        <a:pt x="96" y="45"/>
                      </a:lnTo>
                      <a:lnTo>
                        <a:pt x="95" y="38"/>
                      </a:lnTo>
                      <a:lnTo>
                        <a:pt x="95" y="32"/>
                      </a:lnTo>
                      <a:lnTo>
                        <a:pt x="94" y="26"/>
                      </a:lnTo>
                      <a:lnTo>
                        <a:pt x="94" y="19"/>
                      </a:lnTo>
                      <a:lnTo>
                        <a:pt x="94" y="13"/>
                      </a:lnTo>
                      <a:lnTo>
                        <a:pt x="93" y="6"/>
                      </a:lnTo>
                      <a:lnTo>
                        <a:pt x="93" y="0"/>
                      </a:ln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2" y="26"/>
                      </a:lnTo>
                      <a:lnTo>
                        <a:pt x="3" y="32"/>
                      </a:lnTo>
                      <a:lnTo>
                        <a:pt x="3" y="38"/>
                      </a:lnTo>
                      <a:lnTo>
                        <a:pt x="3" y="45"/>
                      </a:lnTo>
                      <a:lnTo>
                        <a:pt x="4" y="52"/>
                      </a:lnTo>
                      <a:lnTo>
                        <a:pt x="4" y="58"/>
                      </a:lnTo>
                      <a:lnTo>
                        <a:pt x="5" y="64"/>
                      </a:lnTo>
                      <a:lnTo>
                        <a:pt x="5" y="71"/>
                      </a:lnTo>
                      <a:lnTo>
                        <a:pt x="5" y="77"/>
                      </a:lnTo>
                      <a:lnTo>
                        <a:pt x="6" y="84"/>
                      </a:lnTo>
                      <a:lnTo>
                        <a:pt x="6" y="90"/>
                      </a:lnTo>
                      <a:lnTo>
                        <a:pt x="7" y="96"/>
                      </a:lnTo>
                      <a:lnTo>
                        <a:pt x="7" y="103"/>
                      </a:lnTo>
                      <a:lnTo>
                        <a:pt x="8" y="110"/>
                      </a:lnTo>
                      <a:lnTo>
                        <a:pt x="8" y="116"/>
                      </a:lnTo>
                      <a:lnTo>
                        <a:pt x="9" y="122"/>
                      </a:lnTo>
                      <a:lnTo>
                        <a:pt x="9" y="129"/>
                      </a:lnTo>
                      <a:lnTo>
                        <a:pt x="10" y="135"/>
                      </a:lnTo>
                      <a:lnTo>
                        <a:pt x="10" y="142"/>
                      </a:lnTo>
                      <a:lnTo>
                        <a:pt x="10" y="148"/>
                      </a:lnTo>
                      <a:lnTo>
                        <a:pt x="11" y="155"/>
                      </a:lnTo>
                      <a:lnTo>
                        <a:pt x="12" y="161"/>
                      </a:lnTo>
                      <a:lnTo>
                        <a:pt x="12" y="167"/>
                      </a:lnTo>
                      <a:lnTo>
                        <a:pt x="12" y="174"/>
                      </a:lnTo>
                      <a:lnTo>
                        <a:pt x="13" y="181"/>
                      </a:lnTo>
                      <a:lnTo>
                        <a:pt x="14" y="187"/>
                      </a:lnTo>
                      <a:lnTo>
                        <a:pt x="14" y="193"/>
                      </a:lnTo>
                      <a:lnTo>
                        <a:pt x="15" y="200"/>
                      </a:lnTo>
                      <a:lnTo>
                        <a:pt x="15" y="206"/>
                      </a:lnTo>
                      <a:lnTo>
                        <a:pt x="15" y="213"/>
                      </a:lnTo>
                      <a:lnTo>
                        <a:pt x="16" y="219"/>
                      </a:lnTo>
                      <a:lnTo>
                        <a:pt x="17" y="226"/>
                      </a:lnTo>
                      <a:lnTo>
                        <a:pt x="17" y="232"/>
                      </a:lnTo>
                      <a:lnTo>
                        <a:pt x="17" y="239"/>
                      </a:lnTo>
                      <a:lnTo>
                        <a:pt x="18" y="245"/>
                      </a:lnTo>
                      <a:lnTo>
                        <a:pt x="19" y="252"/>
                      </a:lnTo>
                      <a:close/>
                    </a:path>
                  </a:pathLst>
                </a:custGeom>
                <a:solidFill>
                  <a:srgbClr val="E6BA2D"/>
                </a:solidFill>
                <a:ln w="12700">
                  <a:solidFill>
                    <a:srgbClr val="E6BA2D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27">
                  <a:extLst>
                    <a:ext uri="{FF2B5EF4-FFF2-40B4-BE49-F238E27FC236}">
                      <a16:creationId xmlns:a16="http://schemas.microsoft.com/office/drawing/2014/main" id="{B2263E32-51A0-4422-A063-2D6E1C2C75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6013" y="0"/>
                  <a:ext cx="657172" cy="2676287"/>
                </a:xfrm>
                <a:custGeom>
                  <a:avLst/>
                  <a:gdLst>
                    <a:gd name="T0" fmla="*/ 190 w 428"/>
                    <a:gd name="T1" fmla="*/ 1310 h 1743"/>
                    <a:gd name="T2" fmla="*/ 209 w 428"/>
                    <a:gd name="T3" fmla="*/ 1368 h 1743"/>
                    <a:gd name="T4" fmla="*/ 231 w 428"/>
                    <a:gd name="T5" fmla="*/ 1427 h 1743"/>
                    <a:gd name="T6" fmla="*/ 255 w 428"/>
                    <a:gd name="T7" fmla="*/ 1485 h 1743"/>
                    <a:gd name="T8" fmla="*/ 283 w 428"/>
                    <a:gd name="T9" fmla="*/ 1543 h 1743"/>
                    <a:gd name="T10" fmla="*/ 316 w 428"/>
                    <a:gd name="T11" fmla="*/ 1601 h 1743"/>
                    <a:gd name="T12" fmla="*/ 355 w 428"/>
                    <a:gd name="T13" fmla="*/ 1659 h 1743"/>
                    <a:gd name="T14" fmla="*/ 404 w 428"/>
                    <a:gd name="T15" fmla="*/ 1717 h 1743"/>
                    <a:gd name="T16" fmla="*/ 428 w 428"/>
                    <a:gd name="T17" fmla="*/ 1711 h 1743"/>
                    <a:gd name="T18" fmla="*/ 428 w 428"/>
                    <a:gd name="T19" fmla="*/ 1653 h 1743"/>
                    <a:gd name="T20" fmla="*/ 424 w 428"/>
                    <a:gd name="T21" fmla="*/ 1601 h 1743"/>
                    <a:gd name="T22" fmla="*/ 390 w 428"/>
                    <a:gd name="T23" fmla="*/ 1543 h 1743"/>
                    <a:gd name="T24" fmla="*/ 360 w 428"/>
                    <a:gd name="T25" fmla="*/ 1485 h 1743"/>
                    <a:gd name="T26" fmla="*/ 334 w 428"/>
                    <a:gd name="T27" fmla="*/ 1427 h 1743"/>
                    <a:gd name="T28" fmla="*/ 312 w 428"/>
                    <a:gd name="T29" fmla="*/ 1368 h 1743"/>
                    <a:gd name="T30" fmla="*/ 292 w 428"/>
                    <a:gd name="T31" fmla="*/ 1310 h 1743"/>
                    <a:gd name="T32" fmla="*/ 273 w 428"/>
                    <a:gd name="T33" fmla="*/ 1252 h 1743"/>
                    <a:gd name="T34" fmla="*/ 257 w 428"/>
                    <a:gd name="T35" fmla="*/ 1194 h 1743"/>
                    <a:gd name="T36" fmla="*/ 242 w 428"/>
                    <a:gd name="T37" fmla="*/ 1136 h 1743"/>
                    <a:gd name="T38" fmla="*/ 229 w 428"/>
                    <a:gd name="T39" fmla="*/ 1078 h 1743"/>
                    <a:gd name="T40" fmla="*/ 216 w 428"/>
                    <a:gd name="T41" fmla="*/ 1020 h 1743"/>
                    <a:gd name="T42" fmla="*/ 204 w 428"/>
                    <a:gd name="T43" fmla="*/ 962 h 1743"/>
                    <a:gd name="T44" fmla="*/ 194 w 428"/>
                    <a:gd name="T45" fmla="*/ 904 h 1743"/>
                    <a:gd name="T46" fmla="*/ 184 w 428"/>
                    <a:gd name="T47" fmla="*/ 845 h 1743"/>
                    <a:gd name="T48" fmla="*/ 176 w 428"/>
                    <a:gd name="T49" fmla="*/ 794 h 1743"/>
                    <a:gd name="T50" fmla="*/ 167 w 428"/>
                    <a:gd name="T51" fmla="*/ 736 h 1743"/>
                    <a:gd name="T52" fmla="*/ 159 w 428"/>
                    <a:gd name="T53" fmla="*/ 678 h 1743"/>
                    <a:gd name="T54" fmla="*/ 152 w 428"/>
                    <a:gd name="T55" fmla="*/ 619 h 1743"/>
                    <a:gd name="T56" fmla="*/ 144 w 428"/>
                    <a:gd name="T57" fmla="*/ 561 h 1743"/>
                    <a:gd name="T58" fmla="*/ 137 w 428"/>
                    <a:gd name="T59" fmla="*/ 503 h 1743"/>
                    <a:gd name="T60" fmla="*/ 131 w 428"/>
                    <a:gd name="T61" fmla="*/ 445 h 1743"/>
                    <a:gd name="T62" fmla="*/ 125 w 428"/>
                    <a:gd name="T63" fmla="*/ 387 h 1743"/>
                    <a:gd name="T64" fmla="*/ 119 w 428"/>
                    <a:gd name="T65" fmla="*/ 329 h 1743"/>
                    <a:gd name="T66" fmla="*/ 114 w 428"/>
                    <a:gd name="T67" fmla="*/ 271 h 1743"/>
                    <a:gd name="T68" fmla="*/ 109 w 428"/>
                    <a:gd name="T69" fmla="*/ 213 h 1743"/>
                    <a:gd name="T70" fmla="*/ 104 w 428"/>
                    <a:gd name="T71" fmla="*/ 155 h 1743"/>
                    <a:gd name="T72" fmla="*/ 100 w 428"/>
                    <a:gd name="T73" fmla="*/ 96 h 1743"/>
                    <a:gd name="T74" fmla="*/ 95 w 428"/>
                    <a:gd name="T75" fmla="*/ 38 h 1743"/>
                    <a:gd name="T76" fmla="*/ 1 w 428"/>
                    <a:gd name="T77" fmla="*/ 13 h 1743"/>
                    <a:gd name="T78" fmla="*/ 5 w 428"/>
                    <a:gd name="T79" fmla="*/ 71 h 1743"/>
                    <a:gd name="T80" fmla="*/ 9 w 428"/>
                    <a:gd name="T81" fmla="*/ 129 h 1743"/>
                    <a:gd name="T82" fmla="*/ 14 w 428"/>
                    <a:gd name="T83" fmla="*/ 187 h 1743"/>
                    <a:gd name="T84" fmla="*/ 18 w 428"/>
                    <a:gd name="T85" fmla="*/ 245 h 1743"/>
                    <a:gd name="T86" fmla="*/ 23 w 428"/>
                    <a:gd name="T87" fmla="*/ 303 h 1743"/>
                    <a:gd name="T88" fmla="*/ 29 w 428"/>
                    <a:gd name="T89" fmla="*/ 361 h 1743"/>
                    <a:gd name="T90" fmla="*/ 34 w 428"/>
                    <a:gd name="T91" fmla="*/ 419 h 1743"/>
                    <a:gd name="T92" fmla="*/ 40 w 428"/>
                    <a:gd name="T93" fmla="*/ 478 h 1743"/>
                    <a:gd name="T94" fmla="*/ 46 w 428"/>
                    <a:gd name="T95" fmla="*/ 536 h 1743"/>
                    <a:gd name="T96" fmla="*/ 53 w 428"/>
                    <a:gd name="T97" fmla="*/ 594 h 1743"/>
                    <a:gd name="T98" fmla="*/ 60 w 428"/>
                    <a:gd name="T99" fmla="*/ 652 h 1743"/>
                    <a:gd name="T100" fmla="*/ 67 w 428"/>
                    <a:gd name="T101" fmla="*/ 710 h 1743"/>
                    <a:gd name="T102" fmla="*/ 75 w 428"/>
                    <a:gd name="T103" fmla="*/ 768 h 1743"/>
                    <a:gd name="T104" fmla="*/ 84 w 428"/>
                    <a:gd name="T105" fmla="*/ 826 h 1743"/>
                    <a:gd name="T106" fmla="*/ 93 w 428"/>
                    <a:gd name="T107" fmla="*/ 884 h 1743"/>
                    <a:gd name="T108" fmla="*/ 103 w 428"/>
                    <a:gd name="T109" fmla="*/ 942 h 1743"/>
                    <a:gd name="T110" fmla="*/ 114 w 428"/>
                    <a:gd name="T111" fmla="*/ 1001 h 1743"/>
                    <a:gd name="T112" fmla="*/ 126 w 428"/>
                    <a:gd name="T113" fmla="*/ 1059 h 1743"/>
                    <a:gd name="T114" fmla="*/ 138 w 428"/>
                    <a:gd name="T115" fmla="*/ 1117 h 1743"/>
                    <a:gd name="T116" fmla="*/ 152 w 428"/>
                    <a:gd name="T117" fmla="*/ 1175 h 1743"/>
                    <a:gd name="T118" fmla="*/ 167 w 428"/>
                    <a:gd name="T119" fmla="*/ 1233 h 1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28" h="1743">
                      <a:moveTo>
                        <a:pt x="176" y="1265"/>
                      </a:moveTo>
                      <a:lnTo>
                        <a:pt x="177" y="1268"/>
                      </a:lnTo>
                      <a:lnTo>
                        <a:pt x="178" y="1272"/>
                      </a:lnTo>
                      <a:lnTo>
                        <a:pt x="180" y="1278"/>
                      </a:lnTo>
                      <a:lnTo>
                        <a:pt x="182" y="1285"/>
                      </a:lnTo>
                      <a:lnTo>
                        <a:pt x="184" y="1291"/>
                      </a:lnTo>
                      <a:lnTo>
                        <a:pt x="186" y="1298"/>
                      </a:lnTo>
                      <a:lnTo>
                        <a:pt x="188" y="1304"/>
                      </a:lnTo>
                      <a:lnTo>
                        <a:pt x="190" y="1310"/>
                      </a:lnTo>
                      <a:lnTo>
                        <a:pt x="192" y="1317"/>
                      </a:lnTo>
                      <a:lnTo>
                        <a:pt x="194" y="1324"/>
                      </a:lnTo>
                      <a:lnTo>
                        <a:pt x="196" y="1330"/>
                      </a:lnTo>
                      <a:lnTo>
                        <a:pt x="198" y="1336"/>
                      </a:lnTo>
                      <a:lnTo>
                        <a:pt x="200" y="1343"/>
                      </a:lnTo>
                      <a:lnTo>
                        <a:pt x="202" y="1349"/>
                      </a:lnTo>
                      <a:lnTo>
                        <a:pt x="204" y="1356"/>
                      </a:lnTo>
                      <a:lnTo>
                        <a:pt x="207" y="1362"/>
                      </a:lnTo>
                      <a:lnTo>
                        <a:pt x="209" y="1368"/>
                      </a:lnTo>
                      <a:lnTo>
                        <a:pt x="211" y="1375"/>
                      </a:lnTo>
                      <a:lnTo>
                        <a:pt x="213" y="1381"/>
                      </a:lnTo>
                      <a:lnTo>
                        <a:pt x="216" y="1388"/>
                      </a:lnTo>
                      <a:lnTo>
                        <a:pt x="218" y="1394"/>
                      </a:lnTo>
                      <a:lnTo>
                        <a:pt x="221" y="1401"/>
                      </a:lnTo>
                      <a:lnTo>
                        <a:pt x="223" y="1407"/>
                      </a:lnTo>
                      <a:lnTo>
                        <a:pt x="225" y="1414"/>
                      </a:lnTo>
                      <a:lnTo>
                        <a:pt x="228" y="1420"/>
                      </a:lnTo>
                      <a:lnTo>
                        <a:pt x="231" y="1427"/>
                      </a:lnTo>
                      <a:lnTo>
                        <a:pt x="233" y="1433"/>
                      </a:lnTo>
                      <a:lnTo>
                        <a:pt x="236" y="1439"/>
                      </a:lnTo>
                      <a:lnTo>
                        <a:pt x="238" y="1446"/>
                      </a:lnTo>
                      <a:lnTo>
                        <a:pt x="241" y="1453"/>
                      </a:lnTo>
                      <a:lnTo>
                        <a:pt x="244" y="1459"/>
                      </a:lnTo>
                      <a:lnTo>
                        <a:pt x="246" y="1465"/>
                      </a:lnTo>
                      <a:lnTo>
                        <a:pt x="249" y="1472"/>
                      </a:lnTo>
                      <a:lnTo>
                        <a:pt x="252" y="1478"/>
                      </a:lnTo>
                      <a:lnTo>
                        <a:pt x="255" y="1485"/>
                      </a:lnTo>
                      <a:lnTo>
                        <a:pt x="258" y="1491"/>
                      </a:lnTo>
                      <a:lnTo>
                        <a:pt x="261" y="1498"/>
                      </a:lnTo>
                      <a:lnTo>
                        <a:pt x="264" y="1504"/>
                      </a:lnTo>
                      <a:lnTo>
                        <a:pt x="267" y="1511"/>
                      </a:lnTo>
                      <a:lnTo>
                        <a:pt x="270" y="1517"/>
                      </a:lnTo>
                      <a:lnTo>
                        <a:pt x="273" y="1524"/>
                      </a:lnTo>
                      <a:lnTo>
                        <a:pt x="276" y="1530"/>
                      </a:lnTo>
                      <a:lnTo>
                        <a:pt x="280" y="1536"/>
                      </a:lnTo>
                      <a:lnTo>
                        <a:pt x="283" y="1543"/>
                      </a:lnTo>
                      <a:lnTo>
                        <a:pt x="287" y="1549"/>
                      </a:lnTo>
                      <a:lnTo>
                        <a:pt x="290" y="1556"/>
                      </a:lnTo>
                      <a:lnTo>
                        <a:pt x="294" y="1562"/>
                      </a:lnTo>
                      <a:lnTo>
                        <a:pt x="297" y="1568"/>
                      </a:lnTo>
                      <a:lnTo>
                        <a:pt x="301" y="1575"/>
                      </a:lnTo>
                      <a:lnTo>
                        <a:pt x="304" y="1582"/>
                      </a:lnTo>
                      <a:lnTo>
                        <a:pt x="308" y="1588"/>
                      </a:lnTo>
                      <a:lnTo>
                        <a:pt x="312" y="1594"/>
                      </a:lnTo>
                      <a:lnTo>
                        <a:pt x="316" y="1601"/>
                      </a:lnTo>
                      <a:lnTo>
                        <a:pt x="320" y="1607"/>
                      </a:lnTo>
                      <a:lnTo>
                        <a:pt x="324" y="1614"/>
                      </a:lnTo>
                      <a:lnTo>
                        <a:pt x="328" y="1620"/>
                      </a:lnTo>
                      <a:lnTo>
                        <a:pt x="332" y="1627"/>
                      </a:lnTo>
                      <a:lnTo>
                        <a:pt x="337" y="1633"/>
                      </a:lnTo>
                      <a:lnTo>
                        <a:pt x="341" y="1640"/>
                      </a:lnTo>
                      <a:lnTo>
                        <a:pt x="346" y="1646"/>
                      </a:lnTo>
                      <a:lnTo>
                        <a:pt x="351" y="1653"/>
                      </a:lnTo>
                      <a:lnTo>
                        <a:pt x="355" y="1659"/>
                      </a:lnTo>
                      <a:lnTo>
                        <a:pt x="360" y="1665"/>
                      </a:lnTo>
                      <a:lnTo>
                        <a:pt x="366" y="1672"/>
                      </a:lnTo>
                      <a:lnTo>
                        <a:pt x="371" y="1679"/>
                      </a:lnTo>
                      <a:lnTo>
                        <a:pt x="376" y="1685"/>
                      </a:lnTo>
                      <a:lnTo>
                        <a:pt x="381" y="1691"/>
                      </a:lnTo>
                      <a:lnTo>
                        <a:pt x="387" y="1698"/>
                      </a:lnTo>
                      <a:lnTo>
                        <a:pt x="393" y="1704"/>
                      </a:lnTo>
                      <a:lnTo>
                        <a:pt x="398" y="1711"/>
                      </a:lnTo>
                      <a:lnTo>
                        <a:pt x="404" y="1717"/>
                      </a:lnTo>
                      <a:lnTo>
                        <a:pt x="410" y="1724"/>
                      </a:lnTo>
                      <a:lnTo>
                        <a:pt x="416" y="1730"/>
                      </a:lnTo>
                      <a:lnTo>
                        <a:pt x="422" y="1736"/>
                      </a:lnTo>
                      <a:lnTo>
                        <a:pt x="428" y="1743"/>
                      </a:lnTo>
                      <a:lnTo>
                        <a:pt x="428" y="1736"/>
                      </a:lnTo>
                      <a:lnTo>
                        <a:pt x="428" y="1730"/>
                      </a:lnTo>
                      <a:lnTo>
                        <a:pt x="428" y="1724"/>
                      </a:lnTo>
                      <a:lnTo>
                        <a:pt x="428" y="1717"/>
                      </a:lnTo>
                      <a:lnTo>
                        <a:pt x="428" y="1711"/>
                      </a:lnTo>
                      <a:lnTo>
                        <a:pt x="428" y="1704"/>
                      </a:lnTo>
                      <a:lnTo>
                        <a:pt x="428" y="1698"/>
                      </a:lnTo>
                      <a:lnTo>
                        <a:pt x="428" y="1691"/>
                      </a:lnTo>
                      <a:lnTo>
                        <a:pt x="428" y="1685"/>
                      </a:lnTo>
                      <a:lnTo>
                        <a:pt x="428" y="1679"/>
                      </a:lnTo>
                      <a:lnTo>
                        <a:pt x="428" y="1672"/>
                      </a:lnTo>
                      <a:lnTo>
                        <a:pt x="428" y="1665"/>
                      </a:lnTo>
                      <a:lnTo>
                        <a:pt x="428" y="1659"/>
                      </a:lnTo>
                      <a:lnTo>
                        <a:pt x="428" y="1653"/>
                      </a:lnTo>
                      <a:lnTo>
                        <a:pt x="428" y="1646"/>
                      </a:lnTo>
                      <a:lnTo>
                        <a:pt x="428" y="1640"/>
                      </a:lnTo>
                      <a:lnTo>
                        <a:pt x="428" y="1633"/>
                      </a:lnTo>
                      <a:lnTo>
                        <a:pt x="428" y="1627"/>
                      </a:lnTo>
                      <a:lnTo>
                        <a:pt x="428" y="1620"/>
                      </a:lnTo>
                      <a:lnTo>
                        <a:pt x="428" y="1614"/>
                      </a:lnTo>
                      <a:lnTo>
                        <a:pt x="428" y="1607"/>
                      </a:lnTo>
                      <a:lnTo>
                        <a:pt x="428" y="1607"/>
                      </a:lnTo>
                      <a:lnTo>
                        <a:pt x="424" y="1601"/>
                      </a:lnTo>
                      <a:lnTo>
                        <a:pt x="420" y="1594"/>
                      </a:lnTo>
                      <a:lnTo>
                        <a:pt x="416" y="1588"/>
                      </a:lnTo>
                      <a:lnTo>
                        <a:pt x="412" y="1582"/>
                      </a:lnTo>
                      <a:lnTo>
                        <a:pt x="408" y="1575"/>
                      </a:lnTo>
                      <a:lnTo>
                        <a:pt x="405" y="1568"/>
                      </a:lnTo>
                      <a:lnTo>
                        <a:pt x="401" y="1562"/>
                      </a:lnTo>
                      <a:lnTo>
                        <a:pt x="397" y="1556"/>
                      </a:lnTo>
                      <a:lnTo>
                        <a:pt x="393" y="1549"/>
                      </a:lnTo>
                      <a:lnTo>
                        <a:pt x="390" y="1543"/>
                      </a:lnTo>
                      <a:lnTo>
                        <a:pt x="386" y="1536"/>
                      </a:lnTo>
                      <a:lnTo>
                        <a:pt x="383" y="1530"/>
                      </a:lnTo>
                      <a:lnTo>
                        <a:pt x="379" y="1524"/>
                      </a:lnTo>
                      <a:lnTo>
                        <a:pt x="376" y="1517"/>
                      </a:lnTo>
                      <a:lnTo>
                        <a:pt x="373" y="1511"/>
                      </a:lnTo>
                      <a:lnTo>
                        <a:pt x="370" y="1504"/>
                      </a:lnTo>
                      <a:lnTo>
                        <a:pt x="367" y="1498"/>
                      </a:lnTo>
                      <a:lnTo>
                        <a:pt x="363" y="1491"/>
                      </a:lnTo>
                      <a:lnTo>
                        <a:pt x="360" y="1485"/>
                      </a:lnTo>
                      <a:lnTo>
                        <a:pt x="357" y="1478"/>
                      </a:lnTo>
                      <a:lnTo>
                        <a:pt x="354" y="1472"/>
                      </a:lnTo>
                      <a:lnTo>
                        <a:pt x="351" y="1465"/>
                      </a:lnTo>
                      <a:lnTo>
                        <a:pt x="348" y="1459"/>
                      </a:lnTo>
                      <a:lnTo>
                        <a:pt x="346" y="1453"/>
                      </a:lnTo>
                      <a:lnTo>
                        <a:pt x="343" y="1446"/>
                      </a:lnTo>
                      <a:lnTo>
                        <a:pt x="340" y="1439"/>
                      </a:lnTo>
                      <a:lnTo>
                        <a:pt x="337" y="1433"/>
                      </a:lnTo>
                      <a:lnTo>
                        <a:pt x="334" y="1427"/>
                      </a:lnTo>
                      <a:lnTo>
                        <a:pt x="332" y="1420"/>
                      </a:lnTo>
                      <a:lnTo>
                        <a:pt x="329" y="1414"/>
                      </a:lnTo>
                      <a:lnTo>
                        <a:pt x="327" y="1407"/>
                      </a:lnTo>
                      <a:lnTo>
                        <a:pt x="324" y="1401"/>
                      </a:lnTo>
                      <a:lnTo>
                        <a:pt x="322" y="1394"/>
                      </a:lnTo>
                      <a:lnTo>
                        <a:pt x="319" y="1388"/>
                      </a:lnTo>
                      <a:lnTo>
                        <a:pt x="317" y="1381"/>
                      </a:lnTo>
                      <a:lnTo>
                        <a:pt x="314" y="1375"/>
                      </a:lnTo>
                      <a:lnTo>
                        <a:pt x="312" y="1368"/>
                      </a:lnTo>
                      <a:lnTo>
                        <a:pt x="310" y="1362"/>
                      </a:lnTo>
                      <a:lnTo>
                        <a:pt x="307" y="1356"/>
                      </a:lnTo>
                      <a:lnTo>
                        <a:pt x="305" y="1349"/>
                      </a:lnTo>
                      <a:lnTo>
                        <a:pt x="303" y="1343"/>
                      </a:lnTo>
                      <a:lnTo>
                        <a:pt x="300" y="1336"/>
                      </a:lnTo>
                      <a:lnTo>
                        <a:pt x="298" y="1330"/>
                      </a:lnTo>
                      <a:lnTo>
                        <a:pt x="296" y="1324"/>
                      </a:lnTo>
                      <a:lnTo>
                        <a:pt x="294" y="1317"/>
                      </a:lnTo>
                      <a:lnTo>
                        <a:pt x="292" y="1310"/>
                      </a:lnTo>
                      <a:lnTo>
                        <a:pt x="290" y="1304"/>
                      </a:lnTo>
                      <a:lnTo>
                        <a:pt x="288" y="1298"/>
                      </a:lnTo>
                      <a:lnTo>
                        <a:pt x="285" y="1291"/>
                      </a:lnTo>
                      <a:lnTo>
                        <a:pt x="283" y="1285"/>
                      </a:lnTo>
                      <a:lnTo>
                        <a:pt x="281" y="1278"/>
                      </a:lnTo>
                      <a:lnTo>
                        <a:pt x="280" y="1272"/>
                      </a:lnTo>
                      <a:lnTo>
                        <a:pt x="278" y="1265"/>
                      </a:lnTo>
                      <a:lnTo>
                        <a:pt x="276" y="1259"/>
                      </a:lnTo>
                      <a:lnTo>
                        <a:pt x="273" y="1252"/>
                      </a:lnTo>
                      <a:lnTo>
                        <a:pt x="272" y="1246"/>
                      </a:lnTo>
                      <a:lnTo>
                        <a:pt x="270" y="1239"/>
                      </a:lnTo>
                      <a:lnTo>
                        <a:pt x="268" y="1233"/>
                      </a:lnTo>
                      <a:lnTo>
                        <a:pt x="266" y="1227"/>
                      </a:lnTo>
                      <a:lnTo>
                        <a:pt x="264" y="1220"/>
                      </a:lnTo>
                      <a:lnTo>
                        <a:pt x="262" y="1213"/>
                      </a:lnTo>
                      <a:lnTo>
                        <a:pt x="261" y="1207"/>
                      </a:lnTo>
                      <a:lnTo>
                        <a:pt x="259" y="1201"/>
                      </a:lnTo>
                      <a:lnTo>
                        <a:pt x="257" y="1194"/>
                      </a:lnTo>
                      <a:lnTo>
                        <a:pt x="255" y="1188"/>
                      </a:lnTo>
                      <a:lnTo>
                        <a:pt x="254" y="1181"/>
                      </a:lnTo>
                      <a:lnTo>
                        <a:pt x="252" y="1175"/>
                      </a:lnTo>
                      <a:lnTo>
                        <a:pt x="250" y="1168"/>
                      </a:lnTo>
                      <a:lnTo>
                        <a:pt x="249" y="1162"/>
                      </a:lnTo>
                      <a:lnTo>
                        <a:pt x="247" y="1156"/>
                      </a:lnTo>
                      <a:lnTo>
                        <a:pt x="245" y="1149"/>
                      </a:lnTo>
                      <a:lnTo>
                        <a:pt x="244" y="1142"/>
                      </a:lnTo>
                      <a:lnTo>
                        <a:pt x="242" y="1136"/>
                      </a:lnTo>
                      <a:lnTo>
                        <a:pt x="241" y="1130"/>
                      </a:lnTo>
                      <a:lnTo>
                        <a:pt x="239" y="1123"/>
                      </a:lnTo>
                      <a:lnTo>
                        <a:pt x="237" y="1117"/>
                      </a:lnTo>
                      <a:lnTo>
                        <a:pt x="236" y="1110"/>
                      </a:lnTo>
                      <a:lnTo>
                        <a:pt x="234" y="1104"/>
                      </a:lnTo>
                      <a:lnTo>
                        <a:pt x="233" y="1097"/>
                      </a:lnTo>
                      <a:lnTo>
                        <a:pt x="231" y="1091"/>
                      </a:lnTo>
                      <a:lnTo>
                        <a:pt x="230" y="1084"/>
                      </a:lnTo>
                      <a:lnTo>
                        <a:pt x="229" y="1078"/>
                      </a:lnTo>
                      <a:lnTo>
                        <a:pt x="227" y="1072"/>
                      </a:lnTo>
                      <a:lnTo>
                        <a:pt x="226" y="1065"/>
                      </a:lnTo>
                      <a:lnTo>
                        <a:pt x="224" y="1059"/>
                      </a:lnTo>
                      <a:lnTo>
                        <a:pt x="223" y="1052"/>
                      </a:lnTo>
                      <a:lnTo>
                        <a:pt x="222" y="1046"/>
                      </a:lnTo>
                      <a:lnTo>
                        <a:pt x="220" y="1039"/>
                      </a:lnTo>
                      <a:lnTo>
                        <a:pt x="219" y="1033"/>
                      </a:lnTo>
                      <a:lnTo>
                        <a:pt x="217" y="1026"/>
                      </a:lnTo>
                      <a:lnTo>
                        <a:pt x="216" y="1020"/>
                      </a:lnTo>
                      <a:lnTo>
                        <a:pt x="215" y="1013"/>
                      </a:lnTo>
                      <a:lnTo>
                        <a:pt x="213" y="1007"/>
                      </a:lnTo>
                      <a:lnTo>
                        <a:pt x="212" y="1001"/>
                      </a:lnTo>
                      <a:lnTo>
                        <a:pt x="211" y="994"/>
                      </a:lnTo>
                      <a:lnTo>
                        <a:pt x="210" y="988"/>
                      </a:lnTo>
                      <a:lnTo>
                        <a:pt x="208" y="981"/>
                      </a:lnTo>
                      <a:lnTo>
                        <a:pt x="207" y="975"/>
                      </a:lnTo>
                      <a:lnTo>
                        <a:pt x="205" y="968"/>
                      </a:lnTo>
                      <a:lnTo>
                        <a:pt x="204" y="962"/>
                      </a:lnTo>
                      <a:lnTo>
                        <a:pt x="203" y="955"/>
                      </a:lnTo>
                      <a:lnTo>
                        <a:pt x="202" y="949"/>
                      </a:lnTo>
                      <a:lnTo>
                        <a:pt x="201" y="942"/>
                      </a:lnTo>
                      <a:lnTo>
                        <a:pt x="200" y="936"/>
                      </a:lnTo>
                      <a:lnTo>
                        <a:pt x="198" y="930"/>
                      </a:lnTo>
                      <a:lnTo>
                        <a:pt x="197" y="923"/>
                      </a:lnTo>
                      <a:lnTo>
                        <a:pt x="196" y="916"/>
                      </a:lnTo>
                      <a:lnTo>
                        <a:pt x="195" y="910"/>
                      </a:lnTo>
                      <a:lnTo>
                        <a:pt x="194" y="904"/>
                      </a:lnTo>
                      <a:lnTo>
                        <a:pt x="193" y="897"/>
                      </a:lnTo>
                      <a:lnTo>
                        <a:pt x="191" y="891"/>
                      </a:lnTo>
                      <a:lnTo>
                        <a:pt x="190" y="884"/>
                      </a:lnTo>
                      <a:lnTo>
                        <a:pt x="189" y="878"/>
                      </a:lnTo>
                      <a:lnTo>
                        <a:pt x="188" y="871"/>
                      </a:lnTo>
                      <a:lnTo>
                        <a:pt x="187" y="865"/>
                      </a:lnTo>
                      <a:lnTo>
                        <a:pt x="186" y="858"/>
                      </a:lnTo>
                      <a:lnTo>
                        <a:pt x="185" y="852"/>
                      </a:lnTo>
                      <a:lnTo>
                        <a:pt x="184" y="845"/>
                      </a:lnTo>
                      <a:lnTo>
                        <a:pt x="183" y="839"/>
                      </a:lnTo>
                      <a:lnTo>
                        <a:pt x="182" y="833"/>
                      </a:lnTo>
                      <a:lnTo>
                        <a:pt x="181" y="826"/>
                      </a:lnTo>
                      <a:lnTo>
                        <a:pt x="180" y="820"/>
                      </a:lnTo>
                      <a:lnTo>
                        <a:pt x="179" y="813"/>
                      </a:lnTo>
                      <a:lnTo>
                        <a:pt x="177" y="807"/>
                      </a:lnTo>
                      <a:lnTo>
                        <a:pt x="177" y="802"/>
                      </a:lnTo>
                      <a:lnTo>
                        <a:pt x="177" y="801"/>
                      </a:lnTo>
                      <a:lnTo>
                        <a:pt x="176" y="794"/>
                      </a:lnTo>
                      <a:lnTo>
                        <a:pt x="175" y="787"/>
                      </a:lnTo>
                      <a:lnTo>
                        <a:pt x="174" y="781"/>
                      </a:lnTo>
                      <a:lnTo>
                        <a:pt x="173" y="775"/>
                      </a:lnTo>
                      <a:lnTo>
                        <a:pt x="172" y="768"/>
                      </a:lnTo>
                      <a:lnTo>
                        <a:pt x="171" y="762"/>
                      </a:lnTo>
                      <a:lnTo>
                        <a:pt x="170" y="755"/>
                      </a:lnTo>
                      <a:lnTo>
                        <a:pt x="169" y="749"/>
                      </a:lnTo>
                      <a:lnTo>
                        <a:pt x="168" y="742"/>
                      </a:lnTo>
                      <a:lnTo>
                        <a:pt x="167" y="736"/>
                      </a:lnTo>
                      <a:lnTo>
                        <a:pt x="166" y="729"/>
                      </a:lnTo>
                      <a:lnTo>
                        <a:pt x="165" y="723"/>
                      </a:lnTo>
                      <a:lnTo>
                        <a:pt x="164" y="716"/>
                      </a:lnTo>
                      <a:lnTo>
                        <a:pt x="163" y="710"/>
                      </a:lnTo>
                      <a:lnTo>
                        <a:pt x="163" y="704"/>
                      </a:lnTo>
                      <a:lnTo>
                        <a:pt x="161" y="697"/>
                      </a:lnTo>
                      <a:lnTo>
                        <a:pt x="161" y="690"/>
                      </a:lnTo>
                      <a:lnTo>
                        <a:pt x="160" y="684"/>
                      </a:lnTo>
                      <a:lnTo>
                        <a:pt x="159" y="678"/>
                      </a:lnTo>
                      <a:lnTo>
                        <a:pt x="158" y="671"/>
                      </a:lnTo>
                      <a:lnTo>
                        <a:pt x="157" y="665"/>
                      </a:lnTo>
                      <a:lnTo>
                        <a:pt x="156" y="658"/>
                      </a:lnTo>
                      <a:lnTo>
                        <a:pt x="156" y="652"/>
                      </a:lnTo>
                      <a:lnTo>
                        <a:pt x="155" y="645"/>
                      </a:lnTo>
                      <a:lnTo>
                        <a:pt x="154" y="639"/>
                      </a:lnTo>
                      <a:lnTo>
                        <a:pt x="153" y="633"/>
                      </a:lnTo>
                      <a:lnTo>
                        <a:pt x="152" y="626"/>
                      </a:lnTo>
                      <a:lnTo>
                        <a:pt x="152" y="619"/>
                      </a:lnTo>
                      <a:lnTo>
                        <a:pt x="151" y="613"/>
                      </a:lnTo>
                      <a:lnTo>
                        <a:pt x="150" y="607"/>
                      </a:lnTo>
                      <a:lnTo>
                        <a:pt x="149" y="600"/>
                      </a:lnTo>
                      <a:lnTo>
                        <a:pt x="148" y="594"/>
                      </a:lnTo>
                      <a:lnTo>
                        <a:pt x="147" y="587"/>
                      </a:lnTo>
                      <a:lnTo>
                        <a:pt x="147" y="581"/>
                      </a:lnTo>
                      <a:lnTo>
                        <a:pt x="146" y="575"/>
                      </a:lnTo>
                      <a:lnTo>
                        <a:pt x="145" y="568"/>
                      </a:lnTo>
                      <a:lnTo>
                        <a:pt x="144" y="561"/>
                      </a:lnTo>
                      <a:lnTo>
                        <a:pt x="143" y="555"/>
                      </a:lnTo>
                      <a:lnTo>
                        <a:pt x="143" y="549"/>
                      </a:lnTo>
                      <a:lnTo>
                        <a:pt x="142" y="542"/>
                      </a:lnTo>
                      <a:lnTo>
                        <a:pt x="141" y="536"/>
                      </a:lnTo>
                      <a:lnTo>
                        <a:pt x="140" y="529"/>
                      </a:lnTo>
                      <a:lnTo>
                        <a:pt x="140" y="523"/>
                      </a:lnTo>
                      <a:lnTo>
                        <a:pt x="139" y="516"/>
                      </a:lnTo>
                      <a:lnTo>
                        <a:pt x="138" y="510"/>
                      </a:lnTo>
                      <a:lnTo>
                        <a:pt x="137" y="503"/>
                      </a:lnTo>
                      <a:lnTo>
                        <a:pt x="137" y="497"/>
                      </a:lnTo>
                      <a:lnTo>
                        <a:pt x="136" y="490"/>
                      </a:lnTo>
                      <a:lnTo>
                        <a:pt x="135" y="484"/>
                      </a:lnTo>
                      <a:lnTo>
                        <a:pt x="135" y="478"/>
                      </a:lnTo>
                      <a:lnTo>
                        <a:pt x="134" y="471"/>
                      </a:lnTo>
                      <a:lnTo>
                        <a:pt x="133" y="465"/>
                      </a:lnTo>
                      <a:lnTo>
                        <a:pt x="133" y="458"/>
                      </a:lnTo>
                      <a:lnTo>
                        <a:pt x="132" y="452"/>
                      </a:lnTo>
                      <a:lnTo>
                        <a:pt x="131" y="445"/>
                      </a:lnTo>
                      <a:lnTo>
                        <a:pt x="130" y="439"/>
                      </a:lnTo>
                      <a:lnTo>
                        <a:pt x="130" y="432"/>
                      </a:lnTo>
                      <a:lnTo>
                        <a:pt x="129" y="426"/>
                      </a:lnTo>
                      <a:lnTo>
                        <a:pt x="128" y="419"/>
                      </a:lnTo>
                      <a:lnTo>
                        <a:pt x="128" y="413"/>
                      </a:lnTo>
                      <a:lnTo>
                        <a:pt x="127" y="407"/>
                      </a:lnTo>
                      <a:lnTo>
                        <a:pt x="126" y="400"/>
                      </a:lnTo>
                      <a:lnTo>
                        <a:pt x="126" y="393"/>
                      </a:lnTo>
                      <a:lnTo>
                        <a:pt x="125" y="387"/>
                      </a:lnTo>
                      <a:lnTo>
                        <a:pt x="125" y="381"/>
                      </a:lnTo>
                      <a:lnTo>
                        <a:pt x="124" y="374"/>
                      </a:lnTo>
                      <a:lnTo>
                        <a:pt x="123" y="368"/>
                      </a:lnTo>
                      <a:lnTo>
                        <a:pt x="123" y="361"/>
                      </a:lnTo>
                      <a:lnTo>
                        <a:pt x="122" y="355"/>
                      </a:lnTo>
                      <a:lnTo>
                        <a:pt x="121" y="348"/>
                      </a:lnTo>
                      <a:lnTo>
                        <a:pt x="121" y="342"/>
                      </a:lnTo>
                      <a:lnTo>
                        <a:pt x="120" y="335"/>
                      </a:lnTo>
                      <a:lnTo>
                        <a:pt x="119" y="329"/>
                      </a:lnTo>
                      <a:lnTo>
                        <a:pt x="119" y="323"/>
                      </a:lnTo>
                      <a:lnTo>
                        <a:pt x="118" y="316"/>
                      </a:lnTo>
                      <a:lnTo>
                        <a:pt x="118" y="310"/>
                      </a:lnTo>
                      <a:lnTo>
                        <a:pt x="117" y="303"/>
                      </a:lnTo>
                      <a:lnTo>
                        <a:pt x="116" y="297"/>
                      </a:lnTo>
                      <a:lnTo>
                        <a:pt x="116" y="290"/>
                      </a:lnTo>
                      <a:lnTo>
                        <a:pt x="115" y="284"/>
                      </a:lnTo>
                      <a:lnTo>
                        <a:pt x="115" y="278"/>
                      </a:lnTo>
                      <a:lnTo>
                        <a:pt x="114" y="271"/>
                      </a:lnTo>
                      <a:lnTo>
                        <a:pt x="114" y="264"/>
                      </a:lnTo>
                      <a:lnTo>
                        <a:pt x="113" y="258"/>
                      </a:lnTo>
                      <a:lnTo>
                        <a:pt x="112" y="252"/>
                      </a:lnTo>
                      <a:lnTo>
                        <a:pt x="112" y="245"/>
                      </a:lnTo>
                      <a:lnTo>
                        <a:pt x="111" y="239"/>
                      </a:lnTo>
                      <a:lnTo>
                        <a:pt x="111" y="232"/>
                      </a:lnTo>
                      <a:lnTo>
                        <a:pt x="110" y="226"/>
                      </a:lnTo>
                      <a:lnTo>
                        <a:pt x="109" y="219"/>
                      </a:lnTo>
                      <a:lnTo>
                        <a:pt x="109" y="213"/>
                      </a:lnTo>
                      <a:lnTo>
                        <a:pt x="109" y="206"/>
                      </a:lnTo>
                      <a:lnTo>
                        <a:pt x="108" y="200"/>
                      </a:lnTo>
                      <a:lnTo>
                        <a:pt x="107" y="193"/>
                      </a:lnTo>
                      <a:lnTo>
                        <a:pt x="107" y="187"/>
                      </a:lnTo>
                      <a:lnTo>
                        <a:pt x="106" y="181"/>
                      </a:lnTo>
                      <a:lnTo>
                        <a:pt x="106" y="174"/>
                      </a:lnTo>
                      <a:lnTo>
                        <a:pt x="105" y="167"/>
                      </a:lnTo>
                      <a:lnTo>
                        <a:pt x="105" y="161"/>
                      </a:lnTo>
                      <a:lnTo>
                        <a:pt x="104" y="155"/>
                      </a:lnTo>
                      <a:lnTo>
                        <a:pt x="104" y="148"/>
                      </a:lnTo>
                      <a:lnTo>
                        <a:pt x="103" y="142"/>
                      </a:lnTo>
                      <a:lnTo>
                        <a:pt x="102" y="135"/>
                      </a:lnTo>
                      <a:lnTo>
                        <a:pt x="102" y="129"/>
                      </a:lnTo>
                      <a:lnTo>
                        <a:pt x="102" y="122"/>
                      </a:lnTo>
                      <a:lnTo>
                        <a:pt x="101" y="116"/>
                      </a:lnTo>
                      <a:lnTo>
                        <a:pt x="100" y="110"/>
                      </a:lnTo>
                      <a:lnTo>
                        <a:pt x="100" y="103"/>
                      </a:lnTo>
                      <a:lnTo>
                        <a:pt x="100" y="96"/>
                      </a:lnTo>
                      <a:lnTo>
                        <a:pt x="99" y="90"/>
                      </a:lnTo>
                      <a:lnTo>
                        <a:pt x="98" y="84"/>
                      </a:lnTo>
                      <a:lnTo>
                        <a:pt x="98" y="77"/>
                      </a:lnTo>
                      <a:lnTo>
                        <a:pt x="98" y="71"/>
                      </a:lnTo>
                      <a:lnTo>
                        <a:pt x="97" y="64"/>
                      </a:lnTo>
                      <a:lnTo>
                        <a:pt x="96" y="58"/>
                      </a:lnTo>
                      <a:lnTo>
                        <a:pt x="96" y="52"/>
                      </a:lnTo>
                      <a:lnTo>
                        <a:pt x="95" y="45"/>
                      </a:lnTo>
                      <a:lnTo>
                        <a:pt x="95" y="38"/>
                      </a:lnTo>
                      <a:lnTo>
                        <a:pt x="95" y="32"/>
                      </a:lnTo>
                      <a:lnTo>
                        <a:pt x="94" y="26"/>
                      </a:lnTo>
                      <a:lnTo>
                        <a:pt x="93" y="19"/>
                      </a:lnTo>
                      <a:lnTo>
                        <a:pt x="93" y="13"/>
                      </a:lnTo>
                      <a:lnTo>
                        <a:pt x="93" y="6"/>
                      </a:lnTo>
                      <a:lnTo>
                        <a:pt x="92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1" y="26"/>
                      </a:lnTo>
                      <a:lnTo>
                        <a:pt x="2" y="32"/>
                      </a:lnTo>
                      <a:lnTo>
                        <a:pt x="2" y="38"/>
                      </a:lnTo>
                      <a:lnTo>
                        <a:pt x="3" y="45"/>
                      </a:lnTo>
                      <a:lnTo>
                        <a:pt x="4" y="52"/>
                      </a:lnTo>
                      <a:lnTo>
                        <a:pt x="4" y="58"/>
                      </a:lnTo>
                      <a:lnTo>
                        <a:pt x="4" y="64"/>
                      </a:lnTo>
                      <a:lnTo>
                        <a:pt x="5" y="71"/>
                      </a:lnTo>
                      <a:lnTo>
                        <a:pt x="5" y="77"/>
                      </a:lnTo>
                      <a:lnTo>
                        <a:pt x="6" y="84"/>
                      </a:lnTo>
                      <a:lnTo>
                        <a:pt x="6" y="90"/>
                      </a:lnTo>
                      <a:lnTo>
                        <a:pt x="7" y="96"/>
                      </a:lnTo>
                      <a:lnTo>
                        <a:pt x="7" y="103"/>
                      </a:lnTo>
                      <a:lnTo>
                        <a:pt x="8" y="110"/>
                      </a:lnTo>
                      <a:lnTo>
                        <a:pt x="8" y="116"/>
                      </a:lnTo>
                      <a:lnTo>
                        <a:pt x="9" y="122"/>
                      </a:lnTo>
                      <a:lnTo>
                        <a:pt x="9" y="129"/>
                      </a:lnTo>
                      <a:lnTo>
                        <a:pt x="10" y="135"/>
                      </a:lnTo>
                      <a:lnTo>
                        <a:pt x="10" y="142"/>
                      </a:lnTo>
                      <a:lnTo>
                        <a:pt x="11" y="148"/>
                      </a:lnTo>
                      <a:lnTo>
                        <a:pt x="11" y="155"/>
                      </a:lnTo>
                      <a:lnTo>
                        <a:pt x="12" y="161"/>
                      </a:lnTo>
                      <a:lnTo>
                        <a:pt x="12" y="167"/>
                      </a:lnTo>
                      <a:lnTo>
                        <a:pt x="13" y="174"/>
                      </a:lnTo>
                      <a:lnTo>
                        <a:pt x="13" y="181"/>
                      </a:lnTo>
                      <a:lnTo>
                        <a:pt x="14" y="187"/>
                      </a:lnTo>
                      <a:lnTo>
                        <a:pt x="14" y="193"/>
                      </a:lnTo>
                      <a:lnTo>
                        <a:pt x="15" y="200"/>
                      </a:lnTo>
                      <a:lnTo>
                        <a:pt x="15" y="206"/>
                      </a:lnTo>
                      <a:lnTo>
                        <a:pt x="16" y="213"/>
                      </a:lnTo>
                      <a:lnTo>
                        <a:pt x="16" y="219"/>
                      </a:lnTo>
                      <a:lnTo>
                        <a:pt x="17" y="226"/>
                      </a:lnTo>
                      <a:lnTo>
                        <a:pt x="18" y="232"/>
                      </a:lnTo>
                      <a:lnTo>
                        <a:pt x="18" y="239"/>
                      </a:lnTo>
                      <a:lnTo>
                        <a:pt x="18" y="245"/>
                      </a:lnTo>
                      <a:lnTo>
                        <a:pt x="19" y="252"/>
                      </a:lnTo>
                      <a:lnTo>
                        <a:pt x="20" y="258"/>
                      </a:lnTo>
                      <a:lnTo>
                        <a:pt x="20" y="264"/>
                      </a:lnTo>
                      <a:lnTo>
                        <a:pt x="20" y="271"/>
                      </a:lnTo>
                      <a:lnTo>
                        <a:pt x="21" y="278"/>
                      </a:lnTo>
                      <a:lnTo>
                        <a:pt x="22" y="284"/>
                      </a:lnTo>
                      <a:lnTo>
                        <a:pt x="23" y="290"/>
                      </a:lnTo>
                      <a:lnTo>
                        <a:pt x="23" y="297"/>
                      </a:lnTo>
                      <a:lnTo>
                        <a:pt x="23" y="303"/>
                      </a:lnTo>
                      <a:lnTo>
                        <a:pt x="24" y="310"/>
                      </a:lnTo>
                      <a:lnTo>
                        <a:pt x="25" y="316"/>
                      </a:lnTo>
                      <a:lnTo>
                        <a:pt x="25" y="323"/>
                      </a:lnTo>
                      <a:lnTo>
                        <a:pt x="26" y="329"/>
                      </a:lnTo>
                      <a:lnTo>
                        <a:pt x="26" y="335"/>
                      </a:lnTo>
                      <a:lnTo>
                        <a:pt x="27" y="342"/>
                      </a:lnTo>
                      <a:lnTo>
                        <a:pt x="27" y="348"/>
                      </a:lnTo>
                      <a:lnTo>
                        <a:pt x="28" y="355"/>
                      </a:lnTo>
                      <a:lnTo>
                        <a:pt x="29" y="361"/>
                      </a:lnTo>
                      <a:lnTo>
                        <a:pt x="30" y="368"/>
                      </a:lnTo>
                      <a:lnTo>
                        <a:pt x="30" y="374"/>
                      </a:lnTo>
                      <a:lnTo>
                        <a:pt x="30" y="381"/>
                      </a:lnTo>
                      <a:lnTo>
                        <a:pt x="31" y="387"/>
                      </a:lnTo>
                      <a:lnTo>
                        <a:pt x="32" y="393"/>
                      </a:lnTo>
                      <a:lnTo>
                        <a:pt x="32" y="400"/>
                      </a:lnTo>
                      <a:lnTo>
                        <a:pt x="33" y="407"/>
                      </a:lnTo>
                      <a:lnTo>
                        <a:pt x="34" y="413"/>
                      </a:lnTo>
                      <a:lnTo>
                        <a:pt x="34" y="419"/>
                      </a:lnTo>
                      <a:lnTo>
                        <a:pt x="35" y="426"/>
                      </a:lnTo>
                      <a:lnTo>
                        <a:pt x="36" y="432"/>
                      </a:lnTo>
                      <a:lnTo>
                        <a:pt x="36" y="439"/>
                      </a:lnTo>
                      <a:lnTo>
                        <a:pt x="37" y="445"/>
                      </a:lnTo>
                      <a:lnTo>
                        <a:pt x="37" y="452"/>
                      </a:lnTo>
                      <a:lnTo>
                        <a:pt x="38" y="458"/>
                      </a:lnTo>
                      <a:lnTo>
                        <a:pt x="39" y="465"/>
                      </a:lnTo>
                      <a:lnTo>
                        <a:pt x="39" y="471"/>
                      </a:lnTo>
                      <a:lnTo>
                        <a:pt x="40" y="478"/>
                      </a:lnTo>
                      <a:lnTo>
                        <a:pt x="41" y="484"/>
                      </a:lnTo>
                      <a:lnTo>
                        <a:pt x="41" y="490"/>
                      </a:lnTo>
                      <a:lnTo>
                        <a:pt x="42" y="497"/>
                      </a:lnTo>
                      <a:lnTo>
                        <a:pt x="43" y="503"/>
                      </a:lnTo>
                      <a:lnTo>
                        <a:pt x="44" y="510"/>
                      </a:lnTo>
                      <a:lnTo>
                        <a:pt x="44" y="516"/>
                      </a:lnTo>
                      <a:lnTo>
                        <a:pt x="45" y="523"/>
                      </a:lnTo>
                      <a:lnTo>
                        <a:pt x="46" y="529"/>
                      </a:lnTo>
                      <a:lnTo>
                        <a:pt x="46" y="536"/>
                      </a:lnTo>
                      <a:lnTo>
                        <a:pt x="47" y="542"/>
                      </a:lnTo>
                      <a:lnTo>
                        <a:pt x="48" y="549"/>
                      </a:lnTo>
                      <a:lnTo>
                        <a:pt x="48" y="555"/>
                      </a:lnTo>
                      <a:lnTo>
                        <a:pt x="49" y="561"/>
                      </a:lnTo>
                      <a:lnTo>
                        <a:pt x="50" y="568"/>
                      </a:lnTo>
                      <a:lnTo>
                        <a:pt x="51" y="575"/>
                      </a:lnTo>
                      <a:lnTo>
                        <a:pt x="51" y="581"/>
                      </a:lnTo>
                      <a:lnTo>
                        <a:pt x="52" y="587"/>
                      </a:lnTo>
                      <a:lnTo>
                        <a:pt x="53" y="594"/>
                      </a:lnTo>
                      <a:lnTo>
                        <a:pt x="54" y="600"/>
                      </a:lnTo>
                      <a:lnTo>
                        <a:pt x="55" y="607"/>
                      </a:lnTo>
                      <a:lnTo>
                        <a:pt x="55" y="613"/>
                      </a:lnTo>
                      <a:lnTo>
                        <a:pt x="56" y="619"/>
                      </a:lnTo>
                      <a:lnTo>
                        <a:pt x="57" y="626"/>
                      </a:lnTo>
                      <a:lnTo>
                        <a:pt x="58" y="633"/>
                      </a:lnTo>
                      <a:lnTo>
                        <a:pt x="58" y="639"/>
                      </a:lnTo>
                      <a:lnTo>
                        <a:pt x="59" y="645"/>
                      </a:lnTo>
                      <a:lnTo>
                        <a:pt x="60" y="652"/>
                      </a:lnTo>
                      <a:lnTo>
                        <a:pt x="61" y="658"/>
                      </a:lnTo>
                      <a:lnTo>
                        <a:pt x="62" y="665"/>
                      </a:lnTo>
                      <a:lnTo>
                        <a:pt x="62" y="671"/>
                      </a:lnTo>
                      <a:lnTo>
                        <a:pt x="63" y="678"/>
                      </a:lnTo>
                      <a:lnTo>
                        <a:pt x="64" y="684"/>
                      </a:lnTo>
                      <a:lnTo>
                        <a:pt x="65" y="690"/>
                      </a:lnTo>
                      <a:lnTo>
                        <a:pt x="66" y="697"/>
                      </a:lnTo>
                      <a:lnTo>
                        <a:pt x="67" y="704"/>
                      </a:lnTo>
                      <a:lnTo>
                        <a:pt x="67" y="710"/>
                      </a:lnTo>
                      <a:lnTo>
                        <a:pt x="68" y="716"/>
                      </a:lnTo>
                      <a:lnTo>
                        <a:pt x="69" y="723"/>
                      </a:lnTo>
                      <a:lnTo>
                        <a:pt x="70" y="729"/>
                      </a:lnTo>
                      <a:lnTo>
                        <a:pt x="71" y="736"/>
                      </a:lnTo>
                      <a:lnTo>
                        <a:pt x="72" y="742"/>
                      </a:lnTo>
                      <a:lnTo>
                        <a:pt x="73" y="749"/>
                      </a:lnTo>
                      <a:lnTo>
                        <a:pt x="74" y="755"/>
                      </a:lnTo>
                      <a:lnTo>
                        <a:pt x="74" y="762"/>
                      </a:lnTo>
                      <a:lnTo>
                        <a:pt x="75" y="768"/>
                      </a:lnTo>
                      <a:lnTo>
                        <a:pt x="77" y="775"/>
                      </a:lnTo>
                      <a:lnTo>
                        <a:pt x="77" y="781"/>
                      </a:lnTo>
                      <a:lnTo>
                        <a:pt x="78" y="787"/>
                      </a:lnTo>
                      <a:lnTo>
                        <a:pt x="79" y="794"/>
                      </a:lnTo>
                      <a:lnTo>
                        <a:pt x="80" y="801"/>
                      </a:lnTo>
                      <a:lnTo>
                        <a:pt x="81" y="807"/>
                      </a:lnTo>
                      <a:lnTo>
                        <a:pt x="82" y="813"/>
                      </a:lnTo>
                      <a:lnTo>
                        <a:pt x="83" y="820"/>
                      </a:lnTo>
                      <a:lnTo>
                        <a:pt x="84" y="826"/>
                      </a:lnTo>
                      <a:lnTo>
                        <a:pt x="85" y="833"/>
                      </a:lnTo>
                      <a:lnTo>
                        <a:pt x="86" y="839"/>
                      </a:lnTo>
                      <a:lnTo>
                        <a:pt x="87" y="845"/>
                      </a:lnTo>
                      <a:lnTo>
                        <a:pt x="88" y="852"/>
                      </a:lnTo>
                      <a:lnTo>
                        <a:pt x="89" y="858"/>
                      </a:lnTo>
                      <a:lnTo>
                        <a:pt x="90" y="865"/>
                      </a:lnTo>
                      <a:lnTo>
                        <a:pt x="91" y="871"/>
                      </a:lnTo>
                      <a:lnTo>
                        <a:pt x="92" y="878"/>
                      </a:lnTo>
                      <a:lnTo>
                        <a:pt x="93" y="884"/>
                      </a:lnTo>
                      <a:lnTo>
                        <a:pt x="94" y="891"/>
                      </a:lnTo>
                      <a:lnTo>
                        <a:pt x="95" y="897"/>
                      </a:lnTo>
                      <a:lnTo>
                        <a:pt x="96" y="904"/>
                      </a:lnTo>
                      <a:lnTo>
                        <a:pt x="98" y="910"/>
                      </a:lnTo>
                      <a:lnTo>
                        <a:pt x="99" y="916"/>
                      </a:lnTo>
                      <a:lnTo>
                        <a:pt x="100" y="923"/>
                      </a:lnTo>
                      <a:lnTo>
                        <a:pt x="101" y="930"/>
                      </a:lnTo>
                      <a:lnTo>
                        <a:pt x="102" y="936"/>
                      </a:lnTo>
                      <a:lnTo>
                        <a:pt x="103" y="942"/>
                      </a:lnTo>
                      <a:lnTo>
                        <a:pt x="104" y="949"/>
                      </a:lnTo>
                      <a:lnTo>
                        <a:pt x="105" y="955"/>
                      </a:lnTo>
                      <a:lnTo>
                        <a:pt x="107" y="962"/>
                      </a:lnTo>
                      <a:lnTo>
                        <a:pt x="108" y="968"/>
                      </a:lnTo>
                      <a:lnTo>
                        <a:pt x="109" y="975"/>
                      </a:lnTo>
                      <a:lnTo>
                        <a:pt x="110" y="981"/>
                      </a:lnTo>
                      <a:lnTo>
                        <a:pt x="112" y="988"/>
                      </a:lnTo>
                      <a:lnTo>
                        <a:pt x="113" y="994"/>
                      </a:lnTo>
                      <a:lnTo>
                        <a:pt x="114" y="1001"/>
                      </a:lnTo>
                      <a:lnTo>
                        <a:pt x="115" y="1007"/>
                      </a:lnTo>
                      <a:lnTo>
                        <a:pt x="116" y="1013"/>
                      </a:lnTo>
                      <a:lnTo>
                        <a:pt x="118" y="1020"/>
                      </a:lnTo>
                      <a:lnTo>
                        <a:pt x="119" y="1026"/>
                      </a:lnTo>
                      <a:lnTo>
                        <a:pt x="120" y="1033"/>
                      </a:lnTo>
                      <a:lnTo>
                        <a:pt x="121" y="1039"/>
                      </a:lnTo>
                      <a:lnTo>
                        <a:pt x="123" y="1046"/>
                      </a:lnTo>
                      <a:lnTo>
                        <a:pt x="124" y="1052"/>
                      </a:lnTo>
                      <a:lnTo>
                        <a:pt x="126" y="1059"/>
                      </a:lnTo>
                      <a:lnTo>
                        <a:pt x="127" y="1065"/>
                      </a:lnTo>
                      <a:lnTo>
                        <a:pt x="128" y="1072"/>
                      </a:lnTo>
                      <a:lnTo>
                        <a:pt x="129" y="1078"/>
                      </a:lnTo>
                      <a:lnTo>
                        <a:pt x="131" y="1084"/>
                      </a:lnTo>
                      <a:lnTo>
                        <a:pt x="132" y="1091"/>
                      </a:lnTo>
                      <a:lnTo>
                        <a:pt x="134" y="1097"/>
                      </a:lnTo>
                      <a:lnTo>
                        <a:pt x="135" y="1104"/>
                      </a:lnTo>
                      <a:lnTo>
                        <a:pt x="137" y="1110"/>
                      </a:lnTo>
                      <a:lnTo>
                        <a:pt x="138" y="1117"/>
                      </a:lnTo>
                      <a:lnTo>
                        <a:pt x="140" y="1123"/>
                      </a:lnTo>
                      <a:lnTo>
                        <a:pt x="141" y="1130"/>
                      </a:lnTo>
                      <a:lnTo>
                        <a:pt x="142" y="1136"/>
                      </a:lnTo>
                      <a:lnTo>
                        <a:pt x="144" y="1142"/>
                      </a:lnTo>
                      <a:lnTo>
                        <a:pt x="145" y="1149"/>
                      </a:lnTo>
                      <a:lnTo>
                        <a:pt x="147" y="1156"/>
                      </a:lnTo>
                      <a:lnTo>
                        <a:pt x="149" y="1162"/>
                      </a:lnTo>
                      <a:lnTo>
                        <a:pt x="150" y="1168"/>
                      </a:lnTo>
                      <a:lnTo>
                        <a:pt x="152" y="1175"/>
                      </a:lnTo>
                      <a:lnTo>
                        <a:pt x="154" y="1181"/>
                      </a:lnTo>
                      <a:lnTo>
                        <a:pt x="155" y="1188"/>
                      </a:lnTo>
                      <a:lnTo>
                        <a:pt x="157" y="1194"/>
                      </a:lnTo>
                      <a:lnTo>
                        <a:pt x="159" y="1201"/>
                      </a:lnTo>
                      <a:lnTo>
                        <a:pt x="160" y="1207"/>
                      </a:lnTo>
                      <a:lnTo>
                        <a:pt x="162" y="1213"/>
                      </a:lnTo>
                      <a:lnTo>
                        <a:pt x="163" y="1220"/>
                      </a:lnTo>
                      <a:lnTo>
                        <a:pt x="165" y="1227"/>
                      </a:lnTo>
                      <a:lnTo>
                        <a:pt x="167" y="1233"/>
                      </a:lnTo>
                      <a:lnTo>
                        <a:pt x="169" y="1239"/>
                      </a:lnTo>
                      <a:lnTo>
                        <a:pt x="170" y="1246"/>
                      </a:lnTo>
                      <a:lnTo>
                        <a:pt x="173" y="1252"/>
                      </a:lnTo>
                      <a:lnTo>
                        <a:pt x="174" y="1259"/>
                      </a:lnTo>
                      <a:lnTo>
                        <a:pt x="176" y="1265"/>
                      </a:lnTo>
                      <a:close/>
                    </a:path>
                  </a:pathLst>
                </a:custGeom>
                <a:solidFill>
                  <a:srgbClr val="FDBD3C"/>
                </a:solidFill>
                <a:ln w="12700">
                  <a:solidFill>
                    <a:srgbClr val="FDBD3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28">
                  <a:extLst>
                    <a:ext uri="{FF2B5EF4-FFF2-40B4-BE49-F238E27FC236}">
                      <a16:creationId xmlns:a16="http://schemas.microsoft.com/office/drawing/2014/main" id="{E65D53FE-E654-4FCF-94F5-C8BCC25AD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7274" y="0"/>
                  <a:ext cx="515911" cy="2467466"/>
                </a:xfrm>
                <a:custGeom>
                  <a:avLst/>
                  <a:gdLst>
                    <a:gd name="T0" fmla="*/ 91 w 336"/>
                    <a:gd name="T1" fmla="*/ 839 h 1607"/>
                    <a:gd name="T2" fmla="*/ 99 w 336"/>
                    <a:gd name="T3" fmla="*/ 891 h 1607"/>
                    <a:gd name="T4" fmla="*/ 109 w 336"/>
                    <a:gd name="T5" fmla="*/ 942 h 1607"/>
                    <a:gd name="T6" fmla="*/ 119 w 336"/>
                    <a:gd name="T7" fmla="*/ 994 h 1607"/>
                    <a:gd name="T8" fmla="*/ 130 w 336"/>
                    <a:gd name="T9" fmla="*/ 1046 h 1607"/>
                    <a:gd name="T10" fmla="*/ 141 w 336"/>
                    <a:gd name="T11" fmla="*/ 1097 h 1607"/>
                    <a:gd name="T12" fmla="*/ 153 w 336"/>
                    <a:gd name="T13" fmla="*/ 1149 h 1607"/>
                    <a:gd name="T14" fmla="*/ 167 w 336"/>
                    <a:gd name="T15" fmla="*/ 1201 h 1607"/>
                    <a:gd name="T16" fmla="*/ 181 w 336"/>
                    <a:gd name="T17" fmla="*/ 1252 h 1607"/>
                    <a:gd name="T18" fmla="*/ 198 w 336"/>
                    <a:gd name="T19" fmla="*/ 1304 h 1607"/>
                    <a:gd name="T20" fmla="*/ 215 w 336"/>
                    <a:gd name="T21" fmla="*/ 1356 h 1607"/>
                    <a:gd name="T22" fmla="*/ 235 w 336"/>
                    <a:gd name="T23" fmla="*/ 1407 h 1607"/>
                    <a:gd name="T24" fmla="*/ 256 w 336"/>
                    <a:gd name="T25" fmla="*/ 1459 h 1607"/>
                    <a:gd name="T26" fmla="*/ 281 w 336"/>
                    <a:gd name="T27" fmla="*/ 1511 h 1607"/>
                    <a:gd name="T28" fmla="*/ 309 w 336"/>
                    <a:gd name="T29" fmla="*/ 1562 h 1607"/>
                    <a:gd name="T30" fmla="*/ 336 w 336"/>
                    <a:gd name="T31" fmla="*/ 1601 h 1607"/>
                    <a:gd name="T32" fmla="*/ 336 w 336"/>
                    <a:gd name="T33" fmla="*/ 1549 h 1607"/>
                    <a:gd name="T34" fmla="*/ 336 w 336"/>
                    <a:gd name="T35" fmla="*/ 1498 h 1607"/>
                    <a:gd name="T36" fmla="*/ 336 w 336"/>
                    <a:gd name="T37" fmla="*/ 1446 h 1607"/>
                    <a:gd name="T38" fmla="*/ 336 w 336"/>
                    <a:gd name="T39" fmla="*/ 1401 h 1607"/>
                    <a:gd name="T40" fmla="*/ 315 w 336"/>
                    <a:gd name="T41" fmla="*/ 1349 h 1607"/>
                    <a:gd name="T42" fmla="*/ 297 w 336"/>
                    <a:gd name="T43" fmla="*/ 1298 h 1607"/>
                    <a:gd name="T44" fmla="*/ 281 w 336"/>
                    <a:gd name="T45" fmla="*/ 1246 h 1607"/>
                    <a:gd name="T46" fmla="*/ 266 w 336"/>
                    <a:gd name="T47" fmla="*/ 1194 h 1607"/>
                    <a:gd name="T48" fmla="*/ 252 w 336"/>
                    <a:gd name="T49" fmla="*/ 1142 h 1607"/>
                    <a:gd name="T50" fmla="*/ 238 w 336"/>
                    <a:gd name="T51" fmla="*/ 1091 h 1607"/>
                    <a:gd name="T52" fmla="*/ 226 w 336"/>
                    <a:gd name="T53" fmla="*/ 1039 h 1607"/>
                    <a:gd name="T54" fmla="*/ 216 w 336"/>
                    <a:gd name="T55" fmla="*/ 988 h 1607"/>
                    <a:gd name="T56" fmla="*/ 205 w 336"/>
                    <a:gd name="T57" fmla="*/ 936 h 1607"/>
                    <a:gd name="T58" fmla="*/ 196 w 336"/>
                    <a:gd name="T59" fmla="*/ 884 h 1607"/>
                    <a:gd name="T60" fmla="*/ 186 w 336"/>
                    <a:gd name="T61" fmla="*/ 833 h 1607"/>
                    <a:gd name="T62" fmla="*/ 178 w 336"/>
                    <a:gd name="T63" fmla="*/ 781 h 1607"/>
                    <a:gd name="T64" fmla="*/ 170 w 336"/>
                    <a:gd name="T65" fmla="*/ 729 h 1607"/>
                    <a:gd name="T66" fmla="*/ 163 w 336"/>
                    <a:gd name="T67" fmla="*/ 678 h 1607"/>
                    <a:gd name="T68" fmla="*/ 156 w 336"/>
                    <a:gd name="T69" fmla="*/ 626 h 1607"/>
                    <a:gd name="T70" fmla="*/ 149 w 336"/>
                    <a:gd name="T71" fmla="*/ 575 h 1607"/>
                    <a:gd name="T72" fmla="*/ 142 w 336"/>
                    <a:gd name="T73" fmla="*/ 523 h 1607"/>
                    <a:gd name="T74" fmla="*/ 137 w 336"/>
                    <a:gd name="T75" fmla="*/ 471 h 1607"/>
                    <a:gd name="T76" fmla="*/ 131 w 336"/>
                    <a:gd name="T77" fmla="*/ 419 h 1607"/>
                    <a:gd name="T78" fmla="*/ 125 w 336"/>
                    <a:gd name="T79" fmla="*/ 368 h 1607"/>
                    <a:gd name="T80" fmla="*/ 120 w 336"/>
                    <a:gd name="T81" fmla="*/ 316 h 1607"/>
                    <a:gd name="T82" fmla="*/ 115 w 336"/>
                    <a:gd name="T83" fmla="*/ 264 h 1607"/>
                    <a:gd name="T84" fmla="*/ 110 w 336"/>
                    <a:gd name="T85" fmla="*/ 213 h 1607"/>
                    <a:gd name="T86" fmla="*/ 106 w 336"/>
                    <a:gd name="T87" fmla="*/ 161 h 1607"/>
                    <a:gd name="T88" fmla="*/ 102 w 336"/>
                    <a:gd name="T89" fmla="*/ 110 h 1607"/>
                    <a:gd name="T90" fmla="*/ 97 w 336"/>
                    <a:gd name="T91" fmla="*/ 58 h 1607"/>
                    <a:gd name="T92" fmla="*/ 93 w 336"/>
                    <a:gd name="T93" fmla="*/ 6 h 1607"/>
                    <a:gd name="T94" fmla="*/ 3 w 336"/>
                    <a:gd name="T95" fmla="*/ 32 h 1607"/>
                    <a:gd name="T96" fmla="*/ 6 w 336"/>
                    <a:gd name="T97" fmla="*/ 84 h 1607"/>
                    <a:gd name="T98" fmla="*/ 10 w 336"/>
                    <a:gd name="T99" fmla="*/ 135 h 1607"/>
                    <a:gd name="T100" fmla="*/ 15 w 336"/>
                    <a:gd name="T101" fmla="*/ 187 h 1607"/>
                    <a:gd name="T102" fmla="*/ 19 w 336"/>
                    <a:gd name="T103" fmla="*/ 239 h 1607"/>
                    <a:gd name="T104" fmla="*/ 24 w 336"/>
                    <a:gd name="T105" fmla="*/ 290 h 1607"/>
                    <a:gd name="T106" fmla="*/ 29 w 336"/>
                    <a:gd name="T107" fmla="*/ 342 h 1607"/>
                    <a:gd name="T108" fmla="*/ 34 w 336"/>
                    <a:gd name="T109" fmla="*/ 393 h 1607"/>
                    <a:gd name="T110" fmla="*/ 39 w 336"/>
                    <a:gd name="T111" fmla="*/ 445 h 1607"/>
                    <a:gd name="T112" fmla="*/ 45 w 336"/>
                    <a:gd name="T113" fmla="*/ 497 h 1607"/>
                    <a:gd name="T114" fmla="*/ 51 w 336"/>
                    <a:gd name="T115" fmla="*/ 549 h 1607"/>
                    <a:gd name="T116" fmla="*/ 57 w 336"/>
                    <a:gd name="T117" fmla="*/ 600 h 1607"/>
                    <a:gd name="T118" fmla="*/ 64 w 336"/>
                    <a:gd name="T119" fmla="*/ 652 h 1607"/>
                    <a:gd name="T120" fmla="*/ 71 w 336"/>
                    <a:gd name="T121" fmla="*/ 704 h 1607"/>
                    <a:gd name="T122" fmla="*/ 78 w 336"/>
                    <a:gd name="T123" fmla="*/ 755 h 1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36" h="1607">
                      <a:moveTo>
                        <a:pt x="85" y="801"/>
                      </a:moveTo>
                      <a:lnTo>
                        <a:pt x="85" y="802"/>
                      </a:lnTo>
                      <a:lnTo>
                        <a:pt x="85" y="807"/>
                      </a:lnTo>
                      <a:lnTo>
                        <a:pt x="87" y="813"/>
                      </a:lnTo>
                      <a:lnTo>
                        <a:pt x="88" y="820"/>
                      </a:lnTo>
                      <a:lnTo>
                        <a:pt x="89" y="826"/>
                      </a:lnTo>
                      <a:lnTo>
                        <a:pt x="90" y="833"/>
                      </a:lnTo>
                      <a:lnTo>
                        <a:pt x="91" y="839"/>
                      </a:lnTo>
                      <a:lnTo>
                        <a:pt x="92" y="845"/>
                      </a:lnTo>
                      <a:lnTo>
                        <a:pt x="93" y="852"/>
                      </a:lnTo>
                      <a:lnTo>
                        <a:pt x="94" y="858"/>
                      </a:lnTo>
                      <a:lnTo>
                        <a:pt x="95" y="865"/>
                      </a:lnTo>
                      <a:lnTo>
                        <a:pt x="96" y="871"/>
                      </a:lnTo>
                      <a:lnTo>
                        <a:pt x="97" y="878"/>
                      </a:lnTo>
                      <a:lnTo>
                        <a:pt x="98" y="884"/>
                      </a:lnTo>
                      <a:lnTo>
                        <a:pt x="99" y="891"/>
                      </a:lnTo>
                      <a:lnTo>
                        <a:pt x="101" y="897"/>
                      </a:lnTo>
                      <a:lnTo>
                        <a:pt x="102" y="904"/>
                      </a:lnTo>
                      <a:lnTo>
                        <a:pt x="103" y="910"/>
                      </a:lnTo>
                      <a:lnTo>
                        <a:pt x="104" y="916"/>
                      </a:lnTo>
                      <a:lnTo>
                        <a:pt x="105" y="923"/>
                      </a:lnTo>
                      <a:lnTo>
                        <a:pt x="106" y="930"/>
                      </a:lnTo>
                      <a:lnTo>
                        <a:pt x="108" y="936"/>
                      </a:lnTo>
                      <a:lnTo>
                        <a:pt x="109" y="942"/>
                      </a:lnTo>
                      <a:lnTo>
                        <a:pt x="110" y="949"/>
                      </a:lnTo>
                      <a:lnTo>
                        <a:pt x="111" y="955"/>
                      </a:lnTo>
                      <a:lnTo>
                        <a:pt x="112" y="962"/>
                      </a:lnTo>
                      <a:lnTo>
                        <a:pt x="113" y="968"/>
                      </a:lnTo>
                      <a:lnTo>
                        <a:pt x="115" y="975"/>
                      </a:lnTo>
                      <a:lnTo>
                        <a:pt x="116" y="981"/>
                      </a:lnTo>
                      <a:lnTo>
                        <a:pt x="118" y="988"/>
                      </a:lnTo>
                      <a:lnTo>
                        <a:pt x="119" y="994"/>
                      </a:lnTo>
                      <a:lnTo>
                        <a:pt x="120" y="1001"/>
                      </a:lnTo>
                      <a:lnTo>
                        <a:pt x="121" y="1007"/>
                      </a:lnTo>
                      <a:lnTo>
                        <a:pt x="123" y="1013"/>
                      </a:lnTo>
                      <a:lnTo>
                        <a:pt x="124" y="1020"/>
                      </a:lnTo>
                      <a:lnTo>
                        <a:pt x="125" y="1026"/>
                      </a:lnTo>
                      <a:lnTo>
                        <a:pt x="127" y="1033"/>
                      </a:lnTo>
                      <a:lnTo>
                        <a:pt x="128" y="1039"/>
                      </a:lnTo>
                      <a:lnTo>
                        <a:pt x="130" y="1046"/>
                      </a:lnTo>
                      <a:lnTo>
                        <a:pt x="131" y="1052"/>
                      </a:lnTo>
                      <a:lnTo>
                        <a:pt x="132" y="1059"/>
                      </a:lnTo>
                      <a:lnTo>
                        <a:pt x="134" y="1065"/>
                      </a:lnTo>
                      <a:lnTo>
                        <a:pt x="135" y="1072"/>
                      </a:lnTo>
                      <a:lnTo>
                        <a:pt x="137" y="1078"/>
                      </a:lnTo>
                      <a:lnTo>
                        <a:pt x="138" y="1084"/>
                      </a:lnTo>
                      <a:lnTo>
                        <a:pt x="139" y="1091"/>
                      </a:lnTo>
                      <a:lnTo>
                        <a:pt x="141" y="1097"/>
                      </a:lnTo>
                      <a:lnTo>
                        <a:pt x="142" y="1104"/>
                      </a:lnTo>
                      <a:lnTo>
                        <a:pt x="144" y="1110"/>
                      </a:lnTo>
                      <a:lnTo>
                        <a:pt x="145" y="1117"/>
                      </a:lnTo>
                      <a:lnTo>
                        <a:pt x="147" y="1123"/>
                      </a:lnTo>
                      <a:lnTo>
                        <a:pt x="149" y="1130"/>
                      </a:lnTo>
                      <a:lnTo>
                        <a:pt x="150" y="1136"/>
                      </a:lnTo>
                      <a:lnTo>
                        <a:pt x="152" y="1142"/>
                      </a:lnTo>
                      <a:lnTo>
                        <a:pt x="153" y="1149"/>
                      </a:lnTo>
                      <a:lnTo>
                        <a:pt x="155" y="1156"/>
                      </a:lnTo>
                      <a:lnTo>
                        <a:pt x="157" y="1162"/>
                      </a:lnTo>
                      <a:lnTo>
                        <a:pt x="158" y="1168"/>
                      </a:lnTo>
                      <a:lnTo>
                        <a:pt x="160" y="1175"/>
                      </a:lnTo>
                      <a:lnTo>
                        <a:pt x="162" y="1181"/>
                      </a:lnTo>
                      <a:lnTo>
                        <a:pt x="163" y="1188"/>
                      </a:lnTo>
                      <a:lnTo>
                        <a:pt x="165" y="1194"/>
                      </a:lnTo>
                      <a:lnTo>
                        <a:pt x="167" y="1201"/>
                      </a:lnTo>
                      <a:lnTo>
                        <a:pt x="169" y="1207"/>
                      </a:lnTo>
                      <a:lnTo>
                        <a:pt x="170" y="1213"/>
                      </a:lnTo>
                      <a:lnTo>
                        <a:pt x="172" y="1220"/>
                      </a:lnTo>
                      <a:lnTo>
                        <a:pt x="174" y="1227"/>
                      </a:lnTo>
                      <a:lnTo>
                        <a:pt x="176" y="1233"/>
                      </a:lnTo>
                      <a:lnTo>
                        <a:pt x="178" y="1239"/>
                      </a:lnTo>
                      <a:lnTo>
                        <a:pt x="180" y="1246"/>
                      </a:lnTo>
                      <a:lnTo>
                        <a:pt x="181" y="1252"/>
                      </a:lnTo>
                      <a:lnTo>
                        <a:pt x="184" y="1259"/>
                      </a:lnTo>
                      <a:lnTo>
                        <a:pt x="186" y="1265"/>
                      </a:lnTo>
                      <a:lnTo>
                        <a:pt x="188" y="1272"/>
                      </a:lnTo>
                      <a:lnTo>
                        <a:pt x="189" y="1278"/>
                      </a:lnTo>
                      <a:lnTo>
                        <a:pt x="191" y="1285"/>
                      </a:lnTo>
                      <a:lnTo>
                        <a:pt x="193" y="1291"/>
                      </a:lnTo>
                      <a:lnTo>
                        <a:pt x="196" y="1298"/>
                      </a:lnTo>
                      <a:lnTo>
                        <a:pt x="198" y="1304"/>
                      </a:lnTo>
                      <a:lnTo>
                        <a:pt x="200" y="1310"/>
                      </a:lnTo>
                      <a:lnTo>
                        <a:pt x="202" y="1317"/>
                      </a:lnTo>
                      <a:lnTo>
                        <a:pt x="204" y="1324"/>
                      </a:lnTo>
                      <a:lnTo>
                        <a:pt x="206" y="1330"/>
                      </a:lnTo>
                      <a:lnTo>
                        <a:pt x="208" y="1336"/>
                      </a:lnTo>
                      <a:lnTo>
                        <a:pt x="211" y="1343"/>
                      </a:lnTo>
                      <a:lnTo>
                        <a:pt x="213" y="1349"/>
                      </a:lnTo>
                      <a:lnTo>
                        <a:pt x="215" y="1356"/>
                      </a:lnTo>
                      <a:lnTo>
                        <a:pt x="218" y="1362"/>
                      </a:lnTo>
                      <a:lnTo>
                        <a:pt x="220" y="1368"/>
                      </a:lnTo>
                      <a:lnTo>
                        <a:pt x="222" y="1375"/>
                      </a:lnTo>
                      <a:lnTo>
                        <a:pt x="225" y="1381"/>
                      </a:lnTo>
                      <a:lnTo>
                        <a:pt x="227" y="1388"/>
                      </a:lnTo>
                      <a:lnTo>
                        <a:pt x="230" y="1394"/>
                      </a:lnTo>
                      <a:lnTo>
                        <a:pt x="232" y="1401"/>
                      </a:lnTo>
                      <a:lnTo>
                        <a:pt x="235" y="1407"/>
                      </a:lnTo>
                      <a:lnTo>
                        <a:pt x="237" y="1414"/>
                      </a:lnTo>
                      <a:lnTo>
                        <a:pt x="240" y="1420"/>
                      </a:lnTo>
                      <a:lnTo>
                        <a:pt x="242" y="1427"/>
                      </a:lnTo>
                      <a:lnTo>
                        <a:pt x="245" y="1433"/>
                      </a:lnTo>
                      <a:lnTo>
                        <a:pt x="248" y="1439"/>
                      </a:lnTo>
                      <a:lnTo>
                        <a:pt x="251" y="1446"/>
                      </a:lnTo>
                      <a:lnTo>
                        <a:pt x="254" y="1453"/>
                      </a:lnTo>
                      <a:lnTo>
                        <a:pt x="256" y="1459"/>
                      </a:lnTo>
                      <a:lnTo>
                        <a:pt x="259" y="1465"/>
                      </a:lnTo>
                      <a:lnTo>
                        <a:pt x="262" y="1472"/>
                      </a:lnTo>
                      <a:lnTo>
                        <a:pt x="265" y="1478"/>
                      </a:lnTo>
                      <a:lnTo>
                        <a:pt x="268" y="1485"/>
                      </a:lnTo>
                      <a:lnTo>
                        <a:pt x="271" y="1491"/>
                      </a:lnTo>
                      <a:lnTo>
                        <a:pt x="275" y="1498"/>
                      </a:lnTo>
                      <a:lnTo>
                        <a:pt x="278" y="1504"/>
                      </a:lnTo>
                      <a:lnTo>
                        <a:pt x="281" y="1511"/>
                      </a:lnTo>
                      <a:lnTo>
                        <a:pt x="284" y="1517"/>
                      </a:lnTo>
                      <a:lnTo>
                        <a:pt x="287" y="1524"/>
                      </a:lnTo>
                      <a:lnTo>
                        <a:pt x="291" y="1530"/>
                      </a:lnTo>
                      <a:lnTo>
                        <a:pt x="294" y="1536"/>
                      </a:lnTo>
                      <a:lnTo>
                        <a:pt x="298" y="1543"/>
                      </a:lnTo>
                      <a:lnTo>
                        <a:pt x="301" y="1549"/>
                      </a:lnTo>
                      <a:lnTo>
                        <a:pt x="305" y="1556"/>
                      </a:lnTo>
                      <a:lnTo>
                        <a:pt x="309" y="1562"/>
                      </a:lnTo>
                      <a:lnTo>
                        <a:pt x="313" y="1568"/>
                      </a:lnTo>
                      <a:lnTo>
                        <a:pt x="316" y="1575"/>
                      </a:lnTo>
                      <a:lnTo>
                        <a:pt x="320" y="1582"/>
                      </a:lnTo>
                      <a:lnTo>
                        <a:pt x="324" y="1588"/>
                      </a:lnTo>
                      <a:lnTo>
                        <a:pt x="328" y="1594"/>
                      </a:lnTo>
                      <a:lnTo>
                        <a:pt x="332" y="1601"/>
                      </a:lnTo>
                      <a:lnTo>
                        <a:pt x="336" y="1607"/>
                      </a:lnTo>
                      <a:lnTo>
                        <a:pt x="336" y="1601"/>
                      </a:lnTo>
                      <a:lnTo>
                        <a:pt x="336" y="1594"/>
                      </a:lnTo>
                      <a:lnTo>
                        <a:pt x="336" y="1588"/>
                      </a:lnTo>
                      <a:lnTo>
                        <a:pt x="336" y="1582"/>
                      </a:lnTo>
                      <a:lnTo>
                        <a:pt x="336" y="1575"/>
                      </a:lnTo>
                      <a:lnTo>
                        <a:pt x="336" y="1568"/>
                      </a:lnTo>
                      <a:lnTo>
                        <a:pt x="336" y="1562"/>
                      </a:lnTo>
                      <a:lnTo>
                        <a:pt x="336" y="1556"/>
                      </a:lnTo>
                      <a:lnTo>
                        <a:pt x="336" y="1549"/>
                      </a:lnTo>
                      <a:lnTo>
                        <a:pt x="336" y="1543"/>
                      </a:lnTo>
                      <a:lnTo>
                        <a:pt x="336" y="1536"/>
                      </a:lnTo>
                      <a:lnTo>
                        <a:pt x="336" y="1530"/>
                      </a:lnTo>
                      <a:lnTo>
                        <a:pt x="336" y="1524"/>
                      </a:lnTo>
                      <a:lnTo>
                        <a:pt x="336" y="1517"/>
                      </a:lnTo>
                      <a:lnTo>
                        <a:pt x="336" y="1511"/>
                      </a:lnTo>
                      <a:lnTo>
                        <a:pt x="336" y="1504"/>
                      </a:lnTo>
                      <a:lnTo>
                        <a:pt x="336" y="1498"/>
                      </a:lnTo>
                      <a:lnTo>
                        <a:pt x="336" y="1491"/>
                      </a:lnTo>
                      <a:lnTo>
                        <a:pt x="336" y="1485"/>
                      </a:lnTo>
                      <a:lnTo>
                        <a:pt x="336" y="1478"/>
                      </a:lnTo>
                      <a:lnTo>
                        <a:pt x="336" y="1472"/>
                      </a:lnTo>
                      <a:lnTo>
                        <a:pt x="336" y="1465"/>
                      </a:lnTo>
                      <a:lnTo>
                        <a:pt x="336" y="1459"/>
                      </a:lnTo>
                      <a:lnTo>
                        <a:pt x="336" y="1453"/>
                      </a:lnTo>
                      <a:lnTo>
                        <a:pt x="336" y="1446"/>
                      </a:lnTo>
                      <a:lnTo>
                        <a:pt x="336" y="1439"/>
                      </a:lnTo>
                      <a:lnTo>
                        <a:pt x="336" y="1433"/>
                      </a:lnTo>
                      <a:lnTo>
                        <a:pt x="336" y="1427"/>
                      </a:lnTo>
                      <a:lnTo>
                        <a:pt x="336" y="1420"/>
                      </a:lnTo>
                      <a:lnTo>
                        <a:pt x="336" y="1414"/>
                      </a:lnTo>
                      <a:lnTo>
                        <a:pt x="336" y="1407"/>
                      </a:lnTo>
                      <a:lnTo>
                        <a:pt x="336" y="1402"/>
                      </a:lnTo>
                      <a:lnTo>
                        <a:pt x="336" y="1401"/>
                      </a:lnTo>
                      <a:lnTo>
                        <a:pt x="333" y="1394"/>
                      </a:lnTo>
                      <a:lnTo>
                        <a:pt x="331" y="1388"/>
                      </a:lnTo>
                      <a:lnTo>
                        <a:pt x="328" y="1381"/>
                      </a:lnTo>
                      <a:lnTo>
                        <a:pt x="325" y="1375"/>
                      </a:lnTo>
                      <a:lnTo>
                        <a:pt x="323" y="1368"/>
                      </a:lnTo>
                      <a:lnTo>
                        <a:pt x="320" y="1362"/>
                      </a:lnTo>
                      <a:lnTo>
                        <a:pt x="318" y="1356"/>
                      </a:lnTo>
                      <a:lnTo>
                        <a:pt x="315" y="1349"/>
                      </a:lnTo>
                      <a:lnTo>
                        <a:pt x="313" y="1343"/>
                      </a:lnTo>
                      <a:lnTo>
                        <a:pt x="311" y="1336"/>
                      </a:lnTo>
                      <a:lnTo>
                        <a:pt x="308" y="1330"/>
                      </a:lnTo>
                      <a:lnTo>
                        <a:pt x="306" y="1324"/>
                      </a:lnTo>
                      <a:lnTo>
                        <a:pt x="304" y="1317"/>
                      </a:lnTo>
                      <a:lnTo>
                        <a:pt x="302" y="1310"/>
                      </a:lnTo>
                      <a:lnTo>
                        <a:pt x="300" y="1304"/>
                      </a:lnTo>
                      <a:lnTo>
                        <a:pt x="297" y="1298"/>
                      </a:lnTo>
                      <a:lnTo>
                        <a:pt x="295" y="1291"/>
                      </a:lnTo>
                      <a:lnTo>
                        <a:pt x="293" y="1285"/>
                      </a:lnTo>
                      <a:lnTo>
                        <a:pt x="291" y="1278"/>
                      </a:lnTo>
                      <a:lnTo>
                        <a:pt x="289" y="1272"/>
                      </a:lnTo>
                      <a:lnTo>
                        <a:pt x="287" y="1265"/>
                      </a:lnTo>
                      <a:lnTo>
                        <a:pt x="285" y="1259"/>
                      </a:lnTo>
                      <a:lnTo>
                        <a:pt x="283" y="1252"/>
                      </a:lnTo>
                      <a:lnTo>
                        <a:pt x="281" y="1246"/>
                      </a:lnTo>
                      <a:lnTo>
                        <a:pt x="279" y="1239"/>
                      </a:lnTo>
                      <a:lnTo>
                        <a:pt x="277" y="1233"/>
                      </a:lnTo>
                      <a:lnTo>
                        <a:pt x="275" y="1227"/>
                      </a:lnTo>
                      <a:lnTo>
                        <a:pt x="273" y="1220"/>
                      </a:lnTo>
                      <a:lnTo>
                        <a:pt x="271" y="1213"/>
                      </a:lnTo>
                      <a:lnTo>
                        <a:pt x="269" y="1207"/>
                      </a:lnTo>
                      <a:lnTo>
                        <a:pt x="267" y="1201"/>
                      </a:lnTo>
                      <a:lnTo>
                        <a:pt x="266" y="1194"/>
                      </a:lnTo>
                      <a:lnTo>
                        <a:pt x="263" y="1188"/>
                      </a:lnTo>
                      <a:lnTo>
                        <a:pt x="262" y="1181"/>
                      </a:lnTo>
                      <a:lnTo>
                        <a:pt x="260" y="1175"/>
                      </a:lnTo>
                      <a:lnTo>
                        <a:pt x="258" y="1168"/>
                      </a:lnTo>
                      <a:lnTo>
                        <a:pt x="256" y="1162"/>
                      </a:lnTo>
                      <a:lnTo>
                        <a:pt x="255" y="1156"/>
                      </a:lnTo>
                      <a:lnTo>
                        <a:pt x="253" y="1149"/>
                      </a:lnTo>
                      <a:lnTo>
                        <a:pt x="252" y="1142"/>
                      </a:lnTo>
                      <a:lnTo>
                        <a:pt x="250" y="1136"/>
                      </a:lnTo>
                      <a:lnTo>
                        <a:pt x="248" y="1130"/>
                      </a:lnTo>
                      <a:lnTo>
                        <a:pt x="247" y="1123"/>
                      </a:lnTo>
                      <a:lnTo>
                        <a:pt x="245" y="1117"/>
                      </a:lnTo>
                      <a:lnTo>
                        <a:pt x="243" y="1110"/>
                      </a:lnTo>
                      <a:lnTo>
                        <a:pt x="242" y="1104"/>
                      </a:lnTo>
                      <a:lnTo>
                        <a:pt x="240" y="1097"/>
                      </a:lnTo>
                      <a:lnTo>
                        <a:pt x="238" y="1091"/>
                      </a:lnTo>
                      <a:lnTo>
                        <a:pt x="237" y="1084"/>
                      </a:lnTo>
                      <a:lnTo>
                        <a:pt x="235" y="1078"/>
                      </a:lnTo>
                      <a:lnTo>
                        <a:pt x="234" y="1072"/>
                      </a:lnTo>
                      <a:lnTo>
                        <a:pt x="233" y="1065"/>
                      </a:lnTo>
                      <a:lnTo>
                        <a:pt x="231" y="1059"/>
                      </a:lnTo>
                      <a:lnTo>
                        <a:pt x="229" y="1052"/>
                      </a:lnTo>
                      <a:lnTo>
                        <a:pt x="228" y="1046"/>
                      </a:lnTo>
                      <a:lnTo>
                        <a:pt x="226" y="1039"/>
                      </a:lnTo>
                      <a:lnTo>
                        <a:pt x="225" y="1033"/>
                      </a:lnTo>
                      <a:lnTo>
                        <a:pt x="224" y="1026"/>
                      </a:lnTo>
                      <a:lnTo>
                        <a:pt x="222" y="1020"/>
                      </a:lnTo>
                      <a:lnTo>
                        <a:pt x="221" y="1013"/>
                      </a:lnTo>
                      <a:lnTo>
                        <a:pt x="219" y="1007"/>
                      </a:lnTo>
                      <a:lnTo>
                        <a:pt x="218" y="1001"/>
                      </a:lnTo>
                      <a:lnTo>
                        <a:pt x="217" y="994"/>
                      </a:lnTo>
                      <a:lnTo>
                        <a:pt x="216" y="988"/>
                      </a:lnTo>
                      <a:lnTo>
                        <a:pt x="214" y="981"/>
                      </a:lnTo>
                      <a:lnTo>
                        <a:pt x="213" y="975"/>
                      </a:lnTo>
                      <a:lnTo>
                        <a:pt x="212" y="968"/>
                      </a:lnTo>
                      <a:lnTo>
                        <a:pt x="210" y="962"/>
                      </a:lnTo>
                      <a:lnTo>
                        <a:pt x="209" y="955"/>
                      </a:lnTo>
                      <a:lnTo>
                        <a:pt x="208" y="949"/>
                      </a:lnTo>
                      <a:lnTo>
                        <a:pt x="207" y="942"/>
                      </a:lnTo>
                      <a:lnTo>
                        <a:pt x="205" y="936"/>
                      </a:lnTo>
                      <a:lnTo>
                        <a:pt x="204" y="930"/>
                      </a:lnTo>
                      <a:lnTo>
                        <a:pt x="203" y="923"/>
                      </a:lnTo>
                      <a:lnTo>
                        <a:pt x="202" y="916"/>
                      </a:lnTo>
                      <a:lnTo>
                        <a:pt x="200" y="910"/>
                      </a:lnTo>
                      <a:lnTo>
                        <a:pt x="199" y="904"/>
                      </a:lnTo>
                      <a:lnTo>
                        <a:pt x="198" y="897"/>
                      </a:lnTo>
                      <a:lnTo>
                        <a:pt x="197" y="891"/>
                      </a:lnTo>
                      <a:lnTo>
                        <a:pt x="196" y="884"/>
                      </a:lnTo>
                      <a:lnTo>
                        <a:pt x="194" y="878"/>
                      </a:lnTo>
                      <a:lnTo>
                        <a:pt x="193" y="871"/>
                      </a:lnTo>
                      <a:lnTo>
                        <a:pt x="192" y="865"/>
                      </a:lnTo>
                      <a:lnTo>
                        <a:pt x="191" y="858"/>
                      </a:lnTo>
                      <a:lnTo>
                        <a:pt x="190" y="852"/>
                      </a:lnTo>
                      <a:lnTo>
                        <a:pt x="189" y="845"/>
                      </a:lnTo>
                      <a:lnTo>
                        <a:pt x="188" y="839"/>
                      </a:lnTo>
                      <a:lnTo>
                        <a:pt x="186" y="833"/>
                      </a:lnTo>
                      <a:lnTo>
                        <a:pt x="186" y="826"/>
                      </a:lnTo>
                      <a:lnTo>
                        <a:pt x="184" y="820"/>
                      </a:lnTo>
                      <a:lnTo>
                        <a:pt x="183" y="813"/>
                      </a:lnTo>
                      <a:lnTo>
                        <a:pt x="182" y="807"/>
                      </a:lnTo>
                      <a:lnTo>
                        <a:pt x="181" y="801"/>
                      </a:lnTo>
                      <a:lnTo>
                        <a:pt x="180" y="794"/>
                      </a:lnTo>
                      <a:lnTo>
                        <a:pt x="179" y="787"/>
                      </a:lnTo>
                      <a:lnTo>
                        <a:pt x="178" y="781"/>
                      </a:lnTo>
                      <a:lnTo>
                        <a:pt x="177" y="775"/>
                      </a:lnTo>
                      <a:lnTo>
                        <a:pt x="176" y="768"/>
                      </a:lnTo>
                      <a:lnTo>
                        <a:pt x="175" y="762"/>
                      </a:lnTo>
                      <a:lnTo>
                        <a:pt x="174" y="755"/>
                      </a:lnTo>
                      <a:lnTo>
                        <a:pt x="173" y="749"/>
                      </a:lnTo>
                      <a:lnTo>
                        <a:pt x="172" y="742"/>
                      </a:lnTo>
                      <a:lnTo>
                        <a:pt x="171" y="736"/>
                      </a:lnTo>
                      <a:lnTo>
                        <a:pt x="170" y="729"/>
                      </a:lnTo>
                      <a:lnTo>
                        <a:pt x="169" y="723"/>
                      </a:lnTo>
                      <a:lnTo>
                        <a:pt x="168" y="716"/>
                      </a:lnTo>
                      <a:lnTo>
                        <a:pt x="167" y="710"/>
                      </a:lnTo>
                      <a:lnTo>
                        <a:pt x="166" y="704"/>
                      </a:lnTo>
                      <a:lnTo>
                        <a:pt x="165" y="697"/>
                      </a:lnTo>
                      <a:lnTo>
                        <a:pt x="165" y="690"/>
                      </a:lnTo>
                      <a:lnTo>
                        <a:pt x="163" y="684"/>
                      </a:lnTo>
                      <a:lnTo>
                        <a:pt x="163" y="678"/>
                      </a:lnTo>
                      <a:lnTo>
                        <a:pt x="162" y="671"/>
                      </a:lnTo>
                      <a:lnTo>
                        <a:pt x="161" y="665"/>
                      </a:lnTo>
                      <a:lnTo>
                        <a:pt x="160" y="658"/>
                      </a:lnTo>
                      <a:lnTo>
                        <a:pt x="159" y="652"/>
                      </a:lnTo>
                      <a:lnTo>
                        <a:pt x="158" y="645"/>
                      </a:lnTo>
                      <a:lnTo>
                        <a:pt x="157" y="639"/>
                      </a:lnTo>
                      <a:lnTo>
                        <a:pt x="156" y="633"/>
                      </a:lnTo>
                      <a:lnTo>
                        <a:pt x="156" y="626"/>
                      </a:lnTo>
                      <a:lnTo>
                        <a:pt x="155" y="619"/>
                      </a:lnTo>
                      <a:lnTo>
                        <a:pt x="154" y="613"/>
                      </a:lnTo>
                      <a:lnTo>
                        <a:pt x="153" y="607"/>
                      </a:lnTo>
                      <a:lnTo>
                        <a:pt x="152" y="600"/>
                      </a:lnTo>
                      <a:lnTo>
                        <a:pt x="151" y="594"/>
                      </a:lnTo>
                      <a:lnTo>
                        <a:pt x="151" y="587"/>
                      </a:lnTo>
                      <a:lnTo>
                        <a:pt x="150" y="581"/>
                      </a:lnTo>
                      <a:lnTo>
                        <a:pt x="149" y="575"/>
                      </a:lnTo>
                      <a:lnTo>
                        <a:pt x="148" y="568"/>
                      </a:lnTo>
                      <a:lnTo>
                        <a:pt x="147" y="561"/>
                      </a:lnTo>
                      <a:lnTo>
                        <a:pt x="146" y="555"/>
                      </a:lnTo>
                      <a:lnTo>
                        <a:pt x="146" y="549"/>
                      </a:lnTo>
                      <a:lnTo>
                        <a:pt x="145" y="542"/>
                      </a:lnTo>
                      <a:lnTo>
                        <a:pt x="144" y="536"/>
                      </a:lnTo>
                      <a:lnTo>
                        <a:pt x="143" y="529"/>
                      </a:lnTo>
                      <a:lnTo>
                        <a:pt x="142" y="523"/>
                      </a:lnTo>
                      <a:lnTo>
                        <a:pt x="142" y="516"/>
                      </a:lnTo>
                      <a:lnTo>
                        <a:pt x="141" y="510"/>
                      </a:lnTo>
                      <a:lnTo>
                        <a:pt x="140" y="503"/>
                      </a:lnTo>
                      <a:lnTo>
                        <a:pt x="139" y="497"/>
                      </a:lnTo>
                      <a:lnTo>
                        <a:pt x="139" y="490"/>
                      </a:lnTo>
                      <a:lnTo>
                        <a:pt x="138" y="484"/>
                      </a:lnTo>
                      <a:lnTo>
                        <a:pt x="137" y="478"/>
                      </a:lnTo>
                      <a:lnTo>
                        <a:pt x="137" y="471"/>
                      </a:lnTo>
                      <a:lnTo>
                        <a:pt x="136" y="465"/>
                      </a:lnTo>
                      <a:lnTo>
                        <a:pt x="135" y="458"/>
                      </a:lnTo>
                      <a:lnTo>
                        <a:pt x="134" y="452"/>
                      </a:lnTo>
                      <a:lnTo>
                        <a:pt x="134" y="445"/>
                      </a:lnTo>
                      <a:lnTo>
                        <a:pt x="133" y="439"/>
                      </a:lnTo>
                      <a:lnTo>
                        <a:pt x="132" y="432"/>
                      </a:lnTo>
                      <a:lnTo>
                        <a:pt x="131" y="426"/>
                      </a:lnTo>
                      <a:lnTo>
                        <a:pt x="131" y="419"/>
                      </a:lnTo>
                      <a:lnTo>
                        <a:pt x="130" y="413"/>
                      </a:lnTo>
                      <a:lnTo>
                        <a:pt x="129" y="407"/>
                      </a:lnTo>
                      <a:lnTo>
                        <a:pt x="129" y="400"/>
                      </a:lnTo>
                      <a:lnTo>
                        <a:pt x="128" y="393"/>
                      </a:lnTo>
                      <a:lnTo>
                        <a:pt x="127" y="387"/>
                      </a:lnTo>
                      <a:lnTo>
                        <a:pt x="127" y="381"/>
                      </a:lnTo>
                      <a:lnTo>
                        <a:pt x="126" y="374"/>
                      </a:lnTo>
                      <a:lnTo>
                        <a:pt x="125" y="368"/>
                      </a:lnTo>
                      <a:lnTo>
                        <a:pt x="125" y="361"/>
                      </a:lnTo>
                      <a:lnTo>
                        <a:pt x="124" y="355"/>
                      </a:lnTo>
                      <a:lnTo>
                        <a:pt x="123" y="348"/>
                      </a:lnTo>
                      <a:lnTo>
                        <a:pt x="123" y="342"/>
                      </a:lnTo>
                      <a:lnTo>
                        <a:pt x="122" y="335"/>
                      </a:lnTo>
                      <a:lnTo>
                        <a:pt x="121" y="329"/>
                      </a:lnTo>
                      <a:lnTo>
                        <a:pt x="120" y="323"/>
                      </a:lnTo>
                      <a:lnTo>
                        <a:pt x="120" y="316"/>
                      </a:lnTo>
                      <a:lnTo>
                        <a:pt x="119" y="310"/>
                      </a:lnTo>
                      <a:lnTo>
                        <a:pt x="119" y="303"/>
                      </a:lnTo>
                      <a:lnTo>
                        <a:pt x="118" y="297"/>
                      </a:lnTo>
                      <a:lnTo>
                        <a:pt x="118" y="290"/>
                      </a:lnTo>
                      <a:lnTo>
                        <a:pt x="117" y="284"/>
                      </a:lnTo>
                      <a:lnTo>
                        <a:pt x="116" y="278"/>
                      </a:lnTo>
                      <a:lnTo>
                        <a:pt x="116" y="271"/>
                      </a:lnTo>
                      <a:lnTo>
                        <a:pt x="115" y="264"/>
                      </a:lnTo>
                      <a:lnTo>
                        <a:pt x="114" y="258"/>
                      </a:lnTo>
                      <a:lnTo>
                        <a:pt x="114" y="252"/>
                      </a:lnTo>
                      <a:lnTo>
                        <a:pt x="113" y="245"/>
                      </a:lnTo>
                      <a:lnTo>
                        <a:pt x="113" y="239"/>
                      </a:lnTo>
                      <a:lnTo>
                        <a:pt x="112" y="232"/>
                      </a:lnTo>
                      <a:lnTo>
                        <a:pt x="111" y="226"/>
                      </a:lnTo>
                      <a:lnTo>
                        <a:pt x="111" y="219"/>
                      </a:lnTo>
                      <a:lnTo>
                        <a:pt x="110" y="213"/>
                      </a:lnTo>
                      <a:lnTo>
                        <a:pt x="110" y="206"/>
                      </a:lnTo>
                      <a:lnTo>
                        <a:pt x="109" y="200"/>
                      </a:lnTo>
                      <a:lnTo>
                        <a:pt x="109" y="193"/>
                      </a:lnTo>
                      <a:lnTo>
                        <a:pt x="108" y="187"/>
                      </a:lnTo>
                      <a:lnTo>
                        <a:pt x="107" y="181"/>
                      </a:lnTo>
                      <a:lnTo>
                        <a:pt x="107" y="174"/>
                      </a:lnTo>
                      <a:lnTo>
                        <a:pt x="106" y="167"/>
                      </a:lnTo>
                      <a:lnTo>
                        <a:pt x="106" y="161"/>
                      </a:lnTo>
                      <a:lnTo>
                        <a:pt x="105" y="155"/>
                      </a:lnTo>
                      <a:lnTo>
                        <a:pt x="104" y="148"/>
                      </a:lnTo>
                      <a:lnTo>
                        <a:pt x="104" y="142"/>
                      </a:lnTo>
                      <a:lnTo>
                        <a:pt x="104" y="135"/>
                      </a:lnTo>
                      <a:lnTo>
                        <a:pt x="103" y="129"/>
                      </a:lnTo>
                      <a:lnTo>
                        <a:pt x="102" y="122"/>
                      </a:lnTo>
                      <a:lnTo>
                        <a:pt x="102" y="116"/>
                      </a:lnTo>
                      <a:lnTo>
                        <a:pt x="102" y="110"/>
                      </a:lnTo>
                      <a:lnTo>
                        <a:pt x="101" y="103"/>
                      </a:lnTo>
                      <a:lnTo>
                        <a:pt x="100" y="96"/>
                      </a:lnTo>
                      <a:lnTo>
                        <a:pt x="100" y="90"/>
                      </a:lnTo>
                      <a:lnTo>
                        <a:pt x="99" y="84"/>
                      </a:lnTo>
                      <a:lnTo>
                        <a:pt x="99" y="77"/>
                      </a:lnTo>
                      <a:lnTo>
                        <a:pt x="98" y="71"/>
                      </a:lnTo>
                      <a:lnTo>
                        <a:pt x="98" y="64"/>
                      </a:lnTo>
                      <a:lnTo>
                        <a:pt x="97" y="58"/>
                      </a:lnTo>
                      <a:lnTo>
                        <a:pt x="97" y="52"/>
                      </a:lnTo>
                      <a:lnTo>
                        <a:pt x="96" y="45"/>
                      </a:lnTo>
                      <a:lnTo>
                        <a:pt x="96" y="38"/>
                      </a:lnTo>
                      <a:lnTo>
                        <a:pt x="95" y="32"/>
                      </a:lnTo>
                      <a:lnTo>
                        <a:pt x="95" y="26"/>
                      </a:lnTo>
                      <a:lnTo>
                        <a:pt x="94" y="19"/>
                      </a:lnTo>
                      <a:lnTo>
                        <a:pt x="94" y="13"/>
                      </a:lnTo>
                      <a:lnTo>
                        <a:pt x="93" y="6"/>
                      </a:lnTo>
                      <a:lnTo>
                        <a:pt x="92" y="0"/>
                      </a:lnTo>
                      <a:lnTo>
                        <a:pt x="85" y="0"/>
                      </a:lnTo>
                      <a:lnTo>
                        <a:pt x="0" y="0"/>
                      </a:lnTo>
                      <a:lnTo>
                        <a:pt x="1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2" y="26"/>
                      </a:lnTo>
                      <a:lnTo>
                        <a:pt x="3" y="32"/>
                      </a:lnTo>
                      <a:lnTo>
                        <a:pt x="3" y="38"/>
                      </a:lnTo>
                      <a:lnTo>
                        <a:pt x="3" y="45"/>
                      </a:lnTo>
                      <a:lnTo>
                        <a:pt x="4" y="52"/>
                      </a:lnTo>
                      <a:lnTo>
                        <a:pt x="4" y="58"/>
                      </a:lnTo>
                      <a:lnTo>
                        <a:pt x="5" y="64"/>
                      </a:lnTo>
                      <a:lnTo>
                        <a:pt x="6" y="71"/>
                      </a:lnTo>
                      <a:lnTo>
                        <a:pt x="6" y="77"/>
                      </a:lnTo>
                      <a:lnTo>
                        <a:pt x="6" y="84"/>
                      </a:lnTo>
                      <a:lnTo>
                        <a:pt x="7" y="90"/>
                      </a:lnTo>
                      <a:lnTo>
                        <a:pt x="8" y="96"/>
                      </a:lnTo>
                      <a:lnTo>
                        <a:pt x="8" y="103"/>
                      </a:lnTo>
                      <a:lnTo>
                        <a:pt x="8" y="110"/>
                      </a:lnTo>
                      <a:lnTo>
                        <a:pt x="9" y="116"/>
                      </a:lnTo>
                      <a:lnTo>
                        <a:pt x="10" y="122"/>
                      </a:lnTo>
                      <a:lnTo>
                        <a:pt x="10" y="129"/>
                      </a:lnTo>
                      <a:lnTo>
                        <a:pt x="10" y="135"/>
                      </a:lnTo>
                      <a:lnTo>
                        <a:pt x="11" y="142"/>
                      </a:lnTo>
                      <a:lnTo>
                        <a:pt x="12" y="148"/>
                      </a:lnTo>
                      <a:lnTo>
                        <a:pt x="12" y="155"/>
                      </a:lnTo>
                      <a:lnTo>
                        <a:pt x="13" y="161"/>
                      </a:lnTo>
                      <a:lnTo>
                        <a:pt x="13" y="167"/>
                      </a:lnTo>
                      <a:lnTo>
                        <a:pt x="14" y="174"/>
                      </a:lnTo>
                      <a:lnTo>
                        <a:pt x="14" y="181"/>
                      </a:lnTo>
                      <a:lnTo>
                        <a:pt x="15" y="187"/>
                      </a:lnTo>
                      <a:lnTo>
                        <a:pt x="15" y="193"/>
                      </a:lnTo>
                      <a:lnTo>
                        <a:pt x="16" y="200"/>
                      </a:lnTo>
                      <a:lnTo>
                        <a:pt x="17" y="206"/>
                      </a:lnTo>
                      <a:lnTo>
                        <a:pt x="17" y="213"/>
                      </a:lnTo>
                      <a:lnTo>
                        <a:pt x="17" y="219"/>
                      </a:lnTo>
                      <a:lnTo>
                        <a:pt x="18" y="226"/>
                      </a:lnTo>
                      <a:lnTo>
                        <a:pt x="19" y="232"/>
                      </a:lnTo>
                      <a:lnTo>
                        <a:pt x="19" y="239"/>
                      </a:lnTo>
                      <a:lnTo>
                        <a:pt x="20" y="245"/>
                      </a:lnTo>
                      <a:lnTo>
                        <a:pt x="20" y="252"/>
                      </a:lnTo>
                      <a:lnTo>
                        <a:pt x="21" y="258"/>
                      </a:lnTo>
                      <a:lnTo>
                        <a:pt x="22" y="264"/>
                      </a:lnTo>
                      <a:lnTo>
                        <a:pt x="22" y="271"/>
                      </a:lnTo>
                      <a:lnTo>
                        <a:pt x="23" y="278"/>
                      </a:lnTo>
                      <a:lnTo>
                        <a:pt x="23" y="284"/>
                      </a:lnTo>
                      <a:lnTo>
                        <a:pt x="24" y="290"/>
                      </a:lnTo>
                      <a:lnTo>
                        <a:pt x="24" y="297"/>
                      </a:lnTo>
                      <a:lnTo>
                        <a:pt x="25" y="303"/>
                      </a:lnTo>
                      <a:lnTo>
                        <a:pt x="26" y="310"/>
                      </a:lnTo>
                      <a:lnTo>
                        <a:pt x="26" y="316"/>
                      </a:lnTo>
                      <a:lnTo>
                        <a:pt x="27" y="323"/>
                      </a:lnTo>
                      <a:lnTo>
                        <a:pt x="27" y="329"/>
                      </a:lnTo>
                      <a:lnTo>
                        <a:pt x="28" y="335"/>
                      </a:lnTo>
                      <a:lnTo>
                        <a:pt x="29" y="342"/>
                      </a:lnTo>
                      <a:lnTo>
                        <a:pt x="29" y="348"/>
                      </a:lnTo>
                      <a:lnTo>
                        <a:pt x="30" y="355"/>
                      </a:lnTo>
                      <a:lnTo>
                        <a:pt x="31" y="361"/>
                      </a:lnTo>
                      <a:lnTo>
                        <a:pt x="31" y="368"/>
                      </a:lnTo>
                      <a:lnTo>
                        <a:pt x="32" y="374"/>
                      </a:lnTo>
                      <a:lnTo>
                        <a:pt x="33" y="381"/>
                      </a:lnTo>
                      <a:lnTo>
                        <a:pt x="33" y="387"/>
                      </a:lnTo>
                      <a:lnTo>
                        <a:pt x="34" y="393"/>
                      </a:lnTo>
                      <a:lnTo>
                        <a:pt x="34" y="400"/>
                      </a:lnTo>
                      <a:lnTo>
                        <a:pt x="35" y="407"/>
                      </a:lnTo>
                      <a:lnTo>
                        <a:pt x="36" y="413"/>
                      </a:lnTo>
                      <a:lnTo>
                        <a:pt x="36" y="419"/>
                      </a:lnTo>
                      <a:lnTo>
                        <a:pt x="37" y="426"/>
                      </a:lnTo>
                      <a:lnTo>
                        <a:pt x="38" y="432"/>
                      </a:lnTo>
                      <a:lnTo>
                        <a:pt x="38" y="439"/>
                      </a:lnTo>
                      <a:lnTo>
                        <a:pt x="39" y="445"/>
                      </a:lnTo>
                      <a:lnTo>
                        <a:pt x="40" y="452"/>
                      </a:lnTo>
                      <a:lnTo>
                        <a:pt x="41" y="458"/>
                      </a:lnTo>
                      <a:lnTo>
                        <a:pt x="41" y="465"/>
                      </a:lnTo>
                      <a:lnTo>
                        <a:pt x="42" y="471"/>
                      </a:lnTo>
                      <a:lnTo>
                        <a:pt x="43" y="478"/>
                      </a:lnTo>
                      <a:lnTo>
                        <a:pt x="43" y="484"/>
                      </a:lnTo>
                      <a:lnTo>
                        <a:pt x="44" y="490"/>
                      </a:lnTo>
                      <a:lnTo>
                        <a:pt x="45" y="497"/>
                      </a:lnTo>
                      <a:lnTo>
                        <a:pt x="45" y="503"/>
                      </a:lnTo>
                      <a:lnTo>
                        <a:pt x="46" y="510"/>
                      </a:lnTo>
                      <a:lnTo>
                        <a:pt x="47" y="516"/>
                      </a:lnTo>
                      <a:lnTo>
                        <a:pt x="48" y="523"/>
                      </a:lnTo>
                      <a:lnTo>
                        <a:pt x="48" y="529"/>
                      </a:lnTo>
                      <a:lnTo>
                        <a:pt x="49" y="536"/>
                      </a:lnTo>
                      <a:lnTo>
                        <a:pt x="50" y="542"/>
                      </a:lnTo>
                      <a:lnTo>
                        <a:pt x="51" y="549"/>
                      </a:lnTo>
                      <a:lnTo>
                        <a:pt x="51" y="555"/>
                      </a:lnTo>
                      <a:lnTo>
                        <a:pt x="52" y="561"/>
                      </a:lnTo>
                      <a:lnTo>
                        <a:pt x="53" y="568"/>
                      </a:lnTo>
                      <a:lnTo>
                        <a:pt x="54" y="575"/>
                      </a:lnTo>
                      <a:lnTo>
                        <a:pt x="55" y="581"/>
                      </a:lnTo>
                      <a:lnTo>
                        <a:pt x="55" y="587"/>
                      </a:lnTo>
                      <a:lnTo>
                        <a:pt x="56" y="594"/>
                      </a:lnTo>
                      <a:lnTo>
                        <a:pt x="57" y="600"/>
                      </a:lnTo>
                      <a:lnTo>
                        <a:pt x="58" y="607"/>
                      </a:lnTo>
                      <a:lnTo>
                        <a:pt x="59" y="613"/>
                      </a:lnTo>
                      <a:lnTo>
                        <a:pt x="60" y="619"/>
                      </a:lnTo>
                      <a:lnTo>
                        <a:pt x="60" y="626"/>
                      </a:lnTo>
                      <a:lnTo>
                        <a:pt x="61" y="633"/>
                      </a:lnTo>
                      <a:lnTo>
                        <a:pt x="62" y="639"/>
                      </a:lnTo>
                      <a:lnTo>
                        <a:pt x="63" y="645"/>
                      </a:lnTo>
                      <a:lnTo>
                        <a:pt x="64" y="652"/>
                      </a:lnTo>
                      <a:lnTo>
                        <a:pt x="64" y="658"/>
                      </a:lnTo>
                      <a:lnTo>
                        <a:pt x="65" y="665"/>
                      </a:lnTo>
                      <a:lnTo>
                        <a:pt x="66" y="671"/>
                      </a:lnTo>
                      <a:lnTo>
                        <a:pt x="67" y="678"/>
                      </a:lnTo>
                      <a:lnTo>
                        <a:pt x="68" y="684"/>
                      </a:lnTo>
                      <a:lnTo>
                        <a:pt x="69" y="690"/>
                      </a:lnTo>
                      <a:lnTo>
                        <a:pt x="69" y="697"/>
                      </a:lnTo>
                      <a:lnTo>
                        <a:pt x="71" y="704"/>
                      </a:lnTo>
                      <a:lnTo>
                        <a:pt x="71" y="710"/>
                      </a:lnTo>
                      <a:lnTo>
                        <a:pt x="72" y="716"/>
                      </a:lnTo>
                      <a:lnTo>
                        <a:pt x="73" y="723"/>
                      </a:lnTo>
                      <a:lnTo>
                        <a:pt x="74" y="729"/>
                      </a:lnTo>
                      <a:lnTo>
                        <a:pt x="75" y="736"/>
                      </a:lnTo>
                      <a:lnTo>
                        <a:pt x="76" y="742"/>
                      </a:lnTo>
                      <a:lnTo>
                        <a:pt x="77" y="749"/>
                      </a:lnTo>
                      <a:lnTo>
                        <a:pt x="78" y="755"/>
                      </a:lnTo>
                      <a:lnTo>
                        <a:pt x="79" y="762"/>
                      </a:lnTo>
                      <a:lnTo>
                        <a:pt x="80" y="768"/>
                      </a:lnTo>
                      <a:lnTo>
                        <a:pt x="81" y="775"/>
                      </a:lnTo>
                      <a:lnTo>
                        <a:pt x="82" y="781"/>
                      </a:lnTo>
                      <a:lnTo>
                        <a:pt x="83" y="787"/>
                      </a:lnTo>
                      <a:lnTo>
                        <a:pt x="84" y="794"/>
                      </a:lnTo>
                      <a:lnTo>
                        <a:pt x="85" y="801"/>
                      </a:lnTo>
                      <a:close/>
                    </a:path>
                  </a:pathLst>
                </a:custGeom>
                <a:solidFill>
                  <a:srgbClr val="FDC933"/>
                </a:solidFill>
                <a:ln w="12700">
                  <a:solidFill>
                    <a:srgbClr val="FDC933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29">
                  <a:extLst>
                    <a:ext uri="{FF2B5EF4-FFF2-40B4-BE49-F238E27FC236}">
                      <a16:creationId xmlns:a16="http://schemas.microsoft.com/office/drawing/2014/main" id="{2A83C26B-F958-43CE-9E21-F1CC1DF46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8536" y="0"/>
                  <a:ext cx="374649" cy="2152699"/>
                </a:xfrm>
                <a:custGeom>
                  <a:avLst/>
                  <a:gdLst>
                    <a:gd name="T0" fmla="*/ 244 w 244"/>
                    <a:gd name="T1" fmla="*/ 1368 h 1402"/>
                    <a:gd name="T2" fmla="*/ 244 w 244"/>
                    <a:gd name="T3" fmla="*/ 1324 h 1402"/>
                    <a:gd name="T4" fmla="*/ 244 w 244"/>
                    <a:gd name="T5" fmla="*/ 1278 h 1402"/>
                    <a:gd name="T6" fmla="*/ 244 w 244"/>
                    <a:gd name="T7" fmla="*/ 1233 h 1402"/>
                    <a:gd name="T8" fmla="*/ 244 w 244"/>
                    <a:gd name="T9" fmla="*/ 1188 h 1402"/>
                    <a:gd name="T10" fmla="*/ 244 w 244"/>
                    <a:gd name="T11" fmla="*/ 1142 h 1402"/>
                    <a:gd name="T12" fmla="*/ 244 w 244"/>
                    <a:gd name="T13" fmla="*/ 1097 h 1402"/>
                    <a:gd name="T14" fmla="*/ 238 w 244"/>
                    <a:gd name="T15" fmla="*/ 1059 h 1402"/>
                    <a:gd name="T16" fmla="*/ 227 w 244"/>
                    <a:gd name="T17" fmla="*/ 1013 h 1402"/>
                    <a:gd name="T18" fmla="*/ 218 w 244"/>
                    <a:gd name="T19" fmla="*/ 968 h 1402"/>
                    <a:gd name="T20" fmla="*/ 208 w 244"/>
                    <a:gd name="T21" fmla="*/ 923 h 1402"/>
                    <a:gd name="T22" fmla="*/ 200 w 244"/>
                    <a:gd name="T23" fmla="*/ 878 h 1402"/>
                    <a:gd name="T24" fmla="*/ 191 w 244"/>
                    <a:gd name="T25" fmla="*/ 833 h 1402"/>
                    <a:gd name="T26" fmla="*/ 183 w 244"/>
                    <a:gd name="T27" fmla="*/ 787 h 1402"/>
                    <a:gd name="T28" fmla="*/ 176 w 244"/>
                    <a:gd name="T29" fmla="*/ 742 h 1402"/>
                    <a:gd name="T30" fmla="*/ 169 w 244"/>
                    <a:gd name="T31" fmla="*/ 697 h 1402"/>
                    <a:gd name="T32" fmla="*/ 162 w 244"/>
                    <a:gd name="T33" fmla="*/ 652 h 1402"/>
                    <a:gd name="T34" fmla="*/ 156 w 244"/>
                    <a:gd name="T35" fmla="*/ 607 h 1402"/>
                    <a:gd name="T36" fmla="*/ 150 w 244"/>
                    <a:gd name="T37" fmla="*/ 561 h 1402"/>
                    <a:gd name="T38" fmla="*/ 144 w 244"/>
                    <a:gd name="T39" fmla="*/ 516 h 1402"/>
                    <a:gd name="T40" fmla="*/ 139 w 244"/>
                    <a:gd name="T41" fmla="*/ 471 h 1402"/>
                    <a:gd name="T42" fmla="*/ 134 w 244"/>
                    <a:gd name="T43" fmla="*/ 426 h 1402"/>
                    <a:gd name="T44" fmla="*/ 129 w 244"/>
                    <a:gd name="T45" fmla="*/ 381 h 1402"/>
                    <a:gd name="T46" fmla="*/ 124 w 244"/>
                    <a:gd name="T47" fmla="*/ 335 h 1402"/>
                    <a:gd name="T48" fmla="*/ 119 w 244"/>
                    <a:gd name="T49" fmla="*/ 290 h 1402"/>
                    <a:gd name="T50" fmla="*/ 115 w 244"/>
                    <a:gd name="T51" fmla="*/ 245 h 1402"/>
                    <a:gd name="T52" fmla="*/ 111 w 244"/>
                    <a:gd name="T53" fmla="*/ 200 h 1402"/>
                    <a:gd name="T54" fmla="*/ 106 w 244"/>
                    <a:gd name="T55" fmla="*/ 155 h 1402"/>
                    <a:gd name="T56" fmla="*/ 102 w 244"/>
                    <a:gd name="T57" fmla="*/ 110 h 1402"/>
                    <a:gd name="T58" fmla="*/ 98 w 244"/>
                    <a:gd name="T59" fmla="*/ 64 h 1402"/>
                    <a:gd name="T60" fmla="*/ 94 w 244"/>
                    <a:gd name="T61" fmla="*/ 19 h 1402"/>
                    <a:gd name="T62" fmla="*/ 2 w 244"/>
                    <a:gd name="T63" fmla="*/ 19 h 1402"/>
                    <a:gd name="T64" fmla="*/ 6 w 244"/>
                    <a:gd name="T65" fmla="*/ 64 h 1402"/>
                    <a:gd name="T66" fmla="*/ 10 w 244"/>
                    <a:gd name="T67" fmla="*/ 110 h 1402"/>
                    <a:gd name="T68" fmla="*/ 13 w 244"/>
                    <a:gd name="T69" fmla="*/ 155 h 1402"/>
                    <a:gd name="T70" fmla="*/ 17 w 244"/>
                    <a:gd name="T71" fmla="*/ 200 h 1402"/>
                    <a:gd name="T72" fmla="*/ 21 w 244"/>
                    <a:gd name="T73" fmla="*/ 245 h 1402"/>
                    <a:gd name="T74" fmla="*/ 26 w 244"/>
                    <a:gd name="T75" fmla="*/ 290 h 1402"/>
                    <a:gd name="T76" fmla="*/ 30 w 244"/>
                    <a:gd name="T77" fmla="*/ 335 h 1402"/>
                    <a:gd name="T78" fmla="*/ 35 w 244"/>
                    <a:gd name="T79" fmla="*/ 381 h 1402"/>
                    <a:gd name="T80" fmla="*/ 39 w 244"/>
                    <a:gd name="T81" fmla="*/ 426 h 1402"/>
                    <a:gd name="T82" fmla="*/ 45 w 244"/>
                    <a:gd name="T83" fmla="*/ 471 h 1402"/>
                    <a:gd name="T84" fmla="*/ 50 w 244"/>
                    <a:gd name="T85" fmla="*/ 516 h 1402"/>
                    <a:gd name="T86" fmla="*/ 55 w 244"/>
                    <a:gd name="T87" fmla="*/ 561 h 1402"/>
                    <a:gd name="T88" fmla="*/ 61 w 244"/>
                    <a:gd name="T89" fmla="*/ 607 h 1402"/>
                    <a:gd name="T90" fmla="*/ 67 w 244"/>
                    <a:gd name="T91" fmla="*/ 652 h 1402"/>
                    <a:gd name="T92" fmla="*/ 73 w 244"/>
                    <a:gd name="T93" fmla="*/ 697 h 1402"/>
                    <a:gd name="T94" fmla="*/ 80 w 244"/>
                    <a:gd name="T95" fmla="*/ 742 h 1402"/>
                    <a:gd name="T96" fmla="*/ 87 w 244"/>
                    <a:gd name="T97" fmla="*/ 787 h 1402"/>
                    <a:gd name="T98" fmla="*/ 94 w 244"/>
                    <a:gd name="T99" fmla="*/ 833 h 1402"/>
                    <a:gd name="T100" fmla="*/ 102 w 244"/>
                    <a:gd name="T101" fmla="*/ 878 h 1402"/>
                    <a:gd name="T102" fmla="*/ 111 w 244"/>
                    <a:gd name="T103" fmla="*/ 923 h 1402"/>
                    <a:gd name="T104" fmla="*/ 120 w 244"/>
                    <a:gd name="T105" fmla="*/ 968 h 1402"/>
                    <a:gd name="T106" fmla="*/ 129 w 244"/>
                    <a:gd name="T107" fmla="*/ 1013 h 1402"/>
                    <a:gd name="T108" fmla="*/ 139 w 244"/>
                    <a:gd name="T109" fmla="*/ 1059 h 1402"/>
                    <a:gd name="T110" fmla="*/ 150 w 244"/>
                    <a:gd name="T111" fmla="*/ 1104 h 1402"/>
                    <a:gd name="T112" fmla="*/ 161 w 244"/>
                    <a:gd name="T113" fmla="*/ 1149 h 1402"/>
                    <a:gd name="T114" fmla="*/ 174 w 244"/>
                    <a:gd name="T115" fmla="*/ 1194 h 1402"/>
                    <a:gd name="T116" fmla="*/ 187 w 244"/>
                    <a:gd name="T117" fmla="*/ 1239 h 1402"/>
                    <a:gd name="T118" fmla="*/ 201 w 244"/>
                    <a:gd name="T119" fmla="*/ 1285 h 1402"/>
                    <a:gd name="T120" fmla="*/ 216 w 244"/>
                    <a:gd name="T121" fmla="*/ 1330 h 1402"/>
                    <a:gd name="T122" fmla="*/ 233 w 244"/>
                    <a:gd name="T123" fmla="*/ 1375 h 1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44" h="1402">
                      <a:moveTo>
                        <a:pt x="244" y="1402"/>
                      </a:moveTo>
                      <a:lnTo>
                        <a:pt x="244" y="1401"/>
                      </a:lnTo>
                      <a:lnTo>
                        <a:pt x="244" y="1394"/>
                      </a:lnTo>
                      <a:lnTo>
                        <a:pt x="244" y="1388"/>
                      </a:lnTo>
                      <a:lnTo>
                        <a:pt x="244" y="1381"/>
                      </a:lnTo>
                      <a:lnTo>
                        <a:pt x="244" y="1375"/>
                      </a:lnTo>
                      <a:lnTo>
                        <a:pt x="244" y="1368"/>
                      </a:lnTo>
                      <a:lnTo>
                        <a:pt x="244" y="1362"/>
                      </a:lnTo>
                      <a:lnTo>
                        <a:pt x="244" y="1356"/>
                      </a:lnTo>
                      <a:lnTo>
                        <a:pt x="244" y="1349"/>
                      </a:lnTo>
                      <a:lnTo>
                        <a:pt x="244" y="1343"/>
                      </a:lnTo>
                      <a:lnTo>
                        <a:pt x="244" y="1336"/>
                      </a:lnTo>
                      <a:lnTo>
                        <a:pt x="244" y="1330"/>
                      </a:lnTo>
                      <a:lnTo>
                        <a:pt x="244" y="1324"/>
                      </a:lnTo>
                      <a:lnTo>
                        <a:pt x="244" y="1317"/>
                      </a:lnTo>
                      <a:lnTo>
                        <a:pt x="244" y="1310"/>
                      </a:lnTo>
                      <a:lnTo>
                        <a:pt x="244" y="1304"/>
                      </a:lnTo>
                      <a:lnTo>
                        <a:pt x="244" y="1298"/>
                      </a:lnTo>
                      <a:lnTo>
                        <a:pt x="244" y="1291"/>
                      </a:lnTo>
                      <a:lnTo>
                        <a:pt x="244" y="1285"/>
                      </a:lnTo>
                      <a:lnTo>
                        <a:pt x="244" y="1278"/>
                      </a:lnTo>
                      <a:lnTo>
                        <a:pt x="244" y="1272"/>
                      </a:lnTo>
                      <a:lnTo>
                        <a:pt x="244" y="1265"/>
                      </a:lnTo>
                      <a:lnTo>
                        <a:pt x="244" y="1259"/>
                      </a:lnTo>
                      <a:lnTo>
                        <a:pt x="244" y="1252"/>
                      </a:lnTo>
                      <a:lnTo>
                        <a:pt x="244" y="1246"/>
                      </a:lnTo>
                      <a:lnTo>
                        <a:pt x="244" y="1239"/>
                      </a:lnTo>
                      <a:lnTo>
                        <a:pt x="244" y="1233"/>
                      </a:lnTo>
                      <a:lnTo>
                        <a:pt x="244" y="1227"/>
                      </a:lnTo>
                      <a:lnTo>
                        <a:pt x="244" y="1220"/>
                      </a:lnTo>
                      <a:lnTo>
                        <a:pt x="244" y="1213"/>
                      </a:lnTo>
                      <a:lnTo>
                        <a:pt x="244" y="1207"/>
                      </a:lnTo>
                      <a:lnTo>
                        <a:pt x="244" y="1201"/>
                      </a:lnTo>
                      <a:lnTo>
                        <a:pt x="244" y="1194"/>
                      </a:lnTo>
                      <a:lnTo>
                        <a:pt x="244" y="1188"/>
                      </a:lnTo>
                      <a:lnTo>
                        <a:pt x="244" y="1181"/>
                      </a:lnTo>
                      <a:lnTo>
                        <a:pt x="244" y="1175"/>
                      </a:lnTo>
                      <a:lnTo>
                        <a:pt x="244" y="1168"/>
                      </a:lnTo>
                      <a:lnTo>
                        <a:pt x="244" y="1162"/>
                      </a:lnTo>
                      <a:lnTo>
                        <a:pt x="244" y="1156"/>
                      </a:lnTo>
                      <a:lnTo>
                        <a:pt x="244" y="1149"/>
                      </a:lnTo>
                      <a:lnTo>
                        <a:pt x="244" y="1142"/>
                      </a:lnTo>
                      <a:lnTo>
                        <a:pt x="244" y="1136"/>
                      </a:lnTo>
                      <a:lnTo>
                        <a:pt x="244" y="1130"/>
                      </a:lnTo>
                      <a:lnTo>
                        <a:pt x="244" y="1123"/>
                      </a:lnTo>
                      <a:lnTo>
                        <a:pt x="244" y="1117"/>
                      </a:lnTo>
                      <a:lnTo>
                        <a:pt x="244" y="1110"/>
                      </a:lnTo>
                      <a:lnTo>
                        <a:pt x="244" y="1104"/>
                      </a:lnTo>
                      <a:lnTo>
                        <a:pt x="244" y="1097"/>
                      </a:lnTo>
                      <a:lnTo>
                        <a:pt x="244" y="1091"/>
                      </a:lnTo>
                      <a:lnTo>
                        <a:pt x="244" y="1085"/>
                      </a:lnTo>
                      <a:lnTo>
                        <a:pt x="244" y="1084"/>
                      </a:lnTo>
                      <a:lnTo>
                        <a:pt x="242" y="1078"/>
                      </a:lnTo>
                      <a:lnTo>
                        <a:pt x="241" y="1072"/>
                      </a:lnTo>
                      <a:lnTo>
                        <a:pt x="239" y="1065"/>
                      </a:lnTo>
                      <a:lnTo>
                        <a:pt x="238" y="1059"/>
                      </a:lnTo>
                      <a:lnTo>
                        <a:pt x="236" y="1052"/>
                      </a:lnTo>
                      <a:lnTo>
                        <a:pt x="235" y="1046"/>
                      </a:lnTo>
                      <a:lnTo>
                        <a:pt x="233" y="1039"/>
                      </a:lnTo>
                      <a:lnTo>
                        <a:pt x="232" y="1033"/>
                      </a:lnTo>
                      <a:lnTo>
                        <a:pt x="230" y="1026"/>
                      </a:lnTo>
                      <a:lnTo>
                        <a:pt x="229" y="1020"/>
                      </a:lnTo>
                      <a:lnTo>
                        <a:pt x="227" y="1013"/>
                      </a:lnTo>
                      <a:lnTo>
                        <a:pt x="226" y="1007"/>
                      </a:lnTo>
                      <a:lnTo>
                        <a:pt x="224" y="1001"/>
                      </a:lnTo>
                      <a:lnTo>
                        <a:pt x="223" y="994"/>
                      </a:lnTo>
                      <a:lnTo>
                        <a:pt x="222" y="988"/>
                      </a:lnTo>
                      <a:lnTo>
                        <a:pt x="220" y="981"/>
                      </a:lnTo>
                      <a:lnTo>
                        <a:pt x="219" y="975"/>
                      </a:lnTo>
                      <a:lnTo>
                        <a:pt x="218" y="968"/>
                      </a:lnTo>
                      <a:lnTo>
                        <a:pt x="216" y="962"/>
                      </a:lnTo>
                      <a:lnTo>
                        <a:pt x="215" y="955"/>
                      </a:lnTo>
                      <a:lnTo>
                        <a:pt x="214" y="949"/>
                      </a:lnTo>
                      <a:lnTo>
                        <a:pt x="212" y="942"/>
                      </a:lnTo>
                      <a:lnTo>
                        <a:pt x="211" y="936"/>
                      </a:lnTo>
                      <a:lnTo>
                        <a:pt x="209" y="930"/>
                      </a:lnTo>
                      <a:lnTo>
                        <a:pt x="208" y="923"/>
                      </a:lnTo>
                      <a:lnTo>
                        <a:pt x="207" y="916"/>
                      </a:lnTo>
                      <a:lnTo>
                        <a:pt x="206" y="910"/>
                      </a:lnTo>
                      <a:lnTo>
                        <a:pt x="204" y="904"/>
                      </a:lnTo>
                      <a:lnTo>
                        <a:pt x="203" y="897"/>
                      </a:lnTo>
                      <a:lnTo>
                        <a:pt x="202" y="891"/>
                      </a:lnTo>
                      <a:lnTo>
                        <a:pt x="201" y="884"/>
                      </a:lnTo>
                      <a:lnTo>
                        <a:pt x="200" y="878"/>
                      </a:lnTo>
                      <a:lnTo>
                        <a:pt x="198" y="871"/>
                      </a:lnTo>
                      <a:lnTo>
                        <a:pt x="197" y="865"/>
                      </a:lnTo>
                      <a:lnTo>
                        <a:pt x="196" y="858"/>
                      </a:lnTo>
                      <a:lnTo>
                        <a:pt x="195" y="852"/>
                      </a:lnTo>
                      <a:lnTo>
                        <a:pt x="194" y="845"/>
                      </a:lnTo>
                      <a:lnTo>
                        <a:pt x="193" y="839"/>
                      </a:lnTo>
                      <a:lnTo>
                        <a:pt x="191" y="833"/>
                      </a:lnTo>
                      <a:lnTo>
                        <a:pt x="190" y="826"/>
                      </a:lnTo>
                      <a:lnTo>
                        <a:pt x="189" y="820"/>
                      </a:lnTo>
                      <a:lnTo>
                        <a:pt x="188" y="813"/>
                      </a:lnTo>
                      <a:lnTo>
                        <a:pt x="187" y="807"/>
                      </a:lnTo>
                      <a:lnTo>
                        <a:pt x="186" y="801"/>
                      </a:lnTo>
                      <a:lnTo>
                        <a:pt x="185" y="794"/>
                      </a:lnTo>
                      <a:lnTo>
                        <a:pt x="183" y="787"/>
                      </a:lnTo>
                      <a:lnTo>
                        <a:pt x="182" y="781"/>
                      </a:lnTo>
                      <a:lnTo>
                        <a:pt x="181" y="775"/>
                      </a:lnTo>
                      <a:lnTo>
                        <a:pt x="180" y="768"/>
                      </a:lnTo>
                      <a:lnTo>
                        <a:pt x="179" y="762"/>
                      </a:lnTo>
                      <a:lnTo>
                        <a:pt x="178" y="755"/>
                      </a:lnTo>
                      <a:lnTo>
                        <a:pt x="177" y="749"/>
                      </a:lnTo>
                      <a:lnTo>
                        <a:pt x="176" y="742"/>
                      </a:lnTo>
                      <a:lnTo>
                        <a:pt x="175" y="736"/>
                      </a:lnTo>
                      <a:lnTo>
                        <a:pt x="174" y="729"/>
                      </a:lnTo>
                      <a:lnTo>
                        <a:pt x="173" y="723"/>
                      </a:lnTo>
                      <a:lnTo>
                        <a:pt x="172" y="716"/>
                      </a:lnTo>
                      <a:lnTo>
                        <a:pt x="171" y="710"/>
                      </a:lnTo>
                      <a:lnTo>
                        <a:pt x="170" y="704"/>
                      </a:lnTo>
                      <a:lnTo>
                        <a:pt x="169" y="697"/>
                      </a:lnTo>
                      <a:lnTo>
                        <a:pt x="168" y="690"/>
                      </a:lnTo>
                      <a:lnTo>
                        <a:pt x="167" y="684"/>
                      </a:lnTo>
                      <a:lnTo>
                        <a:pt x="166" y="678"/>
                      </a:lnTo>
                      <a:lnTo>
                        <a:pt x="165" y="671"/>
                      </a:lnTo>
                      <a:lnTo>
                        <a:pt x="164" y="665"/>
                      </a:lnTo>
                      <a:lnTo>
                        <a:pt x="163" y="658"/>
                      </a:lnTo>
                      <a:lnTo>
                        <a:pt x="162" y="652"/>
                      </a:lnTo>
                      <a:lnTo>
                        <a:pt x="162" y="645"/>
                      </a:lnTo>
                      <a:lnTo>
                        <a:pt x="161" y="639"/>
                      </a:lnTo>
                      <a:lnTo>
                        <a:pt x="160" y="633"/>
                      </a:lnTo>
                      <a:lnTo>
                        <a:pt x="159" y="626"/>
                      </a:lnTo>
                      <a:lnTo>
                        <a:pt x="158" y="619"/>
                      </a:lnTo>
                      <a:lnTo>
                        <a:pt x="157" y="613"/>
                      </a:lnTo>
                      <a:lnTo>
                        <a:pt x="156" y="607"/>
                      </a:lnTo>
                      <a:lnTo>
                        <a:pt x="155" y="600"/>
                      </a:lnTo>
                      <a:lnTo>
                        <a:pt x="155" y="594"/>
                      </a:lnTo>
                      <a:lnTo>
                        <a:pt x="153" y="587"/>
                      </a:lnTo>
                      <a:lnTo>
                        <a:pt x="153" y="581"/>
                      </a:lnTo>
                      <a:lnTo>
                        <a:pt x="152" y="575"/>
                      </a:lnTo>
                      <a:lnTo>
                        <a:pt x="151" y="568"/>
                      </a:lnTo>
                      <a:lnTo>
                        <a:pt x="150" y="561"/>
                      </a:lnTo>
                      <a:lnTo>
                        <a:pt x="149" y="555"/>
                      </a:lnTo>
                      <a:lnTo>
                        <a:pt x="148" y="549"/>
                      </a:lnTo>
                      <a:lnTo>
                        <a:pt x="148" y="542"/>
                      </a:lnTo>
                      <a:lnTo>
                        <a:pt x="147" y="536"/>
                      </a:lnTo>
                      <a:lnTo>
                        <a:pt x="146" y="529"/>
                      </a:lnTo>
                      <a:lnTo>
                        <a:pt x="145" y="523"/>
                      </a:lnTo>
                      <a:lnTo>
                        <a:pt x="144" y="516"/>
                      </a:lnTo>
                      <a:lnTo>
                        <a:pt x="143" y="510"/>
                      </a:lnTo>
                      <a:lnTo>
                        <a:pt x="143" y="503"/>
                      </a:lnTo>
                      <a:lnTo>
                        <a:pt x="142" y="497"/>
                      </a:lnTo>
                      <a:lnTo>
                        <a:pt x="141" y="490"/>
                      </a:lnTo>
                      <a:lnTo>
                        <a:pt x="141" y="484"/>
                      </a:lnTo>
                      <a:lnTo>
                        <a:pt x="140" y="478"/>
                      </a:lnTo>
                      <a:lnTo>
                        <a:pt x="139" y="471"/>
                      </a:lnTo>
                      <a:lnTo>
                        <a:pt x="138" y="465"/>
                      </a:lnTo>
                      <a:lnTo>
                        <a:pt x="137" y="458"/>
                      </a:lnTo>
                      <a:lnTo>
                        <a:pt x="136" y="452"/>
                      </a:lnTo>
                      <a:lnTo>
                        <a:pt x="136" y="445"/>
                      </a:lnTo>
                      <a:lnTo>
                        <a:pt x="135" y="439"/>
                      </a:lnTo>
                      <a:lnTo>
                        <a:pt x="134" y="432"/>
                      </a:lnTo>
                      <a:lnTo>
                        <a:pt x="134" y="426"/>
                      </a:lnTo>
                      <a:lnTo>
                        <a:pt x="133" y="419"/>
                      </a:lnTo>
                      <a:lnTo>
                        <a:pt x="132" y="413"/>
                      </a:lnTo>
                      <a:lnTo>
                        <a:pt x="132" y="407"/>
                      </a:lnTo>
                      <a:lnTo>
                        <a:pt x="131" y="400"/>
                      </a:lnTo>
                      <a:lnTo>
                        <a:pt x="130" y="393"/>
                      </a:lnTo>
                      <a:lnTo>
                        <a:pt x="129" y="387"/>
                      </a:lnTo>
                      <a:lnTo>
                        <a:pt x="129" y="381"/>
                      </a:lnTo>
                      <a:lnTo>
                        <a:pt x="128" y="374"/>
                      </a:lnTo>
                      <a:lnTo>
                        <a:pt x="127" y="368"/>
                      </a:lnTo>
                      <a:lnTo>
                        <a:pt x="127" y="361"/>
                      </a:lnTo>
                      <a:lnTo>
                        <a:pt x="126" y="355"/>
                      </a:lnTo>
                      <a:lnTo>
                        <a:pt x="125" y="348"/>
                      </a:lnTo>
                      <a:lnTo>
                        <a:pt x="125" y="342"/>
                      </a:lnTo>
                      <a:lnTo>
                        <a:pt x="124" y="335"/>
                      </a:lnTo>
                      <a:lnTo>
                        <a:pt x="123" y="329"/>
                      </a:lnTo>
                      <a:lnTo>
                        <a:pt x="122" y="323"/>
                      </a:lnTo>
                      <a:lnTo>
                        <a:pt x="122" y="316"/>
                      </a:lnTo>
                      <a:lnTo>
                        <a:pt x="121" y="310"/>
                      </a:lnTo>
                      <a:lnTo>
                        <a:pt x="120" y="303"/>
                      </a:lnTo>
                      <a:lnTo>
                        <a:pt x="120" y="297"/>
                      </a:lnTo>
                      <a:lnTo>
                        <a:pt x="119" y="290"/>
                      </a:lnTo>
                      <a:lnTo>
                        <a:pt x="118" y="284"/>
                      </a:lnTo>
                      <a:lnTo>
                        <a:pt x="118" y="278"/>
                      </a:lnTo>
                      <a:lnTo>
                        <a:pt x="117" y="271"/>
                      </a:lnTo>
                      <a:lnTo>
                        <a:pt x="117" y="264"/>
                      </a:lnTo>
                      <a:lnTo>
                        <a:pt x="116" y="258"/>
                      </a:lnTo>
                      <a:lnTo>
                        <a:pt x="115" y="252"/>
                      </a:lnTo>
                      <a:lnTo>
                        <a:pt x="115" y="245"/>
                      </a:lnTo>
                      <a:lnTo>
                        <a:pt x="114" y="239"/>
                      </a:lnTo>
                      <a:lnTo>
                        <a:pt x="113" y="232"/>
                      </a:lnTo>
                      <a:lnTo>
                        <a:pt x="113" y="226"/>
                      </a:lnTo>
                      <a:lnTo>
                        <a:pt x="112" y="219"/>
                      </a:lnTo>
                      <a:lnTo>
                        <a:pt x="112" y="213"/>
                      </a:lnTo>
                      <a:lnTo>
                        <a:pt x="111" y="206"/>
                      </a:lnTo>
                      <a:lnTo>
                        <a:pt x="111" y="200"/>
                      </a:lnTo>
                      <a:lnTo>
                        <a:pt x="110" y="193"/>
                      </a:lnTo>
                      <a:lnTo>
                        <a:pt x="109" y="187"/>
                      </a:lnTo>
                      <a:lnTo>
                        <a:pt x="108" y="181"/>
                      </a:lnTo>
                      <a:lnTo>
                        <a:pt x="108" y="174"/>
                      </a:lnTo>
                      <a:lnTo>
                        <a:pt x="107" y="167"/>
                      </a:lnTo>
                      <a:lnTo>
                        <a:pt x="107" y="161"/>
                      </a:lnTo>
                      <a:lnTo>
                        <a:pt x="106" y="155"/>
                      </a:lnTo>
                      <a:lnTo>
                        <a:pt x="106" y="148"/>
                      </a:lnTo>
                      <a:lnTo>
                        <a:pt x="105" y="142"/>
                      </a:lnTo>
                      <a:lnTo>
                        <a:pt x="104" y="135"/>
                      </a:lnTo>
                      <a:lnTo>
                        <a:pt x="104" y="129"/>
                      </a:lnTo>
                      <a:lnTo>
                        <a:pt x="104" y="122"/>
                      </a:lnTo>
                      <a:lnTo>
                        <a:pt x="103" y="116"/>
                      </a:lnTo>
                      <a:lnTo>
                        <a:pt x="102" y="110"/>
                      </a:lnTo>
                      <a:lnTo>
                        <a:pt x="101" y="103"/>
                      </a:lnTo>
                      <a:lnTo>
                        <a:pt x="101" y="96"/>
                      </a:lnTo>
                      <a:lnTo>
                        <a:pt x="101" y="90"/>
                      </a:lnTo>
                      <a:lnTo>
                        <a:pt x="100" y="84"/>
                      </a:lnTo>
                      <a:lnTo>
                        <a:pt x="99" y="77"/>
                      </a:lnTo>
                      <a:lnTo>
                        <a:pt x="99" y="71"/>
                      </a:lnTo>
                      <a:lnTo>
                        <a:pt x="98" y="64"/>
                      </a:lnTo>
                      <a:lnTo>
                        <a:pt x="98" y="58"/>
                      </a:lnTo>
                      <a:lnTo>
                        <a:pt x="97" y="52"/>
                      </a:lnTo>
                      <a:lnTo>
                        <a:pt x="97" y="45"/>
                      </a:lnTo>
                      <a:lnTo>
                        <a:pt x="96" y="38"/>
                      </a:lnTo>
                      <a:lnTo>
                        <a:pt x="96" y="32"/>
                      </a:lnTo>
                      <a:lnTo>
                        <a:pt x="95" y="26"/>
                      </a:lnTo>
                      <a:lnTo>
                        <a:pt x="94" y="19"/>
                      </a:lnTo>
                      <a:lnTo>
                        <a:pt x="94" y="13"/>
                      </a:lnTo>
                      <a:lnTo>
                        <a:pt x="94" y="6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1" y="6"/>
                      </a:lnTo>
                      <a:lnTo>
                        <a:pt x="2" y="13"/>
                      </a:lnTo>
                      <a:lnTo>
                        <a:pt x="2" y="19"/>
                      </a:lnTo>
                      <a:lnTo>
                        <a:pt x="3" y="26"/>
                      </a:lnTo>
                      <a:lnTo>
                        <a:pt x="3" y="32"/>
                      </a:lnTo>
                      <a:lnTo>
                        <a:pt x="4" y="38"/>
                      </a:lnTo>
                      <a:lnTo>
                        <a:pt x="4" y="45"/>
                      </a:lnTo>
                      <a:lnTo>
                        <a:pt x="5" y="52"/>
                      </a:lnTo>
                      <a:lnTo>
                        <a:pt x="5" y="58"/>
                      </a:lnTo>
                      <a:lnTo>
                        <a:pt x="6" y="64"/>
                      </a:lnTo>
                      <a:lnTo>
                        <a:pt x="6" y="71"/>
                      </a:lnTo>
                      <a:lnTo>
                        <a:pt x="7" y="77"/>
                      </a:lnTo>
                      <a:lnTo>
                        <a:pt x="7" y="84"/>
                      </a:lnTo>
                      <a:lnTo>
                        <a:pt x="8" y="90"/>
                      </a:lnTo>
                      <a:lnTo>
                        <a:pt x="8" y="96"/>
                      </a:lnTo>
                      <a:lnTo>
                        <a:pt x="9" y="103"/>
                      </a:lnTo>
                      <a:lnTo>
                        <a:pt x="10" y="110"/>
                      </a:lnTo>
                      <a:lnTo>
                        <a:pt x="10" y="116"/>
                      </a:lnTo>
                      <a:lnTo>
                        <a:pt x="10" y="122"/>
                      </a:lnTo>
                      <a:lnTo>
                        <a:pt x="11" y="129"/>
                      </a:lnTo>
                      <a:lnTo>
                        <a:pt x="12" y="135"/>
                      </a:lnTo>
                      <a:lnTo>
                        <a:pt x="12" y="142"/>
                      </a:lnTo>
                      <a:lnTo>
                        <a:pt x="12" y="148"/>
                      </a:lnTo>
                      <a:lnTo>
                        <a:pt x="13" y="155"/>
                      </a:lnTo>
                      <a:lnTo>
                        <a:pt x="14" y="161"/>
                      </a:lnTo>
                      <a:lnTo>
                        <a:pt x="14" y="167"/>
                      </a:lnTo>
                      <a:lnTo>
                        <a:pt x="15" y="174"/>
                      </a:lnTo>
                      <a:lnTo>
                        <a:pt x="15" y="181"/>
                      </a:lnTo>
                      <a:lnTo>
                        <a:pt x="16" y="187"/>
                      </a:lnTo>
                      <a:lnTo>
                        <a:pt x="17" y="193"/>
                      </a:lnTo>
                      <a:lnTo>
                        <a:pt x="17" y="200"/>
                      </a:lnTo>
                      <a:lnTo>
                        <a:pt x="18" y="206"/>
                      </a:lnTo>
                      <a:lnTo>
                        <a:pt x="18" y="213"/>
                      </a:lnTo>
                      <a:lnTo>
                        <a:pt x="19" y="219"/>
                      </a:lnTo>
                      <a:lnTo>
                        <a:pt x="19" y="226"/>
                      </a:lnTo>
                      <a:lnTo>
                        <a:pt x="20" y="232"/>
                      </a:lnTo>
                      <a:lnTo>
                        <a:pt x="21" y="239"/>
                      </a:lnTo>
                      <a:lnTo>
                        <a:pt x="21" y="245"/>
                      </a:lnTo>
                      <a:lnTo>
                        <a:pt x="22" y="252"/>
                      </a:lnTo>
                      <a:lnTo>
                        <a:pt x="22" y="258"/>
                      </a:lnTo>
                      <a:lnTo>
                        <a:pt x="23" y="264"/>
                      </a:lnTo>
                      <a:lnTo>
                        <a:pt x="24" y="271"/>
                      </a:lnTo>
                      <a:lnTo>
                        <a:pt x="24" y="278"/>
                      </a:lnTo>
                      <a:lnTo>
                        <a:pt x="25" y="284"/>
                      </a:lnTo>
                      <a:lnTo>
                        <a:pt x="26" y="290"/>
                      </a:lnTo>
                      <a:lnTo>
                        <a:pt x="26" y="297"/>
                      </a:lnTo>
                      <a:lnTo>
                        <a:pt x="27" y="303"/>
                      </a:lnTo>
                      <a:lnTo>
                        <a:pt x="27" y="310"/>
                      </a:lnTo>
                      <a:lnTo>
                        <a:pt x="28" y="316"/>
                      </a:lnTo>
                      <a:lnTo>
                        <a:pt x="28" y="323"/>
                      </a:lnTo>
                      <a:lnTo>
                        <a:pt x="29" y="329"/>
                      </a:lnTo>
                      <a:lnTo>
                        <a:pt x="30" y="335"/>
                      </a:lnTo>
                      <a:lnTo>
                        <a:pt x="31" y="342"/>
                      </a:lnTo>
                      <a:lnTo>
                        <a:pt x="31" y="348"/>
                      </a:lnTo>
                      <a:lnTo>
                        <a:pt x="32" y="355"/>
                      </a:lnTo>
                      <a:lnTo>
                        <a:pt x="33" y="361"/>
                      </a:lnTo>
                      <a:lnTo>
                        <a:pt x="33" y="368"/>
                      </a:lnTo>
                      <a:lnTo>
                        <a:pt x="34" y="374"/>
                      </a:lnTo>
                      <a:lnTo>
                        <a:pt x="35" y="381"/>
                      </a:lnTo>
                      <a:lnTo>
                        <a:pt x="35" y="387"/>
                      </a:lnTo>
                      <a:lnTo>
                        <a:pt x="36" y="393"/>
                      </a:lnTo>
                      <a:lnTo>
                        <a:pt x="37" y="400"/>
                      </a:lnTo>
                      <a:lnTo>
                        <a:pt x="37" y="407"/>
                      </a:lnTo>
                      <a:lnTo>
                        <a:pt x="38" y="413"/>
                      </a:lnTo>
                      <a:lnTo>
                        <a:pt x="39" y="419"/>
                      </a:lnTo>
                      <a:lnTo>
                        <a:pt x="39" y="426"/>
                      </a:lnTo>
                      <a:lnTo>
                        <a:pt x="40" y="432"/>
                      </a:lnTo>
                      <a:lnTo>
                        <a:pt x="41" y="439"/>
                      </a:lnTo>
                      <a:lnTo>
                        <a:pt x="42" y="445"/>
                      </a:lnTo>
                      <a:lnTo>
                        <a:pt x="42" y="452"/>
                      </a:lnTo>
                      <a:lnTo>
                        <a:pt x="43" y="458"/>
                      </a:lnTo>
                      <a:lnTo>
                        <a:pt x="44" y="465"/>
                      </a:lnTo>
                      <a:lnTo>
                        <a:pt x="45" y="471"/>
                      </a:lnTo>
                      <a:lnTo>
                        <a:pt x="45" y="478"/>
                      </a:lnTo>
                      <a:lnTo>
                        <a:pt x="46" y="484"/>
                      </a:lnTo>
                      <a:lnTo>
                        <a:pt x="47" y="490"/>
                      </a:lnTo>
                      <a:lnTo>
                        <a:pt x="47" y="497"/>
                      </a:lnTo>
                      <a:lnTo>
                        <a:pt x="48" y="503"/>
                      </a:lnTo>
                      <a:lnTo>
                        <a:pt x="49" y="510"/>
                      </a:lnTo>
                      <a:lnTo>
                        <a:pt x="50" y="516"/>
                      </a:lnTo>
                      <a:lnTo>
                        <a:pt x="50" y="523"/>
                      </a:lnTo>
                      <a:lnTo>
                        <a:pt x="51" y="529"/>
                      </a:lnTo>
                      <a:lnTo>
                        <a:pt x="52" y="536"/>
                      </a:lnTo>
                      <a:lnTo>
                        <a:pt x="53" y="542"/>
                      </a:lnTo>
                      <a:lnTo>
                        <a:pt x="54" y="549"/>
                      </a:lnTo>
                      <a:lnTo>
                        <a:pt x="54" y="555"/>
                      </a:lnTo>
                      <a:lnTo>
                        <a:pt x="55" y="561"/>
                      </a:lnTo>
                      <a:lnTo>
                        <a:pt x="56" y="568"/>
                      </a:lnTo>
                      <a:lnTo>
                        <a:pt x="57" y="575"/>
                      </a:lnTo>
                      <a:lnTo>
                        <a:pt x="58" y="581"/>
                      </a:lnTo>
                      <a:lnTo>
                        <a:pt x="59" y="587"/>
                      </a:lnTo>
                      <a:lnTo>
                        <a:pt x="59" y="594"/>
                      </a:lnTo>
                      <a:lnTo>
                        <a:pt x="60" y="600"/>
                      </a:lnTo>
                      <a:lnTo>
                        <a:pt x="61" y="607"/>
                      </a:lnTo>
                      <a:lnTo>
                        <a:pt x="62" y="613"/>
                      </a:lnTo>
                      <a:lnTo>
                        <a:pt x="63" y="619"/>
                      </a:lnTo>
                      <a:lnTo>
                        <a:pt x="64" y="626"/>
                      </a:lnTo>
                      <a:lnTo>
                        <a:pt x="64" y="633"/>
                      </a:lnTo>
                      <a:lnTo>
                        <a:pt x="65" y="639"/>
                      </a:lnTo>
                      <a:lnTo>
                        <a:pt x="66" y="645"/>
                      </a:lnTo>
                      <a:lnTo>
                        <a:pt x="67" y="652"/>
                      </a:lnTo>
                      <a:lnTo>
                        <a:pt x="68" y="658"/>
                      </a:lnTo>
                      <a:lnTo>
                        <a:pt x="69" y="665"/>
                      </a:lnTo>
                      <a:lnTo>
                        <a:pt x="70" y="671"/>
                      </a:lnTo>
                      <a:lnTo>
                        <a:pt x="71" y="678"/>
                      </a:lnTo>
                      <a:lnTo>
                        <a:pt x="71" y="684"/>
                      </a:lnTo>
                      <a:lnTo>
                        <a:pt x="73" y="690"/>
                      </a:lnTo>
                      <a:lnTo>
                        <a:pt x="73" y="697"/>
                      </a:lnTo>
                      <a:lnTo>
                        <a:pt x="74" y="704"/>
                      </a:lnTo>
                      <a:lnTo>
                        <a:pt x="75" y="710"/>
                      </a:lnTo>
                      <a:lnTo>
                        <a:pt x="76" y="716"/>
                      </a:lnTo>
                      <a:lnTo>
                        <a:pt x="77" y="723"/>
                      </a:lnTo>
                      <a:lnTo>
                        <a:pt x="78" y="729"/>
                      </a:lnTo>
                      <a:lnTo>
                        <a:pt x="79" y="736"/>
                      </a:lnTo>
                      <a:lnTo>
                        <a:pt x="80" y="742"/>
                      </a:lnTo>
                      <a:lnTo>
                        <a:pt x="81" y="749"/>
                      </a:lnTo>
                      <a:lnTo>
                        <a:pt x="82" y="755"/>
                      </a:lnTo>
                      <a:lnTo>
                        <a:pt x="83" y="762"/>
                      </a:lnTo>
                      <a:lnTo>
                        <a:pt x="84" y="768"/>
                      </a:lnTo>
                      <a:lnTo>
                        <a:pt x="85" y="775"/>
                      </a:lnTo>
                      <a:lnTo>
                        <a:pt x="86" y="781"/>
                      </a:lnTo>
                      <a:lnTo>
                        <a:pt x="87" y="787"/>
                      </a:lnTo>
                      <a:lnTo>
                        <a:pt x="88" y="794"/>
                      </a:lnTo>
                      <a:lnTo>
                        <a:pt x="89" y="801"/>
                      </a:lnTo>
                      <a:lnTo>
                        <a:pt x="90" y="807"/>
                      </a:lnTo>
                      <a:lnTo>
                        <a:pt x="91" y="813"/>
                      </a:lnTo>
                      <a:lnTo>
                        <a:pt x="92" y="820"/>
                      </a:lnTo>
                      <a:lnTo>
                        <a:pt x="94" y="826"/>
                      </a:lnTo>
                      <a:lnTo>
                        <a:pt x="94" y="833"/>
                      </a:lnTo>
                      <a:lnTo>
                        <a:pt x="96" y="839"/>
                      </a:lnTo>
                      <a:lnTo>
                        <a:pt x="97" y="845"/>
                      </a:lnTo>
                      <a:lnTo>
                        <a:pt x="98" y="852"/>
                      </a:lnTo>
                      <a:lnTo>
                        <a:pt x="99" y="858"/>
                      </a:lnTo>
                      <a:lnTo>
                        <a:pt x="100" y="865"/>
                      </a:lnTo>
                      <a:lnTo>
                        <a:pt x="101" y="871"/>
                      </a:lnTo>
                      <a:lnTo>
                        <a:pt x="102" y="878"/>
                      </a:lnTo>
                      <a:lnTo>
                        <a:pt x="104" y="884"/>
                      </a:lnTo>
                      <a:lnTo>
                        <a:pt x="105" y="891"/>
                      </a:lnTo>
                      <a:lnTo>
                        <a:pt x="106" y="897"/>
                      </a:lnTo>
                      <a:lnTo>
                        <a:pt x="107" y="904"/>
                      </a:lnTo>
                      <a:lnTo>
                        <a:pt x="108" y="910"/>
                      </a:lnTo>
                      <a:lnTo>
                        <a:pt x="110" y="916"/>
                      </a:lnTo>
                      <a:lnTo>
                        <a:pt x="111" y="923"/>
                      </a:lnTo>
                      <a:lnTo>
                        <a:pt x="112" y="930"/>
                      </a:lnTo>
                      <a:lnTo>
                        <a:pt x="113" y="936"/>
                      </a:lnTo>
                      <a:lnTo>
                        <a:pt x="115" y="942"/>
                      </a:lnTo>
                      <a:lnTo>
                        <a:pt x="116" y="949"/>
                      </a:lnTo>
                      <a:lnTo>
                        <a:pt x="117" y="955"/>
                      </a:lnTo>
                      <a:lnTo>
                        <a:pt x="118" y="962"/>
                      </a:lnTo>
                      <a:lnTo>
                        <a:pt x="120" y="968"/>
                      </a:lnTo>
                      <a:lnTo>
                        <a:pt x="121" y="975"/>
                      </a:lnTo>
                      <a:lnTo>
                        <a:pt x="122" y="981"/>
                      </a:lnTo>
                      <a:lnTo>
                        <a:pt x="124" y="988"/>
                      </a:lnTo>
                      <a:lnTo>
                        <a:pt x="125" y="994"/>
                      </a:lnTo>
                      <a:lnTo>
                        <a:pt x="126" y="1001"/>
                      </a:lnTo>
                      <a:lnTo>
                        <a:pt x="127" y="1007"/>
                      </a:lnTo>
                      <a:lnTo>
                        <a:pt x="129" y="1013"/>
                      </a:lnTo>
                      <a:lnTo>
                        <a:pt x="130" y="1020"/>
                      </a:lnTo>
                      <a:lnTo>
                        <a:pt x="132" y="1026"/>
                      </a:lnTo>
                      <a:lnTo>
                        <a:pt x="133" y="1033"/>
                      </a:lnTo>
                      <a:lnTo>
                        <a:pt x="134" y="1039"/>
                      </a:lnTo>
                      <a:lnTo>
                        <a:pt x="136" y="1046"/>
                      </a:lnTo>
                      <a:lnTo>
                        <a:pt x="137" y="1052"/>
                      </a:lnTo>
                      <a:lnTo>
                        <a:pt x="139" y="1059"/>
                      </a:lnTo>
                      <a:lnTo>
                        <a:pt x="141" y="1065"/>
                      </a:lnTo>
                      <a:lnTo>
                        <a:pt x="142" y="1072"/>
                      </a:lnTo>
                      <a:lnTo>
                        <a:pt x="143" y="1078"/>
                      </a:lnTo>
                      <a:lnTo>
                        <a:pt x="145" y="1084"/>
                      </a:lnTo>
                      <a:lnTo>
                        <a:pt x="146" y="1091"/>
                      </a:lnTo>
                      <a:lnTo>
                        <a:pt x="148" y="1097"/>
                      </a:lnTo>
                      <a:lnTo>
                        <a:pt x="150" y="1104"/>
                      </a:lnTo>
                      <a:lnTo>
                        <a:pt x="151" y="1110"/>
                      </a:lnTo>
                      <a:lnTo>
                        <a:pt x="153" y="1117"/>
                      </a:lnTo>
                      <a:lnTo>
                        <a:pt x="155" y="1123"/>
                      </a:lnTo>
                      <a:lnTo>
                        <a:pt x="156" y="1130"/>
                      </a:lnTo>
                      <a:lnTo>
                        <a:pt x="158" y="1136"/>
                      </a:lnTo>
                      <a:lnTo>
                        <a:pt x="160" y="1142"/>
                      </a:lnTo>
                      <a:lnTo>
                        <a:pt x="161" y="1149"/>
                      </a:lnTo>
                      <a:lnTo>
                        <a:pt x="163" y="1156"/>
                      </a:lnTo>
                      <a:lnTo>
                        <a:pt x="164" y="1162"/>
                      </a:lnTo>
                      <a:lnTo>
                        <a:pt x="166" y="1168"/>
                      </a:lnTo>
                      <a:lnTo>
                        <a:pt x="168" y="1175"/>
                      </a:lnTo>
                      <a:lnTo>
                        <a:pt x="170" y="1181"/>
                      </a:lnTo>
                      <a:lnTo>
                        <a:pt x="171" y="1188"/>
                      </a:lnTo>
                      <a:lnTo>
                        <a:pt x="174" y="1194"/>
                      </a:lnTo>
                      <a:lnTo>
                        <a:pt x="175" y="1201"/>
                      </a:lnTo>
                      <a:lnTo>
                        <a:pt x="177" y="1207"/>
                      </a:lnTo>
                      <a:lnTo>
                        <a:pt x="179" y="1213"/>
                      </a:lnTo>
                      <a:lnTo>
                        <a:pt x="181" y="1220"/>
                      </a:lnTo>
                      <a:lnTo>
                        <a:pt x="183" y="1227"/>
                      </a:lnTo>
                      <a:lnTo>
                        <a:pt x="185" y="1233"/>
                      </a:lnTo>
                      <a:lnTo>
                        <a:pt x="187" y="1239"/>
                      </a:lnTo>
                      <a:lnTo>
                        <a:pt x="189" y="1246"/>
                      </a:lnTo>
                      <a:lnTo>
                        <a:pt x="191" y="1252"/>
                      </a:lnTo>
                      <a:lnTo>
                        <a:pt x="193" y="1259"/>
                      </a:lnTo>
                      <a:lnTo>
                        <a:pt x="195" y="1265"/>
                      </a:lnTo>
                      <a:lnTo>
                        <a:pt x="197" y="1272"/>
                      </a:lnTo>
                      <a:lnTo>
                        <a:pt x="199" y="1278"/>
                      </a:lnTo>
                      <a:lnTo>
                        <a:pt x="201" y="1285"/>
                      </a:lnTo>
                      <a:lnTo>
                        <a:pt x="203" y="1291"/>
                      </a:lnTo>
                      <a:lnTo>
                        <a:pt x="205" y="1298"/>
                      </a:lnTo>
                      <a:lnTo>
                        <a:pt x="208" y="1304"/>
                      </a:lnTo>
                      <a:lnTo>
                        <a:pt x="210" y="1310"/>
                      </a:lnTo>
                      <a:lnTo>
                        <a:pt x="212" y="1317"/>
                      </a:lnTo>
                      <a:lnTo>
                        <a:pt x="214" y="1324"/>
                      </a:lnTo>
                      <a:lnTo>
                        <a:pt x="216" y="1330"/>
                      </a:lnTo>
                      <a:lnTo>
                        <a:pt x="219" y="1336"/>
                      </a:lnTo>
                      <a:lnTo>
                        <a:pt x="221" y="1343"/>
                      </a:lnTo>
                      <a:lnTo>
                        <a:pt x="223" y="1349"/>
                      </a:lnTo>
                      <a:lnTo>
                        <a:pt x="226" y="1356"/>
                      </a:lnTo>
                      <a:lnTo>
                        <a:pt x="228" y="1362"/>
                      </a:lnTo>
                      <a:lnTo>
                        <a:pt x="231" y="1368"/>
                      </a:lnTo>
                      <a:lnTo>
                        <a:pt x="233" y="1375"/>
                      </a:lnTo>
                      <a:lnTo>
                        <a:pt x="236" y="1381"/>
                      </a:lnTo>
                      <a:lnTo>
                        <a:pt x="239" y="1388"/>
                      </a:lnTo>
                      <a:lnTo>
                        <a:pt x="241" y="1394"/>
                      </a:lnTo>
                      <a:lnTo>
                        <a:pt x="244" y="1401"/>
                      </a:lnTo>
                      <a:lnTo>
                        <a:pt x="244" y="1402"/>
                      </a:lnTo>
                      <a:close/>
                    </a:path>
                  </a:pathLst>
                </a:custGeom>
                <a:solidFill>
                  <a:srgbClr val="F6DC29"/>
                </a:solidFill>
                <a:ln w="12700">
                  <a:solidFill>
                    <a:srgbClr val="F6DC2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30">
                  <a:extLst>
                    <a:ext uri="{FF2B5EF4-FFF2-40B4-BE49-F238E27FC236}">
                      <a16:creationId xmlns:a16="http://schemas.microsoft.com/office/drawing/2014/main" id="{6DC48F84-7F17-4888-92D2-9A3D7410E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1332" y="0"/>
                  <a:ext cx="231853" cy="1665961"/>
                </a:xfrm>
                <a:custGeom>
                  <a:avLst/>
                  <a:gdLst>
                    <a:gd name="T0" fmla="*/ 151 w 151"/>
                    <a:gd name="T1" fmla="*/ 1059 h 1085"/>
                    <a:gd name="T2" fmla="*/ 151 w 151"/>
                    <a:gd name="T3" fmla="*/ 1020 h 1085"/>
                    <a:gd name="T4" fmla="*/ 151 w 151"/>
                    <a:gd name="T5" fmla="*/ 981 h 1085"/>
                    <a:gd name="T6" fmla="*/ 151 w 151"/>
                    <a:gd name="T7" fmla="*/ 942 h 1085"/>
                    <a:gd name="T8" fmla="*/ 151 w 151"/>
                    <a:gd name="T9" fmla="*/ 904 h 1085"/>
                    <a:gd name="T10" fmla="*/ 151 w 151"/>
                    <a:gd name="T11" fmla="*/ 865 h 1085"/>
                    <a:gd name="T12" fmla="*/ 151 w 151"/>
                    <a:gd name="T13" fmla="*/ 826 h 1085"/>
                    <a:gd name="T14" fmla="*/ 151 w 151"/>
                    <a:gd name="T15" fmla="*/ 787 h 1085"/>
                    <a:gd name="T16" fmla="*/ 151 w 151"/>
                    <a:gd name="T17" fmla="*/ 749 h 1085"/>
                    <a:gd name="T18" fmla="*/ 151 w 151"/>
                    <a:gd name="T19" fmla="*/ 710 h 1085"/>
                    <a:gd name="T20" fmla="*/ 151 w 151"/>
                    <a:gd name="T21" fmla="*/ 671 h 1085"/>
                    <a:gd name="T22" fmla="*/ 151 w 151"/>
                    <a:gd name="T23" fmla="*/ 633 h 1085"/>
                    <a:gd name="T24" fmla="*/ 151 w 151"/>
                    <a:gd name="T25" fmla="*/ 594 h 1085"/>
                    <a:gd name="T26" fmla="*/ 151 w 151"/>
                    <a:gd name="T27" fmla="*/ 555 h 1085"/>
                    <a:gd name="T28" fmla="*/ 147 w 151"/>
                    <a:gd name="T29" fmla="*/ 523 h 1085"/>
                    <a:gd name="T30" fmla="*/ 142 w 151"/>
                    <a:gd name="T31" fmla="*/ 484 h 1085"/>
                    <a:gd name="T32" fmla="*/ 137 w 151"/>
                    <a:gd name="T33" fmla="*/ 445 h 1085"/>
                    <a:gd name="T34" fmla="*/ 132 w 151"/>
                    <a:gd name="T35" fmla="*/ 407 h 1085"/>
                    <a:gd name="T36" fmla="*/ 128 w 151"/>
                    <a:gd name="T37" fmla="*/ 368 h 1085"/>
                    <a:gd name="T38" fmla="*/ 124 w 151"/>
                    <a:gd name="T39" fmla="*/ 329 h 1085"/>
                    <a:gd name="T40" fmla="*/ 120 w 151"/>
                    <a:gd name="T41" fmla="*/ 290 h 1085"/>
                    <a:gd name="T42" fmla="*/ 116 w 151"/>
                    <a:gd name="T43" fmla="*/ 252 h 1085"/>
                    <a:gd name="T44" fmla="*/ 112 w 151"/>
                    <a:gd name="T45" fmla="*/ 213 h 1085"/>
                    <a:gd name="T46" fmla="*/ 108 w 151"/>
                    <a:gd name="T47" fmla="*/ 174 h 1085"/>
                    <a:gd name="T48" fmla="*/ 104 w 151"/>
                    <a:gd name="T49" fmla="*/ 135 h 1085"/>
                    <a:gd name="T50" fmla="*/ 101 w 151"/>
                    <a:gd name="T51" fmla="*/ 96 h 1085"/>
                    <a:gd name="T52" fmla="*/ 97 w 151"/>
                    <a:gd name="T53" fmla="*/ 58 h 1085"/>
                    <a:gd name="T54" fmla="*/ 94 w 151"/>
                    <a:gd name="T55" fmla="*/ 19 h 1085"/>
                    <a:gd name="T56" fmla="*/ 1 w 151"/>
                    <a:gd name="T57" fmla="*/ 13 h 1085"/>
                    <a:gd name="T58" fmla="*/ 4 w 151"/>
                    <a:gd name="T59" fmla="*/ 52 h 1085"/>
                    <a:gd name="T60" fmla="*/ 8 w 151"/>
                    <a:gd name="T61" fmla="*/ 90 h 1085"/>
                    <a:gd name="T62" fmla="*/ 11 w 151"/>
                    <a:gd name="T63" fmla="*/ 129 h 1085"/>
                    <a:gd name="T64" fmla="*/ 14 w 151"/>
                    <a:gd name="T65" fmla="*/ 167 h 1085"/>
                    <a:gd name="T66" fmla="*/ 18 w 151"/>
                    <a:gd name="T67" fmla="*/ 206 h 1085"/>
                    <a:gd name="T68" fmla="*/ 22 w 151"/>
                    <a:gd name="T69" fmla="*/ 245 h 1085"/>
                    <a:gd name="T70" fmla="*/ 25 w 151"/>
                    <a:gd name="T71" fmla="*/ 284 h 1085"/>
                    <a:gd name="T72" fmla="*/ 29 w 151"/>
                    <a:gd name="T73" fmla="*/ 323 h 1085"/>
                    <a:gd name="T74" fmla="*/ 34 w 151"/>
                    <a:gd name="T75" fmla="*/ 361 h 1085"/>
                    <a:gd name="T76" fmla="*/ 38 w 151"/>
                    <a:gd name="T77" fmla="*/ 400 h 1085"/>
                    <a:gd name="T78" fmla="*/ 42 w 151"/>
                    <a:gd name="T79" fmla="*/ 439 h 1085"/>
                    <a:gd name="T80" fmla="*/ 47 w 151"/>
                    <a:gd name="T81" fmla="*/ 478 h 1085"/>
                    <a:gd name="T82" fmla="*/ 51 w 151"/>
                    <a:gd name="T83" fmla="*/ 516 h 1085"/>
                    <a:gd name="T84" fmla="*/ 56 w 151"/>
                    <a:gd name="T85" fmla="*/ 555 h 1085"/>
                    <a:gd name="T86" fmla="*/ 62 w 151"/>
                    <a:gd name="T87" fmla="*/ 594 h 1085"/>
                    <a:gd name="T88" fmla="*/ 67 w 151"/>
                    <a:gd name="T89" fmla="*/ 633 h 1085"/>
                    <a:gd name="T90" fmla="*/ 72 w 151"/>
                    <a:gd name="T91" fmla="*/ 671 h 1085"/>
                    <a:gd name="T92" fmla="*/ 78 w 151"/>
                    <a:gd name="T93" fmla="*/ 710 h 1085"/>
                    <a:gd name="T94" fmla="*/ 84 w 151"/>
                    <a:gd name="T95" fmla="*/ 749 h 1085"/>
                    <a:gd name="T96" fmla="*/ 90 w 151"/>
                    <a:gd name="T97" fmla="*/ 787 h 1085"/>
                    <a:gd name="T98" fmla="*/ 97 w 151"/>
                    <a:gd name="T99" fmla="*/ 826 h 1085"/>
                    <a:gd name="T100" fmla="*/ 104 w 151"/>
                    <a:gd name="T101" fmla="*/ 865 h 1085"/>
                    <a:gd name="T102" fmla="*/ 111 w 151"/>
                    <a:gd name="T103" fmla="*/ 904 h 1085"/>
                    <a:gd name="T104" fmla="*/ 119 w 151"/>
                    <a:gd name="T105" fmla="*/ 942 h 1085"/>
                    <a:gd name="T106" fmla="*/ 127 w 151"/>
                    <a:gd name="T107" fmla="*/ 981 h 1085"/>
                    <a:gd name="T108" fmla="*/ 136 w 151"/>
                    <a:gd name="T109" fmla="*/ 1020 h 1085"/>
                    <a:gd name="T110" fmla="*/ 145 w 151"/>
                    <a:gd name="T111" fmla="*/ 1059 h 10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51" h="1085">
                      <a:moveTo>
                        <a:pt x="151" y="1085"/>
                      </a:moveTo>
                      <a:lnTo>
                        <a:pt x="151" y="1084"/>
                      </a:lnTo>
                      <a:lnTo>
                        <a:pt x="151" y="1078"/>
                      </a:lnTo>
                      <a:lnTo>
                        <a:pt x="151" y="1072"/>
                      </a:lnTo>
                      <a:lnTo>
                        <a:pt x="151" y="1065"/>
                      </a:lnTo>
                      <a:lnTo>
                        <a:pt x="151" y="1059"/>
                      </a:lnTo>
                      <a:lnTo>
                        <a:pt x="151" y="1052"/>
                      </a:lnTo>
                      <a:lnTo>
                        <a:pt x="151" y="1046"/>
                      </a:lnTo>
                      <a:lnTo>
                        <a:pt x="151" y="1039"/>
                      </a:lnTo>
                      <a:lnTo>
                        <a:pt x="151" y="1033"/>
                      </a:lnTo>
                      <a:lnTo>
                        <a:pt x="151" y="1026"/>
                      </a:lnTo>
                      <a:lnTo>
                        <a:pt x="151" y="1020"/>
                      </a:lnTo>
                      <a:lnTo>
                        <a:pt x="151" y="1013"/>
                      </a:lnTo>
                      <a:lnTo>
                        <a:pt x="151" y="1007"/>
                      </a:lnTo>
                      <a:lnTo>
                        <a:pt x="151" y="1001"/>
                      </a:lnTo>
                      <a:lnTo>
                        <a:pt x="151" y="994"/>
                      </a:lnTo>
                      <a:lnTo>
                        <a:pt x="151" y="988"/>
                      </a:lnTo>
                      <a:lnTo>
                        <a:pt x="151" y="981"/>
                      </a:lnTo>
                      <a:lnTo>
                        <a:pt x="151" y="975"/>
                      </a:lnTo>
                      <a:lnTo>
                        <a:pt x="151" y="968"/>
                      </a:lnTo>
                      <a:lnTo>
                        <a:pt x="151" y="962"/>
                      </a:lnTo>
                      <a:lnTo>
                        <a:pt x="151" y="955"/>
                      </a:lnTo>
                      <a:lnTo>
                        <a:pt x="151" y="949"/>
                      </a:lnTo>
                      <a:lnTo>
                        <a:pt x="151" y="942"/>
                      </a:lnTo>
                      <a:lnTo>
                        <a:pt x="151" y="936"/>
                      </a:lnTo>
                      <a:lnTo>
                        <a:pt x="151" y="930"/>
                      </a:lnTo>
                      <a:lnTo>
                        <a:pt x="151" y="923"/>
                      </a:lnTo>
                      <a:lnTo>
                        <a:pt x="151" y="916"/>
                      </a:lnTo>
                      <a:lnTo>
                        <a:pt x="151" y="910"/>
                      </a:lnTo>
                      <a:lnTo>
                        <a:pt x="151" y="904"/>
                      </a:lnTo>
                      <a:lnTo>
                        <a:pt x="151" y="897"/>
                      </a:lnTo>
                      <a:lnTo>
                        <a:pt x="151" y="891"/>
                      </a:lnTo>
                      <a:lnTo>
                        <a:pt x="151" y="884"/>
                      </a:lnTo>
                      <a:lnTo>
                        <a:pt x="151" y="878"/>
                      </a:lnTo>
                      <a:lnTo>
                        <a:pt x="151" y="871"/>
                      </a:lnTo>
                      <a:lnTo>
                        <a:pt x="151" y="865"/>
                      </a:lnTo>
                      <a:lnTo>
                        <a:pt x="151" y="858"/>
                      </a:lnTo>
                      <a:lnTo>
                        <a:pt x="151" y="852"/>
                      </a:lnTo>
                      <a:lnTo>
                        <a:pt x="151" y="845"/>
                      </a:lnTo>
                      <a:lnTo>
                        <a:pt x="151" y="839"/>
                      </a:lnTo>
                      <a:lnTo>
                        <a:pt x="151" y="833"/>
                      </a:lnTo>
                      <a:lnTo>
                        <a:pt x="151" y="826"/>
                      </a:lnTo>
                      <a:lnTo>
                        <a:pt x="151" y="820"/>
                      </a:lnTo>
                      <a:lnTo>
                        <a:pt x="151" y="813"/>
                      </a:lnTo>
                      <a:lnTo>
                        <a:pt x="151" y="807"/>
                      </a:lnTo>
                      <a:lnTo>
                        <a:pt x="151" y="801"/>
                      </a:lnTo>
                      <a:lnTo>
                        <a:pt x="151" y="794"/>
                      </a:lnTo>
                      <a:lnTo>
                        <a:pt x="151" y="787"/>
                      </a:lnTo>
                      <a:lnTo>
                        <a:pt x="151" y="781"/>
                      </a:lnTo>
                      <a:lnTo>
                        <a:pt x="151" y="775"/>
                      </a:lnTo>
                      <a:lnTo>
                        <a:pt x="151" y="768"/>
                      </a:lnTo>
                      <a:lnTo>
                        <a:pt x="151" y="762"/>
                      </a:lnTo>
                      <a:lnTo>
                        <a:pt x="151" y="755"/>
                      </a:lnTo>
                      <a:lnTo>
                        <a:pt x="151" y="749"/>
                      </a:lnTo>
                      <a:lnTo>
                        <a:pt x="151" y="742"/>
                      </a:lnTo>
                      <a:lnTo>
                        <a:pt x="151" y="736"/>
                      </a:lnTo>
                      <a:lnTo>
                        <a:pt x="151" y="729"/>
                      </a:lnTo>
                      <a:lnTo>
                        <a:pt x="151" y="723"/>
                      </a:lnTo>
                      <a:lnTo>
                        <a:pt x="151" y="716"/>
                      </a:lnTo>
                      <a:lnTo>
                        <a:pt x="151" y="710"/>
                      </a:lnTo>
                      <a:lnTo>
                        <a:pt x="151" y="704"/>
                      </a:lnTo>
                      <a:lnTo>
                        <a:pt x="151" y="697"/>
                      </a:lnTo>
                      <a:lnTo>
                        <a:pt x="151" y="690"/>
                      </a:lnTo>
                      <a:lnTo>
                        <a:pt x="151" y="684"/>
                      </a:lnTo>
                      <a:lnTo>
                        <a:pt x="151" y="678"/>
                      </a:lnTo>
                      <a:lnTo>
                        <a:pt x="151" y="671"/>
                      </a:lnTo>
                      <a:lnTo>
                        <a:pt x="151" y="665"/>
                      </a:lnTo>
                      <a:lnTo>
                        <a:pt x="151" y="658"/>
                      </a:lnTo>
                      <a:lnTo>
                        <a:pt x="151" y="652"/>
                      </a:lnTo>
                      <a:lnTo>
                        <a:pt x="151" y="645"/>
                      </a:lnTo>
                      <a:lnTo>
                        <a:pt x="151" y="639"/>
                      </a:lnTo>
                      <a:lnTo>
                        <a:pt x="151" y="633"/>
                      </a:lnTo>
                      <a:lnTo>
                        <a:pt x="151" y="626"/>
                      </a:lnTo>
                      <a:lnTo>
                        <a:pt x="151" y="619"/>
                      </a:lnTo>
                      <a:lnTo>
                        <a:pt x="151" y="613"/>
                      </a:lnTo>
                      <a:lnTo>
                        <a:pt x="151" y="607"/>
                      </a:lnTo>
                      <a:lnTo>
                        <a:pt x="151" y="600"/>
                      </a:lnTo>
                      <a:lnTo>
                        <a:pt x="151" y="594"/>
                      </a:lnTo>
                      <a:lnTo>
                        <a:pt x="151" y="587"/>
                      </a:lnTo>
                      <a:lnTo>
                        <a:pt x="151" y="581"/>
                      </a:lnTo>
                      <a:lnTo>
                        <a:pt x="151" y="575"/>
                      </a:lnTo>
                      <a:lnTo>
                        <a:pt x="151" y="568"/>
                      </a:lnTo>
                      <a:lnTo>
                        <a:pt x="151" y="561"/>
                      </a:lnTo>
                      <a:lnTo>
                        <a:pt x="151" y="555"/>
                      </a:lnTo>
                      <a:lnTo>
                        <a:pt x="151" y="555"/>
                      </a:lnTo>
                      <a:lnTo>
                        <a:pt x="150" y="549"/>
                      </a:lnTo>
                      <a:lnTo>
                        <a:pt x="149" y="542"/>
                      </a:lnTo>
                      <a:lnTo>
                        <a:pt x="149" y="536"/>
                      </a:lnTo>
                      <a:lnTo>
                        <a:pt x="148" y="529"/>
                      </a:lnTo>
                      <a:lnTo>
                        <a:pt x="147" y="523"/>
                      </a:lnTo>
                      <a:lnTo>
                        <a:pt x="146" y="516"/>
                      </a:lnTo>
                      <a:lnTo>
                        <a:pt x="145" y="510"/>
                      </a:lnTo>
                      <a:lnTo>
                        <a:pt x="144" y="503"/>
                      </a:lnTo>
                      <a:lnTo>
                        <a:pt x="144" y="497"/>
                      </a:lnTo>
                      <a:lnTo>
                        <a:pt x="143" y="490"/>
                      </a:lnTo>
                      <a:lnTo>
                        <a:pt x="142" y="484"/>
                      </a:lnTo>
                      <a:lnTo>
                        <a:pt x="141" y="478"/>
                      </a:lnTo>
                      <a:lnTo>
                        <a:pt x="140" y="471"/>
                      </a:lnTo>
                      <a:lnTo>
                        <a:pt x="139" y="465"/>
                      </a:lnTo>
                      <a:lnTo>
                        <a:pt x="139" y="458"/>
                      </a:lnTo>
                      <a:lnTo>
                        <a:pt x="138" y="452"/>
                      </a:lnTo>
                      <a:lnTo>
                        <a:pt x="137" y="445"/>
                      </a:lnTo>
                      <a:lnTo>
                        <a:pt x="136" y="439"/>
                      </a:lnTo>
                      <a:lnTo>
                        <a:pt x="136" y="432"/>
                      </a:lnTo>
                      <a:lnTo>
                        <a:pt x="135" y="426"/>
                      </a:lnTo>
                      <a:lnTo>
                        <a:pt x="134" y="419"/>
                      </a:lnTo>
                      <a:lnTo>
                        <a:pt x="133" y="413"/>
                      </a:lnTo>
                      <a:lnTo>
                        <a:pt x="132" y="407"/>
                      </a:lnTo>
                      <a:lnTo>
                        <a:pt x="132" y="400"/>
                      </a:lnTo>
                      <a:lnTo>
                        <a:pt x="131" y="393"/>
                      </a:lnTo>
                      <a:lnTo>
                        <a:pt x="130" y="387"/>
                      </a:lnTo>
                      <a:lnTo>
                        <a:pt x="130" y="381"/>
                      </a:lnTo>
                      <a:lnTo>
                        <a:pt x="129" y="374"/>
                      </a:lnTo>
                      <a:lnTo>
                        <a:pt x="128" y="368"/>
                      </a:lnTo>
                      <a:lnTo>
                        <a:pt x="128" y="361"/>
                      </a:lnTo>
                      <a:lnTo>
                        <a:pt x="127" y="355"/>
                      </a:lnTo>
                      <a:lnTo>
                        <a:pt x="126" y="348"/>
                      </a:lnTo>
                      <a:lnTo>
                        <a:pt x="125" y="342"/>
                      </a:lnTo>
                      <a:lnTo>
                        <a:pt x="125" y="335"/>
                      </a:lnTo>
                      <a:lnTo>
                        <a:pt x="124" y="329"/>
                      </a:lnTo>
                      <a:lnTo>
                        <a:pt x="123" y="323"/>
                      </a:lnTo>
                      <a:lnTo>
                        <a:pt x="123" y="316"/>
                      </a:lnTo>
                      <a:lnTo>
                        <a:pt x="122" y="310"/>
                      </a:lnTo>
                      <a:lnTo>
                        <a:pt x="121" y="303"/>
                      </a:lnTo>
                      <a:lnTo>
                        <a:pt x="121" y="297"/>
                      </a:lnTo>
                      <a:lnTo>
                        <a:pt x="120" y="290"/>
                      </a:lnTo>
                      <a:lnTo>
                        <a:pt x="119" y="284"/>
                      </a:lnTo>
                      <a:lnTo>
                        <a:pt x="118" y="278"/>
                      </a:lnTo>
                      <a:lnTo>
                        <a:pt x="118" y="271"/>
                      </a:lnTo>
                      <a:lnTo>
                        <a:pt x="117" y="264"/>
                      </a:lnTo>
                      <a:lnTo>
                        <a:pt x="116" y="258"/>
                      </a:lnTo>
                      <a:lnTo>
                        <a:pt x="116" y="252"/>
                      </a:lnTo>
                      <a:lnTo>
                        <a:pt x="115" y="245"/>
                      </a:lnTo>
                      <a:lnTo>
                        <a:pt x="114" y="239"/>
                      </a:lnTo>
                      <a:lnTo>
                        <a:pt x="114" y="232"/>
                      </a:lnTo>
                      <a:lnTo>
                        <a:pt x="113" y="226"/>
                      </a:lnTo>
                      <a:lnTo>
                        <a:pt x="112" y="219"/>
                      </a:lnTo>
                      <a:lnTo>
                        <a:pt x="112" y="213"/>
                      </a:lnTo>
                      <a:lnTo>
                        <a:pt x="111" y="206"/>
                      </a:lnTo>
                      <a:lnTo>
                        <a:pt x="111" y="200"/>
                      </a:lnTo>
                      <a:lnTo>
                        <a:pt x="110" y="193"/>
                      </a:lnTo>
                      <a:lnTo>
                        <a:pt x="109" y="187"/>
                      </a:lnTo>
                      <a:lnTo>
                        <a:pt x="109" y="181"/>
                      </a:lnTo>
                      <a:lnTo>
                        <a:pt x="108" y="174"/>
                      </a:lnTo>
                      <a:lnTo>
                        <a:pt x="107" y="167"/>
                      </a:lnTo>
                      <a:lnTo>
                        <a:pt x="107" y="161"/>
                      </a:lnTo>
                      <a:lnTo>
                        <a:pt x="106" y="155"/>
                      </a:lnTo>
                      <a:lnTo>
                        <a:pt x="106" y="148"/>
                      </a:lnTo>
                      <a:lnTo>
                        <a:pt x="105" y="142"/>
                      </a:lnTo>
                      <a:lnTo>
                        <a:pt x="104" y="135"/>
                      </a:lnTo>
                      <a:lnTo>
                        <a:pt x="104" y="129"/>
                      </a:lnTo>
                      <a:lnTo>
                        <a:pt x="103" y="122"/>
                      </a:lnTo>
                      <a:lnTo>
                        <a:pt x="103" y="116"/>
                      </a:lnTo>
                      <a:lnTo>
                        <a:pt x="102" y="110"/>
                      </a:lnTo>
                      <a:lnTo>
                        <a:pt x="102" y="103"/>
                      </a:lnTo>
                      <a:lnTo>
                        <a:pt x="101" y="96"/>
                      </a:lnTo>
                      <a:lnTo>
                        <a:pt x="100" y="90"/>
                      </a:lnTo>
                      <a:lnTo>
                        <a:pt x="100" y="84"/>
                      </a:lnTo>
                      <a:lnTo>
                        <a:pt x="99" y="77"/>
                      </a:lnTo>
                      <a:lnTo>
                        <a:pt x="99" y="71"/>
                      </a:lnTo>
                      <a:lnTo>
                        <a:pt x="98" y="64"/>
                      </a:lnTo>
                      <a:lnTo>
                        <a:pt x="97" y="58"/>
                      </a:lnTo>
                      <a:lnTo>
                        <a:pt x="97" y="52"/>
                      </a:lnTo>
                      <a:lnTo>
                        <a:pt x="96" y="45"/>
                      </a:lnTo>
                      <a:lnTo>
                        <a:pt x="96" y="38"/>
                      </a:lnTo>
                      <a:lnTo>
                        <a:pt x="95" y="32"/>
                      </a:lnTo>
                      <a:lnTo>
                        <a:pt x="95" y="26"/>
                      </a:lnTo>
                      <a:lnTo>
                        <a:pt x="94" y="19"/>
                      </a:lnTo>
                      <a:lnTo>
                        <a:pt x="94" y="13"/>
                      </a:lnTo>
                      <a:lnTo>
                        <a:pt x="93" y="6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1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2" y="26"/>
                      </a:lnTo>
                      <a:lnTo>
                        <a:pt x="3" y="32"/>
                      </a:lnTo>
                      <a:lnTo>
                        <a:pt x="3" y="38"/>
                      </a:lnTo>
                      <a:lnTo>
                        <a:pt x="4" y="45"/>
                      </a:lnTo>
                      <a:lnTo>
                        <a:pt x="4" y="52"/>
                      </a:lnTo>
                      <a:lnTo>
                        <a:pt x="5" y="58"/>
                      </a:lnTo>
                      <a:lnTo>
                        <a:pt x="5" y="64"/>
                      </a:lnTo>
                      <a:lnTo>
                        <a:pt x="6" y="71"/>
                      </a:lnTo>
                      <a:lnTo>
                        <a:pt x="6" y="77"/>
                      </a:lnTo>
                      <a:lnTo>
                        <a:pt x="7" y="84"/>
                      </a:lnTo>
                      <a:lnTo>
                        <a:pt x="8" y="90"/>
                      </a:lnTo>
                      <a:lnTo>
                        <a:pt x="8" y="96"/>
                      </a:lnTo>
                      <a:lnTo>
                        <a:pt x="8" y="103"/>
                      </a:lnTo>
                      <a:lnTo>
                        <a:pt x="9" y="110"/>
                      </a:lnTo>
                      <a:lnTo>
                        <a:pt x="10" y="116"/>
                      </a:lnTo>
                      <a:lnTo>
                        <a:pt x="11" y="122"/>
                      </a:lnTo>
                      <a:lnTo>
                        <a:pt x="11" y="129"/>
                      </a:lnTo>
                      <a:lnTo>
                        <a:pt x="11" y="135"/>
                      </a:lnTo>
                      <a:lnTo>
                        <a:pt x="12" y="142"/>
                      </a:lnTo>
                      <a:lnTo>
                        <a:pt x="13" y="148"/>
                      </a:lnTo>
                      <a:lnTo>
                        <a:pt x="13" y="155"/>
                      </a:lnTo>
                      <a:lnTo>
                        <a:pt x="14" y="161"/>
                      </a:lnTo>
                      <a:lnTo>
                        <a:pt x="14" y="167"/>
                      </a:lnTo>
                      <a:lnTo>
                        <a:pt x="15" y="174"/>
                      </a:lnTo>
                      <a:lnTo>
                        <a:pt x="15" y="181"/>
                      </a:lnTo>
                      <a:lnTo>
                        <a:pt x="16" y="187"/>
                      </a:lnTo>
                      <a:lnTo>
                        <a:pt x="17" y="193"/>
                      </a:lnTo>
                      <a:lnTo>
                        <a:pt x="18" y="200"/>
                      </a:lnTo>
                      <a:lnTo>
                        <a:pt x="18" y="206"/>
                      </a:lnTo>
                      <a:lnTo>
                        <a:pt x="19" y="213"/>
                      </a:lnTo>
                      <a:lnTo>
                        <a:pt x="19" y="219"/>
                      </a:lnTo>
                      <a:lnTo>
                        <a:pt x="20" y="226"/>
                      </a:lnTo>
                      <a:lnTo>
                        <a:pt x="20" y="232"/>
                      </a:lnTo>
                      <a:lnTo>
                        <a:pt x="21" y="239"/>
                      </a:lnTo>
                      <a:lnTo>
                        <a:pt x="22" y="245"/>
                      </a:lnTo>
                      <a:lnTo>
                        <a:pt x="22" y="252"/>
                      </a:lnTo>
                      <a:lnTo>
                        <a:pt x="23" y="258"/>
                      </a:lnTo>
                      <a:lnTo>
                        <a:pt x="24" y="264"/>
                      </a:lnTo>
                      <a:lnTo>
                        <a:pt x="24" y="271"/>
                      </a:lnTo>
                      <a:lnTo>
                        <a:pt x="25" y="278"/>
                      </a:lnTo>
                      <a:lnTo>
                        <a:pt x="25" y="284"/>
                      </a:lnTo>
                      <a:lnTo>
                        <a:pt x="26" y="290"/>
                      </a:lnTo>
                      <a:lnTo>
                        <a:pt x="27" y="297"/>
                      </a:lnTo>
                      <a:lnTo>
                        <a:pt x="27" y="303"/>
                      </a:lnTo>
                      <a:lnTo>
                        <a:pt x="28" y="310"/>
                      </a:lnTo>
                      <a:lnTo>
                        <a:pt x="29" y="316"/>
                      </a:lnTo>
                      <a:lnTo>
                        <a:pt x="29" y="323"/>
                      </a:lnTo>
                      <a:lnTo>
                        <a:pt x="30" y="329"/>
                      </a:lnTo>
                      <a:lnTo>
                        <a:pt x="31" y="335"/>
                      </a:lnTo>
                      <a:lnTo>
                        <a:pt x="32" y="342"/>
                      </a:lnTo>
                      <a:lnTo>
                        <a:pt x="32" y="348"/>
                      </a:lnTo>
                      <a:lnTo>
                        <a:pt x="33" y="355"/>
                      </a:lnTo>
                      <a:lnTo>
                        <a:pt x="34" y="361"/>
                      </a:lnTo>
                      <a:lnTo>
                        <a:pt x="34" y="368"/>
                      </a:lnTo>
                      <a:lnTo>
                        <a:pt x="35" y="374"/>
                      </a:lnTo>
                      <a:lnTo>
                        <a:pt x="36" y="381"/>
                      </a:lnTo>
                      <a:lnTo>
                        <a:pt x="36" y="387"/>
                      </a:lnTo>
                      <a:lnTo>
                        <a:pt x="37" y="393"/>
                      </a:lnTo>
                      <a:lnTo>
                        <a:pt x="38" y="400"/>
                      </a:lnTo>
                      <a:lnTo>
                        <a:pt x="39" y="407"/>
                      </a:lnTo>
                      <a:lnTo>
                        <a:pt x="39" y="413"/>
                      </a:lnTo>
                      <a:lnTo>
                        <a:pt x="40" y="419"/>
                      </a:lnTo>
                      <a:lnTo>
                        <a:pt x="41" y="426"/>
                      </a:lnTo>
                      <a:lnTo>
                        <a:pt x="41" y="432"/>
                      </a:lnTo>
                      <a:lnTo>
                        <a:pt x="42" y="439"/>
                      </a:lnTo>
                      <a:lnTo>
                        <a:pt x="43" y="445"/>
                      </a:lnTo>
                      <a:lnTo>
                        <a:pt x="43" y="452"/>
                      </a:lnTo>
                      <a:lnTo>
                        <a:pt x="44" y="458"/>
                      </a:lnTo>
                      <a:lnTo>
                        <a:pt x="45" y="465"/>
                      </a:lnTo>
                      <a:lnTo>
                        <a:pt x="46" y="471"/>
                      </a:lnTo>
                      <a:lnTo>
                        <a:pt x="47" y="478"/>
                      </a:lnTo>
                      <a:lnTo>
                        <a:pt x="48" y="484"/>
                      </a:lnTo>
                      <a:lnTo>
                        <a:pt x="48" y="490"/>
                      </a:lnTo>
                      <a:lnTo>
                        <a:pt x="49" y="497"/>
                      </a:lnTo>
                      <a:lnTo>
                        <a:pt x="50" y="503"/>
                      </a:lnTo>
                      <a:lnTo>
                        <a:pt x="50" y="510"/>
                      </a:lnTo>
                      <a:lnTo>
                        <a:pt x="51" y="516"/>
                      </a:lnTo>
                      <a:lnTo>
                        <a:pt x="52" y="523"/>
                      </a:lnTo>
                      <a:lnTo>
                        <a:pt x="53" y="529"/>
                      </a:lnTo>
                      <a:lnTo>
                        <a:pt x="54" y="536"/>
                      </a:lnTo>
                      <a:lnTo>
                        <a:pt x="55" y="542"/>
                      </a:lnTo>
                      <a:lnTo>
                        <a:pt x="55" y="549"/>
                      </a:lnTo>
                      <a:lnTo>
                        <a:pt x="56" y="555"/>
                      </a:lnTo>
                      <a:lnTo>
                        <a:pt x="57" y="561"/>
                      </a:lnTo>
                      <a:lnTo>
                        <a:pt x="58" y="568"/>
                      </a:lnTo>
                      <a:lnTo>
                        <a:pt x="59" y="575"/>
                      </a:lnTo>
                      <a:lnTo>
                        <a:pt x="60" y="581"/>
                      </a:lnTo>
                      <a:lnTo>
                        <a:pt x="60" y="587"/>
                      </a:lnTo>
                      <a:lnTo>
                        <a:pt x="62" y="594"/>
                      </a:lnTo>
                      <a:lnTo>
                        <a:pt x="62" y="600"/>
                      </a:lnTo>
                      <a:lnTo>
                        <a:pt x="63" y="607"/>
                      </a:lnTo>
                      <a:lnTo>
                        <a:pt x="64" y="613"/>
                      </a:lnTo>
                      <a:lnTo>
                        <a:pt x="65" y="619"/>
                      </a:lnTo>
                      <a:lnTo>
                        <a:pt x="66" y="626"/>
                      </a:lnTo>
                      <a:lnTo>
                        <a:pt x="67" y="633"/>
                      </a:lnTo>
                      <a:lnTo>
                        <a:pt x="68" y="639"/>
                      </a:lnTo>
                      <a:lnTo>
                        <a:pt x="69" y="645"/>
                      </a:lnTo>
                      <a:lnTo>
                        <a:pt x="69" y="652"/>
                      </a:lnTo>
                      <a:lnTo>
                        <a:pt x="70" y="658"/>
                      </a:lnTo>
                      <a:lnTo>
                        <a:pt x="71" y="665"/>
                      </a:lnTo>
                      <a:lnTo>
                        <a:pt x="72" y="671"/>
                      </a:lnTo>
                      <a:lnTo>
                        <a:pt x="73" y="678"/>
                      </a:lnTo>
                      <a:lnTo>
                        <a:pt x="74" y="684"/>
                      </a:lnTo>
                      <a:lnTo>
                        <a:pt x="75" y="690"/>
                      </a:lnTo>
                      <a:lnTo>
                        <a:pt x="76" y="697"/>
                      </a:lnTo>
                      <a:lnTo>
                        <a:pt x="77" y="704"/>
                      </a:lnTo>
                      <a:lnTo>
                        <a:pt x="78" y="710"/>
                      </a:lnTo>
                      <a:lnTo>
                        <a:pt x="79" y="716"/>
                      </a:lnTo>
                      <a:lnTo>
                        <a:pt x="80" y="723"/>
                      </a:lnTo>
                      <a:lnTo>
                        <a:pt x="81" y="729"/>
                      </a:lnTo>
                      <a:lnTo>
                        <a:pt x="82" y="736"/>
                      </a:lnTo>
                      <a:lnTo>
                        <a:pt x="83" y="742"/>
                      </a:lnTo>
                      <a:lnTo>
                        <a:pt x="84" y="749"/>
                      </a:lnTo>
                      <a:lnTo>
                        <a:pt x="85" y="755"/>
                      </a:lnTo>
                      <a:lnTo>
                        <a:pt x="86" y="762"/>
                      </a:lnTo>
                      <a:lnTo>
                        <a:pt x="87" y="768"/>
                      </a:lnTo>
                      <a:lnTo>
                        <a:pt x="88" y="775"/>
                      </a:lnTo>
                      <a:lnTo>
                        <a:pt x="89" y="781"/>
                      </a:lnTo>
                      <a:lnTo>
                        <a:pt x="90" y="787"/>
                      </a:lnTo>
                      <a:lnTo>
                        <a:pt x="92" y="794"/>
                      </a:lnTo>
                      <a:lnTo>
                        <a:pt x="93" y="801"/>
                      </a:lnTo>
                      <a:lnTo>
                        <a:pt x="94" y="807"/>
                      </a:lnTo>
                      <a:lnTo>
                        <a:pt x="95" y="813"/>
                      </a:lnTo>
                      <a:lnTo>
                        <a:pt x="96" y="820"/>
                      </a:lnTo>
                      <a:lnTo>
                        <a:pt x="97" y="826"/>
                      </a:lnTo>
                      <a:lnTo>
                        <a:pt x="98" y="833"/>
                      </a:lnTo>
                      <a:lnTo>
                        <a:pt x="100" y="839"/>
                      </a:lnTo>
                      <a:lnTo>
                        <a:pt x="101" y="845"/>
                      </a:lnTo>
                      <a:lnTo>
                        <a:pt x="102" y="852"/>
                      </a:lnTo>
                      <a:lnTo>
                        <a:pt x="103" y="858"/>
                      </a:lnTo>
                      <a:lnTo>
                        <a:pt x="104" y="865"/>
                      </a:lnTo>
                      <a:lnTo>
                        <a:pt x="105" y="871"/>
                      </a:lnTo>
                      <a:lnTo>
                        <a:pt x="107" y="878"/>
                      </a:lnTo>
                      <a:lnTo>
                        <a:pt x="108" y="884"/>
                      </a:lnTo>
                      <a:lnTo>
                        <a:pt x="109" y="891"/>
                      </a:lnTo>
                      <a:lnTo>
                        <a:pt x="110" y="897"/>
                      </a:lnTo>
                      <a:lnTo>
                        <a:pt x="111" y="904"/>
                      </a:lnTo>
                      <a:lnTo>
                        <a:pt x="113" y="910"/>
                      </a:lnTo>
                      <a:lnTo>
                        <a:pt x="114" y="916"/>
                      </a:lnTo>
                      <a:lnTo>
                        <a:pt x="115" y="923"/>
                      </a:lnTo>
                      <a:lnTo>
                        <a:pt x="116" y="930"/>
                      </a:lnTo>
                      <a:lnTo>
                        <a:pt x="118" y="936"/>
                      </a:lnTo>
                      <a:lnTo>
                        <a:pt x="119" y="942"/>
                      </a:lnTo>
                      <a:lnTo>
                        <a:pt x="121" y="949"/>
                      </a:lnTo>
                      <a:lnTo>
                        <a:pt x="122" y="955"/>
                      </a:lnTo>
                      <a:lnTo>
                        <a:pt x="123" y="962"/>
                      </a:lnTo>
                      <a:lnTo>
                        <a:pt x="125" y="968"/>
                      </a:lnTo>
                      <a:lnTo>
                        <a:pt x="126" y="975"/>
                      </a:lnTo>
                      <a:lnTo>
                        <a:pt x="127" y="981"/>
                      </a:lnTo>
                      <a:lnTo>
                        <a:pt x="129" y="988"/>
                      </a:lnTo>
                      <a:lnTo>
                        <a:pt x="130" y="994"/>
                      </a:lnTo>
                      <a:lnTo>
                        <a:pt x="131" y="1001"/>
                      </a:lnTo>
                      <a:lnTo>
                        <a:pt x="133" y="1007"/>
                      </a:lnTo>
                      <a:lnTo>
                        <a:pt x="134" y="1013"/>
                      </a:lnTo>
                      <a:lnTo>
                        <a:pt x="136" y="1020"/>
                      </a:lnTo>
                      <a:lnTo>
                        <a:pt x="137" y="1026"/>
                      </a:lnTo>
                      <a:lnTo>
                        <a:pt x="139" y="1033"/>
                      </a:lnTo>
                      <a:lnTo>
                        <a:pt x="140" y="1039"/>
                      </a:lnTo>
                      <a:lnTo>
                        <a:pt x="142" y="1046"/>
                      </a:lnTo>
                      <a:lnTo>
                        <a:pt x="143" y="1052"/>
                      </a:lnTo>
                      <a:lnTo>
                        <a:pt x="145" y="1059"/>
                      </a:lnTo>
                      <a:lnTo>
                        <a:pt x="146" y="1065"/>
                      </a:lnTo>
                      <a:lnTo>
                        <a:pt x="148" y="1072"/>
                      </a:lnTo>
                      <a:lnTo>
                        <a:pt x="149" y="1078"/>
                      </a:lnTo>
                      <a:lnTo>
                        <a:pt x="151" y="1084"/>
                      </a:lnTo>
                      <a:lnTo>
                        <a:pt x="151" y="1085"/>
                      </a:lnTo>
                      <a:close/>
                    </a:path>
                  </a:pathLst>
                </a:custGeom>
                <a:solidFill>
                  <a:srgbClr val="F5EF20"/>
                </a:solidFill>
                <a:ln w="12700">
                  <a:solidFill>
                    <a:srgbClr val="F5EF2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31">
                  <a:extLst>
                    <a:ext uri="{FF2B5EF4-FFF2-40B4-BE49-F238E27FC236}">
                      <a16:creationId xmlns:a16="http://schemas.microsoft.com/office/drawing/2014/main" id="{22143539-22D1-453C-A5A5-AA5971235A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4129" y="0"/>
                  <a:ext cx="89056" cy="852174"/>
                </a:xfrm>
                <a:custGeom>
                  <a:avLst/>
                  <a:gdLst>
                    <a:gd name="T0" fmla="*/ 58 w 58"/>
                    <a:gd name="T1" fmla="*/ 549 h 555"/>
                    <a:gd name="T2" fmla="*/ 58 w 58"/>
                    <a:gd name="T3" fmla="*/ 529 h 555"/>
                    <a:gd name="T4" fmla="*/ 58 w 58"/>
                    <a:gd name="T5" fmla="*/ 510 h 555"/>
                    <a:gd name="T6" fmla="*/ 58 w 58"/>
                    <a:gd name="T7" fmla="*/ 490 h 555"/>
                    <a:gd name="T8" fmla="*/ 58 w 58"/>
                    <a:gd name="T9" fmla="*/ 471 h 555"/>
                    <a:gd name="T10" fmla="*/ 58 w 58"/>
                    <a:gd name="T11" fmla="*/ 452 h 555"/>
                    <a:gd name="T12" fmla="*/ 58 w 58"/>
                    <a:gd name="T13" fmla="*/ 432 h 555"/>
                    <a:gd name="T14" fmla="*/ 58 w 58"/>
                    <a:gd name="T15" fmla="*/ 413 h 555"/>
                    <a:gd name="T16" fmla="*/ 58 w 58"/>
                    <a:gd name="T17" fmla="*/ 393 h 555"/>
                    <a:gd name="T18" fmla="*/ 58 w 58"/>
                    <a:gd name="T19" fmla="*/ 374 h 555"/>
                    <a:gd name="T20" fmla="*/ 58 w 58"/>
                    <a:gd name="T21" fmla="*/ 355 h 555"/>
                    <a:gd name="T22" fmla="*/ 58 w 58"/>
                    <a:gd name="T23" fmla="*/ 335 h 555"/>
                    <a:gd name="T24" fmla="*/ 58 w 58"/>
                    <a:gd name="T25" fmla="*/ 316 h 555"/>
                    <a:gd name="T26" fmla="*/ 58 w 58"/>
                    <a:gd name="T27" fmla="*/ 297 h 555"/>
                    <a:gd name="T28" fmla="*/ 58 w 58"/>
                    <a:gd name="T29" fmla="*/ 278 h 555"/>
                    <a:gd name="T30" fmla="*/ 58 w 58"/>
                    <a:gd name="T31" fmla="*/ 258 h 555"/>
                    <a:gd name="T32" fmla="*/ 58 w 58"/>
                    <a:gd name="T33" fmla="*/ 239 h 555"/>
                    <a:gd name="T34" fmla="*/ 58 w 58"/>
                    <a:gd name="T35" fmla="*/ 219 h 555"/>
                    <a:gd name="T36" fmla="*/ 58 w 58"/>
                    <a:gd name="T37" fmla="*/ 200 h 555"/>
                    <a:gd name="T38" fmla="*/ 58 w 58"/>
                    <a:gd name="T39" fmla="*/ 181 h 555"/>
                    <a:gd name="T40" fmla="*/ 58 w 58"/>
                    <a:gd name="T41" fmla="*/ 161 h 555"/>
                    <a:gd name="T42" fmla="*/ 58 w 58"/>
                    <a:gd name="T43" fmla="*/ 142 h 555"/>
                    <a:gd name="T44" fmla="*/ 58 w 58"/>
                    <a:gd name="T45" fmla="*/ 122 h 555"/>
                    <a:gd name="T46" fmla="*/ 58 w 58"/>
                    <a:gd name="T47" fmla="*/ 103 h 555"/>
                    <a:gd name="T48" fmla="*/ 58 w 58"/>
                    <a:gd name="T49" fmla="*/ 84 h 555"/>
                    <a:gd name="T50" fmla="*/ 58 w 58"/>
                    <a:gd name="T51" fmla="*/ 64 h 555"/>
                    <a:gd name="T52" fmla="*/ 58 w 58"/>
                    <a:gd name="T53" fmla="*/ 45 h 555"/>
                    <a:gd name="T54" fmla="*/ 58 w 58"/>
                    <a:gd name="T55" fmla="*/ 26 h 555"/>
                    <a:gd name="T56" fmla="*/ 58 w 58"/>
                    <a:gd name="T57" fmla="*/ 6 h 555"/>
                    <a:gd name="T58" fmla="*/ 0 w 58"/>
                    <a:gd name="T59" fmla="*/ 6 h 555"/>
                    <a:gd name="T60" fmla="*/ 2 w 58"/>
                    <a:gd name="T61" fmla="*/ 26 h 555"/>
                    <a:gd name="T62" fmla="*/ 3 w 58"/>
                    <a:gd name="T63" fmla="*/ 45 h 555"/>
                    <a:gd name="T64" fmla="*/ 5 w 58"/>
                    <a:gd name="T65" fmla="*/ 64 h 555"/>
                    <a:gd name="T66" fmla="*/ 7 w 58"/>
                    <a:gd name="T67" fmla="*/ 84 h 555"/>
                    <a:gd name="T68" fmla="*/ 9 w 58"/>
                    <a:gd name="T69" fmla="*/ 103 h 555"/>
                    <a:gd name="T70" fmla="*/ 10 w 58"/>
                    <a:gd name="T71" fmla="*/ 122 h 555"/>
                    <a:gd name="T72" fmla="*/ 12 w 58"/>
                    <a:gd name="T73" fmla="*/ 142 h 555"/>
                    <a:gd name="T74" fmla="*/ 14 w 58"/>
                    <a:gd name="T75" fmla="*/ 161 h 555"/>
                    <a:gd name="T76" fmla="*/ 16 w 58"/>
                    <a:gd name="T77" fmla="*/ 181 h 555"/>
                    <a:gd name="T78" fmla="*/ 18 w 58"/>
                    <a:gd name="T79" fmla="*/ 200 h 555"/>
                    <a:gd name="T80" fmla="*/ 19 w 58"/>
                    <a:gd name="T81" fmla="*/ 219 h 555"/>
                    <a:gd name="T82" fmla="*/ 21 w 58"/>
                    <a:gd name="T83" fmla="*/ 239 h 555"/>
                    <a:gd name="T84" fmla="*/ 23 w 58"/>
                    <a:gd name="T85" fmla="*/ 258 h 555"/>
                    <a:gd name="T86" fmla="*/ 25 w 58"/>
                    <a:gd name="T87" fmla="*/ 278 h 555"/>
                    <a:gd name="T88" fmla="*/ 28 w 58"/>
                    <a:gd name="T89" fmla="*/ 297 h 555"/>
                    <a:gd name="T90" fmla="*/ 30 w 58"/>
                    <a:gd name="T91" fmla="*/ 316 h 555"/>
                    <a:gd name="T92" fmla="*/ 32 w 58"/>
                    <a:gd name="T93" fmla="*/ 335 h 555"/>
                    <a:gd name="T94" fmla="*/ 34 w 58"/>
                    <a:gd name="T95" fmla="*/ 355 h 555"/>
                    <a:gd name="T96" fmla="*/ 36 w 58"/>
                    <a:gd name="T97" fmla="*/ 374 h 555"/>
                    <a:gd name="T98" fmla="*/ 38 w 58"/>
                    <a:gd name="T99" fmla="*/ 393 h 555"/>
                    <a:gd name="T100" fmla="*/ 40 w 58"/>
                    <a:gd name="T101" fmla="*/ 413 h 555"/>
                    <a:gd name="T102" fmla="*/ 43 w 58"/>
                    <a:gd name="T103" fmla="*/ 432 h 555"/>
                    <a:gd name="T104" fmla="*/ 45 w 58"/>
                    <a:gd name="T105" fmla="*/ 452 h 555"/>
                    <a:gd name="T106" fmla="*/ 47 w 58"/>
                    <a:gd name="T107" fmla="*/ 471 h 555"/>
                    <a:gd name="T108" fmla="*/ 50 w 58"/>
                    <a:gd name="T109" fmla="*/ 490 h 555"/>
                    <a:gd name="T110" fmla="*/ 52 w 58"/>
                    <a:gd name="T111" fmla="*/ 510 h 555"/>
                    <a:gd name="T112" fmla="*/ 55 w 58"/>
                    <a:gd name="T113" fmla="*/ 529 h 555"/>
                    <a:gd name="T114" fmla="*/ 57 w 58"/>
                    <a:gd name="T115" fmla="*/ 549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" h="555">
                      <a:moveTo>
                        <a:pt x="58" y="555"/>
                      </a:moveTo>
                      <a:lnTo>
                        <a:pt x="58" y="555"/>
                      </a:lnTo>
                      <a:lnTo>
                        <a:pt x="58" y="549"/>
                      </a:lnTo>
                      <a:lnTo>
                        <a:pt x="58" y="542"/>
                      </a:lnTo>
                      <a:lnTo>
                        <a:pt x="58" y="536"/>
                      </a:lnTo>
                      <a:lnTo>
                        <a:pt x="58" y="529"/>
                      </a:lnTo>
                      <a:lnTo>
                        <a:pt x="58" y="523"/>
                      </a:lnTo>
                      <a:lnTo>
                        <a:pt x="58" y="516"/>
                      </a:lnTo>
                      <a:lnTo>
                        <a:pt x="58" y="510"/>
                      </a:lnTo>
                      <a:lnTo>
                        <a:pt x="58" y="503"/>
                      </a:lnTo>
                      <a:lnTo>
                        <a:pt x="58" y="497"/>
                      </a:lnTo>
                      <a:lnTo>
                        <a:pt x="58" y="490"/>
                      </a:lnTo>
                      <a:lnTo>
                        <a:pt x="58" y="484"/>
                      </a:lnTo>
                      <a:lnTo>
                        <a:pt x="58" y="478"/>
                      </a:lnTo>
                      <a:lnTo>
                        <a:pt x="58" y="471"/>
                      </a:lnTo>
                      <a:lnTo>
                        <a:pt x="58" y="465"/>
                      </a:lnTo>
                      <a:lnTo>
                        <a:pt x="58" y="458"/>
                      </a:lnTo>
                      <a:lnTo>
                        <a:pt x="58" y="452"/>
                      </a:lnTo>
                      <a:lnTo>
                        <a:pt x="58" y="445"/>
                      </a:lnTo>
                      <a:lnTo>
                        <a:pt x="58" y="439"/>
                      </a:lnTo>
                      <a:lnTo>
                        <a:pt x="58" y="432"/>
                      </a:lnTo>
                      <a:lnTo>
                        <a:pt x="58" y="426"/>
                      </a:lnTo>
                      <a:lnTo>
                        <a:pt x="58" y="419"/>
                      </a:lnTo>
                      <a:lnTo>
                        <a:pt x="58" y="413"/>
                      </a:lnTo>
                      <a:lnTo>
                        <a:pt x="58" y="407"/>
                      </a:lnTo>
                      <a:lnTo>
                        <a:pt x="58" y="400"/>
                      </a:lnTo>
                      <a:lnTo>
                        <a:pt x="58" y="393"/>
                      </a:lnTo>
                      <a:lnTo>
                        <a:pt x="58" y="387"/>
                      </a:lnTo>
                      <a:lnTo>
                        <a:pt x="58" y="381"/>
                      </a:lnTo>
                      <a:lnTo>
                        <a:pt x="58" y="374"/>
                      </a:lnTo>
                      <a:lnTo>
                        <a:pt x="58" y="368"/>
                      </a:lnTo>
                      <a:lnTo>
                        <a:pt x="58" y="361"/>
                      </a:lnTo>
                      <a:lnTo>
                        <a:pt x="58" y="355"/>
                      </a:lnTo>
                      <a:lnTo>
                        <a:pt x="58" y="348"/>
                      </a:lnTo>
                      <a:lnTo>
                        <a:pt x="58" y="342"/>
                      </a:lnTo>
                      <a:lnTo>
                        <a:pt x="58" y="335"/>
                      </a:lnTo>
                      <a:lnTo>
                        <a:pt x="58" y="329"/>
                      </a:lnTo>
                      <a:lnTo>
                        <a:pt x="58" y="323"/>
                      </a:lnTo>
                      <a:lnTo>
                        <a:pt x="58" y="316"/>
                      </a:lnTo>
                      <a:lnTo>
                        <a:pt x="58" y="310"/>
                      </a:lnTo>
                      <a:lnTo>
                        <a:pt x="58" y="303"/>
                      </a:lnTo>
                      <a:lnTo>
                        <a:pt x="58" y="297"/>
                      </a:lnTo>
                      <a:lnTo>
                        <a:pt x="58" y="290"/>
                      </a:lnTo>
                      <a:lnTo>
                        <a:pt x="58" y="284"/>
                      </a:lnTo>
                      <a:lnTo>
                        <a:pt x="58" y="278"/>
                      </a:lnTo>
                      <a:lnTo>
                        <a:pt x="58" y="271"/>
                      </a:lnTo>
                      <a:lnTo>
                        <a:pt x="58" y="264"/>
                      </a:lnTo>
                      <a:lnTo>
                        <a:pt x="58" y="258"/>
                      </a:lnTo>
                      <a:lnTo>
                        <a:pt x="58" y="252"/>
                      </a:lnTo>
                      <a:lnTo>
                        <a:pt x="58" y="245"/>
                      </a:lnTo>
                      <a:lnTo>
                        <a:pt x="58" y="239"/>
                      </a:lnTo>
                      <a:lnTo>
                        <a:pt x="58" y="232"/>
                      </a:lnTo>
                      <a:lnTo>
                        <a:pt x="58" y="226"/>
                      </a:lnTo>
                      <a:lnTo>
                        <a:pt x="58" y="219"/>
                      </a:lnTo>
                      <a:lnTo>
                        <a:pt x="58" y="213"/>
                      </a:lnTo>
                      <a:lnTo>
                        <a:pt x="58" y="206"/>
                      </a:lnTo>
                      <a:lnTo>
                        <a:pt x="58" y="200"/>
                      </a:lnTo>
                      <a:lnTo>
                        <a:pt x="58" y="193"/>
                      </a:lnTo>
                      <a:lnTo>
                        <a:pt x="58" y="187"/>
                      </a:lnTo>
                      <a:lnTo>
                        <a:pt x="58" y="181"/>
                      </a:lnTo>
                      <a:lnTo>
                        <a:pt x="58" y="174"/>
                      </a:lnTo>
                      <a:lnTo>
                        <a:pt x="58" y="167"/>
                      </a:lnTo>
                      <a:lnTo>
                        <a:pt x="58" y="161"/>
                      </a:lnTo>
                      <a:lnTo>
                        <a:pt x="58" y="155"/>
                      </a:lnTo>
                      <a:lnTo>
                        <a:pt x="58" y="148"/>
                      </a:lnTo>
                      <a:lnTo>
                        <a:pt x="58" y="142"/>
                      </a:lnTo>
                      <a:lnTo>
                        <a:pt x="58" y="135"/>
                      </a:lnTo>
                      <a:lnTo>
                        <a:pt x="58" y="129"/>
                      </a:lnTo>
                      <a:lnTo>
                        <a:pt x="58" y="122"/>
                      </a:lnTo>
                      <a:lnTo>
                        <a:pt x="58" y="116"/>
                      </a:lnTo>
                      <a:lnTo>
                        <a:pt x="58" y="110"/>
                      </a:lnTo>
                      <a:lnTo>
                        <a:pt x="58" y="103"/>
                      </a:lnTo>
                      <a:lnTo>
                        <a:pt x="58" y="96"/>
                      </a:lnTo>
                      <a:lnTo>
                        <a:pt x="58" y="90"/>
                      </a:lnTo>
                      <a:lnTo>
                        <a:pt x="58" y="84"/>
                      </a:lnTo>
                      <a:lnTo>
                        <a:pt x="58" y="77"/>
                      </a:lnTo>
                      <a:lnTo>
                        <a:pt x="58" y="71"/>
                      </a:lnTo>
                      <a:lnTo>
                        <a:pt x="58" y="64"/>
                      </a:lnTo>
                      <a:lnTo>
                        <a:pt x="58" y="58"/>
                      </a:lnTo>
                      <a:lnTo>
                        <a:pt x="58" y="52"/>
                      </a:lnTo>
                      <a:lnTo>
                        <a:pt x="58" y="45"/>
                      </a:lnTo>
                      <a:lnTo>
                        <a:pt x="58" y="38"/>
                      </a:lnTo>
                      <a:lnTo>
                        <a:pt x="58" y="32"/>
                      </a:lnTo>
                      <a:lnTo>
                        <a:pt x="58" y="26"/>
                      </a:lnTo>
                      <a:lnTo>
                        <a:pt x="58" y="19"/>
                      </a:lnTo>
                      <a:lnTo>
                        <a:pt x="58" y="13"/>
                      </a:lnTo>
                      <a:lnTo>
                        <a:pt x="58" y="6"/>
                      </a:lnTo>
                      <a:lnTo>
                        <a:pt x="58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" y="13"/>
                      </a:lnTo>
                      <a:lnTo>
                        <a:pt x="1" y="19"/>
                      </a:lnTo>
                      <a:lnTo>
                        <a:pt x="2" y="26"/>
                      </a:lnTo>
                      <a:lnTo>
                        <a:pt x="2" y="32"/>
                      </a:lnTo>
                      <a:lnTo>
                        <a:pt x="3" y="38"/>
                      </a:lnTo>
                      <a:lnTo>
                        <a:pt x="3" y="45"/>
                      </a:lnTo>
                      <a:lnTo>
                        <a:pt x="4" y="52"/>
                      </a:lnTo>
                      <a:lnTo>
                        <a:pt x="4" y="58"/>
                      </a:lnTo>
                      <a:lnTo>
                        <a:pt x="5" y="64"/>
                      </a:lnTo>
                      <a:lnTo>
                        <a:pt x="6" y="71"/>
                      </a:lnTo>
                      <a:lnTo>
                        <a:pt x="6" y="77"/>
                      </a:lnTo>
                      <a:lnTo>
                        <a:pt x="7" y="84"/>
                      </a:lnTo>
                      <a:lnTo>
                        <a:pt x="7" y="90"/>
                      </a:lnTo>
                      <a:lnTo>
                        <a:pt x="8" y="96"/>
                      </a:lnTo>
                      <a:lnTo>
                        <a:pt x="9" y="103"/>
                      </a:lnTo>
                      <a:lnTo>
                        <a:pt x="9" y="110"/>
                      </a:lnTo>
                      <a:lnTo>
                        <a:pt x="10" y="116"/>
                      </a:lnTo>
                      <a:lnTo>
                        <a:pt x="10" y="122"/>
                      </a:lnTo>
                      <a:lnTo>
                        <a:pt x="11" y="129"/>
                      </a:lnTo>
                      <a:lnTo>
                        <a:pt x="11" y="135"/>
                      </a:lnTo>
                      <a:lnTo>
                        <a:pt x="12" y="142"/>
                      </a:lnTo>
                      <a:lnTo>
                        <a:pt x="13" y="148"/>
                      </a:lnTo>
                      <a:lnTo>
                        <a:pt x="13" y="155"/>
                      </a:lnTo>
                      <a:lnTo>
                        <a:pt x="14" y="161"/>
                      </a:lnTo>
                      <a:lnTo>
                        <a:pt x="14" y="167"/>
                      </a:lnTo>
                      <a:lnTo>
                        <a:pt x="15" y="174"/>
                      </a:lnTo>
                      <a:lnTo>
                        <a:pt x="16" y="181"/>
                      </a:lnTo>
                      <a:lnTo>
                        <a:pt x="16" y="187"/>
                      </a:lnTo>
                      <a:lnTo>
                        <a:pt x="17" y="193"/>
                      </a:lnTo>
                      <a:lnTo>
                        <a:pt x="18" y="200"/>
                      </a:lnTo>
                      <a:lnTo>
                        <a:pt x="18" y="206"/>
                      </a:lnTo>
                      <a:lnTo>
                        <a:pt x="19" y="213"/>
                      </a:lnTo>
                      <a:lnTo>
                        <a:pt x="19" y="219"/>
                      </a:lnTo>
                      <a:lnTo>
                        <a:pt x="20" y="226"/>
                      </a:lnTo>
                      <a:lnTo>
                        <a:pt x="21" y="232"/>
                      </a:lnTo>
                      <a:lnTo>
                        <a:pt x="21" y="239"/>
                      </a:lnTo>
                      <a:lnTo>
                        <a:pt x="22" y="245"/>
                      </a:lnTo>
                      <a:lnTo>
                        <a:pt x="23" y="252"/>
                      </a:lnTo>
                      <a:lnTo>
                        <a:pt x="23" y="258"/>
                      </a:lnTo>
                      <a:lnTo>
                        <a:pt x="24" y="264"/>
                      </a:lnTo>
                      <a:lnTo>
                        <a:pt x="25" y="271"/>
                      </a:lnTo>
                      <a:lnTo>
                        <a:pt x="25" y="278"/>
                      </a:lnTo>
                      <a:lnTo>
                        <a:pt x="26" y="284"/>
                      </a:lnTo>
                      <a:lnTo>
                        <a:pt x="27" y="290"/>
                      </a:lnTo>
                      <a:lnTo>
                        <a:pt x="28" y="297"/>
                      </a:lnTo>
                      <a:lnTo>
                        <a:pt x="28" y="303"/>
                      </a:lnTo>
                      <a:lnTo>
                        <a:pt x="29" y="310"/>
                      </a:lnTo>
                      <a:lnTo>
                        <a:pt x="30" y="316"/>
                      </a:lnTo>
                      <a:lnTo>
                        <a:pt x="30" y="323"/>
                      </a:lnTo>
                      <a:lnTo>
                        <a:pt x="31" y="329"/>
                      </a:lnTo>
                      <a:lnTo>
                        <a:pt x="32" y="335"/>
                      </a:lnTo>
                      <a:lnTo>
                        <a:pt x="32" y="342"/>
                      </a:lnTo>
                      <a:lnTo>
                        <a:pt x="33" y="348"/>
                      </a:lnTo>
                      <a:lnTo>
                        <a:pt x="34" y="355"/>
                      </a:lnTo>
                      <a:lnTo>
                        <a:pt x="35" y="361"/>
                      </a:lnTo>
                      <a:lnTo>
                        <a:pt x="35" y="368"/>
                      </a:lnTo>
                      <a:lnTo>
                        <a:pt x="36" y="374"/>
                      </a:lnTo>
                      <a:lnTo>
                        <a:pt x="37" y="381"/>
                      </a:lnTo>
                      <a:lnTo>
                        <a:pt x="37" y="387"/>
                      </a:lnTo>
                      <a:lnTo>
                        <a:pt x="38" y="393"/>
                      </a:lnTo>
                      <a:lnTo>
                        <a:pt x="39" y="400"/>
                      </a:lnTo>
                      <a:lnTo>
                        <a:pt x="39" y="407"/>
                      </a:lnTo>
                      <a:lnTo>
                        <a:pt x="40" y="413"/>
                      </a:lnTo>
                      <a:lnTo>
                        <a:pt x="41" y="419"/>
                      </a:lnTo>
                      <a:lnTo>
                        <a:pt x="42" y="426"/>
                      </a:lnTo>
                      <a:lnTo>
                        <a:pt x="43" y="432"/>
                      </a:lnTo>
                      <a:lnTo>
                        <a:pt x="43" y="439"/>
                      </a:lnTo>
                      <a:lnTo>
                        <a:pt x="44" y="445"/>
                      </a:lnTo>
                      <a:lnTo>
                        <a:pt x="45" y="452"/>
                      </a:lnTo>
                      <a:lnTo>
                        <a:pt x="46" y="458"/>
                      </a:lnTo>
                      <a:lnTo>
                        <a:pt x="46" y="465"/>
                      </a:lnTo>
                      <a:lnTo>
                        <a:pt x="47" y="471"/>
                      </a:lnTo>
                      <a:lnTo>
                        <a:pt x="48" y="478"/>
                      </a:lnTo>
                      <a:lnTo>
                        <a:pt x="49" y="484"/>
                      </a:lnTo>
                      <a:lnTo>
                        <a:pt x="50" y="490"/>
                      </a:lnTo>
                      <a:lnTo>
                        <a:pt x="51" y="497"/>
                      </a:lnTo>
                      <a:lnTo>
                        <a:pt x="51" y="503"/>
                      </a:lnTo>
                      <a:lnTo>
                        <a:pt x="52" y="510"/>
                      </a:lnTo>
                      <a:lnTo>
                        <a:pt x="53" y="516"/>
                      </a:lnTo>
                      <a:lnTo>
                        <a:pt x="54" y="523"/>
                      </a:lnTo>
                      <a:lnTo>
                        <a:pt x="55" y="529"/>
                      </a:lnTo>
                      <a:lnTo>
                        <a:pt x="56" y="536"/>
                      </a:lnTo>
                      <a:lnTo>
                        <a:pt x="56" y="542"/>
                      </a:lnTo>
                      <a:lnTo>
                        <a:pt x="57" y="549"/>
                      </a:lnTo>
                      <a:lnTo>
                        <a:pt x="58" y="555"/>
                      </a:lnTo>
                      <a:close/>
                    </a:path>
                  </a:pathLst>
                </a:custGeom>
                <a:solidFill>
                  <a:srgbClr val="F9FA14"/>
                </a:solidFill>
                <a:ln w="12700">
                  <a:solidFill>
                    <a:srgbClr val="F9FA14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2AE35E2-B679-41E4-B5E8-D42E8A04BB96}"/>
                  </a:ext>
                </a:extLst>
              </p:cNvPr>
              <p:cNvGrpSpPr/>
              <p:nvPr/>
            </p:nvGrpSpPr>
            <p:grpSpPr>
              <a:xfrm>
                <a:off x="4646989" y="3108960"/>
                <a:ext cx="2851091" cy="2193590"/>
                <a:chOff x="89056" y="0"/>
                <a:chExt cx="3385942" cy="3473184"/>
              </a:xfrm>
            </p:grpSpPr>
            <p:sp>
              <p:nvSpPr>
                <p:cNvPr id="240" name="Freeform 9">
                  <a:extLst>
                    <a:ext uri="{FF2B5EF4-FFF2-40B4-BE49-F238E27FC236}">
                      <a16:creationId xmlns:a16="http://schemas.microsoft.com/office/drawing/2014/main" id="{8168E839-E386-4D0E-8533-695DEBD113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056" y="0"/>
                  <a:ext cx="3384128" cy="3473184"/>
                </a:xfrm>
                <a:custGeom>
                  <a:avLst/>
                  <a:gdLst>
                    <a:gd name="T0" fmla="*/ 267 w 2204"/>
                    <a:gd name="T1" fmla="*/ 2252 h 2262"/>
                    <a:gd name="T2" fmla="*/ 200 w 2204"/>
                    <a:gd name="T3" fmla="*/ 2245 h 2262"/>
                    <a:gd name="T4" fmla="*/ 166 w 2204"/>
                    <a:gd name="T5" fmla="*/ 2239 h 2262"/>
                    <a:gd name="T6" fmla="*/ 141 w 2204"/>
                    <a:gd name="T7" fmla="*/ 2232 h 2262"/>
                    <a:gd name="T8" fmla="*/ 125 w 2204"/>
                    <a:gd name="T9" fmla="*/ 2225 h 2262"/>
                    <a:gd name="T10" fmla="*/ 111 w 2204"/>
                    <a:gd name="T11" fmla="*/ 2218 h 2262"/>
                    <a:gd name="T12" fmla="*/ 101 w 2204"/>
                    <a:gd name="T13" fmla="*/ 2211 h 2262"/>
                    <a:gd name="T14" fmla="*/ 92 w 2204"/>
                    <a:gd name="T15" fmla="*/ 2204 h 2262"/>
                    <a:gd name="T16" fmla="*/ 85 w 2204"/>
                    <a:gd name="T17" fmla="*/ 2197 h 2262"/>
                    <a:gd name="T18" fmla="*/ 79 w 2204"/>
                    <a:gd name="T19" fmla="*/ 2190 h 2262"/>
                    <a:gd name="T20" fmla="*/ 74 w 2204"/>
                    <a:gd name="T21" fmla="*/ 2183 h 2262"/>
                    <a:gd name="T22" fmla="*/ 69 w 2204"/>
                    <a:gd name="T23" fmla="*/ 2176 h 2262"/>
                    <a:gd name="T24" fmla="*/ 65 w 2204"/>
                    <a:gd name="T25" fmla="*/ 2169 h 2262"/>
                    <a:gd name="T26" fmla="*/ 62 w 2204"/>
                    <a:gd name="T27" fmla="*/ 2162 h 2262"/>
                    <a:gd name="T28" fmla="*/ 59 w 2204"/>
                    <a:gd name="T29" fmla="*/ 2155 h 2262"/>
                    <a:gd name="T30" fmla="*/ 56 w 2204"/>
                    <a:gd name="T31" fmla="*/ 2148 h 2262"/>
                    <a:gd name="T32" fmla="*/ 53 w 2204"/>
                    <a:gd name="T33" fmla="*/ 2141 h 2262"/>
                    <a:gd name="T34" fmla="*/ 51 w 2204"/>
                    <a:gd name="T35" fmla="*/ 2134 h 2262"/>
                    <a:gd name="T36" fmla="*/ 49 w 2204"/>
                    <a:gd name="T37" fmla="*/ 2127 h 2262"/>
                    <a:gd name="T38" fmla="*/ 47 w 2204"/>
                    <a:gd name="T39" fmla="*/ 2120 h 2262"/>
                    <a:gd name="T40" fmla="*/ 45 w 2204"/>
                    <a:gd name="T41" fmla="*/ 2113 h 2262"/>
                    <a:gd name="T42" fmla="*/ 43 w 2204"/>
                    <a:gd name="T43" fmla="*/ 2106 h 2262"/>
                    <a:gd name="T44" fmla="*/ 42 w 2204"/>
                    <a:gd name="T45" fmla="*/ 2099 h 2262"/>
                    <a:gd name="T46" fmla="*/ 40 w 2204"/>
                    <a:gd name="T47" fmla="*/ 2092 h 2262"/>
                    <a:gd name="T48" fmla="*/ 39 w 2204"/>
                    <a:gd name="T49" fmla="*/ 2085 h 2262"/>
                    <a:gd name="T50" fmla="*/ 38 w 2204"/>
                    <a:gd name="T51" fmla="*/ 2078 h 2262"/>
                    <a:gd name="T52" fmla="*/ 36 w 2204"/>
                    <a:gd name="T53" fmla="*/ 2071 h 2262"/>
                    <a:gd name="T54" fmla="*/ 35 w 2204"/>
                    <a:gd name="T55" fmla="*/ 2064 h 2262"/>
                    <a:gd name="T56" fmla="*/ 34 w 2204"/>
                    <a:gd name="T57" fmla="*/ 2057 h 2262"/>
                    <a:gd name="T58" fmla="*/ 33 w 2204"/>
                    <a:gd name="T59" fmla="*/ 2050 h 2262"/>
                    <a:gd name="T60" fmla="*/ 32 w 2204"/>
                    <a:gd name="T61" fmla="*/ 2043 h 2262"/>
                    <a:gd name="T62" fmla="*/ 31 w 2204"/>
                    <a:gd name="T63" fmla="*/ 2036 h 2262"/>
                    <a:gd name="T64" fmla="*/ 31 w 2204"/>
                    <a:gd name="T65" fmla="*/ 2029 h 2262"/>
                    <a:gd name="T66" fmla="*/ 30 w 2204"/>
                    <a:gd name="T67" fmla="*/ 2022 h 2262"/>
                    <a:gd name="T68" fmla="*/ 29 w 2204"/>
                    <a:gd name="T69" fmla="*/ 2015 h 2262"/>
                    <a:gd name="T70" fmla="*/ 28 w 2204"/>
                    <a:gd name="T71" fmla="*/ 2008 h 2262"/>
                    <a:gd name="T72" fmla="*/ 28 w 2204"/>
                    <a:gd name="T73" fmla="*/ 2001 h 2262"/>
                    <a:gd name="T74" fmla="*/ 27 w 2204"/>
                    <a:gd name="T75" fmla="*/ 1994 h 2262"/>
                    <a:gd name="T76" fmla="*/ 26 w 2204"/>
                    <a:gd name="T77" fmla="*/ 1987 h 2262"/>
                    <a:gd name="T78" fmla="*/ 26 w 2204"/>
                    <a:gd name="T79" fmla="*/ 1980 h 2262"/>
                    <a:gd name="T80" fmla="*/ 25 w 2204"/>
                    <a:gd name="T81" fmla="*/ 1973 h 2262"/>
                    <a:gd name="T82" fmla="*/ 24 w 2204"/>
                    <a:gd name="T83" fmla="*/ 1966 h 2262"/>
                    <a:gd name="T84" fmla="*/ 24 w 2204"/>
                    <a:gd name="T85" fmla="*/ 1959 h 2262"/>
                    <a:gd name="T86" fmla="*/ 24 w 2204"/>
                    <a:gd name="T87" fmla="*/ 1952 h 2262"/>
                    <a:gd name="T88" fmla="*/ 23 w 2204"/>
                    <a:gd name="T89" fmla="*/ 1945 h 2262"/>
                    <a:gd name="T90" fmla="*/ 22 w 2204"/>
                    <a:gd name="T91" fmla="*/ 1938 h 2262"/>
                    <a:gd name="T92" fmla="*/ 22 w 2204"/>
                    <a:gd name="T93" fmla="*/ 1931 h 2262"/>
                    <a:gd name="T94" fmla="*/ 21 w 2204"/>
                    <a:gd name="T95" fmla="*/ 1924 h 2262"/>
                    <a:gd name="T96" fmla="*/ 16 w 2204"/>
                    <a:gd name="T97" fmla="*/ 1801 h 2262"/>
                    <a:gd name="T98" fmla="*/ 12 w 2204"/>
                    <a:gd name="T99" fmla="*/ 1665 h 2262"/>
                    <a:gd name="T100" fmla="*/ 10 w 2204"/>
                    <a:gd name="T101" fmla="*/ 1530 h 2262"/>
                    <a:gd name="T102" fmla="*/ 7 w 2204"/>
                    <a:gd name="T103" fmla="*/ 1394 h 2262"/>
                    <a:gd name="T104" fmla="*/ 6 w 2204"/>
                    <a:gd name="T105" fmla="*/ 1259 h 2262"/>
                    <a:gd name="T106" fmla="*/ 5 w 2204"/>
                    <a:gd name="T107" fmla="*/ 1123 h 2262"/>
                    <a:gd name="T108" fmla="*/ 4 w 2204"/>
                    <a:gd name="T109" fmla="*/ 988 h 2262"/>
                    <a:gd name="T110" fmla="*/ 3 w 2204"/>
                    <a:gd name="T111" fmla="*/ 852 h 2262"/>
                    <a:gd name="T112" fmla="*/ 3 w 2204"/>
                    <a:gd name="T113" fmla="*/ 716 h 2262"/>
                    <a:gd name="T114" fmla="*/ 2 w 2204"/>
                    <a:gd name="T115" fmla="*/ 581 h 2262"/>
                    <a:gd name="T116" fmla="*/ 2 w 2204"/>
                    <a:gd name="T117" fmla="*/ 445 h 2262"/>
                    <a:gd name="T118" fmla="*/ 1 w 2204"/>
                    <a:gd name="T119" fmla="*/ 310 h 2262"/>
                    <a:gd name="T120" fmla="*/ 1 w 2204"/>
                    <a:gd name="T121" fmla="*/ 174 h 2262"/>
                    <a:gd name="T122" fmla="*/ 1 w 2204"/>
                    <a:gd name="T123" fmla="*/ 38 h 2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04" h="2262">
                      <a:moveTo>
                        <a:pt x="2204" y="2262"/>
                      </a:moveTo>
                      <a:lnTo>
                        <a:pt x="1953" y="2262"/>
                      </a:lnTo>
                      <a:lnTo>
                        <a:pt x="1702" y="2262"/>
                      </a:lnTo>
                      <a:lnTo>
                        <a:pt x="1450" y="2261"/>
                      </a:lnTo>
                      <a:lnTo>
                        <a:pt x="1199" y="2261"/>
                      </a:lnTo>
                      <a:lnTo>
                        <a:pt x="948" y="2261"/>
                      </a:lnTo>
                      <a:lnTo>
                        <a:pt x="697" y="2259"/>
                      </a:lnTo>
                      <a:lnTo>
                        <a:pt x="445" y="2258"/>
                      </a:lnTo>
                      <a:lnTo>
                        <a:pt x="355" y="2256"/>
                      </a:lnTo>
                      <a:lnTo>
                        <a:pt x="345" y="2256"/>
                      </a:lnTo>
                      <a:lnTo>
                        <a:pt x="335" y="2256"/>
                      </a:lnTo>
                      <a:lnTo>
                        <a:pt x="326" y="2256"/>
                      </a:lnTo>
                      <a:lnTo>
                        <a:pt x="317" y="2255"/>
                      </a:lnTo>
                      <a:lnTo>
                        <a:pt x="310" y="2255"/>
                      </a:lnTo>
                      <a:lnTo>
                        <a:pt x="303" y="2254"/>
                      </a:lnTo>
                      <a:lnTo>
                        <a:pt x="296" y="2254"/>
                      </a:lnTo>
                      <a:lnTo>
                        <a:pt x="289" y="2254"/>
                      </a:lnTo>
                      <a:lnTo>
                        <a:pt x="283" y="2254"/>
                      </a:lnTo>
                      <a:lnTo>
                        <a:pt x="277" y="2253"/>
                      </a:lnTo>
                      <a:lnTo>
                        <a:pt x="272" y="2253"/>
                      </a:lnTo>
                      <a:lnTo>
                        <a:pt x="267" y="2252"/>
                      </a:lnTo>
                      <a:lnTo>
                        <a:pt x="262" y="2252"/>
                      </a:lnTo>
                      <a:lnTo>
                        <a:pt x="257" y="2252"/>
                      </a:lnTo>
                      <a:lnTo>
                        <a:pt x="253" y="2251"/>
                      </a:lnTo>
                      <a:lnTo>
                        <a:pt x="249" y="2251"/>
                      </a:lnTo>
                      <a:lnTo>
                        <a:pt x="245" y="2251"/>
                      </a:lnTo>
                      <a:lnTo>
                        <a:pt x="241" y="2250"/>
                      </a:lnTo>
                      <a:lnTo>
                        <a:pt x="237" y="2250"/>
                      </a:lnTo>
                      <a:lnTo>
                        <a:pt x="234" y="2250"/>
                      </a:lnTo>
                      <a:lnTo>
                        <a:pt x="231" y="2249"/>
                      </a:lnTo>
                      <a:lnTo>
                        <a:pt x="228" y="2249"/>
                      </a:lnTo>
                      <a:lnTo>
                        <a:pt x="225" y="2249"/>
                      </a:lnTo>
                      <a:lnTo>
                        <a:pt x="222" y="2249"/>
                      </a:lnTo>
                      <a:lnTo>
                        <a:pt x="219" y="2248"/>
                      </a:lnTo>
                      <a:lnTo>
                        <a:pt x="216" y="2248"/>
                      </a:lnTo>
                      <a:lnTo>
                        <a:pt x="214" y="2247"/>
                      </a:lnTo>
                      <a:lnTo>
                        <a:pt x="211" y="2247"/>
                      </a:lnTo>
                      <a:lnTo>
                        <a:pt x="209" y="2247"/>
                      </a:lnTo>
                      <a:lnTo>
                        <a:pt x="207" y="2247"/>
                      </a:lnTo>
                      <a:lnTo>
                        <a:pt x="204" y="2246"/>
                      </a:lnTo>
                      <a:lnTo>
                        <a:pt x="202" y="2246"/>
                      </a:lnTo>
                      <a:lnTo>
                        <a:pt x="200" y="2245"/>
                      </a:lnTo>
                      <a:lnTo>
                        <a:pt x="198" y="2245"/>
                      </a:lnTo>
                      <a:lnTo>
                        <a:pt x="196" y="2245"/>
                      </a:lnTo>
                      <a:lnTo>
                        <a:pt x="194" y="2244"/>
                      </a:lnTo>
                      <a:lnTo>
                        <a:pt x="194" y="2244"/>
                      </a:lnTo>
                      <a:lnTo>
                        <a:pt x="192" y="2244"/>
                      </a:lnTo>
                      <a:lnTo>
                        <a:pt x="190" y="2244"/>
                      </a:lnTo>
                      <a:lnTo>
                        <a:pt x="188" y="2244"/>
                      </a:lnTo>
                      <a:lnTo>
                        <a:pt x="187" y="2243"/>
                      </a:lnTo>
                      <a:lnTo>
                        <a:pt x="185" y="2243"/>
                      </a:lnTo>
                      <a:lnTo>
                        <a:pt x="183" y="2242"/>
                      </a:lnTo>
                      <a:lnTo>
                        <a:pt x="181" y="2242"/>
                      </a:lnTo>
                      <a:lnTo>
                        <a:pt x="180" y="2242"/>
                      </a:lnTo>
                      <a:lnTo>
                        <a:pt x="179" y="2242"/>
                      </a:lnTo>
                      <a:lnTo>
                        <a:pt x="177" y="2241"/>
                      </a:lnTo>
                      <a:lnTo>
                        <a:pt x="175" y="2241"/>
                      </a:lnTo>
                      <a:lnTo>
                        <a:pt x="174" y="2240"/>
                      </a:lnTo>
                      <a:lnTo>
                        <a:pt x="172" y="2240"/>
                      </a:lnTo>
                      <a:lnTo>
                        <a:pt x="171" y="2240"/>
                      </a:lnTo>
                      <a:lnTo>
                        <a:pt x="169" y="2240"/>
                      </a:lnTo>
                      <a:lnTo>
                        <a:pt x="168" y="2239"/>
                      </a:lnTo>
                      <a:lnTo>
                        <a:pt x="166" y="2239"/>
                      </a:lnTo>
                      <a:lnTo>
                        <a:pt x="164" y="2238"/>
                      </a:lnTo>
                      <a:lnTo>
                        <a:pt x="163" y="2238"/>
                      </a:lnTo>
                      <a:lnTo>
                        <a:pt x="162" y="2238"/>
                      </a:lnTo>
                      <a:lnTo>
                        <a:pt x="160" y="2237"/>
                      </a:lnTo>
                      <a:lnTo>
                        <a:pt x="159" y="2237"/>
                      </a:lnTo>
                      <a:lnTo>
                        <a:pt x="158" y="2237"/>
                      </a:lnTo>
                      <a:lnTo>
                        <a:pt x="157" y="2237"/>
                      </a:lnTo>
                      <a:lnTo>
                        <a:pt x="155" y="2236"/>
                      </a:lnTo>
                      <a:lnTo>
                        <a:pt x="154" y="2236"/>
                      </a:lnTo>
                      <a:lnTo>
                        <a:pt x="153" y="2235"/>
                      </a:lnTo>
                      <a:lnTo>
                        <a:pt x="152" y="2235"/>
                      </a:lnTo>
                      <a:lnTo>
                        <a:pt x="151" y="2235"/>
                      </a:lnTo>
                      <a:lnTo>
                        <a:pt x="150" y="2235"/>
                      </a:lnTo>
                      <a:lnTo>
                        <a:pt x="148" y="2234"/>
                      </a:lnTo>
                      <a:lnTo>
                        <a:pt x="148" y="2234"/>
                      </a:lnTo>
                      <a:lnTo>
                        <a:pt x="146" y="2233"/>
                      </a:lnTo>
                      <a:lnTo>
                        <a:pt x="146" y="2233"/>
                      </a:lnTo>
                      <a:lnTo>
                        <a:pt x="144" y="2233"/>
                      </a:lnTo>
                      <a:lnTo>
                        <a:pt x="143" y="2233"/>
                      </a:lnTo>
                      <a:lnTo>
                        <a:pt x="142" y="2232"/>
                      </a:lnTo>
                      <a:lnTo>
                        <a:pt x="141" y="2232"/>
                      </a:lnTo>
                      <a:lnTo>
                        <a:pt x="141" y="2231"/>
                      </a:lnTo>
                      <a:lnTo>
                        <a:pt x="139" y="2231"/>
                      </a:lnTo>
                      <a:lnTo>
                        <a:pt x="139" y="2231"/>
                      </a:lnTo>
                      <a:lnTo>
                        <a:pt x="138" y="2230"/>
                      </a:lnTo>
                      <a:lnTo>
                        <a:pt x="137" y="2230"/>
                      </a:lnTo>
                      <a:lnTo>
                        <a:pt x="136" y="2230"/>
                      </a:lnTo>
                      <a:lnTo>
                        <a:pt x="135" y="2230"/>
                      </a:lnTo>
                      <a:lnTo>
                        <a:pt x="134" y="2229"/>
                      </a:lnTo>
                      <a:lnTo>
                        <a:pt x="134" y="2229"/>
                      </a:lnTo>
                      <a:lnTo>
                        <a:pt x="133" y="2228"/>
                      </a:lnTo>
                      <a:lnTo>
                        <a:pt x="132" y="2228"/>
                      </a:lnTo>
                      <a:lnTo>
                        <a:pt x="131" y="2228"/>
                      </a:lnTo>
                      <a:lnTo>
                        <a:pt x="130" y="2228"/>
                      </a:lnTo>
                      <a:lnTo>
                        <a:pt x="129" y="2227"/>
                      </a:lnTo>
                      <a:lnTo>
                        <a:pt x="129" y="2227"/>
                      </a:lnTo>
                      <a:lnTo>
                        <a:pt x="128" y="2226"/>
                      </a:lnTo>
                      <a:lnTo>
                        <a:pt x="127" y="2226"/>
                      </a:lnTo>
                      <a:lnTo>
                        <a:pt x="127" y="2226"/>
                      </a:lnTo>
                      <a:lnTo>
                        <a:pt x="126" y="2226"/>
                      </a:lnTo>
                      <a:lnTo>
                        <a:pt x="125" y="2225"/>
                      </a:lnTo>
                      <a:lnTo>
                        <a:pt x="125" y="2225"/>
                      </a:lnTo>
                      <a:lnTo>
                        <a:pt x="124" y="2224"/>
                      </a:lnTo>
                      <a:lnTo>
                        <a:pt x="123" y="2224"/>
                      </a:lnTo>
                      <a:lnTo>
                        <a:pt x="122" y="2224"/>
                      </a:lnTo>
                      <a:lnTo>
                        <a:pt x="122" y="2223"/>
                      </a:lnTo>
                      <a:lnTo>
                        <a:pt x="121" y="2223"/>
                      </a:lnTo>
                      <a:lnTo>
                        <a:pt x="120" y="2223"/>
                      </a:lnTo>
                      <a:lnTo>
                        <a:pt x="120" y="2223"/>
                      </a:lnTo>
                      <a:lnTo>
                        <a:pt x="119" y="2222"/>
                      </a:lnTo>
                      <a:lnTo>
                        <a:pt x="118" y="2222"/>
                      </a:lnTo>
                      <a:lnTo>
                        <a:pt x="118" y="2221"/>
                      </a:lnTo>
                      <a:lnTo>
                        <a:pt x="117" y="2221"/>
                      </a:lnTo>
                      <a:lnTo>
                        <a:pt x="117" y="2221"/>
                      </a:lnTo>
                      <a:lnTo>
                        <a:pt x="116" y="2221"/>
                      </a:lnTo>
                      <a:lnTo>
                        <a:pt x="115" y="2220"/>
                      </a:lnTo>
                      <a:lnTo>
                        <a:pt x="115" y="2220"/>
                      </a:lnTo>
                      <a:lnTo>
                        <a:pt x="114" y="2219"/>
                      </a:lnTo>
                      <a:lnTo>
                        <a:pt x="113" y="2219"/>
                      </a:lnTo>
                      <a:lnTo>
                        <a:pt x="113" y="2219"/>
                      </a:lnTo>
                      <a:lnTo>
                        <a:pt x="113" y="2219"/>
                      </a:lnTo>
                      <a:lnTo>
                        <a:pt x="112" y="2218"/>
                      </a:lnTo>
                      <a:lnTo>
                        <a:pt x="111" y="2218"/>
                      </a:lnTo>
                      <a:lnTo>
                        <a:pt x="111" y="2218"/>
                      </a:lnTo>
                      <a:lnTo>
                        <a:pt x="110" y="2217"/>
                      </a:lnTo>
                      <a:lnTo>
                        <a:pt x="110" y="2217"/>
                      </a:lnTo>
                      <a:lnTo>
                        <a:pt x="109" y="2216"/>
                      </a:lnTo>
                      <a:lnTo>
                        <a:pt x="108" y="2216"/>
                      </a:lnTo>
                      <a:lnTo>
                        <a:pt x="108" y="2216"/>
                      </a:lnTo>
                      <a:lnTo>
                        <a:pt x="108" y="2216"/>
                      </a:lnTo>
                      <a:lnTo>
                        <a:pt x="107" y="2215"/>
                      </a:lnTo>
                      <a:lnTo>
                        <a:pt x="106" y="2215"/>
                      </a:lnTo>
                      <a:lnTo>
                        <a:pt x="106" y="2214"/>
                      </a:lnTo>
                      <a:lnTo>
                        <a:pt x="106" y="2214"/>
                      </a:lnTo>
                      <a:lnTo>
                        <a:pt x="105" y="2214"/>
                      </a:lnTo>
                      <a:lnTo>
                        <a:pt x="104" y="2214"/>
                      </a:lnTo>
                      <a:lnTo>
                        <a:pt x="104" y="2213"/>
                      </a:lnTo>
                      <a:lnTo>
                        <a:pt x="103" y="2213"/>
                      </a:lnTo>
                      <a:lnTo>
                        <a:pt x="103" y="2212"/>
                      </a:lnTo>
                      <a:lnTo>
                        <a:pt x="103" y="2212"/>
                      </a:lnTo>
                      <a:lnTo>
                        <a:pt x="102" y="2212"/>
                      </a:lnTo>
                      <a:lnTo>
                        <a:pt x="102" y="2211"/>
                      </a:lnTo>
                      <a:lnTo>
                        <a:pt x="101" y="2211"/>
                      </a:lnTo>
                      <a:lnTo>
                        <a:pt x="101" y="2211"/>
                      </a:lnTo>
                      <a:lnTo>
                        <a:pt x="100" y="2211"/>
                      </a:lnTo>
                      <a:lnTo>
                        <a:pt x="100" y="2210"/>
                      </a:lnTo>
                      <a:lnTo>
                        <a:pt x="99" y="2210"/>
                      </a:lnTo>
                      <a:lnTo>
                        <a:pt x="99" y="2209"/>
                      </a:lnTo>
                      <a:lnTo>
                        <a:pt x="99" y="2209"/>
                      </a:lnTo>
                      <a:lnTo>
                        <a:pt x="98" y="2209"/>
                      </a:lnTo>
                      <a:lnTo>
                        <a:pt x="98" y="2209"/>
                      </a:lnTo>
                      <a:lnTo>
                        <a:pt x="97" y="2208"/>
                      </a:lnTo>
                      <a:lnTo>
                        <a:pt x="97" y="2208"/>
                      </a:lnTo>
                      <a:lnTo>
                        <a:pt x="96" y="2207"/>
                      </a:lnTo>
                      <a:lnTo>
                        <a:pt x="96" y="2207"/>
                      </a:lnTo>
                      <a:lnTo>
                        <a:pt x="96" y="2207"/>
                      </a:lnTo>
                      <a:lnTo>
                        <a:pt x="95" y="2207"/>
                      </a:lnTo>
                      <a:lnTo>
                        <a:pt x="95" y="2206"/>
                      </a:lnTo>
                      <a:lnTo>
                        <a:pt x="94" y="2206"/>
                      </a:lnTo>
                      <a:lnTo>
                        <a:pt x="94" y="2205"/>
                      </a:lnTo>
                      <a:lnTo>
                        <a:pt x="94" y="2205"/>
                      </a:lnTo>
                      <a:lnTo>
                        <a:pt x="94" y="2205"/>
                      </a:lnTo>
                      <a:lnTo>
                        <a:pt x="93" y="2204"/>
                      </a:lnTo>
                      <a:lnTo>
                        <a:pt x="93" y="2204"/>
                      </a:lnTo>
                      <a:lnTo>
                        <a:pt x="92" y="2204"/>
                      </a:lnTo>
                      <a:lnTo>
                        <a:pt x="92" y="2204"/>
                      </a:lnTo>
                      <a:lnTo>
                        <a:pt x="92" y="2203"/>
                      </a:lnTo>
                      <a:lnTo>
                        <a:pt x="91" y="2203"/>
                      </a:lnTo>
                      <a:lnTo>
                        <a:pt x="91" y="2202"/>
                      </a:lnTo>
                      <a:lnTo>
                        <a:pt x="90" y="2202"/>
                      </a:lnTo>
                      <a:lnTo>
                        <a:pt x="90" y="2202"/>
                      </a:lnTo>
                      <a:lnTo>
                        <a:pt x="90" y="2202"/>
                      </a:lnTo>
                      <a:lnTo>
                        <a:pt x="89" y="2201"/>
                      </a:lnTo>
                      <a:lnTo>
                        <a:pt x="89" y="2201"/>
                      </a:lnTo>
                      <a:lnTo>
                        <a:pt x="89" y="2200"/>
                      </a:lnTo>
                      <a:lnTo>
                        <a:pt x="88" y="2200"/>
                      </a:lnTo>
                      <a:lnTo>
                        <a:pt x="88" y="2200"/>
                      </a:lnTo>
                      <a:lnTo>
                        <a:pt x="88" y="2200"/>
                      </a:lnTo>
                      <a:lnTo>
                        <a:pt x="87" y="2199"/>
                      </a:lnTo>
                      <a:lnTo>
                        <a:pt x="87" y="2199"/>
                      </a:lnTo>
                      <a:lnTo>
                        <a:pt x="87" y="2199"/>
                      </a:lnTo>
                      <a:lnTo>
                        <a:pt x="87" y="2198"/>
                      </a:lnTo>
                      <a:lnTo>
                        <a:pt x="86" y="2198"/>
                      </a:lnTo>
                      <a:lnTo>
                        <a:pt x="86" y="2197"/>
                      </a:lnTo>
                      <a:lnTo>
                        <a:pt x="85" y="2197"/>
                      </a:lnTo>
                      <a:lnTo>
                        <a:pt x="85" y="2197"/>
                      </a:lnTo>
                      <a:lnTo>
                        <a:pt x="85" y="2197"/>
                      </a:lnTo>
                      <a:lnTo>
                        <a:pt x="85" y="2196"/>
                      </a:lnTo>
                      <a:lnTo>
                        <a:pt x="84" y="2196"/>
                      </a:lnTo>
                      <a:lnTo>
                        <a:pt x="84" y="2195"/>
                      </a:lnTo>
                      <a:lnTo>
                        <a:pt x="84" y="2195"/>
                      </a:lnTo>
                      <a:lnTo>
                        <a:pt x="83" y="2195"/>
                      </a:lnTo>
                      <a:lnTo>
                        <a:pt x="83" y="2195"/>
                      </a:lnTo>
                      <a:lnTo>
                        <a:pt x="83" y="2194"/>
                      </a:lnTo>
                      <a:lnTo>
                        <a:pt x="82" y="2194"/>
                      </a:lnTo>
                      <a:lnTo>
                        <a:pt x="82" y="2193"/>
                      </a:lnTo>
                      <a:lnTo>
                        <a:pt x="82" y="2193"/>
                      </a:lnTo>
                      <a:lnTo>
                        <a:pt x="82" y="2193"/>
                      </a:lnTo>
                      <a:lnTo>
                        <a:pt x="81" y="2193"/>
                      </a:lnTo>
                      <a:lnTo>
                        <a:pt x="81" y="2192"/>
                      </a:lnTo>
                      <a:lnTo>
                        <a:pt x="81" y="2192"/>
                      </a:lnTo>
                      <a:lnTo>
                        <a:pt x="80" y="2192"/>
                      </a:lnTo>
                      <a:lnTo>
                        <a:pt x="80" y="2191"/>
                      </a:lnTo>
                      <a:lnTo>
                        <a:pt x="80" y="2191"/>
                      </a:lnTo>
                      <a:lnTo>
                        <a:pt x="80" y="2190"/>
                      </a:lnTo>
                      <a:lnTo>
                        <a:pt x="80" y="2190"/>
                      </a:lnTo>
                      <a:lnTo>
                        <a:pt x="79" y="2190"/>
                      </a:lnTo>
                      <a:lnTo>
                        <a:pt x="79" y="2190"/>
                      </a:lnTo>
                      <a:lnTo>
                        <a:pt x="79" y="2189"/>
                      </a:lnTo>
                      <a:lnTo>
                        <a:pt x="78" y="2189"/>
                      </a:lnTo>
                      <a:lnTo>
                        <a:pt x="78" y="2188"/>
                      </a:lnTo>
                      <a:lnTo>
                        <a:pt x="78" y="2188"/>
                      </a:lnTo>
                      <a:lnTo>
                        <a:pt x="78" y="2188"/>
                      </a:lnTo>
                      <a:lnTo>
                        <a:pt x="77" y="2188"/>
                      </a:lnTo>
                      <a:lnTo>
                        <a:pt x="77" y="2187"/>
                      </a:lnTo>
                      <a:lnTo>
                        <a:pt x="77" y="2187"/>
                      </a:lnTo>
                      <a:lnTo>
                        <a:pt x="77" y="2186"/>
                      </a:lnTo>
                      <a:lnTo>
                        <a:pt x="76" y="2186"/>
                      </a:lnTo>
                      <a:lnTo>
                        <a:pt x="76" y="2186"/>
                      </a:lnTo>
                      <a:lnTo>
                        <a:pt x="76" y="2186"/>
                      </a:lnTo>
                      <a:lnTo>
                        <a:pt x="75" y="2185"/>
                      </a:lnTo>
                      <a:lnTo>
                        <a:pt x="75" y="2185"/>
                      </a:lnTo>
                      <a:lnTo>
                        <a:pt x="75" y="2185"/>
                      </a:lnTo>
                      <a:lnTo>
                        <a:pt x="75" y="2184"/>
                      </a:lnTo>
                      <a:lnTo>
                        <a:pt x="75" y="2184"/>
                      </a:lnTo>
                      <a:lnTo>
                        <a:pt x="74" y="2183"/>
                      </a:lnTo>
                      <a:lnTo>
                        <a:pt x="74" y="2183"/>
                      </a:lnTo>
                      <a:lnTo>
                        <a:pt x="74" y="2183"/>
                      </a:lnTo>
                      <a:lnTo>
                        <a:pt x="74" y="2183"/>
                      </a:lnTo>
                      <a:lnTo>
                        <a:pt x="73" y="2182"/>
                      </a:lnTo>
                      <a:lnTo>
                        <a:pt x="73" y="2182"/>
                      </a:lnTo>
                      <a:lnTo>
                        <a:pt x="73" y="2181"/>
                      </a:lnTo>
                      <a:lnTo>
                        <a:pt x="73" y="2181"/>
                      </a:lnTo>
                      <a:lnTo>
                        <a:pt x="73" y="2181"/>
                      </a:lnTo>
                      <a:lnTo>
                        <a:pt x="72" y="2181"/>
                      </a:lnTo>
                      <a:lnTo>
                        <a:pt x="72" y="2180"/>
                      </a:lnTo>
                      <a:lnTo>
                        <a:pt x="72" y="2180"/>
                      </a:lnTo>
                      <a:lnTo>
                        <a:pt x="72" y="2179"/>
                      </a:lnTo>
                      <a:lnTo>
                        <a:pt x="71" y="2179"/>
                      </a:lnTo>
                      <a:lnTo>
                        <a:pt x="71" y="2179"/>
                      </a:lnTo>
                      <a:lnTo>
                        <a:pt x="71" y="2178"/>
                      </a:lnTo>
                      <a:lnTo>
                        <a:pt x="71" y="2178"/>
                      </a:lnTo>
                      <a:lnTo>
                        <a:pt x="71" y="2178"/>
                      </a:lnTo>
                      <a:lnTo>
                        <a:pt x="71" y="2178"/>
                      </a:lnTo>
                      <a:lnTo>
                        <a:pt x="70" y="2177"/>
                      </a:lnTo>
                      <a:lnTo>
                        <a:pt x="70" y="2177"/>
                      </a:lnTo>
                      <a:lnTo>
                        <a:pt x="70" y="2176"/>
                      </a:lnTo>
                      <a:lnTo>
                        <a:pt x="70" y="2176"/>
                      </a:lnTo>
                      <a:lnTo>
                        <a:pt x="69" y="2176"/>
                      </a:lnTo>
                      <a:lnTo>
                        <a:pt x="69" y="2176"/>
                      </a:lnTo>
                      <a:lnTo>
                        <a:pt x="69" y="2175"/>
                      </a:lnTo>
                      <a:lnTo>
                        <a:pt x="69" y="2175"/>
                      </a:lnTo>
                      <a:lnTo>
                        <a:pt x="68" y="2174"/>
                      </a:lnTo>
                      <a:lnTo>
                        <a:pt x="68" y="2174"/>
                      </a:lnTo>
                      <a:lnTo>
                        <a:pt x="68" y="2174"/>
                      </a:lnTo>
                      <a:lnTo>
                        <a:pt x="68" y="2174"/>
                      </a:lnTo>
                      <a:lnTo>
                        <a:pt x="68" y="2173"/>
                      </a:lnTo>
                      <a:lnTo>
                        <a:pt x="68" y="2173"/>
                      </a:lnTo>
                      <a:lnTo>
                        <a:pt x="67" y="2173"/>
                      </a:lnTo>
                      <a:lnTo>
                        <a:pt x="67" y="2172"/>
                      </a:lnTo>
                      <a:lnTo>
                        <a:pt x="67" y="2172"/>
                      </a:lnTo>
                      <a:lnTo>
                        <a:pt x="67" y="2171"/>
                      </a:lnTo>
                      <a:lnTo>
                        <a:pt x="67" y="2171"/>
                      </a:lnTo>
                      <a:lnTo>
                        <a:pt x="66" y="2171"/>
                      </a:lnTo>
                      <a:lnTo>
                        <a:pt x="66" y="2171"/>
                      </a:lnTo>
                      <a:lnTo>
                        <a:pt x="66" y="2170"/>
                      </a:lnTo>
                      <a:lnTo>
                        <a:pt x="66" y="2170"/>
                      </a:lnTo>
                      <a:lnTo>
                        <a:pt x="66" y="2169"/>
                      </a:lnTo>
                      <a:lnTo>
                        <a:pt x="66" y="2169"/>
                      </a:lnTo>
                      <a:lnTo>
                        <a:pt x="65" y="2169"/>
                      </a:lnTo>
                      <a:lnTo>
                        <a:pt x="65" y="2169"/>
                      </a:lnTo>
                      <a:lnTo>
                        <a:pt x="65" y="2168"/>
                      </a:lnTo>
                      <a:lnTo>
                        <a:pt x="65" y="2168"/>
                      </a:lnTo>
                      <a:lnTo>
                        <a:pt x="65" y="2167"/>
                      </a:lnTo>
                      <a:lnTo>
                        <a:pt x="64" y="2167"/>
                      </a:lnTo>
                      <a:lnTo>
                        <a:pt x="64" y="2167"/>
                      </a:lnTo>
                      <a:lnTo>
                        <a:pt x="64" y="2167"/>
                      </a:lnTo>
                      <a:lnTo>
                        <a:pt x="64" y="2166"/>
                      </a:lnTo>
                      <a:lnTo>
                        <a:pt x="64" y="2166"/>
                      </a:lnTo>
                      <a:lnTo>
                        <a:pt x="64" y="2166"/>
                      </a:lnTo>
                      <a:lnTo>
                        <a:pt x="64" y="2165"/>
                      </a:lnTo>
                      <a:lnTo>
                        <a:pt x="63" y="2165"/>
                      </a:lnTo>
                      <a:lnTo>
                        <a:pt x="63" y="2164"/>
                      </a:lnTo>
                      <a:lnTo>
                        <a:pt x="63" y="2164"/>
                      </a:lnTo>
                      <a:lnTo>
                        <a:pt x="63" y="2164"/>
                      </a:lnTo>
                      <a:lnTo>
                        <a:pt x="63" y="2164"/>
                      </a:lnTo>
                      <a:lnTo>
                        <a:pt x="62" y="2163"/>
                      </a:lnTo>
                      <a:lnTo>
                        <a:pt x="62" y="2163"/>
                      </a:lnTo>
                      <a:lnTo>
                        <a:pt x="62" y="2162"/>
                      </a:lnTo>
                      <a:lnTo>
                        <a:pt x="62" y="2162"/>
                      </a:lnTo>
                      <a:lnTo>
                        <a:pt x="62" y="2162"/>
                      </a:lnTo>
                      <a:lnTo>
                        <a:pt x="61" y="2162"/>
                      </a:lnTo>
                      <a:lnTo>
                        <a:pt x="61" y="2161"/>
                      </a:lnTo>
                      <a:lnTo>
                        <a:pt x="61" y="2161"/>
                      </a:lnTo>
                      <a:lnTo>
                        <a:pt x="61" y="2160"/>
                      </a:lnTo>
                      <a:lnTo>
                        <a:pt x="61" y="2160"/>
                      </a:lnTo>
                      <a:lnTo>
                        <a:pt x="61" y="2160"/>
                      </a:lnTo>
                      <a:lnTo>
                        <a:pt x="61" y="2160"/>
                      </a:lnTo>
                      <a:lnTo>
                        <a:pt x="61" y="2159"/>
                      </a:lnTo>
                      <a:lnTo>
                        <a:pt x="60" y="2159"/>
                      </a:lnTo>
                      <a:lnTo>
                        <a:pt x="60" y="2159"/>
                      </a:lnTo>
                      <a:lnTo>
                        <a:pt x="60" y="2158"/>
                      </a:lnTo>
                      <a:lnTo>
                        <a:pt x="60" y="2158"/>
                      </a:lnTo>
                      <a:lnTo>
                        <a:pt x="60" y="2157"/>
                      </a:lnTo>
                      <a:lnTo>
                        <a:pt x="60" y="2157"/>
                      </a:lnTo>
                      <a:lnTo>
                        <a:pt x="59" y="2157"/>
                      </a:lnTo>
                      <a:lnTo>
                        <a:pt x="59" y="2157"/>
                      </a:lnTo>
                      <a:lnTo>
                        <a:pt x="59" y="2156"/>
                      </a:lnTo>
                      <a:lnTo>
                        <a:pt x="59" y="2156"/>
                      </a:lnTo>
                      <a:lnTo>
                        <a:pt x="59" y="2155"/>
                      </a:lnTo>
                      <a:lnTo>
                        <a:pt x="59" y="2155"/>
                      </a:lnTo>
                      <a:lnTo>
                        <a:pt x="59" y="2155"/>
                      </a:lnTo>
                      <a:lnTo>
                        <a:pt x="59" y="2155"/>
                      </a:lnTo>
                      <a:lnTo>
                        <a:pt x="58" y="2154"/>
                      </a:lnTo>
                      <a:lnTo>
                        <a:pt x="58" y="2154"/>
                      </a:lnTo>
                      <a:lnTo>
                        <a:pt x="58" y="2154"/>
                      </a:lnTo>
                      <a:lnTo>
                        <a:pt x="58" y="2153"/>
                      </a:lnTo>
                      <a:lnTo>
                        <a:pt x="58" y="2153"/>
                      </a:lnTo>
                      <a:lnTo>
                        <a:pt x="58" y="2153"/>
                      </a:lnTo>
                      <a:lnTo>
                        <a:pt x="57" y="2152"/>
                      </a:lnTo>
                      <a:lnTo>
                        <a:pt x="57" y="2152"/>
                      </a:lnTo>
                      <a:lnTo>
                        <a:pt x="57" y="2152"/>
                      </a:lnTo>
                      <a:lnTo>
                        <a:pt x="57" y="2151"/>
                      </a:lnTo>
                      <a:lnTo>
                        <a:pt x="57" y="2151"/>
                      </a:lnTo>
                      <a:lnTo>
                        <a:pt x="57" y="2150"/>
                      </a:lnTo>
                      <a:lnTo>
                        <a:pt x="57" y="2150"/>
                      </a:lnTo>
                      <a:lnTo>
                        <a:pt x="57" y="2150"/>
                      </a:lnTo>
                      <a:lnTo>
                        <a:pt x="57" y="2150"/>
                      </a:lnTo>
                      <a:lnTo>
                        <a:pt x="56" y="2149"/>
                      </a:lnTo>
                      <a:lnTo>
                        <a:pt x="56" y="2149"/>
                      </a:lnTo>
                      <a:lnTo>
                        <a:pt x="56" y="2148"/>
                      </a:lnTo>
                      <a:lnTo>
                        <a:pt x="56" y="2148"/>
                      </a:lnTo>
                      <a:lnTo>
                        <a:pt x="56" y="2148"/>
                      </a:lnTo>
                      <a:lnTo>
                        <a:pt x="56" y="2148"/>
                      </a:lnTo>
                      <a:lnTo>
                        <a:pt x="56" y="2147"/>
                      </a:lnTo>
                      <a:lnTo>
                        <a:pt x="55" y="2147"/>
                      </a:lnTo>
                      <a:lnTo>
                        <a:pt x="55" y="2147"/>
                      </a:lnTo>
                      <a:lnTo>
                        <a:pt x="55" y="2146"/>
                      </a:lnTo>
                      <a:lnTo>
                        <a:pt x="55" y="2146"/>
                      </a:lnTo>
                      <a:lnTo>
                        <a:pt x="55" y="2146"/>
                      </a:lnTo>
                      <a:lnTo>
                        <a:pt x="55" y="2145"/>
                      </a:lnTo>
                      <a:lnTo>
                        <a:pt x="54" y="2145"/>
                      </a:lnTo>
                      <a:lnTo>
                        <a:pt x="54" y="2145"/>
                      </a:lnTo>
                      <a:lnTo>
                        <a:pt x="54" y="2144"/>
                      </a:lnTo>
                      <a:lnTo>
                        <a:pt x="54" y="2144"/>
                      </a:lnTo>
                      <a:lnTo>
                        <a:pt x="54" y="2143"/>
                      </a:lnTo>
                      <a:lnTo>
                        <a:pt x="54" y="2143"/>
                      </a:lnTo>
                      <a:lnTo>
                        <a:pt x="54" y="2143"/>
                      </a:lnTo>
                      <a:lnTo>
                        <a:pt x="54" y="2143"/>
                      </a:lnTo>
                      <a:lnTo>
                        <a:pt x="54" y="2142"/>
                      </a:lnTo>
                      <a:lnTo>
                        <a:pt x="54" y="2142"/>
                      </a:lnTo>
                      <a:lnTo>
                        <a:pt x="53" y="2141"/>
                      </a:lnTo>
                      <a:lnTo>
                        <a:pt x="53" y="2141"/>
                      </a:lnTo>
                      <a:lnTo>
                        <a:pt x="53" y="2141"/>
                      </a:lnTo>
                      <a:lnTo>
                        <a:pt x="53" y="2141"/>
                      </a:lnTo>
                      <a:lnTo>
                        <a:pt x="53" y="2140"/>
                      </a:lnTo>
                      <a:lnTo>
                        <a:pt x="53" y="2140"/>
                      </a:lnTo>
                      <a:lnTo>
                        <a:pt x="53" y="2140"/>
                      </a:lnTo>
                      <a:lnTo>
                        <a:pt x="52" y="2139"/>
                      </a:lnTo>
                      <a:lnTo>
                        <a:pt x="52" y="2139"/>
                      </a:lnTo>
                      <a:lnTo>
                        <a:pt x="52" y="2138"/>
                      </a:lnTo>
                      <a:lnTo>
                        <a:pt x="52" y="2138"/>
                      </a:lnTo>
                      <a:lnTo>
                        <a:pt x="52" y="2138"/>
                      </a:lnTo>
                      <a:lnTo>
                        <a:pt x="52" y="2138"/>
                      </a:lnTo>
                      <a:lnTo>
                        <a:pt x="52" y="2137"/>
                      </a:lnTo>
                      <a:lnTo>
                        <a:pt x="52" y="2137"/>
                      </a:lnTo>
                      <a:lnTo>
                        <a:pt x="52" y="2136"/>
                      </a:lnTo>
                      <a:lnTo>
                        <a:pt x="52" y="2136"/>
                      </a:lnTo>
                      <a:lnTo>
                        <a:pt x="52" y="2136"/>
                      </a:lnTo>
                      <a:lnTo>
                        <a:pt x="51" y="2136"/>
                      </a:lnTo>
                      <a:lnTo>
                        <a:pt x="51" y="2135"/>
                      </a:lnTo>
                      <a:lnTo>
                        <a:pt x="51" y="2135"/>
                      </a:lnTo>
                      <a:lnTo>
                        <a:pt x="51" y="2134"/>
                      </a:lnTo>
                      <a:lnTo>
                        <a:pt x="51" y="2134"/>
                      </a:lnTo>
                      <a:lnTo>
                        <a:pt x="51" y="2134"/>
                      </a:lnTo>
                      <a:lnTo>
                        <a:pt x="51" y="2134"/>
                      </a:lnTo>
                      <a:lnTo>
                        <a:pt x="51" y="2133"/>
                      </a:lnTo>
                      <a:lnTo>
                        <a:pt x="50" y="2133"/>
                      </a:lnTo>
                      <a:lnTo>
                        <a:pt x="50" y="2133"/>
                      </a:lnTo>
                      <a:lnTo>
                        <a:pt x="50" y="2132"/>
                      </a:lnTo>
                      <a:lnTo>
                        <a:pt x="50" y="2132"/>
                      </a:lnTo>
                      <a:lnTo>
                        <a:pt x="50" y="2131"/>
                      </a:lnTo>
                      <a:lnTo>
                        <a:pt x="50" y="2131"/>
                      </a:lnTo>
                      <a:lnTo>
                        <a:pt x="50" y="2131"/>
                      </a:lnTo>
                      <a:lnTo>
                        <a:pt x="50" y="2131"/>
                      </a:lnTo>
                      <a:lnTo>
                        <a:pt x="50" y="2130"/>
                      </a:lnTo>
                      <a:lnTo>
                        <a:pt x="50" y="2130"/>
                      </a:lnTo>
                      <a:lnTo>
                        <a:pt x="50" y="2129"/>
                      </a:lnTo>
                      <a:lnTo>
                        <a:pt x="50" y="2129"/>
                      </a:lnTo>
                      <a:lnTo>
                        <a:pt x="49" y="2129"/>
                      </a:lnTo>
                      <a:lnTo>
                        <a:pt x="49" y="2129"/>
                      </a:lnTo>
                      <a:lnTo>
                        <a:pt x="49" y="2128"/>
                      </a:lnTo>
                      <a:lnTo>
                        <a:pt x="49" y="2128"/>
                      </a:lnTo>
                      <a:lnTo>
                        <a:pt x="49" y="2128"/>
                      </a:lnTo>
                      <a:lnTo>
                        <a:pt x="49" y="2127"/>
                      </a:lnTo>
                      <a:lnTo>
                        <a:pt x="49" y="2127"/>
                      </a:lnTo>
                      <a:lnTo>
                        <a:pt x="49" y="2127"/>
                      </a:lnTo>
                      <a:lnTo>
                        <a:pt x="48" y="2126"/>
                      </a:lnTo>
                      <a:lnTo>
                        <a:pt x="48" y="2126"/>
                      </a:lnTo>
                      <a:lnTo>
                        <a:pt x="48" y="2126"/>
                      </a:lnTo>
                      <a:lnTo>
                        <a:pt x="48" y="2125"/>
                      </a:lnTo>
                      <a:lnTo>
                        <a:pt x="48" y="2125"/>
                      </a:lnTo>
                      <a:lnTo>
                        <a:pt x="48" y="2124"/>
                      </a:lnTo>
                      <a:lnTo>
                        <a:pt x="48" y="2124"/>
                      </a:lnTo>
                      <a:lnTo>
                        <a:pt x="48" y="2124"/>
                      </a:lnTo>
                      <a:lnTo>
                        <a:pt x="48" y="2124"/>
                      </a:lnTo>
                      <a:lnTo>
                        <a:pt x="47" y="2123"/>
                      </a:lnTo>
                      <a:lnTo>
                        <a:pt x="47" y="2123"/>
                      </a:lnTo>
                      <a:lnTo>
                        <a:pt x="47" y="2122"/>
                      </a:lnTo>
                      <a:lnTo>
                        <a:pt x="47" y="2122"/>
                      </a:lnTo>
                      <a:lnTo>
                        <a:pt x="47" y="2122"/>
                      </a:lnTo>
                      <a:lnTo>
                        <a:pt x="47" y="2122"/>
                      </a:lnTo>
                      <a:lnTo>
                        <a:pt x="47" y="2121"/>
                      </a:lnTo>
                      <a:lnTo>
                        <a:pt x="47" y="2121"/>
                      </a:lnTo>
                      <a:lnTo>
                        <a:pt x="47" y="2121"/>
                      </a:lnTo>
                      <a:lnTo>
                        <a:pt x="47" y="2120"/>
                      </a:lnTo>
                      <a:lnTo>
                        <a:pt x="47" y="2120"/>
                      </a:lnTo>
                      <a:lnTo>
                        <a:pt x="47" y="2120"/>
                      </a:lnTo>
                      <a:lnTo>
                        <a:pt x="47" y="2119"/>
                      </a:lnTo>
                      <a:lnTo>
                        <a:pt x="46" y="2119"/>
                      </a:lnTo>
                      <a:lnTo>
                        <a:pt x="46" y="2119"/>
                      </a:lnTo>
                      <a:lnTo>
                        <a:pt x="46" y="2118"/>
                      </a:lnTo>
                      <a:lnTo>
                        <a:pt x="46" y="2118"/>
                      </a:lnTo>
                      <a:lnTo>
                        <a:pt x="46" y="2117"/>
                      </a:lnTo>
                      <a:lnTo>
                        <a:pt x="46" y="2117"/>
                      </a:lnTo>
                      <a:lnTo>
                        <a:pt x="46" y="2117"/>
                      </a:lnTo>
                      <a:lnTo>
                        <a:pt x="46" y="2117"/>
                      </a:lnTo>
                      <a:lnTo>
                        <a:pt x="46" y="2116"/>
                      </a:lnTo>
                      <a:lnTo>
                        <a:pt x="46" y="2116"/>
                      </a:lnTo>
                      <a:lnTo>
                        <a:pt x="45" y="2115"/>
                      </a:lnTo>
                      <a:lnTo>
                        <a:pt x="45" y="2115"/>
                      </a:lnTo>
                      <a:lnTo>
                        <a:pt x="45" y="2115"/>
                      </a:lnTo>
                      <a:lnTo>
                        <a:pt x="45" y="2115"/>
                      </a:lnTo>
                      <a:lnTo>
                        <a:pt x="45" y="2114"/>
                      </a:lnTo>
                      <a:lnTo>
                        <a:pt x="45" y="2114"/>
                      </a:lnTo>
                      <a:lnTo>
                        <a:pt x="45" y="2114"/>
                      </a:lnTo>
                      <a:lnTo>
                        <a:pt x="45" y="2113"/>
                      </a:lnTo>
                      <a:lnTo>
                        <a:pt x="45" y="2113"/>
                      </a:lnTo>
                      <a:lnTo>
                        <a:pt x="45" y="2113"/>
                      </a:lnTo>
                      <a:lnTo>
                        <a:pt x="45" y="2112"/>
                      </a:lnTo>
                      <a:lnTo>
                        <a:pt x="45" y="2112"/>
                      </a:lnTo>
                      <a:lnTo>
                        <a:pt x="45" y="2112"/>
                      </a:lnTo>
                      <a:lnTo>
                        <a:pt x="45" y="2111"/>
                      </a:lnTo>
                      <a:lnTo>
                        <a:pt x="45" y="2111"/>
                      </a:lnTo>
                      <a:lnTo>
                        <a:pt x="44" y="2110"/>
                      </a:lnTo>
                      <a:lnTo>
                        <a:pt x="44" y="2110"/>
                      </a:lnTo>
                      <a:lnTo>
                        <a:pt x="44" y="2110"/>
                      </a:lnTo>
                      <a:lnTo>
                        <a:pt x="44" y="2110"/>
                      </a:lnTo>
                      <a:lnTo>
                        <a:pt x="44" y="2109"/>
                      </a:lnTo>
                      <a:lnTo>
                        <a:pt x="44" y="2109"/>
                      </a:lnTo>
                      <a:lnTo>
                        <a:pt x="44" y="2109"/>
                      </a:lnTo>
                      <a:lnTo>
                        <a:pt x="44" y="2108"/>
                      </a:lnTo>
                      <a:lnTo>
                        <a:pt x="44" y="2108"/>
                      </a:lnTo>
                      <a:lnTo>
                        <a:pt x="44" y="2108"/>
                      </a:lnTo>
                      <a:lnTo>
                        <a:pt x="43" y="2107"/>
                      </a:lnTo>
                      <a:lnTo>
                        <a:pt x="43" y="2107"/>
                      </a:lnTo>
                      <a:lnTo>
                        <a:pt x="43" y="2107"/>
                      </a:lnTo>
                      <a:lnTo>
                        <a:pt x="43" y="2106"/>
                      </a:lnTo>
                      <a:lnTo>
                        <a:pt x="43" y="2106"/>
                      </a:lnTo>
                      <a:lnTo>
                        <a:pt x="43" y="2105"/>
                      </a:lnTo>
                      <a:lnTo>
                        <a:pt x="43" y="2105"/>
                      </a:lnTo>
                      <a:lnTo>
                        <a:pt x="43" y="2105"/>
                      </a:lnTo>
                      <a:lnTo>
                        <a:pt x="43" y="2105"/>
                      </a:lnTo>
                      <a:lnTo>
                        <a:pt x="43" y="2104"/>
                      </a:lnTo>
                      <a:lnTo>
                        <a:pt x="43" y="2104"/>
                      </a:lnTo>
                      <a:lnTo>
                        <a:pt x="43" y="2103"/>
                      </a:lnTo>
                      <a:lnTo>
                        <a:pt x="43" y="2103"/>
                      </a:lnTo>
                      <a:lnTo>
                        <a:pt x="43" y="2103"/>
                      </a:lnTo>
                      <a:lnTo>
                        <a:pt x="43" y="2103"/>
                      </a:lnTo>
                      <a:lnTo>
                        <a:pt x="43" y="2102"/>
                      </a:lnTo>
                      <a:lnTo>
                        <a:pt x="42" y="2102"/>
                      </a:lnTo>
                      <a:lnTo>
                        <a:pt x="42" y="2102"/>
                      </a:lnTo>
                      <a:lnTo>
                        <a:pt x="42" y="2101"/>
                      </a:lnTo>
                      <a:lnTo>
                        <a:pt x="42" y="2101"/>
                      </a:lnTo>
                      <a:lnTo>
                        <a:pt x="42" y="2101"/>
                      </a:lnTo>
                      <a:lnTo>
                        <a:pt x="42" y="2100"/>
                      </a:lnTo>
                      <a:lnTo>
                        <a:pt x="42" y="2100"/>
                      </a:lnTo>
                      <a:lnTo>
                        <a:pt x="42" y="2100"/>
                      </a:lnTo>
                      <a:lnTo>
                        <a:pt x="42" y="2099"/>
                      </a:lnTo>
                      <a:lnTo>
                        <a:pt x="42" y="2099"/>
                      </a:lnTo>
                      <a:lnTo>
                        <a:pt x="42" y="2098"/>
                      </a:lnTo>
                      <a:lnTo>
                        <a:pt x="41" y="2098"/>
                      </a:lnTo>
                      <a:lnTo>
                        <a:pt x="41" y="2098"/>
                      </a:lnTo>
                      <a:lnTo>
                        <a:pt x="41" y="2098"/>
                      </a:lnTo>
                      <a:lnTo>
                        <a:pt x="41" y="2097"/>
                      </a:lnTo>
                      <a:lnTo>
                        <a:pt x="41" y="2097"/>
                      </a:lnTo>
                      <a:lnTo>
                        <a:pt x="41" y="2096"/>
                      </a:lnTo>
                      <a:lnTo>
                        <a:pt x="41" y="2096"/>
                      </a:lnTo>
                      <a:lnTo>
                        <a:pt x="41" y="2096"/>
                      </a:lnTo>
                      <a:lnTo>
                        <a:pt x="41" y="2096"/>
                      </a:lnTo>
                      <a:lnTo>
                        <a:pt x="41" y="2095"/>
                      </a:lnTo>
                      <a:lnTo>
                        <a:pt x="41" y="2095"/>
                      </a:lnTo>
                      <a:lnTo>
                        <a:pt x="41" y="2095"/>
                      </a:lnTo>
                      <a:lnTo>
                        <a:pt x="40" y="2094"/>
                      </a:lnTo>
                      <a:lnTo>
                        <a:pt x="40" y="2094"/>
                      </a:lnTo>
                      <a:lnTo>
                        <a:pt x="40" y="2094"/>
                      </a:lnTo>
                      <a:lnTo>
                        <a:pt x="40" y="2093"/>
                      </a:lnTo>
                      <a:lnTo>
                        <a:pt x="40" y="2093"/>
                      </a:lnTo>
                      <a:lnTo>
                        <a:pt x="40" y="2093"/>
                      </a:lnTo>
                      <a:lnTo>
                        <a:pt x="40" y="2092"/>
                      </a:lnTo>
                      <a:lnTo>
                        <a:pt x="40" y="2092"/>
                      </a:lnTo>
                      <a:lnTo>
                        <a:pt x="40" y="2091"/>
                      </a:lnTo>
                      <a:lnTo>
                        <a:pt x="40" y="2091"/>
                      </a:lnTo>
                      <a:lnTo>
                        <a:pt x="40" y="2091"/>
                      </a:lnTo>
                      <a:lnTo>
                        <a:pt x="40" y="2091"/>
                      </a:lnTo>
                      <a:lnTo>
                        <a:pt x="40" y="2090"/>
                      </a:lnTo>
                      <a:lnTo>
                        <a:pt x="40" y="2090"/>
                      </a:lnTo>
                      <a:lnTo>
                        <a:pt x="40" y="2089"/>
                      </a:lnTo>
                      <a:lnTo>
                        <a:pt x="40" y="2089"/>
                      </a:lnTo>
                      <a:lnTo>
                        <a:pt x="40" y="2089"/>
                      </a:lnTo>
                      <a:lnTo>
                        <a:pt x="40" y="2089"/>
                      </a:lnTo>
                      <a:lnTo>
                        <a:pt x="40" y="2088"/>
                      </a:lnTo>
                      <a:lnTo>
                        <a:pt x="39" y="2088"/>
                      </a:lnTo>
                      <a:lnTo>
                        <a:pt x="39" y="2088"/>
                      </a:lnTo>
                      <a:lnTo>
                        <a:pt x="39" y="2087"/>
                      </a:lnTo>
                      <a:lnTo>
                        <a:pt x="39" y="2087"/>
                      </a:lnTo>
                      <a:lnTo>
                        <a:pt x="39" y="2087"/>
                      </a:lnTo>
                      <a:lnTo>
                        <a:pt x="39" y="2086"/>
                      </a:lnTo>
                      <a:lnTo>
                        <a:pt x="39" y="2086"/>
                      </a:lnTo>
                      <a:lnTo>
                        <a:pt x="39" y="2086"/>
                      </a:lnTo>
                      <a:lnTo>
                        <a:pt x="39" y="2085"/>
                      </a:lnTo>
                      <a:lnTo>
                        <a:pt x="39" y="2085"/>
                      </a:lnTo>
                      <a:lnTo>
                        <a:pt x="39" y="2084"/>
                      </a:lnTo>
                      <a:lnTo>
                        <a:pt x="39" y="2084"/>
                      </a:lnTo>
                      <a:lnTo>
                        <a:pt x="39" y="2084"/>
                      </a:lnTo>
                      <a:lnTo>
                        <a:pt x="38" y="2084"/>
                      </a:lnTo>
                      <a:lnTo>
                        <a:pt x="38" y="2083"/>
                      </a:lnTo>
                      <a:lnTo>
                        <a:pt x="38" y="2083"/>
                      </a:lnTo>
                      <a:lnTo>
                        <a:pt x="38" y="2083"/>
                      </a:lnTo>
                      <a:lnTo>
                        <a:pt x="38" y="2082"/>
                      </a:lnTo>
                      <a:lnTo>
                        <a:pt x="38" y="2082"/>
                      </a:lnTo>
                      <a:lnTo>
                        <a:pt x="38" y="2082"/>
                      </a:lnTo>
                      <a:lnTo>
                        <a:pt x="38" y="2081"/>
                      </a:lnTo>
                      <a:lnTo>
                        <a:pt x="38" y="2081"/>
                      </a:lnTo>
                      <a:lnTo>
                        <a:pt x="38" y="2081"/>
                      </a:lnTo>
                      <a:lnTo>
                        <a:pt x="38" y="2080"/>
                      </a:lnTo>
                      <a:lnTo>
                        <a:pt x="38" y="2080"/>
                      </a:lnTo>
                      <a:lnTo>
                        <a:pt x="38" y="2080"/>
                      </a:lnTo>
                      <a:lnTo>
                        <a:pt x="38" y="2079"/>
                      </a:lnTo>
                      <a:lnTo>
                        <a:pt x="38" y="2079"/>
                      </a:lnTo>
                      <a:lnTo>
                        <a:pt x="38" y="2079"/>
                      </a:lnTo>
                      <a:lnTo>
                        <a:pt x="38" y="2078"/>
                      </a:lnTo>
                      <a:lnTo>
                        <a:pt x="38" y="2078"/>
                      </a:lnTo>
                      <a:lnTo>
                        <a:pt x="38" y="2077"/>
                      </a:lnTo>
                      <a:lnTo>
                        <a:pt x="38" y="2077"/>
                      </a:lnTo>
                      <a:lnTo>
                        <a:pt x="37" y="2077"/>
                      </a:lnTo>
                      <a:lnTo>
                        <a:pt x="37" y="2077"/>
                      </a:lnTo>
                      <a:lnTo>
                        <a:pt x="37" y="2076"/>
                      </a:lnTo>
                      <a:lnTo>
                        <a:pt x="37" y="2076"/>
                      </a:lnTo>
                      <a:lnTo>
                        <a:pt x="37" y="2076"/>
                      </a:lnTo>
                      <a:lnTo>
                        <a:pt x="37" y="2075"/>
                      </a:lnTo>
                      <a:lnTo>
                        <a:pt x="37" y="2075"/>
                      </a:lnTo>
                      <a:lnTo>
                        <a:pt x="37" y="2075"/>
                      </a:lnTo>
                      <a:lnTo>
                        <a:pt x="37" y="2074"/>
                      </a:lnTo>
                      <a:lnTo>
                        <a:pt x="37" y="2074"/>
                      </a:lnTo>
                      <a:lnTo>
                        <a:pt x="37" y="2074"/>
                      </a:lnTo>
                      <a:lnTo>
                        <a:pt x="37" y="2073"/>
                      </a:lnTo>
                      <a:lnTo>
                        <a:pt x="37" y="2073"/>
                      </a:lnTo>
                      <a:lnTo>
                        <a:pt x="37" y="2072"/>
                      </a:lnTo>
                      <a:lnTo>
                        <a:pt x="37" y="2072"/>
                      </a:lnTo>
                      <a:lnTo>
                        <a:pt x="36" y="2072"/>
                      </a:lnTo>
                      <a:lnTo>
                        <a:pt x="36" y="2072"/>
                      </a:lnTo>
                      <a:lnTo>
                        <a:pt x="36" y="2071"/>
                      </a:lnTo>
                      <a:lnTo>
                        <a:pt x="36" y="2071"/>
                      </a:lnTo>
                      <a:lnTo>
                        <a:pt x="36" y="2070"/>
                      </a:lnTo>
                      <a:lnTo>
                        <a:pt x="36" y="2070"/>
                      </a:lnTo>
                      <a:lnTo>
                        <a:pt x="36" y="2070"/>
                      </a:lnTo>
                      <a:lnTo>
                        <a:pt x="36" y="2070"/>
                      </a:lnTo>
                      <a:lnTo>
                        <a:pt x="36" y="2069"/>
                      </a:lnTo>
                      <a:lnTo>
                        <a:pt x="36" y="2069"/>
                      </a:lnTo>
                      <a:lnTo>
                        <a:pt x="36" y="2069"/>
                      </a:lnTo>
                      <a:lnTo>
                        <a:pt x="36" y="2068"/>
                      </a:lnTo>
                      <a:lnTo>
                        <a:pt x="36" y="2068"/>
                      </a:lnTo>
                      <a:lnTo>
                        <a:pt x="36" y="2068"/>
                      </a:lnTo>
                      <a:lnTo>
                        <a:pt x="36" y="2067"/>
                      </a:lnTo>
                      <a:lnTo>
                        <a:pt x="36" y="2067"/>
                      </a:lnTo>
                      <a:lnTo>
                        <a:pt x="36" y="2067"/>
                      </a:lnTo>
                      <a:lnTo>
                        <a:pt x="36" y="2066"/>
                      </a:lnTo>
                      <a:lnTo>
                        <a:pt x="36" y="2066"/>
                      </a:lnTo>
                      <a:lnTo>
                        <a:pt x="36" y="2065"/>
                      </a:lnTo>
                      <a:lnTo>
                        <a:pt x="36" y="2065"/>
                      </a:lnTo>
                      <a:lnTo>
                        <a:pt x="36" y="2065"/>
                      </a:lnTo>
                      <a:lnTo>
                        <a:pt x="36" y="2065"/>
                      </a:lnTo>
                      <a:lnTo>
                        <a:pt x="35" y="2064"/>
                      </a:lnTo>
                      <a:lnTo>
                        <a:pt x="35" y="2064"/>
                      </a:lnTo>
                      <a:lnTo>
                        <a:pt x="35" y="2064"/>
                      </a:lnTo>
                      <a:lnTo>
                        <a:pt x="35" y="2063"/>
                      </a:lnTo>
                      <a:lnTo>
                        <a:pt x="35" y="2063"/>
                      </a:lnTo>
                      <a:lnTo>
                        <a:pt x="35" y="2063"/>
                      </a:lnTo>
                      <a:lnTo>
                        <a:pt x="35" y="2062"/>
                      </a:lnTo>
                      <a:lnTo>
                        <a:pt x="35" y="2062"/>
                      </a:lnTo>
                      <a:lnTo>
                        <a:pt x="35" y="2062"/>
                      </a:lnTo>
                      <a:lnTo>
                        <a:pt x="35" y="2061"/>
                      </a:lnTo>
                      <a:lnTo>
                        <a:pt x="35" y="2061"/>
                      </a:lnTo>
                      <a:lnTo>
                        <a:pt x="35" y="2061"/>
                      </a:lnTo>
                      <a:lnTo>
                        <a:pt x="35" y="2060"/>
                      </a:lnTo>
                      <a:lnTo>
                        <a:pt x="35" y="2060"/>
                      </a:lnTo>
                      <a:lnTo>
                        <a:pt x="35" y="2060"/>
                      </a:lnTo>
                      <a:lnTo>
                        <a:pt x="35" y="2059"/>
                      </a:lnTo>
                      <a:lnTo>
                        <a:pt x="34" y="2059"/>
                      </a:lnTo>
                      <a:lnTo>
                        <a:pt x="34" y="2058"/>
                      </a:lnTo>
                      <a:lnTo>
                        <a:pt x="34" y="2058"/>
                      </a:lnTo>
                      <a:lnTo>
                        <a:pt x="34" y="2058"/>
                      </a:lnTo>
                      <a:lnTo>
                        <a:pt x="34" y="2058"/>
                      </a:lnTo>
                      <a:lnTo>
                        <a:pt x="34" y="2057"/>
                      </a:lnTo>
                      <a:lnTo>
                        <a:pt x="34" y="2057"/>
                      </a:lnTo>
                      <a:lnTo>
                        <a:pt x="34" y="2057"/>
                      </a:lnTo>
                      <a:lnTo>
                        <a:pt x="34" y="2056"/>
                      </a:lnTo>
                      <a:lnTo>
                        <a:pt x="34" y="2056"/>
                      </a:lnTo>
                      <a:lnTo>
                        <a:pt x="34" y="2056"/>
                      </a:lnTo>
                      <a:lnTo>
                        <a:pt x="34" y="2055"/>
                      </a:lnTo>
                      <a:lnTo>
                        <a:pt x="34" y="2055"/>
                      </a:lnTo>
                      <a:lnTo>
                        <a:pt x="34" y="2055"/>
                      </a:lnTo>
                      <a:lnTo>
                        <a:pt x="34" y="2054"/>
                      </a:lnTo>
                      <a:lnTo>
                        <a:pt x="34" y="2054"/>
                      </a:lnTo>
                      <a:lnTo>
                        <a:pt x="34" y="2054"/>
                      </a:lnTo>
                      <a:lnTo>
                        <a:pt x="33" y="2053"/>
                      </a:lnTo>
                      <a:lnTo>
                        <a:pt x="33" y="2053"/>
                      </a:lnTo>
                      <a:lnTo>
                        <a:pt x="33" y="2053"/>
                      </a:lnTo>
                      <a:lnTo>
                        <a:pt x="33" y="2052"/>
                      </a:lnTo>
                      <a:lnTo>
                        <a:pt x="33" y="2052"/>
                      </a:lnTo>
                      <a:lnTo>
                        <a:pt x="33" y="2051"/>
                      </a:lnTo>
                      <a:lnTo>
                        <a:pt x="33" y="2051"/>
                      </a:lnTo>
                      <a:lnTo>
                        <a:pt x="33" y="2051"/>
                      </a:lnTo>
                      <a:lnTo>
                        <a:pt x="33" y="2051"/>
                      </a:lnTo>
                      <a:lnTo>
                        <a:pt x="33" y="2050"/>
                      </a:lnTo>
                      <a:lnTo>
                        <a:pt x="33" y="2050"/>
                      </a:lnTo>
                      <a:lnTo>
                        <a:pt x="33" y="2050"/>
                      </a:lnTo>
                      <a:lnTo>
                        <a:pt x="33" y="2049"/>
                      </a:lnTo>
                      <a:lnTo>
                        <a:pt x="33" y="2049"/>
                      </a:lnTo>
                      <a:lnTo>
                        <a:pt x="33" y="2049"/>
                      </a:lnTo>
                      <a:lnTo>
                        <a:pt x="33" y="2048"/>
                      </a:lnTo>
                      <a:lnTo>
                        <a:pt x="33" y="2048"/>
                      </a:lnTo>
                      <a:lnTo>
                        <a:pt x="33" y="2048"/>
                      </a:lnTo>
                      <a:lnTo>
                        <a:pt x="33" y="2047"/>
                      </a:lnTo>
                      <a:lnTo>
                        <a:pt x="33" y="2047"/>
                      </a:lnTo>
                      <a:lnTo>
                        <a:pt x="33" y="2047"/>
                      </a:lnTo>
                      <a:lnTo>
                        <a:pt x="33" y="2047"/>
                      </a:lnTo>
                      <a:lnTo>
                        <a:pt x="33" y="2046"/>
                      </a:lnTo>
                      <a:lnTo>
                        <a:pt x="33" y="2046"/>
                      </a:lnTo>
                      <a:lnTo>
                        <a:pt x="33" y="2045"/>
                      </a:lnTo>
                      <a:lnTo>
                        <a:pt x="33" y="2045"/>
                      </a:lnTo>
                      <a:lnTo>
                        <a:pt x="33" y="2044"/>
                      </a:lnTo>
                      <a:lnTo>
                        <a:pt x="32" y="2044"/>
                      </a:lnTo>
                      <a:lnTo>
                        <a:pt x="32" y="2044"/>
                      </a:lnTo>
                      <a:lnTo>
                        <a:pt x="32" y="2044"/>
                      </a:lnTo>
                      <a:lnTo>
                        <a:pt x="32" y="2043"/>
                      </a:lnTo>
                      <a:lnTo>
                        <a:pt x="32" y="2043"/>
                      </a:lnTo>
                      <a:lnTo>
                        <a:pt x="32" y="2043"/>
                      </a:lnTo>
                      <a:lnTo>
                        <a:pt x="32" y="2042"/>
                      </a:lnTo>
                      <a:lnTo>
                        <a:pt x="32" y="2042"/>
                      </a:lnTo>
                      <a:lnTo>
                        <a:pt x="32" y="2042"/>
                      </a:lnTo>
                      <a:lnTo>
                        <a:pt x="32" y="2041"/>
                      </a:lnTo>
                      <a:lnTo>
                        <a:pt x="32" y="2041"/>
                      </a:lnTo>
                      <a:lnTo>
                        <a:pt x="32" y="2041"/>
                      </a:lnTo>
                      <a:lnTo>
                        <a:pt x="32" y="2040"/>
                      </a:lnTo>
                      <a:lnTo>
                        <a:pt x="32" y="2040"/>
                      </a:lnTo>
                      <a:lnTo>
                        <a:pt x="32" y="2040"/>
                      </a:lnTo>
                      <a:lnTo>
                        <a:pt x="32" y="2040"/>
                      </a:lnTo>
                      <a:lnTo>
                        <a:pt x="32" y="2039"/>
                      </a:lnTo>
                      <a:lnTo>
                        <a:pt x="32" y="2039"/>
                      </a:lnTo>
                      <a:lnTo>
                        <a:pt x="32" y="2038"/>
                      </a:lnTo>
                      <a:lnTo>
                        <a:pt x="31" y="2038"/>
                      </a:lnTo>
                      <a:lnTo>
                        <a:pt x="31" y="2038"/>
                      </a:lnTo>
                      <a:lnTo>
                        <a:pt x="31" y="2037"/>
                      </a:lnTo>
                      <a:lnTo>
                        <a:pt x="31" y="2037"/>
                      </a:lnTo>
                      <a:lnTo>
                        <a:pt x="31" y="2037"/>
                      </a:lnTo>
                      <a:lnTo>
                        <a:pt x="31" y="2036"/>
                      </a:lnTo>
                      <a:lnTo>
                        <a:pt x="31" y="2036"/>
                      </a:lnTo>
                      <a:lnTo>
                        <a:pt x="31" y="2036"/>
                      </a:lnTo>
                      <a:lnTo>
                        <a:pt x="31" y="2035"/>
                      </a:lnTo>
                      <a:lnTo>
                        <a:pt x="31" y="2035"/>
                      </a:lnTo>
                      <a:lnTo>
                        <a:pt x="31" y="2035"/>
                      </a:lnTo>
                      <a:lnTo>
                        <a:pt x="31" y="2034"/>
                      </a:lnTo>
                      <a:lnTo>
                        <a:pt x="31" y="2034"/>
                      </a:lnTo>
                      <a:lnTo>
                        <a:pt x="31" y="2034"/>
                      </a:lnTo>
                      <a:lnTo>
                        <a:pt x="31" y="2033"/>
                      </a:lnTo>
                      <a:lnTo>
                        <a:pt x="31" y="2033"/>
                      </a:lnTo>
                      <a:lnTo>
                        <a:pt x="31" y="2032"/>
                      </a:lnTo>
                      <a:lnTo>
                        <a:pt x="31" y="2032"/>
                      </a:lnTo>
                      <a:lnTo>
                        <a:pt x="31" y="2032"/>
                      </a:lnTo>
                      <a:lnTo>
                        <a:pt x="31" y="2032"/>
                      </a:lnTo>
                      <a:lnTo>
                        <a:pt x="31" y="2031"/>
                      </a:lnTo>
                      <a:lnTo>
                        <a:pt x="31" y="2031"/>
                      </a:lnTo>
                      <a:lnTo>
                        <a:pt x="31" y="2031"/>
                      </a:lnTo>
                      <a:lnTo>
                        <a:pt x="31" y="2030"/>
                      </a:lnTo>
                      <a:lnTo>
                        <a:pt x="31" y="2030"/>
                      </a:lnTo>
                      <a:lnTo>
                        <a:pt x="31" y="2030"/>
                      </a:lnTo>
                      <a:lnTo>
                        <a:pt x="31" y="2029"/>
                      </a:lnTo>
                      <a:lnTo>
                        <a:pt x="31" y="2029"/>
                      </a:lnTo>
                      <a:lnTo>
                        <a:pt x="31" y="2029"/>
                      </a:lnTo>
                      <a:lnTo>
                        <a:pt x="31" y="2028"/>
                      </a:lnTo>
                      <a:lnTo>
                        <a:pt x="31" y="2028"/>
                      </a:lnTo>
                      <a:lnTo>
                        <a:pt x="30" y="2028"/>
                      </a:lnTo>
                      <a:lnTo>
                        <a:pt x="30" y="2028"/>
                      </a:lnTo>
                      <a:lnTo>
                        <a:pt x="30" y="2027"/>
                      </a:lnTo>
                      <a:lnTo>
                        <a:pt x="30" y="2027"/>
                      </a:lnTo>
                      <a:lnTo>
                        <a:pt x="30" y="2026"/>
                      </a:lnTo>
                      <a:lnTo>
                        <a:pt x="30" y="2026"/>
                      </a:lnTo>
                      <a:lnTo>
                        <a:pt x="30" y="2025"/>
                      </a:lnTo>
                      <a:lnTo>
                        <a:pt x="30" y="2025"/>
                      </a:lnTo>
                      <a:lnTo>
                        <a:pt x="30" y="2025"/>
                      </a:lnTo>
                      <a:lnTo>
                        <a:pt x="30" y="2025"/>
                      </a:lnTo>
                      <a:lnTo>
                        <a:pt x="30" y="2024"/>
                      </a:lnTo>
                      <a:lnTo>
                        <a:pt x="30" y="2024"/>
                      </a:lnTo>
                      <a:lnTo>
                        <a:pt x="30" y="2024"/>
                      </a:lnTo>
                      <a:lnTo>
                        <a:pt x="30" y="2023"/>
                      </a:lnTo>
                      <a:lnTo>
                        <a:pt x="30" y="2023"/>
                      </a:lnTo>
                      <a:lnTo>
                        <a:pt x="30" y="2023"/>
                      </a:lnTo>
                      <a:lnTo>
                        <a:pt x="30" y="2022"/>
                      </a:lnTo>
                      <a:lnTo>
                        <a:pt x="30" y="2022"/>
                      </a:lnTo>
                      <a:lnTo>
                        <a:pt x="30" y="2022"/>
                      </a:lnTo>
                      <a:lnTo>
                        <a:pt x="30" y="2021"/>
                      </a:lnTo>
                      <a:lnTo>
                        <a:pt x="30" y="2021"/>
                      </a:lnTo>
                      <a:lnTo>
                        <a:pt x="30" y="2021"/>
                      </a:lnTo>
                      <a:lnTo>
                        <a:pt x="29" y="2021"/>
                      </a:lnTo>
                      <a:lnTo>
                        <a:pt x="29" y="2020"/>
                      </a:lnTo>
                      <a:lnTo>
                        <a:pt x="29" y="2020"/>
                      </a:lnTo>
                      <a:lnTo>
                        <a:pt x="29" y="2019"/>
                      </a:lnTo>
                      <a:lnTo>
                        <a:pt x="29" y="2019"/>
                      </a:lnTo>
                      <a:lnTo>
                        <a:pt x="29" y="2019"/>
                      </a:lnTo>
                      <a:lnTo>
                        <a:pt x="29" y="2018"/>
                      </a:lnTo>
                      <a:lnTo>
                        <a:pt x="29" y="2018"/>
                      </a:lnTo>
                      <a:lnTo>
                        <a:pt x="29" y="2018"/>
                      </a:lnTo>
                      <a:lnTo>
                        <a:pt x="29" y="2017"/>
                      </a:lnTo>
                      <a:lnTo>
                        <a:pt x="29" y="2017"/>
                      </a:lnTo>
                      <a:lnTo>
                        <a:pt x="29" y="2017"/>
                      </a:lnTo>
                      <a:lnTo>
                        <a:pt x="29" y="2016"/>
                      </a:lnTo>
                      <a:lnTo>
                        <a:pt x="29" y="2016"/>
                      </a:lnTo>
                      <a:lnTo>
                        <a:pt x="29" y="2016"/>
                      </a:lnTo>
                      <a:lnTo>
                        <a:pt x="29" y="2015"/>
                      </a:lnTo>
                      <a:lnTo>
                        <a:pt x="29" y="2015"/>
                      </a:lnTo>
                      <a:lnTo>
                        <a:pt x="29" y="2015"/>
                      </a:lnTo>
                      <a:lnTo>
                        <a:pt x="29" y="2014"/>
                      </a:lnTo>
                      <a:lnTo>
                        <a:pt x="29" y="2014"/>
                      </a:lnTo>
                      <a:lnTo>
                        <a:pt x="29" y="2014"/>
                      </a:lnTo>
                      <a:lnTo>
                        <a:pt x="29" y="2014"/>
                      </a:lnTo>
                      <a:lnTo>
                        <a:pt x="29" y="2013"/>
                      </a:lnTo>
                      <a:lnTo>
                        <a:pt x="28" y="2013"/>
                      </a:lnTo>
                      <a:lnTo>
                        <a:pt x="28" y="2012"/>
                      </a:lnTo>
                      <a:lnTo>
                        <a:pt x="28" y="2012"/>
                      </a:lnTo>
                      <a:lnTo>
                        <a:pt x="28" y="2012"/>
                      </a:lnTo>
                      <a:lnTo>
                        <a:pt x="28" y="2011"/>
                      </a:lnTo>
                      <a:lnTo>
                        <a:pt x="28" y="2011"/>
                      </a:lnTo>
                      <a:lnTo>
                        <a:pt x="28" y="2011"/>
                      </a:lnTo>
                      <a:lnTo>
                        <a:pt x="28" y="2010"/>
                      </a:lnTo>
                      <a:lnTo>
                        <a:pt x="28" y="2010"/>
                      </a:lnTo>
                      <a:lnTo>
                        <a:pt x="28" y="2010"/>
                      </a:lnTo>
                      <a:lnTo>
                        <a:pt x="28" y="2009"/>
                      </a:lnTo>
                      <a:lnTo>
                        <a:pt x="28" y="2009"/>
                      </a:lnTo>
                      <a:lnTo>
                        <a:pt x="28" y="2009"/>
                      </a:lnTo>
                      <a:lnTo>
                        <a:pt x="28" y="2008"/>
                      </a:lnTo>
                      <a:lnTo>
                        <a:pt x="28" y="2008"/>
                      </a:lnTo>
                      <a:lnTo>
                        <a:pt x="28" y="2008"/>
                      </a:lnTo>
                      <a:lnTo>
                        <a:pt x="28" y="2007"/>
                      </a:lnTo>
                      <a:lnTo>
                        <a:pt x="28" y="2007"/>
                      </a:lnTo>
                      <a:lnTo>
                        <a:pt x="28" y="2007"/>
                      </a:lnTo>
                      <a:lnTo>
                        <a:pt x="28" y="2007"/>
                      </a:lnTo>
                      <a:lnTo>
                        <a:pt x="28" y="2006"/>
                      </a:lnTo>
                      <a:lnTo>
                        <a:pt x="28" y="2006"/>
                      </a:lnTo>
                      <a:lnTo>
                        <a:pt x="28" y="2005"/>
                      </a:lnTo>
                      <a:lnTo>
                        <a:pt x="28" y="2005"/>
                      </a:lnTo>
                      <a:lnTo>
                        <a:pt x="28" y="2005"/>
                      </a:lnTo>
                      <a:lnTo>
                        <a:pt x="28" y="2004"/>
                      </a:lnTo>
                      <a:lnTo>
                        <a:pt x="28" y="2004"/>
                      </a:lnTo>
                      <a:lnTo>
                        <a:pt x="28" y="2004"/>
                      </a:lnTo>
                      <a:lnTo>
                        <a:pt x="28" y="2003"/>
                      </a:lnTo>
                      <a:lnTo>
                        <a:pt x="28" y="2003"/>
                      </a:lnTo>
                      <a:lnTo>
                        <a:pt x="28" y="2003"/>
                      </a:lnTo>
                      <a:lnTo>
                        <a:pt x="28" y="2002"/>
                      </a:lnTo>
                      <a:lnTo>
                        <a:pt x="28" y="2002"/>
                      </a:lnTo>
                      <a:lnTo>
                        <a:pt x="28" y="2002"/>
                      </a:lnTo>
                      <a:lnTo>
                        <a:pt x="28" y="2002"/>
                      </a:lnTo>
                      <a:lnTo>
                        <a:pt x="28" y="2001"/>
                      </a:lnTo>
                      <a:lnTo>
                        <a:pt x="28" y="2001"/>
                      </a:lnTo>
                      <a:lnTo>
                        <a:pt x="27" y="2000"/>
                      </a:lnTo>
                      <a:lnTo>
                        <a:pt x="27" y="2000"/>
                      </a:lnTo>
                      <a:lnTo>
                        <a:pt x="27" y="1999"/>
                      </a:lnTo>
                      <a:lnTo>
                        <a:pt x="27" y="1999"/>
                      </a:lnTo>
                      <a:lnTo>
                        <a:pt x="27" y="1999"/>
                      </a:lnTo>
                      <a:lnTo>
                        <a:pt x="27" y="1999"/>
                      </a:lnTo>
                      <a:lnTo>
                        <a:pt x="27" y="1998"/>
                      </a:lnTo>
                      <a:lnTo>
                        <a:pt x="27" y="1998"/>
                      </a:lnTo>
                      <a:lnTo>
                        <a:pt x="27" y="1998"/>
                      </a:lnTo>
                      <a:lnTo>
                        <a:pt x="27" y="1997"/>
                      </a:lnTo>
                      <a:lnTo>
                        <a:pt x="27" y="1997"/>
                      </a:lnTo>
                      <a:lnTo>
                        <a:pt x="27" y="1997"/>
                      </a:lnTo>
                      <a:lnTo>
                        <a:pt x="27" y="1996"/>
                      </a:lnTo>
                      <a:lnTo>
                        <a:pt x="27" y="1996"/>
                      </a:lnTo>
                      <a:lnTo>
                        <a:pt x="27" y="1996"/>
                      </a:lnTo>
                      <a:lnTo>
                        <a:pt x="27" y="1995"/>
                      </a:lnTo>
                      <a:lnTo>
                        <a:pt x="27" y="1995"/>
                      </a:lnTo>
                      <a:lnTo>
                        <a:pt x="27" y="1995"/>
                      </a:lnTo>
                      <a:lnTo>
                        <a:pt x="27" y="1995"/>
                      </a:lnTo>
                      <a:lnTo>
                        <a:pt x="27" y="1994"/>
                      </a:lnTo>
                      <a:lnTo>
                        <a:pt x="27" y="1994"/>
                      </a:lnTo>
                      <a:lnTo>
                        <a:pt x="27" y="1993"/>
                      </a:lnTo>
                      <a:lnTo>
                        <a:pt x="27" y="1993"/>
                      </a:lnTo>
                      <a:lnTo>
                        <a:pt x="27" y="1993"/>
                      </a:lnTo>
                      <a:lnTo>
                        <a:pt x="27" y="1992"/>
                      </a:lnTo>
                      <a:lnTo>
                        <a:pt x="27" y="1992"/>
                      </a:lnTo>
                      <a:lnTo>
                        <a:pt x="26" y="1992"/>
                      </a:lnTo>
                      <a:lnTo>
                        <a:pt x="26" y="1991"/>
                      </a:lnTo>
                      <a:lnTo>
                        <a:pt x="26" y="1991"/>
                      </a:lnTo>
                      <a:lnTo>
                        <a:pt x="26" y="1991"/>
                      </a:lnTo>
                      <a:lnTo>
                        <a:pt x="26" y="1990"/>
                      </a:lnTo>
                      <a:lnTo>
                        <a:pt x="26" y="1990"/>
                      </a:lnTo>
                      <a:lnTo>
                        <a:pt x="26" y="1990"/>
                      </a:lnTo>
                      <a:lnTo>
                        <a:pt x="26" y="1989"/>
                      </a:lnTo>
                      <a:lnTo>
                        <a:pt x="26" y="1989"/>
                      </a:lnTo>
                      <a:lnTo>
                        <a:pt x="26" y="1989"/>
                      </a:lnTo>
                      <a:lnTo>
                        <a:pt x="26" y="1988"/>
                      </a:lnTo>
                      <a:lnTo>
                        <a:pt x="26" y="1988"/>
                      </a:lnTo>
                      <a:lnTo>
                        <a:pt x="26" y="1988"/>
                      </a:lnTo>
                      <a:lnTo>
                        <a:pt x="26" y="1988"/>
                      </a:lnTo>
                      <a:lnTo>
                        <a:pt x="26" y="1987"/>
                      </a:lnTo>
                      <a:lnTo>
                        <a:pt x="26" y="1987"/>
                      </a:lnTo>
                      <a:lnTo>
                        <a:pt x="26" y="1986"/>
                      </a:lnTo>
                      <a:lnTo>
                        <a:pt x="26" y="1986"/>
                      </a:lnTo>
                      <a:lnTo>
                        <a:pt x="26" y="1986"/>
                      </a:lnTo>
                      <a:lnTo>
                        <a:pt x="26" y="1985"/>
                      </a:lnTo>
                      <a:lnTo>
                        <a:pt x="26" y="1985"/>
                      </a:lnTo>
                      <a:lnTo>
                        <a:pt x="26" y="1985"/>
                      </a:lnTo>
                      <a:lnTo>
                        <a:pt x="26" y="1984"/>
                      </a:lnTo>
                      <a:lnTo>
                        <a:pt x="26" y="1984"/>
                      </a:lnTo>
                      <a:lnTo>
                        <a:pt x="26" y="1984"/>
                      </a:lnTo>
                      <a:lnTo>
                        <a:pt x="26" y="1983"/>
                      </a:lnTo>
                      <a:lnTo>
                        <a:pt x="26" y="1983"/>
                      </a:lnTo>
                      <a:lnTo>
                        <a:pt x="26" y="1983"/>
                      </a:lnTo>
                      <a:lnTo>
                        <a:pt x="26" y="1982"/>
                      </a:lnTo>
                      <a:lnTo>
                        <a:pt x="26" y="1982"/>
                      </a:lnTo>
                      <a:lnTo>
                        <a:pt x="26" y="1982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6" y="1980"/>
                      </a:lnTo>
                      <a:lnTo>
                        <a:pt x="26" y="1980"/>
                      </a:lnTo>
                      <a:lnTo>
                        <a:pt x="26" y="1979"/>
                      </a:lnTo>
                      <a:lnTo>
                        <a:pt x="26" y="1979"/>
                      </a:lnTo>
                      <a:lnTo>
                        <a:pt x="26" y="1979"/>
                      </a:lnTo>
                      <a:lnTo>
                        <a:pt x="26" y="1978"/>
                      </a:lnTo>
                      <a:lnTo>
                        <a:pt x="26" y="1978"/>
                      </a:lnTo>
                      <a:lnTo>
                        <a:pt x="26" y="1978"/>
                      </a:lnTo>
                      <a:lnTo>
                        <a:pt x="25" y="1977"/>
                      </a:lnTo>
                      <a:lnTo>
                        <a:pt x="25" y="1977"/>
                      </a:lnTo>
                      <a:lnTo>
                        <a:pt x="25" y="1977"/>
                      </a:lnTo>
                      <a:lnTo>
                        <a:pt x="25" y="1976"/>
                      </a:lnTo>
                      <a:lnTo>
                        <a:pt x="25" y="1976"/>
                      </a:lnTo>
                      <a:lnTo>
                        <a:pt x="25" y="1976"/>
                      </a:lnTo>
                      <a:lnTo>
                        <a:pt x="25" y="1976"/>
                      </a:lnTo>
                      <a:lnTo>
                        <a:pt x="25" y="1975"/>
                      </a:lnTo>
                      <a:lnTo>
                        <a:pt x="25" y="1975"/>
                      </a:lnTo>
                      <a:lnTo>
                        <a:pt x="25" y="1974"/>
                      </a:lnTo>
                      <a:lnTo>
                        <a:pt x="25" y="1974"/>
                      </a:lnTo>
                      <a:lnTo>
                        <a:pt x="25" y="1974"/>
                      </a:lnTo>
                      <a:lnTo>
                        <a:pt x="25" y="1974"/>
                      </a:lnTo>
                      <a:lnTo>
                        <a:pt x="25" y="1973"/>
                      </a:lnTo>
                      <a:lnTo>
                        <a:pt x="25" y="1973"/>
                      </a:lnTo>
                      <a:lnTo>
                        <a:pt x="25" y="1972"/>
                      </a:lnTo>
                      <a:lnTo>
                        <a:pt x="25" y="1972"/>
                      </a:lnTo>
                      <a:lnTo>
                        <a:pt x="25" y="1972"/>
                      </a:lnTo>
                      <a:lnTo>
                        <a:pt x="25" y="1971"/>
                      </a:lnTo>
                      <a:lnTo>
                        <a:pt x="25" y="1971"/>
                      </a:lnTo>
                      <a:lnTo>
                        <a:pt x="25" y="1971"/>
                      </a:lnTo>
                      <a:lnTo>
                        <a:pt x="25" y="1970"/>
                      </a:lnTo>
                      <a:lnTo>
                        <a:pt x="25" y="1970"/>
                      </a:lnTo>
                      <a:lnTo>
                        <a:pt x="25" y="1970"/>
                      </a:lnTo>
                      <a:lnTo>
                        <a:pt x="25" y="1969"/>
                      </a:lnTo>
                      <a:lnTo>
                        <a:pt x="25" y="1969"/>
                      </a:lnTo>
                      <a:lnTo>
                        <a:pt x="25" y="1969"/>
                      </a:lnTo>
                      <a:lnTo>
                        <a:pt x="25" y="1969"/>
                      </a:lnTo>
                      <a:lnTo>
                        <a:pt x="25" y="1968"/>
                      </a:lnTo>
                      <a:lnTo>
                        <a:pt x="25" y="1968"/>
                      </a:lnTo>
                      <a:lnTo>
                        <a:pt x="25" y="1967"/>
                      </a:lnTo>
                      <a:lnTo>
                        <a:pt x="24" y="1967"/>
                      </a:lnTo>
                      <a:lnTo>
                        <a:pt x="24" y="1967"/>
                      </a:lnTo>
                      <a:lnTo>
                        <a:pt x="24" y="1967"/>
                      </a:lnTo>
                      <a:lnTo>
                        <a:pt x="24" y="1966"/>
                      </a:lnTo>
                      <a:lnTo>
                        <a:pt x="24" y="1966"/>
                      </a:lnTo>
                      <a:lnTo>
                        <a:pt x="24" y="1965"/>
                      </a:lnTo>
                      <a:lnTo>
                        <a:pt x="24" y="1965"/>
                      </a:lnTo>
                      <a:lnTo>
                        <a:pt x="24" y="1965"/>
                      </a:lnTo>
                      <a:lnTo>
                        <a:pt x="24" y="1964"/>
                      </a:lnTo>
                      <a:lnTo>
                        <a:pt x="24" y="1964"/>
                      </a:lnTo>
                      <a:lnTo>
                        <a:pt x="24" y="1964"/>
                      </a:lnTo>
                      <a:lnTo>
                        <a:pt x="24" y="1963"/>
                      </a:lnTo>
                      <a:lnTo>
                        <a:pt x="24" y="1963"/>
                      </a:lnTo>
                      <a:lnTo>
                        <a:pt x="24" y="1963"/>
                      </a:lnTo>
                      <a:lnTo>
                        <a:pt x="24" y="1962"/>
                      </a:lnTo>
                      <a:lnTo>
                        <a:pt x="24" y="1962"/>
                      </a:lnTo>
                      <a:lnTo>
                        <a:pt x="24" y="1962"/>
                      </a:lnTo>
                      <a:lnTo>
                        <a:pt x="24" y="1962"/>
                      </a:lnTo>
                      <a:lnTo>
                        <a:pt x="24" y="1961"/>
                      </a:lnTo>
                      <a:lnTo>
                        <a:pt x="24" y="1961"/>
                      </a:lnTo>
                      <a:lnTo>
                        <a:pt x="24" y="1960"/>
                      </a:lnTo>
                      <a:lnTo>
                        <a:pt x="24" y="1960"/>
                      </a:lnTo>
                      <a:lnTo>
                        <a:pt x="24" y="1960"/>
                      </a:lnTo>
                      <a:lnTo>
                        <a:pt x="24" y="1959"/>
                      </a:lnTo>
                      <a:lnTo>
                        <a:pt x="24" y="1959"/>
                      </a:lnTo>
                      <a:lnTo>
                        <a:pt x="24" y="1959"/>
                      </a:lnTo>
                      <a:lnTo>
                        <a:pt x="24" y="1958"/>
                      </a:lnTo>
                      <a:lnTo>
                        <a:pt x="24" y="1958"/>
                      </a:lnTo>
                      <a:lnTo>
                        <a:pt x="24" y="1958"/>
                      </a:lnTo>
                      <a:lnTo>
                        <a:pt x="24" y="1957"/>
                      </a:lnTo>
                      <a:lnTo>
                        <a:pt x="24" y="1957"/>
                      </a:lnTo>
                      <a:lnTo>
                        <a:pt x="24" y="1957"/>
                      </a:lnTo>
                      <a:lnTo>
                        <a:pt x="24" y="1957"/>
                      </a:lnTo>
                      <a:lnTo>
                        <a:pt x="24" y="1956"/>
                      </a:lnTo>
                      <a:lnTo>
                        <a:pt x="24" y="1956"/>
                      </a:lnTo>
                      <a:lnTo>
                        <a:pt x="24" y="1955"/>
                      </a:lnTo>
                      <a:lnTo>
                        <a:pt x="24" y="1955"/>
                      </a:lnTo>
                      <a:lnTo>
                        <a:pt x="24" y="1955"/>
                      </a:lnTo>
                      <a:lnTo>
                        <a:pt x="24" y="1955"/>
                      </a:lnTo>
                      <a:lnTo>
                        <a:pt x="24" y="1954"/>
                      </a:lnTo>
                      <a:lnTo>
                        <a:pt x="24" y="1954"/>
                      </a:lnTo>
                      <a:lnTo>
                        <a:pt x="24" y="1953"/>
                      </a:lnTo>
                      <a:lnTo>
                        <a:pt x="24" y="1953"/>
                      </a:lnTo>
                      <a:lnTo>
                        <a:pt x="24" y="1953"/>
                      </a:lnTo>
                      <a:lnTo>
                        <a:pt x="24" y="1952"/>
                      </a:lnTo>
                      <a:lnTo>
                        <a:pt x="24" y="1952"/>
                      </a:lnTo>
                      <a:lnTo>
                        <a:pt x="24" y="1952"/>
                      </a:lnTo>
                      <a:lnTo>
                        <a:pt x="24" y="1951"/>
                      </a:lnTo>
                      <a:lnTo>
                        <a:pt x="24" y="1951"/>
                      </a:lnTo>
                      <a:lnTo>
                        <a:pt x="24" y="1951"/>
                      </a:lnTo>
                      <a:lnTo>
                        <a:pt x="23" y="1950"/>
                      </a:lnTo>
                      <a:lnTo>
                        <a:pt x="23" y="1950"/>
                      </a:lnTo>
                      <a:lnTo>
                        <a:pt x="23" y="1950"/>
                      </a:lnTo>
                      <a:lnTo>
                        <a:pt x="23" y="1950"/>
                      </a:lnTo>
                      <a:lnTo>
                        <a:pt x="23" y="1949"/>
                      </a:lnTo>
                      <a:lnTo>
                        <a:pt x="23" y="1949"/>
                      </a:lnTo>
                      <a:lnTo>
                        <a:pt x="23" y="1948"/>
                      </a:lnTo>
                      <a:lnTo>
                        <a:pt x="23" y="1948"/>
                      </a:lnTo>
                      <a:lnTo>
                        <a:pt x="23" y="1948"/>
                      </a:lnTo>
                      <a:lnTo>
                        <a:pt x="23" y="1948"/>
                      </a:lnTo>
                      <a:lnTo>
                        <a:pt x="23" y="1947"/>
                      </a:lnTo>
                      <a:lnTo>
                        <a:pt x="23" y="1947"/>
                      </a:lnTo>
                      <a:lnTo>
                        <a:pt x="23" y="1946"/>
                      </a:lnTo>
                      <a:lnTo>
                        <a:pt x="23" y="1946"/>
                      </a:lnTo>
                      <a:lnTo>
                        <a:pt x="23" y="1946"/>
                      </a:lnTo>
                      <a:lnTo>
                        <a:pt x="23" y="1945"/>
                      </a:lnTo>
                      <a:lnTo>
                        <a:pt x="23" y="1945"/>
                      </a:lnTo>
                      <a:lnTo>
                        <a:pt x="23" y="1945"/>
                      </a:lnTo>
                      <a:lnTo>
                        <a:pt x="23" y="1944"/>
                      </a:lnTo>
                      <a:lnTo>
                        <a:pt x="23" y="1944"/>
                      </a:lnTo>
                      <a:lnTo>
                        <a:pt x="23" y="1944"/>
                      </a:lnTo>
                      <a:lnTo>
                        <a:pt x="23" y="1943"/>
                      </a:lnTo>
                      <a:lnTo>
                        <a:pt x="23" y="1943"/>
                      </a:lnTo>
                      <a:lnTo>
                        <a:pt x="23" y="1943"/>
                      </a:lnTo>
                      <a:lnTo>
                        <a:pt x="23" y="1943"/>
                      </a:lnTo>
                      <a:lnTo>
                        <a:pt x="23" y="1942"/>
                      </a:lnTo>
                      <a:lnTo>
                        <a:pt x="23" y="1942"/>
                      </a:lnTo>
                      <a:lnTo>
                        <a:pt x="23" y="1941"/>
                      </a:lnTo>
                      <a:lnTo>
                        <a:pt x="23" y="1941"/>
                      </a:lnTo>
                      <a:lnTo>
                        <a:pt x="23" y="1941"/>
                      </a:lnTo>
                      <a:lnTo>
                        <a:pt x="23" y="1941"/>
                      </a:lnTo>
                      <a:lnTo>
                        <a:pt x="23" y="1940"/>
                      </a:lnTo>
                      <a:lnTo>
                        <a:pt x="23" y="1940"/>
                      </a:lnTo>
                      <a:lnTo>
                        <a:pt x="23" y="1939"/>
                      </a:lnTo>
                      <a:lnTo>
                        <a:pt x="23" y="1939"/>
                      </a:lnTo>
                      <a:lnTo>
                        <a:pt x="22" y="1939"/>
                      </a:lnTo>
                      <a:lnTo>
                        <a:pt x="22" y="1938"/>
                      </a:lnTo>
                      <a:lnTo>
                        <a:pt x="22" y="1938"/>
                      </a:lnTo>
                      <a:lnTo>
                        <a:pt x="22" y="1938"/>
                      </a:lnTo>
                      <a:lnTo>
                        <a:pt x="22" y="1937"/>
                      </a:lnTo>
                      <a:lnTo>
                        <a:pt x="22" y="1937"/>
                      </a:lnTo>
                      <a:lnTo>
                        <a:pt x="22" y="1937"/>
                      </a:lnTo>
                      <a:lnTo>
                        <a:pt x="22" y="1936"/>
                      </a:lnTo>
                      <a:lnTo>
                        <a:pt x="22" y="1936"/>
                      </a:lnTo>
                      <a:lnTo>
                        <a:pt x="22" y="1936"/>
                      </a:lnTo>
                      <a:lnTo>
                        <a:pt x="22" y="1936"/>
                      </a:lnTo>
                      <a:lnTo>
                        <a:pt x="22" y="1935"/>
                      </a:lnTo>
                      <a:lnTo>
                        <a:pt x="22" y="1935"/>
                      </a:lnTo>
                      <a:lnTo>
                        <a:pt x="22" y="1934"/>
                      </a:lnTo>
                      <a:lnTo>
                        <a:pt x="22" y="1934"/>
                      </a:lnTo>
                      <a:lnTo>
                        <a:pt x="22" y="1934"/>
                      </a:lnTo>
                      <a:lnTo>
                        <a:pt x="22" y="1934"/>
                      </a:lnTo>
                      <a:lnTo>
                        <a:pt x="22" y="1933"/>
                      </a:lnTo>
                      <a:lnTo>
                        <a:pt x="22" y="1933"/>
                      </a:lnTo>
                      <a:lnTo>
                        <a:pt x="22" y="1932"/>
                      </a:lnTo>
                      <a:lnTo>
                        <a:pt x="22" y="1932"/>
                      </a:lnTo>
                      <a:lnTo>
                        <a:pt x="22" y="1932"/>
                      </a:lnTo>
                      <a:lnTo>
                        <a:pt x="22" y="1931"/>
                      </a:lnTo>
                      <a:lnTo>
                        <a:pt x="22" y="1931"/>
                      </a:lnTo>
                      <a:lnTo>
                        <a:pt x="22" y="1931"/>
                      </a:lnTo>
                      <a:lnTo>
                        <a:pt x="22" y="1931"/>
                      </a:lnTo>
                      <a:lnTo>
                        <a:pt x="22" y="1930"/>
                      </a:lnTo>
                      <a:lnTo>
                        <a:pt x="22" y="1930"/>
                      </a:lnTo>
                      <a:lnTo>
                        <a:pt x="22" y="1929"/>
                      </a:lnTo>
                      <a:lnTo>
                        <a:pt x="22" y="1929"/>
                      </a:lnTo>
                      <a:lnTo>
                        <a:pt x="22" y="1929"/>
                      </a:lnTo>
                      <a:lnTo>
                        <a:pt x="22" y="1929"/>
                      </a:lnTo>
                      <a:lnTo>
                        <a:pt x="22" y="1928"/>
                      </a:lnTo>
                      <a:lnTo>
                        <a:pt x="22" y="1928"/>
                      </a:lnTo>
                      <a:lnTo>
                        <a:pt x="22" y="1927"/>
                      </a:lnTo>
                      <a:lnTo>
                        <a:pt x="22" y="1927"/>
                      </a:lnTo>
                      <a:lnTo>
                        <a:pt x="22" y="1927"/>
                      </a:lnTo>
                      <a:lnTo>
                        <a:pt x="22" y="1926"/>
                      </a:lnTo>
                      <a:lnTo>
                        <a:pt x="21" y="1926"/>
                      </a:lnTo>
                      <a:lnTo>
                        <a:pt x="21" y="1926"/>
                      </a:lnTo>
                      <a:lnTo>
                        <a:pt x="21" y="1925"/>
                      </a:lnTo>
                      <a:lnTo>
                        <a:pt x="21" y="1925"/>
                      </a:lnTo>
                      <a:lnTo>
                        <a:pt x="21" y="1925"/>
                      </a:lnTo>
                      <a:lnTo>
                        <a:pt x="21" y="1924"/>
                      </a:lnTo>
                      <a:lnTo>
                        <a:pt x="21" y="1924"/>
                      </a:lnTo>
                      <a:lnTo>
                        <a:pt x="21" y="1924"/>
                      </a:lnTo>
                      <a:lnTo>
                        <a:pt x="21" y="1924"/>
                      </a:lnTo>
                      <a:lnTo>
                        <a:pt x="21" y="1917"/>
                      </a:lnTo>
                      <a:lnTo>
                        <a:pt x="21" y="1911"/>
                      </a:lnTo>
                      <a:lnTo>
                        <a:pt x="21" y="1904"/>
                      </a:lnTo>
                      <a:lnTo>
                        <a:pt x="20" y="1898"/>
                      </a:lnTo>
                      <a:lnTo>
                        <a:pt x="20" y="1891"/>
                      </a:lnTo>
                      <a:lnTo>
                        <a:pt x="20" y="1885"/>
                      </a:lnTo>
                      <a:lnTo>
                        <a:pt x="19" y="1879"/>
                      </a:lnTo>
                      <a:lnTo>
                        <a:pt x="19" y="1872"/>
                      </a:lnTo>
                      <a:lnTo>
                        <a:pt x="19" y="1866"/>
                      </a:lnTo>
                      <a:lnTo>
                        <a:pt x="19" y="1859"/>
                      </a:lnTo>
                      <a:lnTo>
                        <a:pt x="18" y="1853"/>
                      </a:lnTo>
                      <a:lnTo>
                        <a:pt x="18" y="1846"/>
                      </a:lnTo>
                      <a:lnTo>
                        <a:pt x="18" y="1840"/>
                      </a:lnTo>
                      <a:lnTo>
                        <a:pt x="17" y="1833"/>
                      </a:lnTo>
                      <a:lnTo>
                        <a:pt x="17" y="1827"/>
                      </a:lnTo>
                      <a:lnTo>
                        <a:pt x="17" y="1820"/>
                      </a:lnTo>
                      <a:lnTo>
                        <a:pt x="17" y="1814"/>
                      </a:lnTo>
                      <a:lnTo>
                        <a:pt x="17" y="1808"/>
                      </a:lnTo>
                      <a:lnTo>
                        <a:pt x="16" y="1801"/>
                      </a:lnTo>
                      <a:lnTo>
                        <a:pt x="16" y="1795"/>
                      </a:lnTo>
                      <a:lnTo>
                        <a:pt x="16" y="1788"/>
                      </a:lnTo>
                      <a:lnTo>
                        <a:pt x="15" y="1782"/>
                      </a:lnTo>
                      <a:lnTo>
                        <a:pt x="15" y="1775"/>
                      </a:lnTo>
                      <a:lnTo>
                        <a:pt x="15" y="1769"/>
                      </a:lnTo>
                      <a:lnTo>
                        <a:pt x="15" y="1762"/>
                      </a:lnTo>
                      <a:lnTo>
                        <a:pt x="14" y="1756"/>
                      </a:lnTo>
                      <a:lnTo>
                        <a:pt x="14" y="1750"/>
                      </a:lnTo>
                      <a:lnTo>
                        <a:pt x="14" y="1743"/>
                      </a:lnTo>
                      <a:lnTo>
                        <a:pt x="14" y="1736"/>
                      </a:lnTo>
                      <a:lnTo>
                        <a:pt x="14" y="1730"/>
                      </a:lnTo>
                      <a:lnTo>
                        <a:pt x="14" y="1724"/>
                      </a:lnTo>
                      <a:lnTo>
                        <a:pt x="13" y="1717"/>
                      </a:lnTo>
                      <a:lnTo>
                        <a:pt x="13" y="1711"/>
                      </a:lnTo>
                      <a:lnTo>
                        <a:pt x="13" y="1704"/>
                      </a:lnTo>
                      <a:lnTo>
                        <a:pt x="13" y="1698"/>
                      </a:lnTo>
                      <a:lnTo>
                        <a:pt x="13" y="1691"/>
                      </a:lnTo>
                      <a:lnTo>
                        <a:pt x="12" y="1685"/>
                      </a:lnTo>
                      <a:lnTo>
                        <a:pt x="12" y="1679"/>
                      </a:lnTo>
                      <a:lnTo>
                        <a:pt x="12" y="1672"/>
                      </a:lnTo>
                      <a:lnTo>
                        <a:pt x="12" y="1665"/>
                      </a:lnTo>
                      <a:lnTo>
                        <a:pt x="12" y="1659"/>
                      </a:lnTo>
                      <a:lnTo>
                        <a:pt x="12" y="1653"/>
                      </a:lnTo>
                      <a:lnTo>
                        <a:pt x="12" y="1646"/>
                      </a:lnTo>
                      <a:lnTo>
                        <a:pt x="12" y="1640"/>
                      </a:lnTo>
                      <a:lnTo>
                        <a:pt x="11" y="1633"/>
                      </a:lnTo>
                      <a:lnTo>
                        <a:pt x="11" y="1627"/>
                      </a:lnTo>
                      <a:lnTo>
                        <a:pt x="11" y="1620"/>
                      </a:lnTo>
                      <a:lnTo>
                        <a:pt x="11" y="1614"/>
                      </a:lnTo>
                      <a:lnTo>
                        <a:pt x="11" y="1607"/>
                      </a:lnTo>
                      <a:lnTo>
                        <a:pt x="11" y="1601"/>
                      </a:lnTo>
                      <a:lnTo>
                        <a:pt x="10" y="1594"/>
                      </a:lnTo>
                      <a:lnTo>
                        <a:pt x="10" y="1588"/>
                      </a:lnTo>
                      <a:lnTo>
                        <a:pt x="10" y="1582"/>
                      </a:lnTo>
                      <a:lnTo>
                        <a:pt x="10" y="1575"/>
                      </a:lnTo>
                      <a:lnTo>
                        <a:pt x="10" y="1568"/>
                      </a:lnTo>
                      <a:lnTo>
                        <a:pt x="10" y="1562"/>
                      </a:lnTo>
                      <a:lnTo>
                        <a:pt x="10" y="1556"/>
                      </a:lnTo>
                      <a:lnTo>
                        <a:pt x="10" y="1549"/>
                      </a:lnTo>
                      <a:lnTo>
                        <a:pt x="10" y="1543"/>
                      </a:lnTo>
                      <a:lnTo>
                        <a:pt x="10" y="1536"/>
                      </a:lnTo>
                      <a:lnTo>
                        <a:pt x="10" y="1530"/>
                      </a:lnTo>
                      <a:lnTo>
                        <a:pt x="9" y="1524"/>
                      </a:lnTo>
                      <a:lnTo>
                        <a:pt x="9" y="1517"/>
                      </a:lnTo>
                      <a:lnTo>
                        <a:pt x="9" y="1511"/>
                      </a:lnTo>
                      <a:lnTo>
                        <a:pt x="9" y="1504"/>
                      </a:lnTo>
                      <a:lnTo>
                        <a:pt x="9" y="1498"/>
                      </a:lnTo>
                      <a:lnTo>
                        <a:pt x="9" y="1491"/>
                      </a:lnTo>
                      <a:lnTo>
                        <a:pt x="9" y="1485"/>
                      </a:lnTo>
                      <a:lnTo>
                        <a:pt x="9" y="1478"/>
                      </a:lnTo>
                      <a:lnTo>
                        <a:pt x="9" y="1472"/>
                      </a:lnTo>
                      <a:lnTo>
                        <a:pt x="8" y="1465"/>
                      </a:lnTo>
                      <a:lnTo>
                        <a:pt x="8" y="1459"/>
                      </a:lnTo>
                      <a:lnTo>
                        <a:pt x="8" y="1453"/>
                      </a:lnTo>
                      <a:lnTo>
                        <a:pt x="8" y="1446"/>
                      </a:lnTo>
                      <a:lnTo>
                        <a:pt x="8" y="1439"/>
                      </a:lnTo>
                      <a:lnTo>
                        <a:pt x="8" y="1433"/>
                      </a:lnTo>
                      <a:lnTo>
                        <a:pt x="8" y="1427"/>
                      </a:lnTo>
                      <a:lnTo>
                        <a:pt x="8" y="1420"/>
                      </a:lnTo>
                      <a:lnTo>
                        <a:pt x="8" y="1414"/>
                      </a:lnTo>
                      <a:lnTo>
                        <a:pt x="8" y="1407"/>
                      </a:lnTo>
                      <a:lnTo>
                        <a:pt x="7" y="1401"/>
                      </a:lnTo>
                      <a:lnTo>
                        <a:pt x="7" y="1394"/>
                      </a:lnTo>
                      <a:lnTo>
                        <a:pt x="7" y="1388"/>
                      </a:lnTo>
                      <a:lnTo>
                        <a:pt x="7" y="1381"/>
                      </a:lnTo>
                      <a:lnTo>
                        <a:pt x="7" y="1375"/>
                      </a:lnTo>
                      <a:lnTo>
                        <a:pt x="7" y="1368"/>
                      </a:lnTo>
                      <a:lnTo>
                        <a:pt x="7" y="1362"/>
                      </a:lnTo>
                      <a:lnTo>
                        <a:pt x="7" y="1356"/>
                      </a:lnTo>
                      <a:lnTo>
                        <a:pt x="7" y="1349"/>
                      </a:lnTo>
                      <a:lnTo>
                        <a:pt x="7" y="1343"/>
                      </a:lnTo>
                      <a:lnTo>
                        <a:pt x="7" y="1336"/>
                      </a:lnTo>
                      <a:lnTo>
                        <a:pt x="7" y="1330"/>
                      </a:lnTo>
                      <a:lnTo>
                        <a:pt x="7" y="1324"/>
                      </a:lnTo>
                      <a:lnTo>
                        <a:pt x="7" y="1317"/>
                      </a:lnTo>
                      <a:lnTo>
                        <a:pt x="7" y="1310"/>
                      </a:lnTo>
                      <a:lnTo>
                        <a:pt x="7" y="1304"/>
                      </a:lnTo>
                      <a:lnTo>
                        <a:pt x="7" y="1298"/>
                      </a:lnTo>
                      <a:lnTo>
                        <a:pt x="7" y="1291"/>
                      </a:lnTo>
                      <a:lnTo>
                        <a:pt x="6" y="1285"/>
                      </a:lnTo>
                      <a:lnTo>
                        <a:pt x="6" y="1278"/>
                      </a:lnTo>
                      <a:lnTo>
                        <a:pt x="6" y="1272"/>
                      </a:lnTo>
                      <a:lnTo>
                        <a:pt x="6" y="1265"/>
                      </a:lnTo>
                      <a:lnTo>
                        <a:pt x="6" y="1259"/>
                      </a:lnTo>
                      <a:lnTo>
                        <a:pt x="6" y="1252"/>
                      </a:lnTo>
                      <a:lnTo>
                        <a:pt x="6" y="1246"/>
                      </a:lnTo>
                      <a:lnTo>
                        <a:pt x="6" y="1239"/>
                      </a:lnTo>
                      <a:lnTo>
                        <a:pt x="6" y="1233"/>
                      </a:lnTo>
                      <a:lnTo>
                        <a:pt x="6" y="1227"/>
                      </a:lnTo>
                      <a:lnTo>
                        <a:pt x="6" y="1220"/>
                      </a:lnTo>
                      <a:lnTo>
                        <a:pt x="6" y="1213"/>
                      </a:lnTo>
                      <a:lnTo>
                        <a:pt x="6" y="1207"/>
                      </a:lnTo>
                      <a:lnTo>
                        <a:pt x="6" y="1201"/>
                      </a:lnTo>
                      <a:lnTo>
                        <a:pt x="5" y="1194"/>
                      </a:lnTo>
                      <a:lnTo>
                        <a:pt x="5" y="1188"/>
                      </a:lnTo>
                      <a:lnTo>
                        <a:pt x="5" y="1181"/>
                      </a:lnTo>
                      <a:lnTo>
                        <a:pt x="5" y="1175"/>
                      </a:lnTo>
                      <a:lnTo>
                        <a:pt x="5" y="1168"/>
                      </a:lnTo>
                      <a:lnTo>
                        <a:pt x="5" y="1162"/>
                      </a:lnTo>
                      <a:lnTo>
                        <a:pt x="5" y="1156"/>
                      </a:lnTo>
                      <a:lnTo>
                        <a:pt x="5" y="1149"/>
                      </a:lnTo>
                      <a:lnTo>
                        <a:pt x="5" y="1142"/>
                      </a:lnTo>
                      <a:lnTo>
                        <a:pt x="5" y="1136"/>
                      </a:lnTo>
                      <a:lnTo>
                        <a:pt x="5" y="1130"/>
                      </a:lnTo>
                      <a:lnTo>
                        <a:pt x="5" y="1123"/>
                      </a:lnTo>
                      <a:lnTo>
                        <a:pt x="5" y="1117"/>
                      </a:lnTo>
                      <a:lnTo>
                        <a:pt x="5" y="1110"/>
                      </a:lnTo>
                      <a:lnTo>
                        <a:pt x="5" y="1104"/>
                      </a:lnTo>
                      <a:lnTo>
                        <a:pt x="5" y="1097"/>
                      </a:lnTo>
                      <a:lnTo>
                        <a:pt x="5" y="1091"/>
                      </a:lnTo>
                      <a:lnTo>
                        <a:pt x="5" y="1084"/>
                      </a:lnTo>
                      <a:lnTo>
                        <a:pt x="5" y="1078"/>
                      </a:lnTo>
                      <a:lnTo>
                        <a:pt x="5" y="1072"/>
                      </a:lnTo>
                      <a:lnTo>
                        <a:pt x="5" y="1065"/>
                      </a:lnTo>
                      <a:lnTo>
                        <a:pt x="5" y="1059"/>
                      </a:lnTo>
                      <a:lnTo>
                        <a:pt x="5" y="1052"/>
                      </a:lnTo>
                      <a:lnTo>
                        <a:pt x="5" y="1046"/>
                      </a:lnTo>
                      <a:lnTo>
                        <a:pt x="5" y="1039"/>
                      </a:lnTo>
                      <a:lnTo>
                        <a:pt x="5" y="1033"/>
                      </a:lnTo>
                      <a:lnTo>
                        <a:pt x="5" y="1026"/>
                      </a:lnTo>
                      <a:lnTo>
                        <a:pt x="4" y="1020"/>
                      </a:lnTo>
                      <a:lnTo>
                        <a:pt x="4" y="1013"/>
                      </a:lnTo>
                      <a:lnTo>
                        <a:pt x="4" y="1007"/>
                      </a:lnTo>
                      <a:lnTo>
                        <a:pt x="4" y="1001"/>
                      </a:lnTo>
                      <a:lnTo>
                        <a:pt x="4" y="994"/>
                      </a:lnTo>
                      <a:lnTo>
                        <a:pt x="4" y="988"/>
                      </a:lnTo>
                      <a:lnTo>
                        <a:pt x="4" y="981"/>
                      </a:lnTo>
                      <a:lnTo>
                        <a:pt x="4" y="975"/>
                      </a:lnTo>
                      <a:lnTo>
                        <a:pt x="4" y="968"/>
                      </a:lnTo>
                      <a:lnTo>
                        <a:pt x="4" y="962"/>
                      </a:lnTo>
                      <a:lnTo>
                        <a:pt x="4" y="955"/>
                      </a:lnTo>
                      <a:lnTo>
                        <a:pt x="4" y="949"/>
                      </a:lnTo>
                      <a:lnTo>
                        <a:pt x="4" y="942"/>
                      </a:lnTo>
                      <a:lnTo>
                        <a:pt x="4" y="936"/>
                      </a:lnTo>
                      <a:lnTo>
                        <a:pt x="4" y="930"/>
                      </a:lnTo>
                      <a:lnTo>
                        <a:pt x="4" y="923"/>
                      </a:lnTo>
                      <a:lnTo>
                        <a:pt x="4" y="916"/>
                      </a:lnTo>
                      <a:lnTo>
                        <a:pt x="4" y="910"/>
                      </a:lnTo>
                      <a:lnTo>
                        <a:pt x="4" y="904"/>
                      </a:lnTo>
                      <a:lnTo>
                        <a:pt x="4" y="897"/>
                      </a:lnTo>
                      <a:lnTo>
                        <a:pt x="4" y="891"/>
                      </a:lnTo>
                      <a:lnTo>
                        <a:pt x="4" y="884"/>
                      </a:lnTo>
                      <a:lnTo>
                        <a:pt x="3" y="878"/>
                      </a:lnTo>
                      <a:lnTo>
                        <a:pt x="3" y="871"/>
                      </a:lnTo>
                      <a:lnTo>
                        <a:pt x="3" y="865"/>
                      </a:lnTo>
                      <a:lnTo>
                        <a:pt x="3" y="858"/>
                      </a:lnTo>
                      <a:lnTo>
                        <a:pt x="3" y="852"/>
                      </a:lnTo>
                      <a:lnTo>
                        <a:pt x="3" y="845"/>
                      </a:lnTo>
                      <a:lnTo>
                        <a:pt x="3" y="839"/>
                      </a:lnTo>
                      <a:lnTo>
                        <a:pt x="3" y="833"/>
                      </a:lnTo>
                      <a:lnTo>
                        <a:pt x="3" y="826"/>
                      </a:lnTo>
                      <a:lnTo>
                        <a:pt x="3" y="820"/>
                      </a:lnTo>
                      <a:lnTo>
                        <a:pt x="3" y="813"/>
                      </a:lnTo>
                      <a:lnTo>
                        <a:pt x="3" y="807"/>
                      </a:lnTo>
                      <a:lnTo>
                        <a:pt x="3" y="801"/>
                      </a:lnTo>
                      <a:lnTo>
                        <a:pt x="3" y="794"/>
                      </a:lnTo>
                      <a:lnTo>
                        <a:pt x="3" y="787"/>
                      </a:lnTo>
                      <a:lnTo>
                        <a:pt x="3" y="781"/>
                      </a:lnTo>
                      <a:lnTo>
                        <a:pt x="3" y="775"/>
                      </a:lnTo>
                      <a:lnTo>
                        <a:pt x="3" y="768"/>
                      </a:lnTo>
                      <a:lnTo>
                        <a:pt x="3" y="762"/>
                      </a:lnTo>
                      <a:lnTo>
                        <a:pt x="3" y="755"/>
                      </a:lnTo>
                      <a:lnTo>
                        <a:pt x="3" y="749"/>
                      </a:lnTo>
                      <a:lnTo>
                        <a:pt x="3" y="742"/>
                      </a:lnTo>
                      <a:lnTo>
                        <a:pt x="3" y="736"/>
                      </a:lnTo>
                      <a:lnTo>
                        <a:pt x="3" y="729"/>
                      </a:lnTo>
                      <a:lnTo>
                        <a:pt x="3" y="723"/>
                      </a:lnTo>
                      <a:lnTo>
                        <a:pt x="3" y="716"/>
                      </a:lnTo>
                      <a:lnTo>
                        <a:pt x="3" y="710"/>
                      </a:lnTo>
                      <a:lnTo>
                        <a:pt x="3" y="704"/>
                      </a:lnTo>
                      <a:lnTo>
                        <a:pt x="3" y="697"/>
                      </a:lnTo>
                      <a:lnTo>
                        <a:pt x="3" y="690"/>
                      </a:lnTo>
                      <a:lnTo>
                        <a:pt x="3" y="684"/>
                      </a:lnTo>
                      <a:lnTo>
                        <a:pt x="3" y="678"/>
                      </a:lnTo>
                      <a:lnTo>
                        <a:pt x="3" y="671"/>
                      </a:lnTo>
                      <a:lnTo>
                        <a:pt x="3" y="665"/>
                      </a:lnTo>
                      <a:lnTo>
                        <a:pt x="3" y="658"/>
                      </a:lnTo>
                      <a:lnTo>
                        <a:pt x="3" y="652"/>
                      </a:lnTo>
                      <a:lnTo>
                        <a:pt x="3" y="645"/>
                      </a:lnTo>
                      <a:lnTo>
                        <a:pt x="3" y="639"/>
                      </a:lnTo>
                      <a:lnTo>
                        <a:pt x="3" y="633"/>
                      </a:lnTo>
                      <a:lnTo>
                        <a:pt x="3" y="626"/>
                      </a:lnTo>
                      <a:lnTo>
                        <a:pt x="3" y="619"/>
                      </a:lnTo>
                      <a:lnTo>
                        <a:pt x="3" y="613"/>
                      </a:lnTo>
                      <a:lnTo>
                        <a:pt x="3" y="607"/>
                      </a:lnTo>
                      <a:lnTo>
                        <a:pt x="3" y="600"/>
                      </a:lnTo>
                      <a:lnTo>
                        <a:pt x="2" y="594"/>
                      </a:lnTo>
                      <a:lnTo>
                        <a:pt x="2" y="587"/>
                      </a:lnTo>
                      <a:lnTo>
                        <a:pt x="2" y="581"/>
                      </a:lnTo>
                      <a:lnTo>
                        <a:pt x="2" y="575"/>
                      </a:lnTo>
                      <a:lnTo>
                        <a:pt x="2" y="568"/>
                      </a:lnTo>
                      <a:lnTo>
                        <a:pt x="2" y="561"/>
                      </a:lnTo>
                      <a:lnTo>
                        <a:pt x="2" y="555"/>
                      </a:lnTo>
                      <a:lnTo>
                        <a:pt x="2" y="549"/>
                      </a:lnTo>
                      <a:lnTo>
                        <a:pt x="2" y="542"/>
                      </a:lnTo>
                      <a:lnTo>
                        <a:pt x="2" y="536"/>
                      </a:lnTo>
                      <a:lnTo>
                        <a:pt x="2" y="529"/>
                      </a:lnTo>
                      <a:lnTo>
                        <a:pt x="2" y="523"/>
                      </a:lnTo>
                      <a:lnTo>
                        <a:pt x="2" y="516"/>
                      </a:lnTo>
                      <a:lnTo>
                        <a:pt x="2" y="510"/>
                      </a:lnTo>
                      <a:lnTo>
                        <a:pt x="2" y="503"/>
                      </a:lnTo>
                      <a:lnTo>
                        <a:pt x="2" y="497"/>
                      </a:lnTo>
                      <a:lnTo>
                        <a:pt x="2" y="490"/>
                      </a:lnTo>
                      <a:lnTo>
                        <a:pt x="2" y="484"/>
                      </a:lnTo>
                      <a:lnTo>
                        <a:pt x="2" y="478"/>
                      </a:lnTo>
                      <a:lnTo>
                        <a:pt x="2" y="471"/>
                      </a:lnTo>
                      <a:lnTo>
                        <a:pt x="2" y="465"/>
                      </a:lnTo>
                      <a:lnTo>
                        <a:pt x="2" y="458"/>
                      </a:lnTo>
                      <a:lnTo>
                        <a:pt x="2" y="452"/>
                      </a:lnTo>
                      <a:lnTo>
                        <a:pt x="2" y="445"/>
                      </a:lnTo>
                      <a:lnTo>
                        <a:pt x="2" y="439"/>
                      </a:lnTo>
                      <a:lnTo>
                        <a:pt x="2" y="432"/>
                      </a:lnTo>
                      <a:lnTo>
                        <a:pt x="2" y="426"/>
                      </a:lnTo>
                      <a:lnTo>
                        <a:pt x="2" y="419"/>
                      </a:lnTo>
                      <a:lnTo>
                        <a:pt x="2" y="413"/>
                      </a:lnTo>
                      <a:lnTo>
                        <a:pt x="2" y="407"/>
                      </a:lnTo>
                      <a:lnTo>
                        <a:pt x="2" y="400"/>
                      </a:lnTo>
                      <a:lnTo>
                        <a:pt x="2" y="393"/>
                      </a:lnTo>
                      <a:lnTo>
                        <a:pt x="2" y="387"/>
                      </a:lnTo>
                      <a:lnTo>
                        <a:pt x="2" y="381"/>
                      </a:lnTo>
                      <a:lnTo>
                        <a:pt x="2" y="374"/>
                      </a:lnTo>
                      <a:lnTo>
                        <a:pt x="2" y="368"/>
                      </a:lnTo>
                      <a:lnTo>
                        <a:pt x="2" y="361"/>
                      </a:lnTo>
                      <a:lnTo>
                        <a:pt x="2" y="355"/>
                      </a:lnTo>
                      <a:lnTo>
                        <a:pt x="1" y="348"/>
                      </a:lnTo>
                      <a:lnTo>
                        <a:pt x="1" y="342"/>
                      </a:lnTo>
                      <a:lnTo>
                        <a:pt x="1" y="335"/>
                      </a:lnTo>
                      <a:lnTo>
                        <a:pt x="1" y="329"/>
                      </a:lnTo>
                      <a:lnTo>
                        <a:pt x="1" y="323"/>
                      </a:lnTo>
                      <a:lnTo>
                        <a:pt x="1" y="316"/>
                      </a:lnTo>
                      <a:lnTo>
                        <a:pt x="1" y="310"/>
                      </a:lnTo>
                      <a:lnTo>
                        <a:pt x="1" y="303"/>
                      </a:lnTo>
                      <a:lnTo>
                        <a:pt x="1" y="297"/>
                      </a:lnTo>
                      <a:lnTo>
                        <a:pt x="1" y="290"/>
                      </a:lnTo>
                      <a:lnTo>
                        <a:pt x="1" y="284"/>
                      </a:lnTo>
                      <a:lnTo>
                        <a:pt x="1" y="278"/>
                      </a:lnTo>
                      <a:lnTo>
                        <a:pt x="1" y="271"/>
                      </a:lnTo>
                      <a:lnTo>
                        <a:pt x="1" y="264"/>
                      </a:lnTo>
                      <a:lnTo>
                        <a:pt x="1" y="258"/>
                      </a:lnTo>
                      <a:lnTo>
                        <a:pt x="1" y="252"/>
                      </a:lnTo>
                      <a:lnTo>
                        <a:pt x="1" y="245"/>
                      </a:lnTo>
                      <a:lnTo>
                        <a:pt x="1" y="239"/>
                      </a:lnTo>
                      <a:lnTo>
                        <a:pt x="1" y="232"/>
                      </a:lnTo>
                      <a:lnTo>
                        <a:pt x="1" y="226"/>
                      </a:lnTo>
                      <a:lnTo>
                        <a:pt x="1" y="219"/>
                      </a:lnTo>
                      <a:lnTo>
                        <a:pt x="1" y="213"/>
                      </a:lnTo>
                      <a:lnTo>
                        <a:pt x="1" y="206"/>
                      </a:lnTo>
                      <a:lnTo>
                        <a:pt x="1" y="200"/>
                      </a:lnTo>
                      <a:lnTo>
                        <a:pt x="1" y="193"/>
                      </a:lnTo>
                      <a:lnTo>
                        <a:pt x="1" y="187"/>
                      </a:lnTo>
                      <a:lnTo>
                        <a:pt x="1" y="181"/>
                      </a:lnTo>
                      <a:lnTo>
                        <a:pt x="1" y="174"/>
                      </a:lnTo>
                      <a:lnTo>
                        <a:pt x="1" y="167"/>
                      </a:lnTo>
                      <a:lnTo>
                        <a:pt x="1" y="161"/>
                      </a:lnTo>
                      <a:lnTo>
                        <a:pt x="1" y="155"/>
                      </a:lnTo>
                      <a:lnTo>
                        <a:pt x="1" y="148"/>
                      </a:lnTo>
                      <a:lnTo>
                        <a:pt x="1" y="142"/>
                      </a:lnTo>
                      <a:lnTo>
                        <a:pt x="1" y="135"/>
                      </a:lnTo>
                      <a:lnTo>
                        <a:pt x="1" y="129"/>
                      </a:lnTo>
                      <a:lnTo>
                        <a:pt x="1" y="122"/>
                      </a:lnTo>
                      <a:lnTo>
                        <a:pt x="1" y="116"/>
                      </a:lnTo>
                      <a:lnTo>
                        <a:pt x="1" y="110"/>
                      </a:lnTo>
                      <a:lnTo>
                        <a:pt x="1" y="103"/>
                      </a:lnTo>
                      <a:lnTo>
                        <a:pt x="1" y="96"/>
                      </a:lnTo>
                      <a:lnTo>
                        <a:pt x="1" y="90"/>
                      </a:lnTo>
                      <a:lnTo>
                        <a:pt x="1" y="84"/>
                      </a:lnTo>
                      <a:lnTo>
                        <a:pt x="1" y="77"/>
                      </a:lnTo>
                      <a:lnTo>
                        <a:pt x="1" y="71"/>
                      </a:lnTo>
                      <a:lnTo>
                        <a:pt x="1" y="64"/>
                      </a:lnTo>
                      <a:lnTo>
                        <a:pt x="1" y="58"/>
                      </a:lnTo>
                      <a:lnTo>
                        <a:pt x="1" y="52"/>
                      </a:lnTo>
                      <a:lnTo>
                        <a:pt x="1" y="45"/>
                      </a:lnTo>
                      <a:lnTo>
                        <a:pt x="1" y="38"/>
                      </a:lnTo>
                      <a:lnTo>
                        <a:pt x="1" y="32"/>
                      </a:lnTo>
                      <a:lnTo>
                        <a:pt x="0" y="26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0" cap="rnd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9">
                  <a:extLst>
                    <a:ext uri="{FF2B5EF4-FFF2-40B4-BE49-F238E27FC236}">
                      <a16:creationId xmlns:a16="http://schemas.microsoft.com/office/drawing/2014/main" id="{DA7685E3-89E6-468F-886D-093D9446F9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939" y="0"/>
                  <a:ext cx="2502781" cy="3431727"/>
                </a:xfrm>
                <a:custGeom>
                  <a:avLst/>
                  <a:gdLst>
                    <a:gd name="T0" fmla="*/ 1436 w 1630"/>
                    <a:gd name="T1" fmla="*/ 2229 h 2235"/>
                    <a:gd name="T2" fmla="*/ 1288 w 1630"/>
                    <a:gd name="T3" fmla="*/ 2222 h 2235"/>
                    <a:gd name="T4" fmla="*/ 1162 w 1630"/>
                    <a:gd name="T5" fmla="*/ 2216 h 2235"/>
                    <a:gd name="T6" fmla="*/ 1066 w 1630"/>
                    <a:gd name="T7" fmla="*/ 2209 h 2235"/>
                    <a:gd name="T8" fmla="*/ 981 w 1630"/>
                    <a:gd name="T9" fmla="*/ 2203 h 2235"/>
                    <a:gd name="T10" fmla="*/ 909 w 1630"/>
                    <a:gd name="T11" fmla="*/ 2196 h 2235"/>
                    <a:gd name="T12" fmla="*/ 851 w 1630"/>
                    <a:gd name="T13" fmla="*/ 2190 h 2235"/>
                    <a:gd name="T14" fmla="*/ 797 w 1630"/>
                    <a:gd name="T15" fmla="*/ 2183 h 2235"/>
                    <a:gd name="T16" fmla="*/ 750 w 1630"/>
                    <a:gd name="T17" fmla="*/ 2176 h 2235"/>
                    <a:gd name="T18" fmla="*/ 708 w 1630"/>
                    <a:gd name="T19" fmla="*/ 2170 h 2235"/>
                    <a:gd name="T20" fmla="*/ 671 w 1630"/>
                    <a:gd name="T21" fmla="*/ 2163 h 2235"/>
                    <a:gd name="T22" fmla="*/ 637 w 1630"/>
                    <a:gd name="T23" fmla="*/ 2156 h 2235"/>
                    <a:gd name="T24" fmla="*/ 608 w 1630"/>
                    <a:gd name="T25" fmla="*/ 2150 h 2235"/>
                    <a:gd name="T26" fmla="*/ 580 w 1630"/>
                    <a:gd name="T27" fmla="*/ 2143 h 2235"/>
                    <a:gd name="T28" fmla="*/ 555 w 1630"/>
                    <a:gd name="T29" fmla="*/ 2137 h 2235"/>
                    <a:gd name="T30" fmla="*/ 532 w 1630"/>
                    <a:gd name="T31" fmla="*/ 2130 h 2235"/>
                    <a:gd name="T32" fmla="*/ 511 w 1630"/>
                    <a:gd name="T33" fmla="*/ 2123 h 2235"/>
                    <a:gd name="T34" fmla="*/ 491 w 1630"/>
                    <a:gd name="T35" fmla="*/ 2117 h 2235"/>
                    <a:gd name="T36" fmla="*/ 473 w 1630"/>
                    <a:gd name="T37" fmla="*/ 2110 h 2235"/>
                    <a:gd name="T38" fmla="*/ 456 w 1630"/>
                    <a:gd name="T39" fmla="*/ 2104 h 2235"/>
                    <a:gd name="T40" fmla="*/ 440 w 1630"/>
                    <a:gd name="T41" fmla="*/ 2097 h 2235"/>
                    <a:gd name="T42" fmla="*/ 425 w 1630"/>
                    <a:gd name="T43" fmla="*/ 2090 h 2235"/>
                    <a:gd name="T44" fmla="*/ 411 w 1630"/>
                    <a:gd name="T45" fmla="*/ 2083 h 2235"/>
                    <a:gd name="T46" fmla="*/ 399 w 1630"/>
                    <a:gd name="T47" fmla="*/ 2077 h 2235"/>
                    <a:gd name="T48" fmla="*/ 386 w 1630"/>
                    <a:gd name="T49" fmla="*/ 2070 h 2235"/>
                    <a:gd name="T50" fmla="*/ 375 w 1630"/>
                    <a:gd name="T51" fmla="*/ 2064 h 2235"/>
                    <a:gd name="T52" fmla="*/ 364 w 1630"/>
                    <a:gd name="T53" fmla="*/ 2057 h 2235"/>
                    <a:gd name="T54" fmla="*/ 354 w 1630"/>
                    <a:gd name="T55" fmla="*/ 2050 h 2235"/>
                    <a:gd name="T56" fmla="*/ 344 w 1630"/>
                    <a:gd name="T57" fmla="*/ 2044 h 2235"/>
                    <a:gd name="T58" fmla="*/ 335 w 1630"/>
                    <a:gd name="T59" fmla="*/ 2037 h 2235"/>
                    <a:gd name="T60" fmla="*/ 327 w 1630"/>
                    <a:gd name="T61" fmla="*/ 2031 h 2235"/>
                    <a:gd name="T62" fmla="*/ 318 w 1630"/>
                    <a:gd name="T63" fmla="*/ 2024 h 2235"/>
                    <a:gd name="T64" fmla="*/ 310 w 1630"/>
                    <a:gd name="T65" fmla="*/ 2017 h 2235"/>
                    <a:gd name="T66" fmla="*/ 302 w 1630"/>
                    <a:gd name="T67" fmla="*/ 2010 h 2235"/>
                    <a:gd name="T68" fmla="*/ 295 w 1630"/>
                    <a:gd name="T69" fmla="*/ 2004 h 2235"/>
                    <a:gd name="T70" fmla="*/ 288 w 1630"/>
                    <a:gd name="T71" fmla="*/ 1997 h 2235"/>
                    <a:gd name="T72" fmla="*/ 282 w 1630"/>
                    <a:gd name="T73" fmla="*/ 1991 h 2235"/>
                    <a:gd name="T74" fmla="*/ 275 w 1630"/>
                    <a:gd name="T75" fmla="*/ 1984 h 2235"/>
                    <a:gd name="T76" fmla="*/ 269 w 1630"/>
                    <a:gd name="T77" fmla="*/ 1977 h 2235"/>
                    <a:gd name="T78" fmla="*/ 263 w 1630"/>
                    <a:gd name="T79" fmla="*/ 1970 h 2235"/>
                    <a:gd name="T80" fmla="*/ 257 w 1630"/>
                    <a:gd name="T81" fmla="*/ 1964 h 2235"/>
                    <a:gd name="T82" fmla="*/ 252 w 1630"/>
                    <a:gd name="T83" fmla="*/ 1957 h 2235"/>
                    <a:gd name="T84" fmla="*/ 247 w 1630"/>
                    <a:gd name="T85" fmla="*/ 1951 h 2235"/>
                    <a:gd name="T86" fmla="*/ 242 w 1630"/>
                    <a:gd name="T87" fmla="*/ 1944 h 2235"/>
                    <a:gd name="T88" fmla="*/ 237 w 1630"/>
                    <a:gd name="T89" fmla="*/ 1937 h 2235"/>
                    <a:gd name="T90" fmla="*/ 232 w 1630"/>
                    <a:gd name="T91" fmla="*/ 1931 h 2235"/>
                    <a:gd name="T92" fmla="*/ 228 w 1630"/>
                    <a:gd name="T93" fmla="*/ 1924 h 2235"/>
                    <a:gd name="T94" fmla="*/ 169 w 1630"/>
                    <a:gd name="T95" fmla="*/ 1801 h 2235"/>
                    <a:gd name="T96" fmla="*/ 126 w 1630"/>
                    <a:gd name="T97" fmla="*/ 1672 h 2235"/>
                    <a:gd name="T98" fmla="*/ 99 w 1630"/>
                    <a:gd name="T99" fmla="*/ 1549 h 2235"/>
                    <a:gd name="T100" fmla="*/ 78 w 1630"/>
                    <a:gd name="T101" fmla="*/ 1420 h 2235"/>
                    <a:gd name="T102" fmla="*/ 63 w 1630"/>
                    <a:gd name="T103" fmla="*/ 1291 h 2235"/>
                    <a:gd name="T104" fmla="*/ 51 w 1630"/>
                    <a:gd name="T105" fmla="*/ 1162 h 2235"/>
                    <a:gd name="T106" fmla="*/ 41 w 1630"/>
                    <a:gd name="T107" fmla="*/ 1033 h 2235"/>
                    <a:gd name="T108" fmla="*/ 33 w 1630"/>
                    <a:gd name="T109" fmla="*/ 904 h 2235"/>
                    <a:gd name="T110" fmla="*/ 26 w 1630"/>
                    <a:gd name="T111" fmla="*/ 775 h 2235"/>
                    <a:gd name="T112" fmla="*/ 20 w 1630"/>
                    <a:gd name="T113" fmla="*/ 646 h 2235"/>
                    <a:gd name="T114" fmla="*/ 15 w 1630"/>
                    <a:gd name="T115" fmla="*/ 517 h 2235"/>
                    <a:gd name="T116" fmla="*/ 11 w 1630"/>
                    <a:gd name="T117" fmla="*/ 388 h 2235"/>
                    <a:gd name="T118" fmla="*/ 7 w 1630"/>
                    <a:gd name="T119" fmla="*/ 259 h 2235"/>
                    <a:gd name="T120" fmla="*/ 3 w 1630"/>
                    <a:gd name="T121" fmla="*/ 130 h 2235"/>
                    <a:gd name="T122" fmla="*/ 0 w 1630"/>
                    <a:gd name="T123" fmla="*/ 0 h 2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630" h="2235">
                      <a:moveTo>
                        <a:pt x="1630" y="2235"/>
                      </a:moveTo>
                      <a:lnTo>
                        <a:pt x="1620" y="2235"/>
                      </a:lnTo>
                      <a:lnTo>
                        <a:pt x="1608" y="2234"/>
                      </a:lnTo>
                      <a:lnTo>
                        <a:pt x="1596" y="2234"/>
                      </a:lnTo>
                      <a:lnTo>
                        <a:pt x="1585" y="2233"/>
                      </a:lnTo>
                      <a:lnTo>
                        <a:pt x="1574" y="2233"/>
                      </a:lnTo>
                      <a:lnTo>
                        <a:pt x="1562" y="2233"/>
                      </a:lnTo>
                      <a:lnTo>
                        <a:pt x="1552" y="2233"/>
                      </a:lnTo>
                      <a:lnTo>
                        <a:pt x="1541" y="2232"/>
                      </a:lnTo>
                      <a:lnTo>
                        <a:pt x="1531" y="2232"/>
                      </a:lnTo>
                      <a:lnTo>
                        <a:pt x="1520" y="2231"/>
                      </a:lnTo>
                      <a:lnTo>
                        <a:pt x="1511" y="2231"/>
                      </a:lnTo>
                      <a:lnTo>
                        <a:pt x="1501" y="2231"/>
                      </a:lnTo>
                      <a:lnTo>
                        <a:pt x="1491" y="2231"/>
                      </a:lnTo>
                      <a:lnTo>
                        <a:pt x="1481" y="2230"/>
                      </a:lnTo>
                      <a:lnTo>
                        <a:pt x="1472" y="2230"/>
                      </a:lnTo>
                      <a:lnTo>
                        <a:pt x="1463" y="2230"/>
                      </a:lnTo>
                      <a:lnTo>
                        <a:pt x="1454" y="2229"/>
                      </a:lnTo>
                      <a:lnTo>
                        <a:pt x="1445" y="2229"/>
                      </a:lnTo>
                      <a:lnTo>
                        <a:pt x="1436" y="2229"/>
                      </a:lnTo>
                      <a:lnTo>
                        <a:pt x="1427" y="2228"/>
                      </a:lnTo>
                      <a:lnTo>
                        <a:pt x="1418" y="2228"/>
                      </a:lnTo>
                      <a:lnTo>
                        <a:pt x="1410" y="2228"/>
                      </a:lnTo>
                      <a:lnTo>
                        <a:pt x="1401" y="2227"/>
                      </a:lnTo>
                      <a:lnTo>
                        <a:pt x="1393" y="2227"/>
                      </a:lnTo>
                      <a:lnTo>
                        <a:pt x="1385" y="2226"/>
                      </a:lnTo>
                      <a:lnTo>
                        <a:pt x="1379" y="2226"/>
                      </a:lnTo>
                      <a:lnTo>
                        <a:pt x="1377" y="2226"/>
                      </a:lnTo>
                      <a:lnTo>
                        <a:pt x="1369" y="2226"/>
                      </a:lnTo>
                      <a:lnTo>
                        <a:pt x="1361" y="2226"/>
                      </a:lnTo>
                      <a:lnTo>
                        <a:pt x="1354" y="2225"/>
                      </a:lnTo>
                      <a:lnTo>
                        <a:pt x="1346" y="2225"/>
                      </a:lnTo>
                      <a:lnTo>
                        <a:pt x="1338" y="2224"/>
                      </a:lnTo>
                      <a:lnTo>
                        <a:pt x="1331" y="2224"/>
                      </a:lnTo>
                      <a:lnTo>
                        <a:pt x="1323" y="2224"/>
                      </a:lnTo>
                      <a:lnTo>
                        <a:pt x="1316" y="2224"/>
                      </a:lnTo>
                      <a:lnTo>
                        <a:pt x="1309" y="2223"/>
                      </a:lnTo>
                      <a:lnTo>
                        <a:pt x="1302" y="2223"/>
                      </a:lnTo>
                      <a:lnTo>
                        <a:pt x="1295" y="2223"/>
                      </a:lnTo>
                      <a:lnTo>
                        <a:pt x="1288" y="2222"/>
                      </a:lnTo>
                      <a:lnTo>
                        <a:pt x="1281" y="2222"/>
                      </a:lnTo>
                      <a:lnTo>
                        <a:pt x="1274" y="2222"/>
                      </a:lnTo>
                      <a:lnTo>
                        <a:pt x="1267" y="2221"/>
                      </a:lnTo>
                      <a:lnTo>
                        <a:pt x="1260" y="2221"/>
                      </a:lnTo>
                      <a:lnTo>
                        <a:pt x="1253" y="2221"/>
                      </a:lnTo>
                      <a:lnTo>
                        <a:pt x="1247" y="2220"/>
                      </a:lnTo>
                      <a:lnTo>
                        <a:pt x="1240" y="2220"/>
                      </a:lnTo>
                      <a:lnTo>
                        <a:pt x="1234" y="2219"/>
                      </a:lnTo>
                      <a:lnTo>
                        <a:pt x="1227" y="2219"/>
                      </a:lnTo>
                      <a:lnTo>
                        <a:pt x="1221" y="2219"/>
                      </a:lnTo>
                      <a:lnTo>
                        <a:pt x="1215" y="2219"/>
                      </a:lnTo>
                      <a:lnTo>
                        <a:pt x="1208" y="2218"/>
                      </a:lnTo>
                      <a:lnTo>
                        <a:pt x="1203" y="2218"/>
                      </a:lnTo>
                      <a:lnTo>
                        <a:pt x="1196" y="2218"/>
                      </a:lnTo>
                      <a:lnTo>
                        <a:pt x="1191" y="2217"/>
                      </a:lnTo>
                      <a:lnTo>
                        <a:pt x="1185" y="2217"/>
                      </a:lnTo>
                      <a:lnTo>
                        <a:pt x="1179" y="2217"/>
                      </a:lnTo>
                      <a:lnTo>
                        <a:pt x="1173" y="2216"/>
                      </a:lnTo>
                      <a:lnTo>
                        <a:pt x="1168" y="2216"/>
                      </a:lnTo>
                      <a:lnTo>
                        <a:pt x="1162" y="2216"/>
                      </a:lnTo>
                      <a:lnTo>
                        <a:pt x="1157" y="2215"/>
                      </a:lnTo>
                      <a:lnTo>
                        <a:pt x="1151" y="2215"/>
                      </a:lnTo>
                      <a:lnTo>
                        <a:pt x="1145" y="2215"/>
                      </a:lnTo>
                      <a:lnTo>
                        <a:pt x="1140" y="2214"/>
                      </a:lnTo>
                      <a:lnTo>
                        <a:pt x="1135" y="2214"/>
                      </a:lnTo>
                      <a:lnTo>
                        <a:pt x="1129" y="2214"/>
                      </a:lnTo>
                      <a:lnTo>
                        <a:pt x="1128" y="2214"/>
                      </a:lnTo>
                      <a:lnTo>
                        <a:pt x="1124" y="2213"/>
                      </a:lnTo>
                      <a:lnTo>
                        <a:pt x="1119" y="2213"/>
                      </a:lnTo>
                      <a:lnTo>
                        <a:pt x="1114" y="2212"/>
                      </a:lnTo>
                      <a:lnTo>
                        <a:pt x="1109" y="2212"/>
                      </a:lnTo>
                      <a:lnTo>
                        <a:pt x="1104" y="2212"/>
                      </a:lnTo>
                      <a:lnTo>
                        <a:pt x="1099" y="2212"/>
                      </a:lnTo>
                      <a:lnTo>
                        <a:pt x="1094" y="2211"/>
                      </a:lnTo>
                      <a:lnTo>
                        <a:pt x="1089" y="2211"/>
                      </a:lnTo>
                      <a:lnTo>
                        <a:pt x="1084" y="2211"/>
                      </a:lnTo>
                      <a:lnTo>
                        <a:pt x="1080" y="2210"/>
                      </a:lnTo>
                      <a:lnTo>
                        <a:pt x="1075" y="2210"/>
                      </a:lnTo>
                      <a:lnTo>
                        <a:pt x="1070" y="2210"/>
                      </a:lnTo>
                      <a:lnTo>
                        <a:pt x="1066" y="2209"/>
                      </a:lnTo>
                      <a:lnTo>
                        <a:pt x="1061" y="2209"/>
                      </a:lnTo>
                      <a:lnTo>
                        <a:pt x="1056" y="2209"/>
                      </a:lnTo>
                      <a:lnTo>
                        <a:pt x="1052" y="2208"/>
                      </a:lnTo>
                      <a:lnTo>
                        <a:pt x="1048" y="2208"/>
                      </a:lnTo>
                      <a:lnTo>
                        <a:pt x="1043" y="2207"/>
                      </a:lnTo>
                      <a:lnTo>
                        <a:pt x="1039" y="2207"/>
                      </a:lnTo>
                      <a:lnTo>
                        <a:pt x="1035" y="2207"/>
                      </a:lnTo>
                      <a:lnTo>
                        <a:pt x="1030" y="2207"/>
                      </a:lnTo>
                      <a:lnTo>
                        <a:pt x="1026" y="2206"/>
                      </a:lnTo>
                      <a:lnTo>
                        <a:pt x="1022" y="2206"/>
                      </a:lnTo>
                      <a:lnTo>
                        <a:pt x="1017" y="2205"/>
                      </a:lnTo>
                      <a:lnTo>
                        <a:pt x="1013" y="2205"/>
                      </a:lnTo>
                      <a:lnTo>
                        <a:pt x="1009" y="2205"/>
                      </a:lnTo>
                      <a:lnTo>
                        <a:pt x="1005" y="2205"/>
                      </a:lnTo>
                      <a:lnTo>
                        <a:pt x="1001" y="2204"/>
                      </a:lnTo>
                      <a:lnTo>
                        <a:pt x="997" y="2204"/>
                      </a:lnTo>
                      <a:lnTo>
                        <a:pt x="993" y="2204"/>
                      </a:lnTo>
                      <a:lnTo>
                        <a:pt x="989" y="2203"/>
                      </a:lnTo>
                      <a:lnTo>
                        <a:pt x="985" y="2203"/>
                      </a:lnTo>
                      <a:lnTo>
                        <a:pt x="981" y="2203"/>
                      </a:lnTo>
                      <a:lnTo>
                        <a:pt x="977" y="2202"/>
                      </a:lnTo>
                      <a:lnTo>
                        <a:pt x="973" y="2202"/>
                      </a:lnTo>
                      <a:lnTo>
                        <a:pt x="969" y="2202"/>
                      </a:lnTo>
                      <a:lnTo>
                        <a:pt x="966" y="2201"/>
                      </a:lnTo>
                      <a:lnTo>
                        <a:pt x="962" y="2201"/>
                      </a:lnTo>
                      <a:lnTo>
                        <a:pt x="958" y="2200"/>
                      </a:lnTo>
                      <a:lnTo>
                        <a:pt x="955" y="2200"/>
                      </a:lnTo>
                      <a:lnTo>
                        <a:pt x="951" y="2200"/>
                      </a:lnTo>
                      <a:lnTo>
                        <a:pt x="947" y="2200"/>
                      </a:lnTo>
                      <a:lnTo>
                        <a:pt x="944" y="2199"/>
                      </a:lnTo>
                      <a:lnTo>
                        <a:pt x="940" y="2199"/>
                      </a:lnTo>
                      <a:lnTo>
                        <a:pt x="936" y="2199"/>
                      </a:lnTo>
                      <a:lnTo>
                        <a:pt x="933" y="2198"/>
                      </a:lnTo>
                      <a:lnTo>
                        <a:pt x="929" y="2198"/>
                      </a:lnTo>
                      <a:lnTo>
                        <a:pt x="926" y="2198"/>
                      </a:lnTo>
                      <a:lnTo>
                        <a:pt x="923" y="2197"/>
                      </a:lnTo>
                      <a:lnTo>
                        <a:pt x="919" y="2197"/>
                      </a:lnTo>
                      <a:lnTo>
                        <a:pt x="916" y="2197"/>
                      </a:lnTo>
                      <a:lnTo>
                        <a:pt x="913" y="2196"/>
                      </a:lnTo>
                      <a:lnTo>
                        <a:pt x="909" y="2196"/>
                      </a:lnTo>
                      <a:lnTo>
                        <a:pt x="906" y="2196"/>
                      </a:lnTo>
                      <a:lnTo>
                        <a:pt x="903" y="2195"/>
                      </a:lnTo>
                      <a:lnTo>
                        <a:pt x="899" y="2195"/>
                      </a:lnTo>
                      <a:lnTo>
                        <a:pt x="896" y="2195"/>
                      </a:lnTo>
                      <a:lnTo>
                        <a:pt x="893" y="2194"/>
                      </a:lnTo>
                      <a:lnTo>
                        <a:pt x="890" y="2194"/>
                      </a:lnTo>
                      <a:lnTo>
                        <a:pt x="887" y="2193"/>
                      </a:lnTo>
                      <a:lnTo>
                        <a:pt x="884" y="2193"/>
                      </a:lnTo>
                      <a:lnTo>
                        <a:pt x="880" y="2193"/>
                      </a:lnTo>
                      <a:lnTo>
                        <a:pt x="878" y="2193"/>
                      </a:lnTo>
                      <a:lnTo>
                        <a:pt x="876" y="2193"/>
                      </a:lnTo>
                      <a:lnTo>
                        <a:pt x="874" y="2192"/>
                      </a:lnTo>
                      <a:lnTo>
                        <a:pt x="871" y="2192"/>
                      </a:lnTo>
                      <a:lnTo>
                        <a:pt x="868" y="2192"/>
                      </a:lnTo>
                      <a:lnTo>
                        <a:pt x="866" y="2191"/>
                      </a:lnTo>
                      <a:lnTo>
                        <a:pt x="862" y="2191"/>
                      </a:lnTo>
                      <a:lnTo>
                        <a:pt x="859" y="2191"/>
                      </a:lnTo>
                      <a:lnTo>
                        <a:pt x="856" y="2190"/>
                      </a:lnTo>
                      <a:lnTo>
                        <a:pt x="854" y="2190"/>
                      </a:lnTo>
                      <a:lnTo>
                        <a:pt x="851" y="2190"/>
                      </a:lnTo>
                      <a:lnTo>
                        <a:pt x="848" y="2189"/>
                      </a:lnTo>
                      <a:lnTo>
                        <a:pt x="845" y="2189"/>
                      </a:lnTo>
                      <a:lnTo>
                        <a:pt x="842" y="2189"/>
                      </a:lnTo>
                      <a:lnTo>
                        <a:pt x="839" y="2188"/>
                      </a:lnTo>
                      <a:lnTo>
                        <a:pt x="837" y="2188"/>
                      </a:lnTo>
                      <a:lnTo>
                        <a:pt x="834" y="2188"/>
                      </a:lnTo>
                      <a:lnTo>
                        <a:pt x="831" y="2187"/>
                      </a:lnTo>
                      <a:lnTo>
                        <a:pt x="828" y="2187"/>
                      </a:lnTo>
                      <a:lnTo>
                        <a:pt x="826" y="2186"/>
                      </a:lnTo>
                      <a:lnTo>
                        <a:pt x="823" y="2186"/>
                      </a:lnTo>
                      <a:lnTo>
                        <a:pt x="820" y="2186"/>
                      </a:lnTo>
                      <a:lnTo>
                        <a:pt x="817" y="2186"/>
                      </a:lnTo>
                      <a:lnTo>
                        <a:pt x="815" y="2185"/>
                      </a:lnTo>
                      <a:lnTo>
                        <a:pt x="812" y="2185"/>
                      </a:lnTo>
                      <a:lnTo>
                        <a:pt x="810" y="2185"/>
                      </a:lnTo>
                      <a:lnTo>
                        <a:pt x="807" y="2184"/>
                      </a:lnTo>
                      <a:lnTo>
                        <a:pt x="805" y="2184"/>
                      </a:lnTo>
                      <a:lnTo>
                        <a:pt x="802" y="2184"/>
                      </a:lnTo>
                      <a:lnTo>
                        <a:pt x="799" y="2183"/>
                      </a:lnTo>
                      <a:lnTo>
                        <a:pt x="797" y="2183"/>
                      </a:lnTo>
                      <a:lnTo>
                        <a:pt x="794" y="2183"/>
                      </a:lnTo>
                      <a:lnTo>
                        <a:pt x="792" y="2182"/>
                      </a:lnTo>
                      <a:lnTo>
                        <a:pt x="789" y="2182"/>
                      </a:lnTo>
                      <a:lnTo>
                        <a:pt x="787" y="2182"/>
                      </a:lnTo>
                      <a:lnTo>
                        <a:pt x="784" y="2182"/>
                      </a:lnTo>
                      <a:lnTo>
                        <a:pt x="782" y="2181"/>
                      </a:lnTo>
                      <a:lnTo>
                        <a:pt x="780" y="2181"/>
                      </a:lnTo>
                      <a:lnTo>
                        <a:pt x="777" y="2180"/>
                      </a:lnTo>
                      <a:lnTo>
                        <a:pt x="775" y="2180"/>
                      </a:lnTo>
                      <a:lnTo>
                        <a:pt x="772" y="2179"/>
                      </a:lnTo>
                      <a:lnTo>
                        <a:pt x="770" y="2179"/>
                      </a:lnTo>
                      <a:lnTo>
                        <a:pt x="768" y="2179"/>
                      </a:lnTo>
                      <a:lnTo>
                        <a:pt x="765" y="2179"/>
                      </a:lnTo>
                      <a:lnTo>
                        <a:pt x="763" y="2178"/>
                      </a:lnTo>
                      <a:lnTo>
                        <a:pt x="761" y="2178"/>
                      </a:lnTo>
                      <a:lnTo>
                        <a:pt x="758" y="2178"/>
                      </a:lnTo>
                      <a:lnTo>
                        <a:pt x="756" y="2177"/>
                      </a:lnTo>
                      <a:lnTo>
                        <a:pt x="754" y="2177"/>
                      </a:lnTo>
                      <a:lnTo>
                        <a:pt x="752" y="2177"/>
                      </a:lnTo>
                      <a:lnTo>
                        <a:pt x="750" y="2176"/>
                      </a:lnTo>
                      <a:lnTo>
                        <a:pt x="747" y="2176"/>
                      </a:lnTo>
                      <a:lnTo>
                        <a:pt x="745" y="2176"/>
                      </a:lnTo>
                      <a:lnTo>
                        <a:pt x="743" y="2175"/>
                      </a:lnTo>
                      <a:lnTo>
                        <a:pt x="741" y="2175"/>
                      </a:lnTo>
                      <a:lnTo>
                        <a:pt x="739" y="2175"/>
                      </a:lnTo>
                      <a:lnTo>
                        <a:pt x="737" y="2175"/>
                      </a:lnTo>
                      <a:lnTo>
                        <a:pt x="735" y="2174"/>
                      </a:lnTo>
                      <a:lnTo>
                        <a:pt x="732" y="2174"/>
                      </a:lnTo>
                      <a:lnTo>
                        <a:pt x="730" y="2173"/>
                      </a:lnTo>
                      <a:lnTo>
                        <a:pt x="728" y="2173"/>
                      </a:lnTo>
                      <a:lnTo>
                        <a:pt x="726" y="2173"/>
                      </a:lnTo>
                      <a:lnTo>
                        <a:pt x="724" y="2172"/>
                      </a:lnTo>
                      <a:lnTo>
                        <a:pt x="722" y="2172"/>
                      </a:lnTo>
                      <a:lnTo>
                        <a:pt x="720" y="2172"/>
                      </a:lnTo>
                      <a:lnTo>
                        <a:pt x="718" y="2171"/>
                      </a:lnTo>
                      <a:lnTo>
                        <a:pt x="716" y="2171"/>
                      </a:lnTo>
                      <a:lnTo>
                        <a:pt x="714" y="2171"/>
                      </a:lnTo>
                      <a:lnTo>
                        <a:pt x="712" y="2170"/>
                      </a:lnTo>
                      <a:lnTo>
                        <a:pt x="710" y="2170"/>
                      </a:lnTo>
                      <a:lnTo>
                        <a:pt x="708" y="2170"/>
                      </a:lnTo>
                      <a:lnTo>
                        <a:pt x="706" y="2169"/>
                      </a:lnTo>
                      <a:lnTo>
                        <a:pt x="704" y="2169"/>
                      </a:lnTo>
                      <a:lnTo>
                        <a:pt x="702" y="2169"/>
                      </a:lnTo>
                      <a:lnTo>
                        <a:pt x="700" y="2168"/>
                      </a:lnTo>
                      <a:lnTo>
                        <a:pt x="698" y="2168"/>
                      </a:lnTo>
                      <a:lnTo>
                        <a:pt x="696" y="2168"/>
                      </a:lnTo>
                      <a:lnTo>
                        <a:pt x="694" y="2168"/>
                      </a:lnTo>
                      <a:lnTo>
                        <a:pt x="692" y="2167"/>
                      </a:lnTo>
                      <a:lnTo>
                        <a:pt x="690" y="2167"/>
                      </a:lnTo>
                      <a:lnTo>
                        <a:pt x="689" y="2166"/>
                      </a:lnTo>
                      <a:lnTo>
                        <a:pt x="687" y="2166"/>
                      </a:lnTo>
                      <a:lnTo>
                        <a:pt x="685" y="2166"/>
                      </a:lnTo>
                      <a:lnTo>
                        <a:pt x="683" y="2165"/>
                      </a:lnTo>
                      <a:lnTo>
                        <a:pt x="681" y="2165"/>
                      </a:lnTo>
                      <a:lnTo>
                        <a:pt x="679" y="2165"/>
                      </a:lnTo>
                      <a:lnTo>
                        <a:pt x="678" y="2164"/>
                      </a:lnTo>
                      <a:lnTo>
                        <a:pt x="676" y="2164"/>
                      </a:lnTo>
                      <a:lnTo>
                        <a:pt x="674" y="2164"/>
                      </a:lnTo>
                      <a:lnTo>
                        <a:pt x="672" y="2163"/>
                      </a:lnTo>
                      <a:lnTo>
                        <a:pt x="671" y="2163"/>
                      </a:lnTo>
                      <a:lnTo>
                        <a:pt x="669" y="2163"/>
                      </a:lnTo>
                      <a:lnTo>
                        <a:pt x="667" y="2163"/>
                      </a:lnTo>
                      <a:lnTo>
                        <a:pt x="665" y="2162"/>
                      </a:lnTo>
                      <a:lnTo>
                        <a:pt x="664" y="2162"/>
                      </a:lnTo>
                      <a:lnTo>
                        <a:pt x="662" y="2161"/>
                      </a:lnTo>
                      <a:lnTo>
                        <a:pt x="660" y="2161"/>
                      </a:lnTo>
                      <a:lnTo>
                        <a:pt x="658" y="2160"/>
                      </a:lnTo>
                      <a:lnTo>
                        <a:pt x="657" y="2160"/>
                      </a:lnTo>
                      <a:lnTo>
                        <a:pt x="655" y="2160"/>
                      </a:lnTo>
                      <a:lnTo>
                        <a:pt x="653" y="2160"/>
                      </a:lnTo>
                      <a:lnTo>
                        <a:pt x="652" y="2159"/>
                      </a:lnTo>
                      <a:lnTo>
                        <a:pt x="650" y="2159"/>
                      </a:lnTo>
                      <a:lnTo>
                        <a:pt x="648" y="2159"/>
                      </a:lnTo>
                      <a:lnTo>
                        <a:pt x="647" y="2158"/>
                      </a:lnTo>
                      <a:lnTo>
                        <a:pt x="645" y="2158"/>
                      </a:lnTo>
                      <a:lnTo>
                        <a:pt x="643" y="2158"/>
                      </a:lnTo>
                      <a:lnTo>
                        <a:pt x="642" y="2157"/>
                      </a:lnTo>
                      <a:lnTo>
                        <a:pt x="640" y="2157"/>
                      </a:lnTo>
                      <a:lnTo>
                        <a:pt x="638" y="2157"/>
                      </a:lnTo>
                      <a:lnTo>
                        <a:pt x="637" y="2156"/>
                      </a:lnTo>
                      <a:lnTo>
                        <a:pt x="635" y="2156"/>
                      </a:lnTo>
                      <a:lnTo>
                        <a:pt x="634" y="2156"/>
                      </a:lnTo>
                      <a:lnTo>
                        <a:pt x="632" y="2156"/>
                      </a:lnTo>
                      <a:lnTo>
                        <a:pt x="631" y="2155"/>
                      </a:lnTo>
                      <a:lnTo>
                        <a:pt x="629" y="2155"/>
                      </a:lnTo>
                      <a:lnTo>
                        <a:pt x="627" y="2154"/>
                      </a:lnTo>
                      <a:lnTo>
                        <a:pt x="626" y="2154"/>
                      </a:lnTo>
                      <a:lnTo>
                        <a:pt x="625" y="2154"/>
                      </a:lnTo>
                      <a:lnTo>
                        <a:pt x="624" y="2154"/>
                      </a:lnTo>
                      <a:lnTo>
                        <a:pt x="623" y="2153"/>
                      </a:lnTo>
                      <a:lnTo>
                        <a:pt x="622" y="2153"/>
                      </a:lnTo>
                      <a:lnTo>
                        <a:pt x="620" y="2153"/>
                      </a:lnTo>
                      <a:lnTo>
                        <a:pt x="618" y="2152"/>
                      </a:lnTo>
                      <a:lnTo>
                        <a:pt x="617" y="2152"/>
                      </a:lnTo>
                      <a:lnTo>
                        <a:pt x="615" y="2152"/>
                      </a:lnTo>
                      <a:lnTo>
                        <a:pt x="614" y="2151"/>
                      </a:lnTo>
                      <a:lnTo>
                        <a:pt x="613" y="2151"/>
                      </a:lnTo>
                      <a:lnTo>
                        <a:pt x="611" y="2151"/>
                      </a:lnTo>
                      <a:lnTo>
                        <a:pt x="610" y="2150"/>
                      </a:lnTo>
                      <a:lnTo>
                        <a:pt x="608" y="2150"/>
                      </a:lnTo>
                      <a:lnTo>
                        <a:pt x="607" y="2150"/>
                      </a:lnTo>
                      <a:lnTo>
                        <a:pt x="605" y="2149"/>
                      </a:lnTo>
                      <a:lnTo>
                        <a:pt x="604" y="2149"/>
                      </a:lnTo>
                      <a:lnTo>
                        <a:pt x="602" y="2149"/>
                      </a:lnTo>
                      <a:lnTo>
                        <a:pt x="601" y="2149"/>
                      </a:lnTo>
                      <a:lnTo>
                        <a:pt x="599" y="2148"/>
                      </a:lnTo>
                      <a:lnTo>
                        <a:pt x="598" y="2148"/>
                      </a:lnTo>
                      <a:lnTo>
                        <a:pt x="597" y="2147"/>
                      </a:lnTo>
                      <a:lnTo>
                        <a:pt x="595" y="2147"/>
                      </a:lnTo>
                      <a:lnTo>
                        <a:pt x="594" y="2147"/>
                      </a:lnTo>
                      <a:lnTo>
                        <a:pt x="592" y="2146"/>
                      </a:lnTo>
                      <a:lnTo>
                        <a:pt x="591" y="2146"/>
                      </a:lnTo>
                      <a:lnTo>
                        <a:pt x="590" y="2146"/>
                      </a:lnTo>
                      <a:lnTo>
                        <a:pt x="589" y="2145"/>
                      </a:lnTo>
                      <a:lnTo>
                        <a:pt x="587" y="2145"/>
                      </a:lnTo>
                      <a:lnTo>
                        <a:pt x="586" y="2145"/>
                      </a:lnTo>
                      <a:lnTo>
                        <a:pt x="585" y="2144"/>
                      </a:lnTo>
                      <a:lnTo>
                        <a:pt x="583" y="2144"/>
                      </a:lnTo>
                      <a:lnTo>
                        <a:pt x="582" y="2144"/>
                      </a:lnTo>
                      <a:lnTo>
                        <a:pt x="580" y="2143"/>
                      </a:lnTo>
                      <a:lnTo>
                        <a:pt x="579" y="2143"/>
                      </a:lnTo>
                      <a:lnTo>
                        <a:pt x="578" y="2143"/>
                      </a:lnTo>
                      <a:lnTo>
                        <a:pt x="576" y="2142"/>
                      </a:lnTo>
                      <a:lnTo>
                        <a:pt x="575" y="2142"/>
                      </a:lnTo>
                      <a:lnTo>
                        <a:pt x="574" y="2142"/>
                      </a:lnTo>
                      <a:lnTo>
                        <a:pt x="573" y="2142"/>
                      </a:lnTo>
                      <a:lnTo>
                        <a:pt x="571" y="2141"/>
                      </a:lnTo>
                      <a:lnTo>
                        <a:pt x="570" y="2141"/>
                      </a:lnTo>
                      <a:lnTo>
                        <a:pt x="569" y="2140"/>
                      </a:lnTo>
                      <a:lnTo>
                        <a:pt x="568" y="2140"/>
                      </a:lnTo>
                      <a:lnTo>
                        <a:pt x="566" y="2140"/>
                      </a:lnTo>
                      <a:lnTo>
                        <a:pt x="565" y="2139"/>
                      </a:lnTo>
                      <a:lnTo>
                        <a:pt x="564" y="2139"/>
                      </a:lnTo>
                      <a:lnTo>
                        <a:pt x="563" y="2139"/>
                      </a:lnTo>
                      <a:lnTo>
                        <a:pt x="561" y="2138"/>
                      </a:lnTo>
                      <a:lnTo>
                        <a:pt x="560" y="2138"/>
                      </a:lnTo>
                      <a:lnTo>
                        <a:pt x="559" y="2138"/>
                      </a:lnTo>
                      <a:lnTo>
                        <a:pt x="558" y="2137"/>
                      </a:lnTo>
                      <a:lnTo>
                        <a:pt x="556" y="2137"/>
                      </a:lnTo>
                      <a:lnTo>
                        <a:pt x="555" y="2137"/>
                      </a:lnTo>
                      <a:lnTo>
                        <a:pt x="554" y="2137"/>
                      </a:lnTo>
                      <a:lnTo>
                        <a:pt x="553" y="2136"/>
                      </a:lnTo>
                      <a:lnTo>
                        <a:pt x="552" y="2136"/>
                      </a:lnTo>
                      <a:lnTo>
                        <a:pt x="550" y="2135"/>
                      </a:lnTo>
                      <a:lnTo>
                        <a:pt x="549" y="2135"/>
                      </a:lnTo>
                      <a:lnTo>
                        <a:pt x="548" y="2135"/>
                      </a:lnTo>
                      <a:lnTo>
                        <a:pt x="547" y="2135"/>
                      </a:lnTo>
                      <a:lnTo>
                        <a:pt x="546" y="2134"/>
                      </a:lnTo>
                      <a:lnTo>
                        <a:pt x="545" y="2134"/>
                      </a:lnTo>
                      <a:lnTo>
                        <a:pt x="543" y="2133"/>
                      </a:lnTo>
                      <a:lnTo>
                        <a:pt x="542" y="2133"/>
                      </a:lnTo>
                      <a:lnTo>
                        <a:pt x="541" y="2133"/>
                      </a:lnTo>
                      <a:lnTo>
                        <a:pt x="540" y="2132"/>
                      </a:lnTo>
                      <a:lnTo>
                        <a:pt x="539" y="2132"/>
                      </a:lnTo>
                      <a:lnTo>
                        <a:pt x="538" y="2132"/>
                      </a:lnTo>
                      <a:lnTo>
                        <a:pt x="536" y="2131"/>
                      </a:lnTo>
                      <a:lnTo>
                        <a:pt x="535" y="2131"/>
                      </a:lnTo>
                      <a:lnTo>
                        <a:pt x="534" y="2131"/>
                      </a:lnTo>
                      <a:lnTo>
                        <a:pt x="533" y="2130"/>
                      </a:lnTo>
                      <a:lnTo>
                        <a:pt x="532" y="2130"/>
                      </a:lnTo>
                      <a:lnTo>
                        <a:pt x="531" y="2130"/>
                      </a:lnTo>
                      <a:lnTo>
                        <a:pt x="530" y="2130"/>
                      </a:lnTo>
                      <a:lnTo>
                        <a:pt x="529" y="2129"/>
                      </a:lnTo>
                      <a:lnTo>
                        <a:pt x="528" y="2129"/>
                      </a:lnTo>
                      <a:lnTo>
                        <a:pt x="526" y="2128"/>
                      </a:lnTo>
                      <a:lnTo>
                        <a:pt x="526" y="2128"/>
                      </a:lnTo>
                      <a:lnTo>
                        <a:pt x="524" y="2128"/>
                      </a:lnTo>
                      <a:lnTo>
                        <a:pt x="523" y="2128"/>
                      </a:lnTo>
                      <a:lnTo>
                        <a:pt x="522" y="2127"/>
                      </a:lnTo>
                      <a:lnTo>
                        <a:pt x="521" y="2127"/>
                      </a:lnTo>
                      <a:lnTo>
                        <a:pt x="520" y="2126"/>
                      </a:lnTo>
                      <a:lnTo>
                        <a:pt x="519" y="2126"/>
                      </a:lnTo>
                      <a:lnTo>
                        <a:pt x="518" y="2126"/>
                      </a:lnTo>
                      <a:lnTo>
                        <a:pt x="517" y="2125"/>
                      </a:lnTo>
                      <a:lnTo>
                        <a:pt x="516" y="2125"/>
                      </a:lnTo>
                      <a:lnTo>
                        <a:pt x="515" y="2125"/>
                      </a:lnTo>
                      <a:lnTo>
                        <a:pt x="514" y="2124"/>
                      </a:lnTo>
                      <a:lnTo>
                        <a:pt x="513" y="2124"/>
                      </a:lnTo>
                      <a:lnTo>
                        <a:pt x="512" y="2124"/>
                      </a:lnTo>
                      <a:lnTo>
                        <a:pt x="511" y="2123"/>
                      </a:lnTo>
                      <a:lnTo>
                        <a:pt x="510" y="2123"/>
                      </a:lnTo>
                      <a:lnTo>
                        <a:pt x="509" y="2123"/>
                      </a:lnTo>
                      <a:lnTo>
                        <a:pt x="507" y="2123"/>
                      </a:lnTo>
                      <a:lnTo>
                        <a:pt x="507" y="2122"/>
                      </a:lnTo>
                      <a:lnTo>
                        <a:pt x="506" y="2122"/>
                      </a:lnTo>
                      <a:lnTo>
                        <a:pt x="505" y="2121"/>
                      </a:lnTo>
                      <a:lnTo>
                        <a:pt x="504" y="2121"/>
                      </a:lnTo>
                      <a:lnTo>
                        <a:pt x="502" y="2121"/>
                      </a:lnTo>
                      <a:lnTo>
                        <a:pt x="502" y="2121"/>
                      </a:lnTo>
                      <a:lnTo>
                        <a:pt x="501" y="2120"/>
                      </a:lnTo>
                      <a:lnTo>
                        <a:pt x="500" y="2120"/>
                      </a:lnTo>
                      <a:lnTo>
                        <a:pt x="499" y="2119"/>
                      </a:lnTo>
                      <a:lnTo>
                        <a:pt x="498" y="2119"/>
                      </a:lnTo>
                      <a:lnTo>
                        <a:pt x="497" y="2119"/>
                      </a:lnTo>
                      <a:lnTo>
                        <a:pt x="496" y="2118"/>
                      </a:lnTo>
                      <a:lnTo>
                        <a:pt x="495" y="2118"/>
                      </a:lnTo>
                      <a:lnTo>
                        <a:pt x="494" y="2118"/>
                      </a:lnTo>
                      <a:lnTo>
                        <a:pt x="493" y="2118"/>
                      </a:lnTo>
                      <a:lnTo>
                        <a:pt x="492" y="2117"/>
                      </a:lnTo>
                      <a:lnTo>
                        <a:pt x="491" y="2117"/>
                      </a:lnTo>
                      <a:lnTo>
                        <a:pt x="490" y="2116"/>
                      </a:lnTo>
                      <a:lnTo>
                        <a:pt x="489" y="2116"/>
                      </a:lnTo>
                      <a:lnTo>
                        <a:pt x="488" y="2116"/>
                      </a:lnTo>
                      <a:lnTo>
                        <a:pt x="487" y="2116"/>
                      </a:lnTo>
                      <a:lnTo>
                        <a:pt x="486" y="2115"/>
                      </a:lnTo>
                      <a:lnTo>
                        <a:pt x="486" y="2115"/>
                      </a:lnTo>
                      <a:lnTo>
                        <a:pt x="484" y="2114"/>
                      </a:lnTo>
                      <a:lnTo>
                        <a:pt x="484" y="2114"/>
                      </a:lnTo>
                      <a:lnTo>
                        <a:pt x="483" y="2114"/>
                      </a:lnTo>
                      <a:lnTo>
                        <a:pt x="482" y="2113"/>
                      </a:lnTo>
                      <a:lnTo>
                        <a:pt x="481" y="2113"/>
                      </a:lnTo>
                      <a:lnTo>
                        <a:pt x="480" y="2113"/>
                      </a:lnTo>
                      <a:lnTo>
                        <a:pt x="479" y="2112"/>
                      </a:lnTo>
                      <a:lnTo>
                        <a:pt x="478" y="2112"/>
                      </a:lnTo>
                      <a:lnTo>
                        <a:pt x="477" y="2112"/>
                      </a:lnTo>
                      <a:lnTo>
                        <a:pt x="477" y="2111"/>
                      </a:lnTo>
                      <a:lnTo>
                        <a:pt x="475" y="2111"/>
                      </a:lnTo>
                      <a:lnTo>
                        <a:pt x="474" y="2111"/>
                      </a:lnTo>
                      <a:lnTo>
                        <a:pt x="474" y="2111"/>
                      </a:lnTo>
                      <a:lnTo>
                        <a:pt x="473" y="2110"/>
                      </a:lnTo>
                      <a:lnTo>
                        <a:pt x="472" y="2110"/>
                      </a:lnTo>
                      <a:lnTo>
                        <a:pt x="471" y="2109"/>
                      </a:lnTo>
                      <a:lnTo>
                        <a:pt x="470" y="2109"/>
                      </a:lnTo>
                      <a:lnTo>
                        <a:pt x="469" y="2109"/>
                      </a:lnTo>
                      <a:lnTo>
                        <a:pt x="468" y="2109"/>
                      </a:lnTo>
                      <a:lnTo>
                        <a:pt x="467" y="2108"/>
                      </a:lnTo>
                      <a:lnTo>
                        <a:pt x="467" y="2108"/>
                      </a:lnTo>
                      <a:lnTo>
                        <a:pt x="466" y="2107"/>
                      </a:lnTo>
                      <a:lnTo>
                        <a:pt x="465" y="2107"/>
                      </a:lnTo>
                      <a:lnTo>
                        <a:pt x="464" y="2107"/>
                      </a:lnTo>
                      <a:lnTo>
                        <a:pt x="463" y="2106"/>
                      </a:lnTo>
                      <a:lnTo>
                        <a:pt x="463" y="2106"/>
                      </a:lnTo>
                      <a:lnTo>
                        <a:pt x="462" y="2106"/>
                      </a:lnTo>
                      <a:lnTo>
                        <a:pt x="461" y="2105"/>
                      </a:lnTo>
                      <a:lnTo>
                        <a:pt x="460" y="2105"/>
                      </a:lnTo>
                      <a:lnTo>
                        <a:pt x="459" y="2105"/>
                      </a:lnTo>
                      <a:lnTo>
                        <a:pt x="458" y="2104"/>
                      </a:lnTo>
                      <a:lnTo>
                        <a:pt x="458" y="2104"/>
                      </a:lnTo>
                      <a:lnTo>
                        <a:pt x="457" y="2104"/>
                      </a:lnTo>
                      <a:lnTo>
                        <a:pt x="456" y="2104"/>
                      </a:lnTo>
                      <a:lnTo>
                        <a:pt x="455" y="2103"/>
                      </a:lnTo>
                      <a:lnTo>
                        <a:pt x="454" y="2103"/>
                      </a:lnTo>
                      <a:lnTo>
                        <a:pt x="453" y="2102"/>
                      </a:lnTo>
                      <a:lnTo>
                        <a:pt x="453" y="2102"/>
                      </a:lnTo>
                      <a:lnTo>
                        <a:pt x="452" y="2102"/>
                      </a:lnTo>
                      <a:lnTo>
                        <a:pt x="451" y="2102"/>
                      </a:lnTo>
                      <a:lnTo>
                        <a:pt x="450" y="2101"/>
                      </a:lnTo>
                      <a:lnTo>
                        <a:pt x="449" y="2101"/>
                      </a:lnTo>
                      <a:lnTo>
                        <a:pt x="449" y="2100"/>
                      </a:lnTo>
                      <a:lnTo>
                        <a:pt x="448" y="2100"/>
                      </a:lnTo>
                      <a:lnTo>
                        <a:pt x="447" y="2100"/>
                      </a:lnTo>
                      <a:lnTo>
                        <a:pt x="446" y="2099"/>
                      </a:lnTo>
                      <a:lnTo>
                        <a:pt x="446" y="2099"/>
                      </a:lnTo>
                      <a:lnTo>
                        <a:pt x="445" y="2099"/>
                      </a:lnTo>
                      <a:lnTo>
                        <a:pt x="444" y="2098"/>
                      </a:lnTo>
                      <a:lnTo>
                        <a:pt x="443" y="2098"/>
                      </a:lnTo>
                      <a:lnTo>
                        <a:pt x="442" y="2098"/>
                      </a:lnTo>
                      <a:lnTo>
                        <a:pt x="442" y="2097"/>
                      </a:lnTo>
                      <a:lnTo>
                        <a:pt x="441" y="2097"/>
                      </a:lnTo>
                      <a:lnTo>
                        <a:pt x="440" y="2097"/>
                      </a:lnTo>
                      <a:lnTo>
                        <a:pt x="439" y="2097"/>
                      </a:lnTo>
                      <a:lnTo>
                        <a:pt x="439" y="2096"/>
                      </a:lnTo>
                      <a:lnTo>
                        <a:pt x="438" y="2096"/>
                      </a:lnTo>
                      <a:lnTo>
                        <a:pt x="437" y="2095"/>
                      </a:lnTo>
                      <a:lnTo>
                        <a:pt x="436" y="2095"/>
                      </a:lnTo>
                      <a:lnTo>
                        <a:pt x="436" y="2095"/>
                      </a:lnTo>
                      <a:lnTo>
                        <a:pt x="435" y="2095"/>
                      </a:lnTo>
                      <a:lnTo>
                        <a:pt x="434" y="2094"/>
                      </a:lnTo>
                      <a:lnTo>
                        <a:pt x="433" y="2094"/>
                      </a:lnTo>
                      <a:lnTo>
                        <a:pt x="432" y="2093"/>
                      </a:lnTo>
                      <a:lnTo>
                        <a:pt x="432" y="2093"/>
                      </a:lnTo>
                      <a:lnTo>
                        <a:pt x="431" y="2093"/>
                      </a:lnTo>
                      <a:lnTo>
                        <a:pt x="430" y="2092"/>
                      </a:lnTo>
                      <a:lnTo>
                        <a:pt x="430" y="2092"/>
                      </a:lnTo>
                      <a:lnTo>
                        <a:pt x="429" y="2092"/>
                      </a:lnTo>
                      <a:lnTo>
                        <a:pt x="428" y="2092"/>
                      </a:lnTo>
                      <a:lnTo>
                        <a:pt x="427" y="2091"/>
                      </a:lnTo>
                      <a:lnTo>
                        <a:pt x="427" y="2091"/>
                      </a:lnTo>
                      <a:lnTo>
                        <a:pt x="426" y="2090"/>
                      </a:lnTo>
                      <a:lnTo>
                        <a:pt x="425" y="2090"/>
                      </a:lnTo>
                      <a:lnTo>
                        <a:pt x="425" y="2090"/>
                      </a:lnTo>
                      <a:lnTo>
                        <a:pt x="424" y="2090"/>
                      </a:lnTo>
                      <a:lnTo>
                        <a:pt x="423" y="2089"/>
                      </a:lnTo>
                      <a:lnTo>
                        <a:pt x="423" y="2089"/>
                      </a:lnTo>
                      <a:lnTo>
                        <a:pt x="422" y="2088"/>
                      </a:lnTo>
                      <a:lnTo>
                        <a:pt x="421" y="2088"/>
                      </a:lnTo>
                      <a:lnTo>
                        <a:pt x="420" y="2088"/>
                      </a:lnTo>
                      <a:lnTo>
                        <a:pt x="420" y="2088"/>
                      </a:lnTo>
                      <a:lnTo>
                        <a:pt x="419" y="2087"/>
                      </a:lnTo>
                      <a:lnTo>
                        <a:pt x="418" y="2087"/>
                      </a:lnTo>
                      <a:lnTo>
                        <a:pt x="418" y="2086"/>
                      </a:lnTo>
                      <a:lnTo>
                        <a:pt x="417" y="2086"/>
                      </a:lnTo>
                      <a:lnTo>
                        <a:pt x="416" y="2086"/>
                      </a:lnTo>
                      <a:lnTo>
                        <a:pt x="416" y="2085"/>
                      </a:lnTo>
                      <a:lnTo>
                        <a:pt x="415" y="2085"/>
                      </a:lnTo>
                      <a:lnTo>
                        <a:pt x="414" y="2085"/>
                      </a:lnTo>
                      <a:lnTo>
                        <a:pt x="413" y="2085"/>
                      </a:lnTo>
                      <a:lnTo>
                        <a:pt x="413" y="2084"/>
                      </a:lnTo>
                      <a:lnTo>
                        <a:pt x="412" y="2084"/>
                      </a:lnTo>
                      <a:lnTo>
                        <a:pt x="411" y="2083"/>
                      </a:lnTo>
                      <a:lnTo>
                        <a:pt x="411" y="2083"/>
                      </a:lnTo>
                      <a:lnTo>
                        <a:pt x="410" y="2083"/>
                      </a:lnTo>
                      <a:lnTo>
                        <a:pt x="409" y="2083"/>
                      </a:lnTo>
                      <a:lnTo>
                        <a:pt x="409" y="2082"/>
                      </a:lnTo>
                      <a:lnTo>
                        <a:pt x="408" y="2082"/>
                      </a:lnTo>
                      <a:lnTo>
                        <a:pt x="408" y="2081"/>
                      </a:lnTo>
                      <a:lnTo>
                        <a:pt x="407" y="2081"/>
                      </a:lnTo>
                      <a:lnTo>
                        <a:pt x="406" y="2081"/>
                      </a:lnTo>
                      <a:lnTo>
                        <a:pt x="406" y="2081"/>
                      </a:lnTo>
                      <a:lnTo>
                        <a:pt x="405" y="2080"/>
                      </a:lnTo>
                      <a:lnTo>
                        <a:pt x="404" y="2080"/>
                      </a:lnTo>
                      <a:lnTo>
                        <a:pt x="404" y="2079"/>
                      </a:lnTo>
                      <a:lnTo>
                        <a:pt x="403" y="2079"/>
                      </a:lnTo>
                      <a:lnTo>
                        <a:pt x="402" y="2079"/>
                      </a:lnTo>
                      <a:lnTo>
                        <a:pt x="402" y="2078"/>
                      </a:lnTo>
                      <a:lnTo>
                        <a:pt x="401" y="2078"/>
                      </a:lnTo>
                      <a:lnTo>
                        <a:pt x="400" y="2078"/>
                      </a:lnTo>
                      <a:lnTo>
                        <a:pt x="400" y="2078"/>
                      </a:lnTo>
                      <a:lnTo>
                        <a:pt x="399" y="2077"/>
                      </a:lnTo>
                      <a:lnTo>
                        <a:pt x="399" y="2077"/>
                      </a:lnTo>
                      <a:lnTo>
                        <a:pt x="398" y="2076"/>
                      </a:lnTo>
                      <a:lnTo>
                        <a:pt x="397" y="2076"/>
                      </a:lnTo>
                      <a:lnTo>
                        <a:pt x="397" y="2076"/>
                      </a:lnTo>
                      <a:lnTo>
                        <a:pt x="396" y="2076"/>
                      </a:lnTo>
                      <a:lnTo>
                        <a:pt x="395" y="2075"/>
                      </a:lnTo>
                      <a:lnTo>
                        <a:pt x="395" y="2075"/>
                      </a:lnTo>
                      <a:lnTo>
                        <a:pt x="394" y="2074"/>
                      </a:lnTo>
                      <a:lnTo>
                        <a:pt x="394" y="2074"/>
                      </a:lnTo>
                      <a:lnTo>
                        <a:pt x="393" y="2074"/>
                      </a:lnTo>
                      <a:lnTo>
                        <a:pt x="392" y="2074"/>
                      </a:lnTo>
                      <a:lnTo>
                        <a:pt x="392" y="2073"/>
                      </a:lnTo>
                      <a:lnTo>
                        <a:pt x="391" y="2073"/>
                      </a:lnTo>
                      <a:lnTo>
                        <a:pt x="390" y="2073"/>
                      </a:lnTo>
                      <a:lnTo>
                        <a:pt x="390" y="2072"/>
                      </a:lnTo>
                      <a:lnTo>
                        <a:pt x="389" y="2072"/>
                      </a:lnTo>
                      <a:lnTo>
                        <a:pt x="389" y="2071"/>
                      </a:lnTo>
                      <a:lnTo>
                        <a:pt x="388" y="2071"/>
                      </a:lnTo>
                      <a:lnTo>
                        <a:pt x="388" y="2071"/>
                      </a:lnTo>
                      <a:lnTo>
                        <a:pt x="387" y="2071"/>
                      </a:lnTo>
                      <a:lnTo>
                        <a:pt x="386" y="2070"/>
                      </a:lnTo>
                      <a:lnTo>
                        <a:pt x="386" y="2070"/>
                      </a:lnTo>
                      <a:lnTo>
                        <a:pt x="385" y="2069"/>
                      </a:lnTo>
                      <a:lnTo>
                        <a:pt x="385" y="2069"/>
                      </a:lnTo>
                      <a:lnTo>
                        <a:pt x="384" y="2069"/>
                      </a:lnTo>
                      <a:lnTo>
                        <a:pt x="383" y="2069"/>
                      </a:lnTo>
                      <a:lnTo>
                        <a:pt x="383" y="2068"/>
                      </a:lnTo>
                      <a:lnTo>
                        <a:pt x="382" y="2068"/>
                      </a:lnTo>
                      <a:lnTo>
                        <a:pt x="382" y="2067"/>
                      </a:lnTo>
                      <a:lnTo>
                        <a:pt x="381" y="2067"/>
                      </a:lnTo>
                      <a:lnTo>
                        <a:pt x="381" y="2067"/>
                      </a:lnTo>
                      <a:lnTo>
                        <a:pt x="380" y="2066"/>
                      </a:lnTo>
                      <a:lnTo>
                        <a:pt x="379" y="2066"/>
                      </a:lnTo>
                      <a:lnTo>
                        <a:pt x="379" y="2066"/>
                      </a:lnTo>
                      <a:lnTo>
                        <a:pt x="378" y="2066"/>
                      </a:lnTo>
                      <a:lnTo>
                        <a:pt x="378" y="2065"/>
                      </a:lnTo>
                      <a:lnTo>
                        <a:pt x="377" y="2065"/>
                      </a:lnTo>
                      <a:lnTo>
                        <a:pt x="376" y="2064"/>
                      </a:lnTo>
                      <a:lnTo>
                        <a:pt x="376" y="2064"/>
                      </a:lnTo>
                      <a:lnTo>
                        <a:pt x="376" y="2064"/>
                      </a:lnTo>
                      <a:lnTo>
                        <a:pt x="375" y="2064"/>
                      </a:lnTo>
                      <a:lnTo>
                        <a:pt x="374" y="2063"/>
                      </a:lnTo>
                      <a:lnTo>
                        <a:pt x="374" y="2063"/>
                      </a:lnTo>
                      <a:lnTo>
                        <a:pt x="374" y="2063"/>
                      </a:lnTo>
                      <a:lnTo>
                        <a:pt x="373" y="2062"/>
                      </a:lnTo>
                      <a:lnTo>
                        <a:pt x="373" y="2062"/>
                      </a:lnTo>
                      <a:lnTo>
                        <a:pt x="372" y="2062"/>
                      </a:lnTo>
                      <a:lnTo>
                        <a:pt x="371" y="2062"/>
                      </a:lnTo>
                      <a:lnTo>
                        <a:pt x="371" y="2061"/>
                      </a:lnTo>
                      <a:lnTo>
                        <a:pt x="370" y="2061"/>
                      </a:lnTo>
                      <a:lnTo>
                        <a:pt x="370" y="2060"/>
                      </a:lnTo>
                      <a:lnTo>
                        <a:pt x="369" y="2060"/>
                      </a:lnTo>
                      <a:lnTo>
                        <a:pt x="369" y="2060"/>
                      </a:lnTo>
                      <a:lnTo>
                        <a:pt x="368" y="2059"/>
                      </a:lnTo>
                      <a:lnTo>
                        <a:pt x="368" y="2059"/>
                      </a:lnTo>
                      <a:lnTo>
                        <a:pt x="367" y="2059"/>
                      </a:lnTo>
                      <a:lnTo>
                        <a:pt x="366" y="2059"/>
                      </a:lnTo>
                      <a:lnTo>
                        <a:pt x="366" y="2058"/>
                      </a:lnTo>
                      <a:lnTo>
                        <a:pt x="366" y="2058"/>
                      </a:lnTo>
                      <a:lnTo>
                        <a:pt x="365" y="2057"/>
                      </a:lnTo>
                      <a:lnTo>
                        <a:pt x="364" y="2057"/>
                      </a:lnTo>
                      <a:lnTo>
                        <a:pt x="364" y="2057"/>
                      </a:lnTo>
                      <a:lnTo>
                        <a:pt x="364" y="2057"/>
                      </a:lnTo>
                      <a:lnTo>
                        <a:pt x="363" y="2056"/>
                      </a:lnTo>
                      <a:lnTo>
                        <a:pt x="362" y="2056"/>
                      </a:lnTo>
                      <a:lnTo>
                        <a:pt x="362" y="2055"/>
                      </a:lnTo>
                      <a:lnTo>
                        <a:pt x="361" y="2055"/>
                      </a:lnTo>
                      <a:lnTo>
                        <a:pt x="361" y="2055"/>
                      </a:lnTo>
                      <a:lnTo>
                        <a:pt x="360" y="2055"/>
                      </a:lnTo>
                      <a:lnTo>
                        <a:pt x="360" y="2054"/>
                      </a:lnTo>
                      <a:lnTo>
                        <a:pt x="359" y="2054"/>
                      </a:lnTo>
                      <a:lnTo>
                        <a:pt x="359" y="2053"/>
                      </a:lnTo>
                      <a:lnTo>
                        <a:pt x="358" y="2053"/>
                      </a:lnTo>
                      <a:lnTo>
                        <a:pt x="358" y="2053"/>
                      </a:lnTo>
                      <a:lnTo>
                        <a:pt x="357" y="2052"/>
                      </a:lnTo>
                      <a:lnTo>
                        <a:pt x="357" y="2052"/>
                      </a:lnTo>
                      <a:lnTo>
                        <a:pt x="356" y="2052"/>
                      </a:lnTo>
                      <a:lnTo>
                        <a:pt x="356" y="2052"/>
                      </a:lnTo>
                      <a:lnTo>
                        <a:pt x="355" y="2051"/>
                      </a:lnTo>
                      <a:lnTo>
                        <a:pt x="355" y="2051"/>
                      </a:lnTo>
                      <a:lnTo>
                        <a:pt x="354" y="2050"/>
                      </a:lnTo>
                      <a:lnTo>
                        <a:pt x="354" y="2050"/>
                      </a:lnTo>
                      <a:lnTo>
                        <a:pt x="353" y="2050"/>
                      </a:lnTo>
                      <a:lnTo>
                        <a:pt x="352" y="2050"/>
                      </a:lnTo>
                      <a:lnTo>
                        <a:pt x="352" y="2049"/>
                      </a:lnTo>
                      <a:lnTo>
                        <a:pt x="352" y="2049"/>
                      </a:lnTo>
                      <a:lnTo>
                        <a:pt x="351" y="2048"/>
                      </a:lnTo>
                      <a:lnTo>
                        <a:pt x="351" y="2048"/>
                      </a:lnTo>
                      <a:lnTo>
                        <a:pt x="350" y="2048"/>
                      </a:lnTo>
                      <a:lnTo>
                        <a:pt x="350" y="2048"/>
                      </a:lnTo>
                      <a:lnTo>
                        <a:pt x="349" y="2047"/>
                      </a:lnTo>
                      <a:lnTo>
                        <a:pt x="349" y="2047"/>
                      </a:lnTo>
                      <a:lnTo>
                        <a:pt x="348" y="2047"/>
                      </a:lnTo>
                      <a:lnTo>
                        <a:pt x="348" y="2046"/>
                      </a:lnTo>
                      <a:lnTo>
                        <a:pt x="347" y="2046"/>
                      </a:lnTo>
                      <a:lnTo>
                        <a:pt x="347" y="2045"/>
                      </a:lnTo>
                      <a:lnTo>
                        <a:pt x="346" y="2045"/>
                      </a:lnTo>
                      <a:lnTo>
                        <a:pt x="346" y="2045"/>
                      </a:lnTo>
                      <a:lnTo>
                        <a:pt x="345" y="2045"/>
                      </a:lnTo>
                      <a:lnTo>
                        <a:pt x="345" y="2044"/>
                      </a:lnTo>
                      <a:lnTo>
                        <a:pt x="344" y="2044"/>
                      </a:lnTo>
                      <a:lnTo>
                        <a:pt x="344" y="2043"/>
                      </a:lnTo>
                      <a:lnTo>
                        <a:pt x="343" y="2043"/>
                      </a:lnTo>
                      <a:lnTo>
                        <a:pt x="343" y="2043"/>
                      </a:lnTo>
                      <a:lnTo>
                        <a:pt x="343" y="2043"/>
                      </a:lnTo>
                      <a:lnTo>
                        <a:pt x="342" y="2042"/>
                      </a:lnTo>
                      <a:lnTo>
                        <a:pt x="341" y="2042"/>
                      </a:lnTo>
                      <a:lnTo>
                        <a:pt x="341" y="2041"/>
                      </a:lnTo>
                      <a:lnTo>
                        <a:pt x="341" y="2041"/>
                      </a:lnTo>
                      <a:lnTo>
                        <a:pt x="340" y="2041"/>
                      </a:lnTo>
                      <a:lnTo>
                        <a:pt x="340" y="2041"/>
                      </a:lnTo>
                      <a:lnTo>
                        <a:pt x="339" y="2040"/>
                      </a:lnTo>
                      <a:lnTo>
                        <a:pt x="339" y="2040"/>
                      </a:lnTo>
                      <a:lnTo>
                        <a:pt x="338" y="2040"/>
                      </a:lnTo>
                      <a:lnTo>
                        <a:pt x="338" y="2039"/>
                      </a:lnTo>
                      <a:lnTo>
                        <a:pt x="337" y="2039"/>
                      </a:lnTo>
                      <a:lnTo>
                        <a:pt x="337" y="2038"/>
                      </a:lnTo>
                      <a:lnTo>
                        <a:pt x="336" y="2038"/>
                      </a:lnTo>
                      <a:lnTo>
                        <a:pt x="336" y="2038"/>
                      </a:lnTo>
                      <a:lnTo>
                        <a:pt x="336" y="2038"/>
                      </a:lnTo>
                      <a:lnTo>
                        <a:pt x="335" y="2037"/>
                      </a:lnTo>
                      <a:lnTo>
                        <a:pt x="335" y="2037"/>
                      </a:lnTo>
                      <a:lnTo>
                        <a:pt x="334" y="2036"/>
                      </a:lnTo>
                      <a:lnTo>
                        <a:pt x="334" y="2036"/>
                      </a:lnTo>
                      <a:lnTo>
                        <a:pt x="334" y="2036"/>
                      </a:lnTo>
                      <a:lnTo>
                        <a:pt x="333" y="2036"/>
                      </a:lnTo>
                      <a:lnTo>
                        <a:pt x="332" y="2035"/>
                      </a:lnTo>
                      <a:lnTo>
                        <a:pt x="332" y="2035"/>
                      </a:lnTo>
                      <a:lnTo>
                        <a:pt x="331" y="2034"/>
                      </a:lnTo>
                      <a:lnTo>
                        <a:pt x="331" y="2034"/>
                      </a:lnTo>
                      <a:lnTo>
                        <a:pt x="331" y="2034"/>
                      </a:lnTo>
                      <a:lnTo>
                        <a:pt x="330" y="2034"/>
                      </a:lnTo>
                      <a:lnTo>
                        <a:pt x="330" y="2033"/>
                      </a:lnTo>
                      <a:lnTo>
                        <a:pt x="329" y="2033"/>
                      </a:lnTo>
                      <a:lnTo>
                        <a:pt x="329" y="2033"/>
                      </a:lnTo>
                      <a:lnTo>
                        <a:pt x="329" y="2032"/>
                      </a:lnTo>
                      <a:lnTo>
                        <a:pt x="328" y="2032"/>
                      </a:lnTo>
                      <a:lnTo>
                        <a:pt x="328" y="2031"/>
                      </a:lnTo>
                      <a:lnTo>
                        <a:pt x="327" y="2031"/>
                      </a:lnTo>
                      <a:lnTo>
                        <a:pt x="327" y="2031"/>
                      </a:lnTo>
                      <a:lnTo>
                        <a:pt x="327" y="2031"/>
                      </a:lnTo>
                      <a:lnTo>
                        <a:pt x="326" y="2030"/>
                      </a:lnTo>
                      <a:lnTo>
                        <a:pt x="325" y="2030"/>
                      </a:lnTo>
                      <a:lnTo>
                        <a:pt x="325" y="2029"/>
                      </a:lnTo>
                      <a:lnTo>
                        <a:pt x="324" y="2029"/>
                      </a:lnTo>
                      <a:lnTo>
                        <a:pt x="324" y="2029"/>
                      </a:lnTo>
                      <a:lnTo>
                        <a:pt x="324" y="2029"/>
                      </a:lnTo>
                      <a:lnTo>
                        <a:pt x="323" y="2028"/>
                      </a:lnTo>
                      <a:lnTo>
                        <a:pt x="323" y="2028"/>
                      </a:lnTo>
                      <a:lnTo>
                        <a:pt x="322" y="2028"/>
                      </a:lnTo>
                      <a:lnTo>
                        <a:pt x="322" y="2027"/>
                      </a:lnTo>
                      <a:lnTo>
                        <a:pt x="322" y="2027"/>
                      </a:lnTo>
                      <a:lnTo>
                        <a:pt x="321" y="2026"/>
                      </a:lnTo>
                      <a:lnTo>
                        <a:pt x="321" y="2026"/>
                      </a:lnTo>
                      <a:lnTo>
                        <a:pt x="320" y="2026"/>
                      </a:lnTo>
                      <a:lnTo>
                        <a:pt x="320" y="2026"/>
                      </a:lnTo>
                      <a:lnTo>
                        <a:pt x="320" y="2025"/>
                      </a:lnTo>
                      <a:lnTo>
                        <a:pt x="319" y="2025"/>
                      </a:lnTo>
                      <a:lnTo>
                        <a:pt x="319" y="2024"/>
                      </a:lnTo>
                      <a:lnTo>
                        <a:pt x="318" y="2024"/>
                      </a:lnTo>
                      <a:lnTo>
                        <a:pt x="318" y="2024"/>
                      </a:lnTo>
                      <a:lnTo>
                        <a:pt x="317" y="2024"/>
                      </a:lnTo>
                      <a:lnTo>
                        <a:pt x="317" y="2023"/>
                      </a:lnTo>
                      <a:lnTo>
                        <a:pt x="317" y="2023"/>
                      </a:lnTo>
                      <a:lnTo>
                        <a:pt x="316" y="2022"/>
                      </a:lnTo>
                      <a:lnTo>
                        <a:pt x="316" y="2022"/>
                      </a:lnTo>
                      <a:lnTo>
                        <a:pt x="315" y="2022"/>
                      </a:lnTo>
                      <a:lnTo>
                        <a:pt x="315" y="2022"/>
                      </a:lnTo>
                      <a:lnTo>
                        <a:pt x="315" y="2021"/>
                      </a:lnTo>
                      <a:lnTo>
                        <a:pt x="314" y="2021"/>
                      </a:lnTo>
                      <a:lnTo>
                        <a:pt x="314" y="2021"/>
                      </a:lnTo>
                      <a:lnTo>
                        <a:pt x="313" y="2020"/>
                      </a:lnTo>
                      <a:lnTo>
                        <a:pt x="313" y="2020"/>
                      </a:lnTo>
                      <a:lnTo>
                        <a:pt x="313" y="2019"/>
                      </a:lnTo>
                      <a:lnTo>
                        <a:pt x="312" y="2019"/>
                      </a:lnTo>
                      <a:lnTo>
                        <a:pt x="312" y="2019"/>
                      </a:lnTo>
                      <a:lnTo>
                        <a:pt x="312" y="2019"/>
                      </a:lnTo>
                      <a:lnTo>
                        <a:pt x="311" y="2018"/>
                      </a:lnTo>
                      <a:lnTo>
                        <a:pt x="311" y="2018"/>
                      </a:lnTo>
                      <a:lnTo>
                        <a:pt x="310" y="2017"/>
                      </a:lnTo>
                      <a:lnTo>
                        <a:pt x="310" y="2017"/>
                      </a:lnTo>
                      <a:lnTo>
                        <a:pt x="310" y="2017"/>
                      </a:lnTo>
                      <a:lnTo>
                        <a:pt x="309" y="2017"/>
                      </a:lnTo>
                      <a:lnTo>
                        <a:pt x="309" y="2016"/>
                      </a:lnTo>
                      <a:lnTo>
                        <a:pt x="308" y="2016"/>
                      </a:lnTo>
                      <a:lnTo>
                        <a:pt x="308" y="2015"/>
                      </a:lnTo>
                      <a:lnTo>
                        <a:pt x="308" y="2015"/>
                      </a:lnTo>
                      <a:lnTo>
                        <a:pt x="307" y="2015"/>
                      </a:lnTo>
                      <a:lnTo>
                        <a:pt x="307" y="2015"/>
                      </a:lnTo>
                      <a:lnTo>
                        <a:pt x="306" y="2014"/>
                      </a:lnTo>
                      <a:lnTo>
                        <a:pt x="306" y="2014"/>
                      </a:lnTo>
                      <a:lnTo>
                        <a:pt x="306" y="2014"/>
                      </a:lnTo>
                      <a:lnTo>
                        <a:pt x="306" y="2013"/>
                      </a:lnTo>
                      <a:lnTo>
                        <a:pt x="305" y="2013"/>
                      </a:lnTo>
                      <a:lnTo>
                        <a:pt x="305" y="2012"/>
                      </a:lnTo>
                      <a:lnTo>
                        <a:pt x="304" y="2012"/>
                      </a:lnTo>
                      <a:lnTo>
                        <a:pt x="304" y="2012"/>
                      </a:lnTo>
                      <a:lnTo>
                        <a:pt x="303" y="2012"/>
                      </a:lnTo>
                      <a:lnTo>
                        <a:pt x="303" y="2011"/>
                      </a:lnTo>
                      <a:lnTo>
                        <a:pt x="303" y="2011"/>
                      </a:lnTo>
                      <a:lnTo>
                        <a:pt x="302" y="2010"/>
                      </a:lnTo>
                      <a:lnTo>
                        <a:pt x="302" y="2010"/>
                      </a:lnTo>
                      <a:lnTo>
                        <a:pt x="301" y="2010"/>
                      </a:lnTo>
                      <a:lnTo>
                        <a:pt x="301" y="2010"/>
                      </a:lnTo>
                      <a:lnTo>
                        <a:pt x="301" y="2009"/>
                      </a:lnTo>
                      <a:lnTo>
                        <a:pt x="301" y="2009"/>
                      </a:lnTo>
                      <a:lnTo>
                        <a:pt x="300" y="2008"/>
                      </a:lnTo>
                      <a:lnTo>
                        <a:pt x="300" y="2008"/>
                      </a:lnTo>
                      <a:lnTo>
                        <a:pt x="299" y="2008"/>
                      </a:lnTo>
                      <a:lnTo>
                        <a:pt x="299" y="2008"/>
                      </a:lnTo>
                      <a:lnTo>
                        <a:pt x="298" y="2007"/>
                      </a:lnTo>
                      <a:lnTo>
                        <a:pt x="298" y="2007"/>
                      </a:lnTo>
                      <a:lnTo>
                        <a:pt x="298" y="2007"/>
                      </a:lnTo>
                      <a:lnTo>
                        <a:pt x="298" y="2006"/>
                      </a:lnTo>
                      <a:lnTo>
                        <a:pt x="297" y="2006"/>
                      </a:lnTo>
                      <a:lnTo>
                        <a:pt x="297" y="2005"/>
                      </a:lnTo>
                      <a:lnTo>
                        <a:pt x="296" y="2005"/>
                      </a:lnTo>
                      <a:lnTo>
                        <a:pt x="296" y="2005"/>
                      </a:lnTo>
                      <a:lnTo>
                        <a:pt x="296" y="2005"/>
                      </a:lnTo>
                      <a:lnTo>
                        <a:pt x="295" y="2004"/>
                      </a:lnTo>
                      <a:lnTo>
                        <a:pt x="295" y="2004"/>
                      </a:lnTo>
                      <a:lnTo>
                        <a:pt x="295" y="2003"/>
                      </a:lnTo>
                      <a:lnTo>
                        <a:pt x="294" y="2003"/>
                      </a:lnTo>
                      <a:lnTo>
                        <a:pt x="294" y="2003"/>
                      </a:lnTo>
                      <a:lnTo>
                        <a:pt x="294" y="2003"/>
                      </a:lnTo>
                      <a:lnTo>
                        <a:pt x="293" y="2002"/>
                      </a:lnTo>
                      <a:lnTo>
                        <a:pt x="293" y="2002"/>
                      </a:lnTo>
                      <a:lnTo>
                        <a:pt x="293" y="2002"/>
                      </a:lnTo>
                      <a:lnTo>
                        <a:pt x="292" y="2001"/>
                      </a:lnTo>
                      <a:lnTo>
                        <a:pt x="292" y="2001"/>
                      </a:lnTo>
                      <a:lnTo>
                        <a:pt x="291" y="2001"/>
                      </a:lnTo>
                      <a:lnTo>
                        <a:pt x="291" y="2000"/>
                      </a:lnTo>
                      <a:lnTo>
                        <a:pt x="291" y="2000"/>
                      </a:lnTo>
                      <a:lnTo>
                        <a:pt x="291" y="2000"/>
                      </a:lnTo>
                      <a:lnTo>
                        <a:pt x="290" y="1999"/>
                      </a:lnTo>
                      <a:lnTo>
                        <a:pt x="290" y="1999"/>
                      </a:lnTo>
                      <a:lnTo>
                        <a:pt x="289" y="1998"/>
                      </a:lnTo>
                      <a:lnTo>
                        <a:pt x="289" y="1998"/>
                      </a:lnTo>
                      <a:lnTo>
                        <a:pt x="289" y="1998"/>
                      </a:lnTo>
                      <a:lnTo>
                        <a:pt x="289" y="1998"/>
                      </a:lnTo>
                      <a:lnTo>
                        <a:pt x="288" y="1997"/>
                      </a:lnTo>
                      <a:lnTo>
                        <a:pt x="288" y="1997"/>
                      </a:lnTo>
                      <a:lnTo>
                        <a:pt x="287" y="1996"/>
                      </a:lnTo>
                      <a:lnTo>
                        <a:pt x="287" y="1996"/>
                      </a:lnTo>
                      <a:lnTo>
                        <a:pt x="287" y="1996"/>
                      </a:lnTo>
                      <a:lnTo>
                        <a:pt x="287" y="1996"/>
                      </a:lnTo>
                      <a:lnTo>
                        <a:pt x="286" y="1995"/>
                      </a:lnTo>
                      <a:lnTo>
                        <a:pt x="286" y="1995"/>
                      </a:lnTo>
                      <a:lnTo>
                        <a:pt x="285" y="1995"/>
                      </a:lnTo>
                      <a:lnTo>
                        <a:pt x="285" y="1994"/>
                      </a:lnTo>
                      <a:lnTo>
                        <a:pt x="285" y="1994"/>
                      </a:lnTo>
                      <a:lnTo>
                        <a:pt x="284" y="1994"/>
                      </a:lnTo>
                      <a:lnTo>
                        <a:pt x="284" y="1993"/>
                      </a:lnTo>
                      <a:lnTo>
                        <a:pt x="284" y="1993"/>
                      </a:lnTo>
                      <a:lnTo>
                        <a:pt x="283" y="1993"/>
                      </a:lnTo>
                      <a:lnTo>
                        <a:pt x="283" y="1992"/>
                      </a:lnTo>
                      <a:lnTo>
                        <a:pt x="283" y="1992"/>
                      </a:lnTo>
                      <a:lnTo>
                        <a:pt x="282" y="1991"/>
                      </a:lnTo>
                      <a:lnTo>
                        <a:pt x="282" y="1991"/>
                      </a:lnTo>
                      <a:lnTo>
                        <a:pt x="282" y="1991"/>
                      </a:lnTo>
                      <a:lnTo>
                        <a:pt x="282" y="1991"/>
                      </a:lnTo>
                      <a:lnTo>
                        <a:pt x="281" y="1990"/>
                      </a:lnTo>
                      <a:lnTo>
                        <a:pt x="281" y="1990"/>
                      </a:lnTo>
                      <a:lnTo>
                        <a:pt x="280" y="1989"/>
                      </a:lnTo>
                      <a:lnTo>
                        <a:pt x="280" y="1989"/>
                      </a:lnTo>
                      <a:lnTo>
                        <a:pt x="280" y="1989"/>
                      </a:lnTo>
                      <a:lnTo>
                        <a:pt x="280" y="1989"/>
                      </a:lnTo>
                      <a:lnTo>
                        <a:pt x="279" y="1988"/>
                      </a:lnTo>
                      <a:lnTo>
                        <a:pt x="279" y="1988"/>
                      </a:lnTo>
                      <a:lnTo>
                        <a:pt x="278" y="1988"/>
                      </a:lnTo>
                      <a:lnTo>
                        <a:pt x="278" y="1987"/>
                      </a:lnTo>
                      <a:lnTo>
                        <a:pt x="278" y="1987"/>
                      </a:lnTo>
                      <a:lnTo>
                        <a:pt x="277" y="1987"/>
                      </a:lnTo>
                      <a:lnTo>
                        <a:pt x="277" y="1986"/>
                      </a:lnTo>
                      <a:lnTo>
                        <a:pt x="277" y="1986"/>
                      </a:lnTo>
                      <a:lnTo>
                        <a:pt x="277" y="1986"/>
                      </a:lnTo>
                      <a:lnTo>
                        <a:pt x="276" y="1985"/>
                      </a:lnTo>
                      <a:lnTo>
                        <a:pt x="276" y="1985"/>
                      </a:lnTo>
                      <a:lnTo>
                        <a:pt x="276" y="1984"/>
                      </a:lnTo>
                      <a:lnTo>
                        <a:pt x="275" y="1984"/>
                      </a:lnTo>
                      <a:lnTo>
                        <a:pt x="275" y="1984"/>
                      </a:lnTo>
                      <a:lnTo>
                        <a:pt x="275" y="1984"/>
                      </a:lnTo>
                      <a:lnTo>
                        <a:pt x="275" y="1983"/>
                      </a:lnTo>
                      <a:lnTo>
                        <a:pt x="274" y="1983"/>
                      </a:lnTo>
                      <a:lnTo>
                        <a:pt x="274" y="1982"/>
                      </a:lnTo>
                      <a:lnTo>
                        <a:pt x="273" y="1982"/>
                      </a:lnTo>
                      <a:lnTo>
                        <a:pt x="273" y="1982"/>
                      </a:lnTo>
                      <a:lnTo>
                        <a:pt x="273" y="1982"/>
                      </a:lnTo>
                      <a:lnTo>
                        <a:pt x="273" y="1981"/>
                      </a:lnTo>
                      <a:lnTo>
                        <a:pt x="272" y="1981"/>
                      </a:lnTo>
                      <a:lnTo>
                        <a:pt x="272" y="1981"/>
                      </a:lnTo>
                      <a:lnTo>
                        <a:pt x="272" y="1980"/>
                      </a:lnTo>
                      <a:lnTo>
                        <a:pt x="271" y="1980"/>
                      </a:lnTo>
                      <a:lnTo>
                        <a:pt x="271" y="1979"/>
                      </a:lnTo>
                      <a:lnTo>
                        <a:pt x="271" y="1979"/>
                      </a:lnTo>
                      <a:lnTo>
                        <a:pt x="270" y="1979"/>
                      </a:lnTo>
                      <a:lnTo>
                        <a:pt x="270" y="1979"/>
                      </a:lnTo>
                      <a:lnTo>
                        <a:pt x="270" y="1978"/>
                      </a:lnTo>
                      <a:lnTo>
                        <a:pt x="270" y="1978"/>
                      </a:lnTo>
                      <a:lnTo>
                        <a:pt x="269" y="1977"/>
                      </a:lnTo>
                      <a:lnTo>
                        <a:pt x="269" y="1977"/>
                      </a:lnTo>
                      <a:lnTo>
                        <a:pt x="268" y="1977"/>
                      </a:lnTo>
                      <a:lnTo>
                        <a:pt x="268" y="1977"/>
                      </a:lnTo>
                      <a:lnTo>
                        <a:pt x="268" y="1976"/>
                      </a:lnTo>
                      <a:lnTo>
                        <a:pt x="268" y="1976"/>
                      </a:lnTo>
                      <a:lnTo>
                        <a:pt x="268" y="1976"/>
                      </a:lnTo>
                      <a:lnTo>
                        <a:pt x="267" y="1975"/>
                      </a:lnTo>
                      <a:lnTo>
                        <a:pt x="267" y="1975"/>
                      </a:lnTo>
                      <a:lnTo>
                        <a:pt x="266" y="1975"/>
                      </a:lnTo>
                      <a:lnTo>
                        <a:pt x="266" y="1974"/>
                      </a:lnTo>
                      <a:lnTo>
                        <a:pt x="266" y="1974"/>
                      </a:lnTo>
                      <a:lnTo>
                        <a:pt x="266" y="1974"/>
                      </a:lnTo>
                      <a:lnTo>
                        <a:pt x="266" y="1973"/>
                      </a:lnTo>
                      <a:lnTo>
                        <a:pt x="265" y="1973"/>
                      </a:lnTo>
                      <a:lnTo>
                        <a:pt x="265" y="1972"/>
                      </a:lnTo>
                      <a:lnTo>
                        <a:pt x="264" y="1972"/>
                      </a:lnTo>
                      <a:lnTo>
                        <a:pt x="264" y="1972"/>
                      </a:lnTo>
                      <a:lnTo>
                        <a:pt x="264" y="1972"/>
                      </a:lnTo>
                      <a:lnTo>
                        <a:pt x="263" y="1971"/>
                      </a:lnTo>
                      <a:lnTo>
                        <a:pt x="263" y="1971"/>
                      </a:lnTo>
                      <a:lnTo>
                        <a:pt x="263" y="1970"/>
                      </a:lnTo>
                      <a:lnTo>
                        <a:pt x="263" y="1970"/>
                      </a:lnTo>
                      <a:lnTo>
                        <a:pt x="263" y="1970"/>
                      </a:lnTo>
                      <a:lnTo>
                        <a:pt x="262" y="1970"/>
                      </a:lnTo>
                      <a:lnTo>
                        <a:pt x="262" y="1969"/>
                      </a:lnTo>
                      <a:lnTo>
                        <a:pt x="261" y="1969"/>
                      </a:lnTo>
                      <a:lnTo>
                        <a:pt x="261" y="1969"/>
                      </a:lnTo>
                      <a:lnTo>
                        <a:pt x="261" y="1968"/>
                      </a:lnTo>
                      <a:lnTo>
                        <a:pt x="261" y="1968"/>
                      </a:lnTo>
                      <a:lnTo>
                        <a:pt x="261" y="1968"/>
                      </a:lnTo>
                      <a:lnTo>
                        <a:pt x="260" y="1967"/>
                      </a:lnTo>
                      <a:lnTo>
                        <a:pt x="260" y="1967"/>
                      </a:lnTo>
                      <a:lnTo>
                        <a:pt x="260" y="1967"/>
                      </a:lnTo>
                      <a:lnTo>
                        <a:pt x="259" y="1966"/>
                      </a:lnTo>
                      <a:lnTo>
                        <a:pt x="259" y="1966"/>
                      </a:lnTo>
                      <a:lnTo>
                        <a:pt x="259" y="1965"/>
                      </a:lnTo>
                      <a:lnTo>
                        <a:pt x="259" y="1965"/>
                      </a:lnTo>
                      <a:lnTo>
                        <a:pt x="258" y="1965"/>
                      </a:lnTo>
                      <a:lnTo>
                        <a:pt x="258" y="1965"/>
                      </a:lnTo>
                      <a:lnTo>
                        <a:pt x="258" y="1964"/>
                      </a:lnTo>
                      <a:lnTo>
                        <a:pt x="257" y="1964"/>
                      </a:lnTo>
                      <a:lnTo>
                        <a:pt x="257" y="1963"/>
                      </a:lnTo>
                      <a:lnTo>
                        <a:pt x="257" y="1963"/>
                      </a:lnTo>
                      <a:lnTo>
                        <a:pt x="256" y="1963"/>
                      </a:lnTo>
                      <a:lnTo>
                        <a:pt x="256" y="1963"/>
                      </a:lnTo>
                      <a:lnTo>
                        <a:pt x="256" y="1962"/>
                      </a:lnTo>
                      <a:lnTo>
                        <a:pt x="256" y="1962"/>
                      </a:lnTo>
                      <a:lnTo>
                        <a:pt x="256" y="1962"/>
                      </a:lnTo>
                      <a:lnTo>
                        <a:pt x="255" y="1961"/>
                      </a:lnTo>
                      <a:lnTo>
                        <a:pt x="255" y="1961"/>
                      </a:lnTo>
                      <a:lnTo>
                        <a:pt x="255" y="1961"/>
                      </a:lnTo>
                      <a:lnTo>
                        <a:pt x="254" y="1960"/>
                      </a:lnTo>
                      <a:lnTo>
                        <a:pt x="254" y="1960"/>
                      </a:lnTo>
                      <a:lnTo>
                        <a:pt x="254" y="1960"/>
                      </a:lnTo>
                      <a:lnTo>
                        <a:pt x="254" y="1959"/>
                      </a:lnTo>
                      <a:lnTo>
                        <a:pt x="253" y="1959"/>
                      </a:lnTo>
                      <a:lnTo>
                        <a:pt x="253" y="1958"/>
                      </a:lnTo>
                      <a:lnTo>
                        <a:pt x="253" y="1958"/>
                      </a:lnTo>
                      <a:lnTo>
                        <a:pt x="252" y="1958"/>
                      </a:lnTo>
                      <a:lnTo>
                        <a:pt x="252" y="1958"/>
                      </a:lnTo>
                      <a:lnTo>
                        <a:pt x="252" y="1957"/>
                      </a:lnTo>
                      <a:lnTo>
                        <a:pt x="252" y="1957"/>
                      </a:lnTo>
                      <a:lnTo>
                        <a:pt x="252" y="1957"/>
                      </a:lnTo>
                      <a:lnTo>
                        <a:pt x="251" y="1956"/>
                      </a:lnTo>
                      <a:lnTo>
                        <a:pt x="251" y="1956"/>
                      </a:lnTo>
                      <a:lnTo>
                        <a:pt x="251" y="1956"/>
                      </a:lnTo>
                      <a:lnTo>
                        <a:pt x="250" y="1955"/>
                      </a:lnTo>
                      <a:lnTo>
                        <a:pt x="250" y="1955"/>
                      </a:lnTo>
                      <a:lnTo>
                        <a:pt x="250" y="1955"/>
                      </a:lnTo>
                      <a:lnTo>
                        <a:pt x="249" y="1954"/>
                      </a:lnTo>
                      <a:lnTo>
                        <a:pt x="249" y="1954"/>
                      </a:lnTo>
                      <a:lnTo>
                        <a:pt x="249" y="1954"/>
                      </a:lnTo>
                      <a:lnTo>
                        <a:pt x="249" y="1953"/>
                      </a:lnTo>
                      <a:lnTo>
                        <a:pt x="249" y="1953"/>
                      </a:lnTo>
                      <a:lnTo>
                        <a:pt x="248" y="1953"/>
                      </a:lnTo>
                      <a:lnTo>
                        <a:pt x="248" y="1952"/>
                      </a:lnTo>
                      <a:lnTo>
                        <a:pt x="248" y="1952"/>
                      </a:lnTo>
                      <a:lnTo>
                        <a:pt x="247" y="1951"/>
                      </a:lnTo>
                      <a:lnTo>
                        <a:pt x="247" y="1951"/>
                      </a:lnTo>
                      <a:lnTo>
                        <a:pt x="247" y="1951"/>
                      </a:lnTo>
                      <a:lnTo>
                        <a:pt x="247" y="1951"/>
                      </a:lnTo>
                      <a:lnTo>
                        <a:pt x="247" y="1950"/>
                      </a:lnTo>
                      <a:lnTo>
                        <a:pt x="246" y="1950"/>
                      </a:lnTo>
                      <a:lnTo>
                        <a:pt x="246" y="1950"/>
                      </a:lnTo>
                      <a:lnTo>
                        <a:pt x="246" y="1949"/>
                      </a:lnTo>
                      <a:lnTo>
                        <a:pt x="245" y="1949"/>
                      </a:lnTo>
                      <a:lnTo>
                        <a:pt x="245" y="1949"/>
                      </a:lnTo>
                      <a:lnTo>
                        <a:pt x="245" y="1948"/>
                      </a:lnTo>
                      <a:lnTo>
                        <a:pt x="245" y="1948"/>
                      </a:lnTo>
                      <a:lnTo>
                        <a:pt x="245" y="1948"/>
                      </a:lnTo>
                      <a:lnTo>
                        <a:pt x="244" y="1947"/>
                      </a:lnTo>
                      <a:lnTo>
                        <a:pt x="244" y="1947"/>
                      </a:lnTo>
                      <a:lnTo>
                        <a:pt x="244" y="1947"/>
                      </a:lnTo>
                      <a:lnTo>
                        <a:pt x="243" y="1946"/>
                      </a:lnTo>
                      <a:lnTo>
                        <a:pt x="243" y="1946"/>
                      </a:lnTo>
                      <a:lnTo>
                        <a:pt x="243" y="1946"/>
                      </a:lnTo>
                      <a:lnTo>
                        <a:pt x="242" y="1945"/>
                      </a:lnTo>
                      <a:lnTo>
                        <a:pt x="242" y="1945"/>
                      </a:lnTo>
                      <a:lnTo>
                        <a:pt x="242" y="1944"/>
                      </a:lnTo>
                      <a:lnTo>
                        <a:pt x="242" y="1944"/>
                      </a:lnTo>
                      <a:lnTo>
                        <a:pt x="242" y="1944"/>
                      </a:lnTo>
                      <a:lnTo>
                        <a:pt x="241" y="1944"/>
                      </a:lnTo>
                      <a:lnTo>
                        <a:pt x="241" y="1943"/>
                      </a:lnTo>
                      <a:lnTo>
                        <a:pt x="241" y="1943"/>
                      </a:lnTo>
                      <a:lnTo>
                        <a:pt x="241" y="1943"/>
                      </a:lnTo>
                      <a:lnTo>
                        <a:pt x="240" y="1942"/>
                      </a:lnTo>
                      <a:lnTo>
                        <a:pt x="240" y="1942"/>
                      </a:lnTo>
                      <a:lnTo>
                        <a:pt x="240" y="1942"/>
                      </a:lnTo>
                      <a:lnTo>
                        <a:pt x="240" y="1941"/>
                      </a:lnTo>
                      <a:lnTo>
                        <a:pt x="240" y="1941"/>
                      </a:lnTo>
                      <a:lnTo>
                        <a:pt x="239" y="1941"/>
                      </a:lnTo>
                      <a:lnTo>
                        <a:pt x="239" y="1940"/>
                      </a:lnTo>
                      <a:lnTo>
                        <a:pt x="239" y="1940"/>
                      </a:lnTo>
                      <a:lnTo>
                        <a:pt x="238" y="1940"/>
                      </a:lnTo>
                      <a:lnTo>
                        <a:pt x="238" y="1940"/>
                      </a:lnTo>
                      <a:lnTo>
                        <a:pt x="238" y="1939"/>
                      </a:lnTo>
                      <a:lnTo>
                        <a:pt x="238" y="1939"/>
                      </a:lnTo>
                      <a:lnTo>
                        <a:pt x="238" y="1938"/>
                      </a:lnTo>
                      <a:lnTo>
                        <a:pt x="237" y="1938"/>
                      </a:lnTo>
                      <a:lnTo>
                        <a:pt x="237" y="1937"/>
                      </a:lnTo>
                      <a:lnTo>
                        <a:pt x="237" y="1937"/>
                      </a:lnTo>
                      <a:lnTo>
                        <a:pt x="236" y="1937"/>
                      </a:lnTo>
                      <a:lnTo>
                        <a:pt x="236" y="1937"/>
                      </a:lnTo>
                      <a:lnTo>
                        <a:pt x="236" y="1936"/>
                      </a:lnTo>
                      <a:lnTo>
                        <a:pt x="236" y="1936"/>
                      </a:lnTo>
                      <a:lnTo>
                        <a:pt x="235" y="1936"/>
                      </a:lnTo>
                      <a:lnTo>
                        <a:pt x="235" y="1935"/>
                      </a:lnTo>
                      <a:lnTo>
                        <a:pt x="235" y="1935"/>
                      </a:lnTo>
                      <a:lnTo>
                        <a:pt x="235" y="1935"/>
                      </a:lnTo>
                      <a:lnTo>
                        <a:pt x="235" y="1934"/>
                      </a:lnTo>
                      <a:lnTo>
                        <a:pt x="234" y="1934"/>
                      </a:lnTo>
                      <a:lnTo>
                        <a:pt x="234" y="1934"/>
                      </a:lnTo>
                      <a:lnTo>
                        <a:pt x="234" y="1933"/>
                      </a:lnTo>
                      <a:lnTo>
                        <a:pt x="233" y="1933"/>
                      </a:lnTo>
                      <a:lnTo>
                        <a:pt x="233" y="1932"/>
                      </a:lnTo>
                      <a:lnTo>
                        <a:pt x="233" y="1932"/>
                      </a:lnTo>
                      <a:lnTo>
                        <a:pt x="233" y="1932"/>
                      </a:lnTo>
                      <a:lnTo>
                        <a:pt x="233" y="1932"/>
                      </a:lnTo>
                      <a:lnTo>
                        <a:pt x="232" y="1931"/>
                      </a:lnTo>
                      <a:lnTo>
                        <a:pt x="232" y="1931"/>
                      </a:lnTo>
                      <a:lnTo>
                        <a:pt x="232" y="1931"/>
                      </a:lnTo>
                      <a:lnTo>
                        <a:pt x="232" y="1930"/>
                      </a:lnTo>
                      <a:lnTo>
                        <a:pt x="231" y="1930"/>
                      </a:lnTo>
                      <a:lnTo>
                        <a:pt x="231" y="1930"/>
                      </a:lnTo>
                      <a:lnTo>
                        <a:pt x="231" y="1929"/>
                      </a:lnTo>
                      <a:lnTo>
                        <a:pt x="231" y="1929"/>
                      </a:lnTo>
                      <a:lnTo>
                        <a:pt x="231" y="1929"/>
                      </a:lnTo>
                      <a:lnTo>
                        <a:pt x="230" y="1928"/>
                      </a:lnTo>
                      <a:lnTo>
                        <a:pt x="230" y="1928"/>
                      </a:lnTo>
                      <a:lnTo>
                        <a:pt x="230" y="1928"/>
                      </a:lnTo>
                      <a:lnTo>
                        <a:pt x="230" y="1927"/>
                      </a:lnTo>
                      <a:lnTo>
                        <a:pt x="229" y="1927"/>
                      </a:lnTo>
                      <a:lnTo>
                        <a:pt x="229" y="1927"/>
                      </a:lnTo>
                      <a:lnTo>
                        <a:pt x="229" y="1926"/>
                      </a:lnTo>
                      <a:lnTo>
                        <a:pt x="229" y="1926"/>
                      </a:lnTo>
                      <a:lnTo>
                        <a:pt x="228" y="1925"/>
                      </a:lnTo>
                      <a:lnTo>
                        <a:pt x="228" y="1925"/>
                      </a:lnTo>
                      <a:lnTo>
                        <a:pt x="228" y="1925"/>
                      </a:lnTo>
                      <a:lnTo>
                        <a:pt x="228" y="1925"/>
                      </a:lnTo>
                      <a:lnTo>
                        <a:pt x="228" y="1924"/>
                      </a:lnTo>
                      <a:lnTo>
                        <a:pt x="228" y="1924"/>
                      </a:lnTo>
                      <a:lnTo>
                        <a:pt x="228" y="1924"/>
                      </a:lnTo>
                      <a:lnTo>
                        <a:pt x="224" y="1918"/>
                      </a:lnTo>
                      <a:lnTo>
                        <a:pt x="221" y="1911"/>
                      </a:lnTo>
                      <a:lnTo>
                        <a:pt x="217" y="1904"/>
                      </a:lnTo>
                      <a:lnTo>
                        <a:pt x="214" y="1898"/>
                      </a:lnTo>
                      <a:lnTo>
                        <a:pt x="210" y="1892"/>
                      </a:lnTo>
                      <a:lnTo>
                        <a:pt x="207" y="1885"/>
                      </a:lnTo>
                      <a:lnTo>
                        <a:pt x="204" y="1879"/>
                      </a:lnTo>
                      <a:lnTo>
                        <a:pt x="200" y="1872"/>
                      </a:lnTo>
                      <a:lnTo>
                        <a:pt x="197" y="1866"/>
                      </a:lnTo>
                      <a:lnTo>
                        <a:pt x="194" y="1860"/>
                      </a:lnTo>
                      <a:lnTo>
                        <a:pt x="191" y="1853"/>
                      </a:lnTo>
                      <a:lnTo>
                        <a:pt x="188" y="1847"/>
                      </a:lnTo>
                      <a:lnTo>
                        <a:pt x="185" y="1840"/>
                      </a:lnTo>
                      <a:lnTo>
                        <a:pt x="182" y="1834"/>
                      </a:lnTo>
                      <a:lnTo>
                        <a:pt x="180" y="1827"/>
                      </a:lnTo>
                      <a:lnTo>
                        <a:pt x="177" y="1821"/>
                      </a:lnTo>
                      <a:lnTo>
                        <a:pt x="174" y="1814"/>
                      </a:lnTo>
                      <a:lnTo>
                        <a:pt x="172" y="1808"/>
                      </a:lnTo>
                      <a:lnTo>
                        <a:pt x="169" y="1801"/>
                      </a:lnTo>
                      <a:lnTo>
                        <a:pt x="166" y="1795"/>
                      </a:lnTo>
                      <a:lnTo>
                        <a:pt x="164" y="1789"/>
                      </a:lnTo>
                      <a:lnTo>
                        <a:pt x="161" y="1782"/>
                      </a:lnTo>
                      <a:lnTo>
                        <a:pt x="159" y="1775"/>
                      </a:lnTo>
                      <a:lnTo>
                        <a:pt x="157" y="1769"/>
                      </a:lnTo>
                      <a:lnTo>
                        <a:pt x="154" y="1763"/>
                      </a:lnTo>
                      <a:lnTo>
                        <a:pt x="152" y="1756"/>
                      </a:lnTo>
                      <a:lnTo>
                        <a:pt x="150" y="1750"/>
                      </a:lnTo>
                      <a:lnTo>
                        <a:pt x="148" y="1743"/>
                      </a:lnTo>
                      <a:lnTo>
                        <a:pt x="145" y="1737"/>
                      </a:lnTo>
                      <a:lnTo>
                        <a:pt x="143" y="1730"/>
                      </a:lnTo>
                      <a:lnTo>
                        <a:pt x="141" y="1724"/>
                      </a:lnTo>
                      <a:lnTo>
                        <a:pt x="139" y="1717"/>
                      </a:lnTo>
                      <a:lnTo>
                        <a:pt x="137" y="1711"/>
                      </a:lnTo>
                      <a:lnTo>
                        <a:pt x="135" y="1704"/>
                      </a:lnTo>
                      <a:lnTo>
                        <a:pt x="133" y="1698"/>
                      </a:lnTo>
                      <a:lnTo>
                        <a:pt x="131" y="1692"/>
                      </a:lnTo>
                      <a:lnTo>
                        <a:pt x="130" y="1685"/>
                      </a:lnTo>
                      <a:lnTo>
                        <a:pt x="127" y="1679"/>
                      </a:lnTo>
                      <a:lnTo>
                        <a:pt x="126" y="1672"/>
                      </a:lnTo>
                      <a:lnTo>
                        <a:pt x="124" y="1666"/>
                      </a:lnTo>
                      <a:lnTo>
                        <a:pt x="123" y="1660"/>
                      </a:lnTo>
                      <a:lnTo>
                        <a:pt x="123" y="1660"/>
                      </a:lnTo>
                      <a:lnTo>
                        <a:pt x="121" y="1653"/>
                      </a:lnTo>
                      <a:lnTo>
                        <a:pt x="119" y="1646"/>
                      </a:lnTo>
                      <a:lnTo>
                        <a:pt x="118" y="1640"/>
                      </a:lnTo>
                      <a:lnTo>
                        <a:pt x="116" y="1634"/>
                      </a:lnTo>
                      <a:lnTo>
                        <a:pt x="114" y="1627"/>
                      </a:lnTo>
                      <a:lnTo>
                        <a:pt x="113" y="1621"/>
                      </a:lnTo>
                      <a:lnTo>
                        <a:pt x="111" y="1614"/>
                      </a:lnTo>
                      <a:lnTo>
                        <a:pt x="110" y="1608"/>
                      </a:lnTo>
                      <a:lnTo>
                        <a:pt x="109" y="1601"/>
                      </a:lnTo>
                      <a:lnTo>
                        <a:pt x="107" y="1595"/>
                      </a:lnTo>
                      <a:lnTo>
                        <a:pt x="106" y="1588"/>
                      </a:lnTo>
                      <a:lnTo>
                        <a:pt x="105" y="1582"/>
                      </a:lnTo>
                      <a:lnTo>
                        <a:pt x="104" y="1575"/>
                      </a:lnTo>
                      <a:lnTo>
                        <a:pt x="102" y="1569"/>
                      </a:lnTo>
                      <a:lnTo>
                        <a:pt x="101" y="1563"/>
                      </a:lnTo>
                      <a:lnTo>
                        <a:pt x="100" y="1556"/>
                      </a:lnTo>
                      <a:lnTo>
                        <a:pt x="99" y="1549"/>
                      </a:lnTo>
                      <a:lnTo>
                        <a:pt x="97" y="1543"/>
                      </a:lnTo>
                      <a:lnTo>
                        <a:pt x="96" y="1537"/>
                      </a:lnTo>
                      <a:lnTo>
                        <a:pt x="95" y="1530"/>
                      </a:lnTo>
                      <a:lnTo>
                        <a:pt x="94" y="1524"/>
                      </a:lnTo>
                      <a:lnTo>
                        <a:pt x="93" y="1517"/>
                      </a:lnTo>
                      <a:lnTo>
                        <a:pt x="92" y="1511"/>
                      </a:lnTo>
                      <a:lnTo>
                        <a:pt x="91" y="1505"/>
                      </a:lnTo>
                      <a:lnTo>
                        <a:pt x="90" y="1498"/>
                      </a:lnTo>
                      <a:lnTo>
                        <a:pt x="89" y="1492"/>
                      </a:lnTo>
                      <a:lnTo>
                        <a:pt x="88" y="1485"/>
                      </a:lnTo>
                      <a:lnTo>
                        <a:pt x="87" y="1479"/>
                      </a:lnTo>
                      <a:lnTo>
                        <a:pt x="86" y="1472"/>
                      </a:lnTo>
                      <a:lnTo>
                        <a:pt x="85" y="1466"/>
                      </a:lnTo>
                      <a:lnTo>
                        <a:pt x="84" y="1459"/>
                      </a:lnTo>
                      <a:lnTo>
                        <a:pt x="83" y="1453"/>
                      </a:lnTo>
                      <a:lnTo>
                        <a:pt x="82" y="1446"/>
                      </a:lnTo>
                      <a:lnTo>
                        <a:pt x="81" y="1440"/>
                      </a:lnTo>
                      <a:lnTo>
                        <a:pt x="80" y="1434"/>
                      </a:lnTo>
                      <a:lnTo>
                        <a:pt x="79" y="1427"/>
                      </a:lnTo>
                      <a:lnTo>
                        <a:pt x="78" y="1420"/>
                      </a:lnTo>
                      <a:lnTo>
                        <a:pt x="78" y="1414"/>
                      </a:lnTo>
                      <a:lnTo>
                        <a:pt x="77" y="1408"/>
                      </a:lnTo>
                      <a:lnTo>
                        <a:pt x="76" y="1401"/>
                      </a:lnTo>
                      <a:lnTo>
                        <a:pt x="75" y="1395"/>
                      </a:lnTo>
                      <a:lnTo>
                        <a:pt x="74" y="1388"/>
                      </a:lnTo>
                      <a:lnTo>
                        <a:pt x="73" y="1382"/>
                      </a:lnTo>
                      <a:lnTo>
                        <a:pt x="73" y="1375"/>
                      </a:lnTo>
                      <a:lnTo>
                        <a:pt x="72" y="1369"/>
                      </a:lnTo>
                      <a:lnTo>
                        <a:pt x="71" y="1362"/>
                      </a:lnTo>
                      <a:lnTo>
                        <a:pt x="70" y="1356"/>
                      </a:lnTo>
                      <a:lnTo>
                        <a:pt x="70" y="1350"/>
                      </a:lnTo>
                      <a:lnTo>
                        <a:pt x="69" y="1343"/>
                      </a:lnTo>
                      <a:lnTo>
                        <a:pt x="68" y="1337"/>
                      </a:lnTo>
                      <a:lnTo>
                        <a:pt x="67" y="1330"/>
                      </a:lnTo>
                      <a:lnTo>
                        <a:pt x="66" y="1324"/>
                      </a:lnTo>
                      <a:lnTo>
                        <a:pt x="66" y="1317"/>
                      </a:lnTo>
                      <a:lnTo>
                        <a:pt x="65" y="1311"/>
                      </a:lnTo>
                      <a:lnTo>
                        <a:pt x="64" y="1305"/>
                      </a:lnTo>
                      <a:lnTo>
                        <a:pt x="64" y="1298"/>
                      </a:lnTo>
                      <a:lnTo>
                        <a:pt x="63" y="1291"/>
                      </a:lnTo>
                      <a:lnTo>
                        <a:pt x="62" y="1285"/>
                      </a:lnTo>
                      <a:lnTo>
                        <a:pt x="62" y="1279"/>
                      </a:lnTo>
                      <a:lnTo>
                        <a:pt x="61" y="1272"/>
                      </a:lnTo>
                      <a:lnTo>
                        <a:pt x="61" y="1266"/>
                      </a:lnTo>
                      <a:lnTo>
                        <a:pt x="60" y="1259"/>
                      </a:lnTo>
                      <a:lnTo>
                        <a:pt x="59" y="1253"/>
                      </a:lnTo>
                      <a:lnTo>
                        <a:pt x="59" y="1246"/>
                      </a:lnTo>
                      <a:lnTo>
                        <a:pt x="58" y="1240"/>
                      </a:lnTo>
                      <a:lnTo>
                        <a:pt x="57" y="1233"/>
                      </a:lnTo>
                      <a:lnTo>
                        <a:pt x="57" y="1227"/>
                      </a:lnTo>
                      <a:lnTo>
                        <a:pt x="56" y="1220"/>
                      </a:lnTo>
                      <a:lnTo>
                        <a:pt x="56" y="1214"/>
                      </a:lnTo>
                      <a:lnTo>
                        <a:pt x="55" y="1208"/>
                      </a:lnTo>
                      <a:lnTo>
                        <a:pt x="55" y="1201"/>
                      </a:lnTo>
                      <a:lnTo>
                        <a:pt x="54" y="1194"/>
                      </a:lnTo>
                      <a:lnTo>
                        <a:pt x="53" y="1188"/>
                      </a:lnTo>
                      <a:lnTo>
                        <a:pt x="53" y="1182"/>
                      </a:lnTo>
                      <a:lnTo>
                        <a:pt x="52" y="1176"/>
                      </a:lnTo>
                      <a:lnTo>
                        <a:pt x="52" y="1169"/>
                      </a:lnTo>
                      <a:lnTo>
                        <a:pt x="51" y="1162"/>
                      </a:lnTo>
                      <a:lnTo>
                        <a:pt x="50" y="1156"/>
                      </a:lnTo>
                      <a:lnTo>
                        <a:pt x="50" y="1150"/>
                      </a:lnTo>
                      <a:lnTo>
                        <a:pt x="50" y="1143"/>
                      </a:lnTo>
                      <a:lnTo>
                        <a:pt x="49" y="1137"/>
                      </a:lnTo>
                      <a:lnTo>
                        <a:pt x="48" y="1130"/>
                      </a:lnTo>
                      <a:lnTo>
                        <a:pt x="48" y="1124"/>
                      </a:lnTo>
                      <a:lnTo>
                        <a:pt x="48" y="1117"/>
                      </a:lnTo>
                      <a:lnTo>
                        <a:pt x="47" y="1111"/>
                      </a:lnTo>
                      <a:lnTo>
                        <a:pt x="46" y="1104"/>
                      </a:lnTo>
                      <a:lnTo>
                        <a:pt x="46" y="1098"/>
                      </a:lnTo>
                      <a:lnTo>
                        <a:pt x="45" y="1091"/>
                      </a:lnTo>
                      <a:lnTo>
                        <a:pt x="45" y="1085"/>
                      </a:lnTo>
                      <a:lnTo>
                        <a:pt x="45" y="1079"/>
                      </a:lnTo>
                      <a:lnTo>
                        <a:pt x="44" y="1072"/>
                      </a:lnTo>
                      <a:lnTo>
                        <a:pt x="43" y="1065"/>
                      </a:lnTo>
                      <a:lnTo>
                        <a:pt x="43" y="1059"/>
                      </a:lnTo>
                      <a:lnTo>
                        <a:pt x="43" y="1053"/>
                      </a:lnTo>
                      <a:lnTo>
                        <a:pt x="42" y="1046"/>
                      </a:lnTo>
                      <a:lnTo>
                        <a:pt x="42" y="1040"/>
                      </a:lnTo>
                      <a:lnTo>
                        <a:pt x="41" y="1033"/>
                      </a:lnTo>
                      <a:lnTo>
                        <a:pt x="41" y="1027"/>
                      </a:lnTo>
                      <a:lnTo>
                        <a:pt x="41" y="1021"/>
                      </a:lnTo>
                      <a:lnTo>
                        <a:pt x="40" y="1014"/>
                      </a:lnTo>
                      <a:lnTo>
                        <a:pt x="40" y="1008"/>
                      </a:lnTo>
                      <a:lnTo>
                        <a:pt x="39" y="1001"/>
                      </a:lnTo>
                      <a:lnTo>
                        <a:pt x="39" y="995"/>
                      </a:lnTo>
                      <a:lnTo>
                        <a:pt x="38" y="988"/>
                      </a:lnTo>
                      <a:lnTo>
                        <a:pt x="38" y="982"/>
                      </a:lnTo>
                      <a:lnTo>
                        <a:pt x="38" y="975"/>
                      </a:lnTo>
                      <a:lnTo>
                        <a:pt x="37" y="969"/>
                      </a:lnTo>
                      <a:lnTo>
                        <a:pt x="37" y="962"/>
                      </a:lnTo>
                      <a:lnTo>
                        <a:pt x="36" y="956"/>
                      </a:lnTo>
                      <a:lnTo>
                        <a:pt x="36" y="950"/>
                      </a:lnTo>
                      <a:lnTo>
                        <a:pt x="36" y="943"/>
                      </a:lnTo>
                      <a:lnTo>
                        <a:pt x="35" y="936"/>
                      </a:lnTo>
                      <a:lnTo>
                        <a:pt x="35" y="930"/>
                      </a:lnTo>
                      <a:lnTo>
                        <a:pt x="34" y="924"/>
                      </a:lnTo>
                      <a:lnTo>
                        <a:pt x="34" y="917"/>
                      </a:lnTo>
                      <a:lnTo>
                        <a:pt x="34" y="911"/>
                      </a:lnTo>
                      <a:lnTo>
                        <a:pt x="33" y="904"/>
                      </a:lnTo>
                      <a:lnTo>
                        <a:pt x="33" y="898"/>
                      </a:lnTo>
                      <a:lnTo>
                        <a:pt x="32" y="891"/>
                      </a:lnTo>
                      <a:lnTo>
                        <a:pt x="32" y="885"/>
                      </a:lnTo>
                      <a:lnTo>
                        <a:pt x="32" y="878"/>
                      </a:lnTo>
                      <a:lnTo>
                        <a:pt x="31" y="872"/>
                      </a:lnTo>
                      <a:lnTo>
                        <a:pt x="31" y="865"/>
                      </a:lnTo>
                      <a:lnTo>
                        <a:pt x="31" y="859"/>
                      </a:lnTo>
                      <a:lnTo>
                        <a:pt x="30" y="853"/>
                      </a:lnTo>
                      <a:lnTo>
                        <a:pt x="30" y="846"/>
                      </a:lnTo>
                      <a:lnTo>
                        <a:pt x="29" y="840"/>
                      </a:lnTo>
                      <a:lnTo>
                        <a:pt x="29" y="833"/>
                      </a:lnTo>
                      <a:lnTo>
                        <a:pt x="29" y="827"/>
                      </a:lnTo>
                      <a:lnTo>
                        <a:pt x="29" y="821"/>
                      </a:lnTo>
                      <a:lnTo>
                        <a:pt x="28" y="814"/>
                      </a:lnTo>
                      <a:lnTo>
                        <a:pt x="28" y="807"/>
                      </a:lnTo>
                      <a:lnTo>
                        <a:pt x="27" y="801"/>
                      </a:lnTo>
                      <a:lnTo>
                        <a:pt x="27" y="795"/>
                      </a:lnTo>
                      <a:lnTo>
                        <a:pt x="27" y="788"/>
                      </a:lnTo>
                      <a:lnTo>
                        <a:pt x="27" y="782"/>
                      </a:lnTo>
                      <a:lnTo>
                        <a:pt x="26" y="775"/>
                      </a:lnTo>
                      <a:lnTo>
                        <a:pt x="26" y="769"/>
                      </a:lnTo>
                      <a:lnTo>
                        <a:pt x="26" y="762"/>
                      </a:lnTo>
                      <a:lnTo>
                        <a:pt x="25" y="756"/>
                      </a:lnTo>
                      <a:lnTo>
                        <a:pt x="25" y="749"/>
                      </a:lnTo>
                      <a:lnTo>
                        <a:pt x="25" y="743"/>
                      </a:lnTo>
                      <a:lnTo>
                        <a:pt x="24" y="736"/>
                      </a:lnTo>
                      <a:lnTo>
                        <a:pt x="24" y="730"/>
                      </a:lnTo>
                      <a:lnTo>
                        <a:pt x="24" y="724"/>
                      </a:lnTo>
                      <a:lnTo>
                        <a:pt x="24" y="717"/>
                      </a:lnTo>
                      <a:lnTo>
                        <a:pt x="23" y="710"/>
                      </a:lnTo>
                      <a:lnTo>
                        <a:pt x="23" y="704"/>
                      </a:lnTo>
                      <a:lnTo>
                        <a:pt x="22" y="698"/>
                      </a:lnTo>
                      <a:lnTo>
                        <a:pt x="22" y="691"/>
                      </a:lnTo>
                      <a:lnTo>
                        <a:pt x="22" y="685"/>
                      </a:lnTo>
                      <a:lnTo>
                        <a:pt x="22" y="678"/>
                      </a:lnTo>
                      <a:lnTo>
                        <a:pt x="22" y="672"/>
                      </a:lnTo>
                      <a:lnTo>
                        <a:pt x="21" y="666"/>
                      </a:lnTo>
                      <a:lnTo>
                        <a:pt x="21" y="659"/>
                      </a:lnTo>
                      <a:lnTo>
                        <a:pt x="21" y="653"/>
                      </a:lnTo>
                      <a:lnTo>
                        <a:pt x="20" y="646"/>
                      </a:lnTo>
                      <a:lnTo>
                        <a:pt x="20" y="640"/>
                      </a:lnTo>
                      <a:lnTo>
                        <a:pt x="20" y="633"/>
                      </a:lnTo>
                      <a:lnTo>
                        <a:pt x="19" y="627"/>
                      </a:lnTo>
                      <a:lnTo>
                        <a:pt x="19" y="620"/>
                      </a:lnTo>
                      <a:lnTo>
                        <a:pt x="19" y="614"/>
                      </a:lnTo>
                      <a:lnTo>
                        <a:pt x="19" y="607"/>
                      </a:lnTo>
                      <a:lnTo>
                        <a:pt x="18" y="601"/>
                      </a:lnTo>
                      <a:lnTo>
                        <a:pt x="18" y="595"/>
                      </a:lnTo>
                      <a:lnTo>
                        <a:pt x="18" y="588"/>
                      </a:lnTo>
                      <a:lnTo>
                        <a:pt x="18" y="581"/>
                      </a:lnTo>
                      <a:lnTo>
                        <a:pt x="17" y="575"/>
                      </a:lnTo>
                      <a:lnTo>
                        <a:pt x="17" y="569"/>
                      </a:lnTo>
                      <a:lnTo>
                        <a:pt x="17" y="562"/>
                      </a:lnTo>
                      <a:lnTo>
                        <a:pt x="17" y="556"/>
                      </a:lnTo>
                      <a:lnTo>
                        <a:pt x="16" y="549"/>
                      </a:lnTo>
                      <a:lnTo>
                        <a:pt x="16" y="543"/>
                      </a:lnTo>
                      <a:lnTo>
                        <a:pt x="16" y="536"/>
                      </a:lnTo>
                      <a:lnTo>
                        <a:pt x="16" y="530"/>
                      </a:lnTo>
                      <a:lnTo>
                        <a:pt x="15" y="523"/>
                      </a:lnTo>
                      <a:lnTo>
                        <a:pt x="15" y="517"/>
                      </a:lnTo>
                      <a:lnTo>
                        <a:pt x="15" y="511"/>
                      </a:lnTo>
                      <a:lnTo>
                        <a:pt x="15" y="504"/>
                      </a:lnTo>
                      <a:lnTo>
                        <a:pt x="15" y="498"/>
                      </a:lnTo>
                      <a:lnTo>
                        <a:pt x="14" y="491"/>
                      </a:lnTo>
                      <a:lnTo>
                        <a:pt x="14" y="485"/>
                      </a:lnTo>
                      <a:lnTo>
                        <a:pt x="14" y="478"/>
                      </a:lnTo>
                      <a:lnTo>
                        <a:pt x="13" y="472"/>
                      </a:lnTo>
                      <a:lnTo>
                        <a:pt x="13" y="466"/>
                      </a:lnTo>
                      <a:lnTo>
                        <a:pt x="13" y="459"/>
                      </a:lnTo>
                      <a:lnTo>
                        <a:pt x="13" y="452"/>
                      </a:lnTo>
                      <a:lnTo>
                        <a:pt x="12" y="446"/>
                      </a:lnTo>
                      <a:lnTo>
                        <a:pt x="12" y="440"/>
                      </a:lnTo>
                      <a:lnTo>
                        <a:pt x="12" y="433"/>
                      </a:lnTo>
                      <a:lnTo>
                        <a:pt x="12" y="427"/>
                      </a:lnTo>
                      <a:lnTo>
                        <a:pt x="12" y="420"/>
                      </a:lnTo>
                      <a:lnTo>
                        <a:pt x="12" y="414"/>
                      </a:lnTo>
                      <a:lnTo>
                        <a:pt x="11" y="407"/>
                      </a:lnTo>
                      <a:lnTo>
                        <a:pt x="11" y="401"/>
                      </a:lnTo>
                      <a:lnTo>
                        <a:pt x="11" y="394"/>
                      </a:lnTo>
                      <a:lnTo>
                        <a:pt x="11" y="388"/>
                      </a:lnTo>
                      <a:lnTo>
                        <a:pt x="10" y="381"/>
                      </a:lnTo>
                      <a:lnTo>
                        <a:pt x="10" y="375"/>
                      </a:lnTo>
                      <a:lnTo>
                        <a:pt x="10" y="369"/>
                      </a:lnTo>
                      <a:lnTo>
                        <a:pt x="10" y="362"/>
                      </a:lnTo>
                      <a:lnTo>
                        <a:pt x="10" y="355"/>
                      </a:lnTo>
                      <a:lnTo>
                        <a:pt x="10" y="349"/>
                      </a:lnTo>
                      <a:lnTo>
                        <a:pt x="9" y="343"/>
                      </a:lnTo>
                      <a:lnTo>
                        <a:pt x="9" y="336"/>
                      </a:lnTo>
                      <a:lnTo>
                        <a:pt x="9" y="330"/>
                      </a:lnTo>
                      <a:lnTo>
                        <a:pt x="9" y="323"/>
                      </a:lnTo>
                      <a:lnTo>
                        <a:pt x="8" y="317"/>
                      </a:lnTo>
                      <a:lnTo>
                        <a:pt x="8" y="311"/>
                      </a:lnTo>
                      <a:lnTo>
                        <a:pt x="8" y="304"/>
                      </a:lnTo>
                      <a:lnTo>
                        <a:pt x="8" y="298"/>
                      </a:lnTo>
                      <a:lnTo>
                        <a:pt x="8" y="291"/>
                      </a:lnTo>
                      <a:lnTo>
                        <a:pt x="8" y="285"/>
                      </a:lnTo>
                      <a:lnTo>
                        <a:pt x="7" y="278"/>
                      </a:lnTo>
                      <a:lnTo>
                        <a:pt x="7" y="272"/>
                      </a:lnTo>
                      <a:lnTo>
                        <a:pt x="7" y="265"/>
                      </a:lnTo>
                      <a:lnTo>
                        <a:pt x="7" y="259"/>
                      </a:lnTo>
                      <a:lnTo>
                        <a:pt x="6" y="252"/>
                      </a:lnTo>
                      <a:lnTo>
                        <a:pt x="6" y="246"/>
                      </a:lnTo>
                      <a:lnTo>
                        <a:pt x="6" y="240"/>
                      </a:lnTo>
                      <a:lnTo>
                        <a:pt x="6" y="233"/>
                      </a:lnTo>
                      <a:lnTo>
                        <a:pt x="6" y="226"/>
                      </a:lnTo>
                      <a:lnTo>
                        <a:pt x="5" y="220"/>
                      </a:lnTo>
                      <a:lnTo>
                        <a:pt x="5" y="214"/>
                      </a:lnTo>
                      <a:lnTo>
                        <a:pt x="5" y="207"/>
                      </a:lnTo>
                      <a:lnTo>
                        <a:pt x="5" y="201"/>
                      </a:lnTo>
                      <a:lnTo>
                        <a:pt x="5" y="194"/>
                      </a:lnTo>
                      <a:lnTo>
                        <a:pt x="5" y="188"/>
                      </a:lnTo>
                      <a:lnTo>
                        <a:pt x="4" y="181"/>
                      </a:lnTo>
                      <a:lnTo>
                        <a:pt x="4" y="175"/>
                      </a:lnTo>
                      <a:lnTo>
                        <a:pt x="4" y="168"/>
                      </a:lnTo>
                      <a:lnTo>
                        <a:pt x="4" y="162"/>
                      </a:lnTo>
                      <a:lnTo>
                        <a:pt x="4" y="156"/>
                      </a:lnTo>
                      <a:lnTo>
                        <a:pt x="3" y="149"/>
                      </a:lnTo>
                      <a:lnTo>
                        <a:pt x="3" y="143"/>
                      </a:lnTo>
                      <a:lnTo>
                        <a:pt x="3" y="136"/>
                      </a:lnTo>
                      <a:lnTo>
                        <a:pt x="3" y="130"/>
                      </a:lnTo>
                      <a:lnTo>
                        <a:pt x="3" y="123"/>
                      </a:lnTo>
                      <a:lnTo>
                        <a:pt x="3" y="117"/>
                      </a:lnTo>
                      <a:lnTo>
                        <a:pt x="3" y="111"/>
                      </a:lnTo>
                      <a:lnTo>
                        <a:pt x="2" y="104"/>
                      </a:lnTo>
                      <a:lnTo>
                        <a:pt x="2" y="97"/>
                      </a:lnTo>
                      <a:lnTo>
                        <a:pt x="2" y="91"/>
                      </a:lnTo>
                      <a:lnTo>
                        <a:pt x="2" y="85"/>
                      </a:lnTo>
                      <a:lnTo>
                        <a:pt x="2" y="78"/>
                      </a:lnTo>
                      <a:lnTo>
                        <a:pt x="1" y="72"/>
                      </a:lnTo>
                      <a:lnTo>
                        <a:pt x="1" y="65"/>
                      </a:lnTo>
                      <a:lnTo>
                        <a:pt x="1" y="59"/>
                      </a:lnTo>
                      <a:lnTo>
                        <a:pt x="1" y="52"/>
                      </a:lnTo>
                      <a:lnTo>
                        <a:pt x="1" y="46"/>
                      </a:lnTo>
                      <a:lnTo>
                        <a:pt x="1" y="39"/>
                      </a:lnTo>
                      <a:lnTo>
                        <a:pt x="1" y="33"/>
                      </a:lnTo>
                      <a:lnTo>
                        <a:pt x="1" y="26"/>
                      </a:lnTo>
                      <a:lnTo>
                        <a:pt x="0" y="20"/>
                      </a:lnTo>
                      <a:lnTo>
                        <a:pt x="0" y="14"/>
                      </a:lnTo>
                      <a:lnTo>
                        <a:pt x="0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0" cap="rnd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9">
                  <a:extLst>
                    <a:ext uri="{FF2B5EF4-FFF2-40B4-BE49-F238E27FC236}">
                      <a16:creationId xmlns:a16="http://schemas.microsoft.com/office/drawing/2014/main" id="{385D12EB-7AD9-4C81-9035-D07A288648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042" y="0"/>
                  <a:ext cx="1652142" cy="3287395"/>
                </a:xfrm>
                <a:custGeom>
                  <a:avLst/>
                  <a:gdLst>
                    <a:gd name="T0" fmla="*/ 1044 w 1076"/>
                    <a:gd name="T1" fmla="*/ 2136 h 2141"/>
                    <a:gd name="T2" fmla="*/ 1011 w 1076"/>
                    <a:gd name="T3" fmla="*/ 2131 h 2141"/>
                    <a:gd name="T4" fmla="*/ 980 w 1076"/>
                    <a:gd name="T5" fmla="*/ 2127 h 2141"/>
                    <a:gd name="T6" fmla="*/ 951 w 1076"/>
                    <a:gd name="T7" fmla="*/ 2122 h 2141"/>
                    <a:gd name="T8" fmla="*/ 924 w 1076"/>
                    <a:gd name="T9" fmla="*/ 2117 h 2141"/>
                    <a:gd name="T10" fmla="*/ 898 w 1076"/>
                    <a:gd name="T11" fmla="*/ 2112 h 2141"/>
                    <a:gd name="T12" fmla="*/ 873 w 1076"/>
                    <a:gd name="T13" fmla="*/ 2107 h 2141"/>
                    <a:gd name="T14" fmla="*/ 850 w 1076"/>
                    <a:gd name="T15" fmla="*/ 2102 h 2141"/>
                    <a:gd name="T16" fmla="*/ 828 w 1076"/>
                    <a:gd name="T17" fmla="*/ 2096 h 2141"/>
                    <a:gd name="T18" fmla="*/ 808 w 1076"/>
                    <a:gd name="T19" fmla="*/ 2092 h 2141"/>
                    <a:gd name="T20" fmla="*/ 788 w 1076"/>
                    <a:gd name="T21" fmla="*/ 2087 h 2141"/>
                    <a:gd name="T22" fmla="*/ 769 w 1076"/>
                    <a:gd name="T23" fmla="*/ 2082 h 2141"/>
                    <a:gd name="T24" fmla="*/ 751 w 1076"/>
                    <a:gd name="T25" fmla="*/ 2077 h 2141"/>
                    <a:gd name="T26" fmla="*/ 734 w 1076"/>
                    <a:gd name="T27" fmla="*/ 2072 h 2141"/>
                    <a:gd name="T28" fmla="*/ 717 w 1076"/>
                    <a:gd name="T29" fmla="*/ 2067 h 2141"/>
                    <a:gd name="T30" fmla="*/ 701 w 1076"/>
                    <a:gd name="T31" fmla="*/ 2062 h 2141"/>
                    <a:gd name="T32" fmla="*/ 686 w 1076"/>
                    <a:gd name="T33" fmla="*/ 2057 h 2141"/>
                    <a:gd name="T34" fmla="*/ 671 w 1076"/>
                    <a:gd name="T35" fmla="*/ 2052 h 2141"/>
                    <a:gd name="T36" fmla="*/ 657 w 1076"/>
                    <a:gd name="T37" fmla="*/ 2047 h 2141"/>
                    <a:gd name="T38" fmla="*/ 643 w 1076"/>
                    <a:gd name="T39" fmla="*/ 2042 h 2141"/>
                    <a:gd name="T40" fmla="*/ 631 w 1076"/>
                    <a:gd name="T41" fmla="*/ 2037 h 2141"/>
                    <a:gd name="T42" fmla="*/ 618 w 1076"/>
                    <a:gd name="T43" fmla="*/ 2032 h 2141"/>
                    <a:gd name="T44" fmla="*/ 606 w 1076"/>
                    <a:gd name="T45" fmla="*/ 2027 h 2141"/>
                    <a:gd name="T46" fmla="*/ 594 w 1076"/>
                    <a:gd name="T47" fmla="*/ 2022 h 2141"/>
                    <a:gd name="T48" fmla="*/ 583 w 1076"/>
                    <a:gd name="T49" fmla="*/ 2017 h 2141"/>
                    <a:gd name="T50" fmla="*/ 573 w 1076"/>
                    <a:gd name="T51" fmla="*/ 2012 h 2141"/>
                    <a:gd name="T52" fmla="*/ 563 w 1076"/>
                    <a:gd name="T53" fmla="*/ 2007 h 2141"/>
                    <a:gd name="T54" fmla="*/ 553 w 1076"/>
                    <a:gd name="T55" fmla="*/ 2002 h 2141"/>
                    <a:gd name="T56" fmla="*/ 543 w 1076"/>
                    <a:gd name="T57" fmla="*/ 1997 h 2141"/>
                    <a:gd name="T58" fmla="*/ 533 w 1076"/>
                    <a:gd name="T59" fmla="*/ 1992 h 2141"/>
                    <a:gd name="T60" fmla="*/ 524 w 1076"/>
                    <a:gd name="T61" fmla="*/ 1988 h 2141"/>
                    <a:gd name="T62" fmla="*/ 515 w 1076"/>
                    <a:gd name="T63" fmla="*/ 1982 h 2141"/>
                    <a:gd name="T64" fmla="*/ 506 w 1076"/>
                    <a:gd name="T65" fmla="*/ 1977 h 2141"/>
                    <a:gd name="T66" fmla="*/ 498 w 1076"/>
                    <a:gd name="T67" fmla="*/ 1972 h 2141"/>
                    <a:gd name="T68" fmla="*/ 490 w 1076"/>
                    <a:gd name="T69" fmla="*/ 1967 h 2141"/>
                    <a:gd name="T70" fmla="*/ 482 w 1076"/>
                    <a:gd name="T71" fmla="*/ 1962 h 2141"/>
                    <a:gd name="T72" fmla="*/ 475 w 1076"/>
                    <a:gd name="T73" fmla="*/ 1957 h 2141"/>
                    <a:gd name="T74" fmla="*/ 467 w 1076"/>
                    <a:gd name="T75" fmla="*/ 1952 h 2141"/>
                    <a:gd name="T76" fmla="*/ 460 w 1076"/>
                    <a:gd name="T77" fmla="*/ 1948 h 2141"/>
                    <a:gd name="T78" fmla="*/ 453 w 1076"/>
                    <a:gd name="T79" fmla="*/ 1943 h 2141"/>
                    <a:gd name="T80" fmla="*/ 446 w 1076"/>
                    <a:gd name="T81" fmla="*/ 1937 h 2141"/>
                    <a:gd name="T82" fmla="*/ 439 w 1076"/>
                    <a:gd name="T83" fmla="*/ 1932 h 2141"/>
                    <a:gd name="T84" fmla="*/ 433 w 1076"/>
                    <a:gd name="T85" fmla="*/ 1927 h 2141"/>
                    <a:gd name="T86" fmla="*/ 408 w 1076"/>
                    <a:gd name="T87" fmla="*/ 1904 h 2141"/>
                    <a:gd name="T88" fmla="*/ 323 w 1076"/>
                    <a:gd name="T89" fmla="*/ 1808 h 2141"/>
                    <a:gd name="T90" fmla="*/ 262 w 1076"/>
                    <a:gd name="T91" fmla="*/ 1717 h 2141"/>
                    <a:gd name="T92" fmla="*/ 213 w 1076"/>
                    <a:gd name="T93" fmla="*/ 1620 h 2141"/>
                    <a:gd name="T94" fmla="*/ 178 w 1076"/>
                    <a:gd name="T95" fmla="*/ 1524 h 2141"/>
                    <a:gd name="T96" fmla="*/ 150 w 1076"/>
                    <a:gd name="T97" fmla="*/ 1427 h 2141"/>
                    <a:gd name="T98" fmla="*/ 127 w 1076"/>
                    <a:gd name="T99" fmla="*/ 1330 h 2141"/>
                    <a:gd name="T100" fmla="*/ 109 w 1076"/>
                    <a:gd name="T101" fmla="*/ 1233 h 2141"/>
                    <a:gd name="T102" fmla="*/ 93 w 1076"/>
                    <a:gd name="T103" fmla="*/ 1136 h 2141"/>
                    <a:gd name="T104" fmla="*/ 79 w 1076"/>
                    <a:gd name="T105" fmla="*/ 1039 h 2141"/>
                    <a:gd name="T106" fmla="*/ 68 w 1076"/>
                    <a:gd name="T107" fmla="*/ 949 h 2141"/>
                    <a:gd name="T108" fmla="*/ 58 w 1076"/>
                    <a:gd name="T109" fmla="*/ 852 h 2141"/>
                    <a:gd name="T110" fmla="*/ 48 w 1076"/>
                    <a:gd name="T111" fmla="*/ 755 h 2141"/>
                    <a:gd name="T112" fmla="*/ 40 w 1076"/>
                    <a:gd name="T113" fmla="*/ 658 h 2141"/>
                    <a:gd name="T114" fmla="*/ 33 w 1076"/>
                    <a:gd name="T115" fmla="*/ 561 h 2141"/>
                    <a:gd name="T116" fmla="*/ 26 w 1076"/>
                    <a:gd name="T117" fmla="*/ 465 h 2141"/>
                    <a:gd name="T118" fmla="*/ 20 w 1076"/>
                    <a:gd name="T119" fmla="*/ 368 h 2141"/>
                    <a:gd name="T120" fmla="*/ 14 w 1076"/>
                    <a:gd name="T121" fmla="*/ 271 h 2141"/>
                    <a:gd name="T122" fmla="*/ 9 w 1076"/>
                    <a:gd name="T123" fmla="*/ 174 h 2141"/>
                    <a:gd name="T124" fmla="*/ 4 w 1076"/>
                    <a:gd name="T125" fmla="*/ 77 h 2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076" h="2141">
                      <a:moveTo>
                        <a:pt x="1076" y="2141"/>
                      </a:moveTo>
                      <a:lnTo>
                        <a:pt x="1074" y="2141"/>
                      </a:lnTo>
                      <a:lnTo>
                        <a:pt x="1072" y="2141"/>
                      </a:lnTo>
                      <a:lnTo>
                        <a:pt x="1069" y="2140"/>
                      </a:lnTo>
                      <a:lnTo>
                        <a:pt x="1067" y="2140"/>
                      </a:lnTo>
                      <a:lnTo>
                        <a:pt x="1064" y="2140"/>
                      </a:lnTo>
                      <a:lnTo>
                        <a:pt x="1062" y="2139"/>
                      </a:lnTo>
                      <a:lnTo>
                        <a:pt x="1060" y="2139"/>
                      </a:lnTo>
                      <a:lnTo>
                        <a:pt x="1057" y="2138"/>
                      </a:lnTo>
                      <a:lnTo>
                        <a:pt x="1055" y="2138"/>
                      </a:lnTo>
                      <a:lnTo>
                        <a:pt x="1053" y="2138"/>
                      </a:lnTo>
                      <a:lnTo>
                        <a:pt x="1051" y="2138"/>
                      </a:lnTo>
                      <a:lnTo>
                        <a:pt x="1048" y="2137"/>
                      </a:lnTo>
                      <a:lnTo>
                        <a:pt x="1046" y="2137"/>
                      </a:lnTo>
                      <a:lnTo>
                        <a:pt x="1044" y="2136"/>
                      </a:lnTo>
                      <a:lnTo>
                        <a:pt x="1041" y="2136"/>
                      </a:lnTo>
                      <a:lnTo>
                        <a:pt x="1039" y="2136"/>
                      </a:lnTo>
                      <a:lnTo>
                        <a:pt x="1037" y="2136"/>
                      </a:lnTo>
                      <a:lnTo>
                        <a:pt x="1035" y="2135"/>
                      </a:lnTo>
                      <a:lnTo>
                        <a:pt x="1033" y="2135"/>
                      </a:lnTo>
                      <a:lnTo>
                        <a:pt x="1030" y="2134"/>
                      </a:lnTo>
                      <a:lnTo>
                        <a:pt x="1028" y="2134"/>
                      </a:lnTo>
                      <a:lnTo>
                        <a:pt x="1026" y="2134"/>
                      </a:lnTo>
                      <a:lnTo>
                        <a:pt x="1024" y="2134"/>
                      </a:lnTo>
                      <a:lnTo>
                        <a:pt x="1022" y="2133"/>
                      </a:lnTo>
                      <a:lnTo>
                        <a:pt x="1020" y="2133"/>
                      </a:lnTo>
                      <a:lnTo>
                        <a:pt x="1017" y="2133"/>
                      </a:lnTo>
                      <a:lnTo>
                        <a:pt x="1015" y="2132"/>
                      </a:lnTo>
                      <a:lnTo>
                        <a:pt x="1013" y="2132"/>
                      </a:lnTo>
                      <a:lnTo>
                        <a:pt x="1011" y="2131"/>
                      </a:lnTo>
                      <a:lnTo>
                        <a:pt x="1009" y="2131"/>
                      </a:lnTo>
                      <a:lnTo>
                        <a:pt x="1007" y="2131"/>
                      </a:lnTo>
                      <a:lnTo>
                        <a:pt x="1004" y="2131"/>
                      </a:lnTo>
                      <a:lnTo>
                        <a:pt x="1002" y="2130"/>
                      </a:lnTo>
                      <a:lnTo>
                        <a:pt x="1000" y="2130"/>
                      </a:lnTo>
                      <a:lnTo>
                        <a:pt x="998" y="2129"/>
                      </a:lnTo>
                      <a:lnTo>
                        <a:pt x="996" y="2129"/>
                      </a:lnTo>
                      <a:lnTo>
                        <a:pt x="994" y="2129"/>
                      </a:lnTo>
                      <a:lnTo>
                        <a:pt x="992" y="2129"/>
                      </a:lnTo>
                      <a:lnTo>
                        <a:pt x="990" y="2128"/>
                      </a:lnTo>
                      <a:lnTo>
                        <a:pt x="988" y="2128"/>
                      </a:lnTo>
                      <a:lnTo>
                        <a:pt x="986" y="2128"/>
                      </a:lnTo>
                      <a:lnTo>
                        <a:pt x="984" y="2127"/>
                      </a:lnTo>
                      <a:lnTo>
                        <a:pt x="982" y="2127"/>
                      </a:lnTo>
                      <a:lnTo>
                        <a:pt x="980" y="2127"/>
                      </a:lnTo>
                      <a:lnTo>
                        <a:pt x="978" y="2126"/>
                      </a:lnTo>
                      <a:lnTo>
                        <a:pt x="976" y="2126"/>
                      </a:lnTo>
                      <a:lnTo>
                        <a:pt x="974" y="2126"/>
                      </a:lnTo>
                      <a:lnTo>
                        <a:pt x="972" y="2125"/>
                      </a:lnTo>
                      <a:lnTo>
                        <a:pt x="970" y="2125"/>
                      </a:lnTo>
                      <a:lnTo>
                        <a:pt x="968" y="2124"/>
                      </a:lnTo>
                      <a:lnTo>
                        <a:pt x="966" y="2124"/>
                      </a:lnTo>
                      <a:lnTo>
                        <a:pt x="964" y="2124"/>
                      </a:lnTo>
                      <a:lnTo>
                        <a:pt x="962" y="2124"/>
                      </a:lnTo>
                      <a:lnTo>
                        <a:pt x="960" y="2123"/>
                      </a:lnTo>
                      <a:lnTo>
                        <a:pt x="959" y="2123"/>
                      </a:lnTo>
                      <a:lnTo>
                        <a:pt x="957" y="2122"/>
                      </a:lnTo>
                      <a:lnTo>
                        <a:pt x="954" y="2122"/>
                      </a:lnTo>
                      <a:lnTo>
                        <a:pt x="953" y="2122"/>
                      </a:lnTo>
                      <a:lnTo>
                        <a:pt x="951" y="2122"/>
                      </a:lnTo>
                      <a:lnTo>
                        <a:pt x="949" y="2121"/>
                      </a:lnTo>
                      <a:lnTo>
                        <a:pt x="947" y="2121"/>
                      </a:lnTo>
                      <a:lnTo>
                        <a:pt x="945" y="2121"/>
                      </a:lnTo>
                      <a:lnTo>
                        <a:pt x="943" y="2120"/>
                      </a:lnTo>
                      <a:lnTo>
                        <a:pt x="942" y="2120"/>
                      </a:lnTo>
                      <a:lnTo>
                        <a:pt x="940" y="2120"/>
                      </a:lnTo>
                      <a:lnTo>
                        <a:pt x="938" y="2119"/>
                      </a:lnTo>
                      <a:lnTo>
                        <a:pt x="936" y="2119"/>
                      </a:lnTo>
                      <a:lnTo>
                        <a:pt x="934" y="2119"/>
                      </a:lnTo>
                      <a:lnTo>
                        <a:pt x="932" y="2118"/>
                      </a:lnTo>
                      <a:lnTo>
                        <a:pt x="931" y="2118"/>
                      </a:lnTo>
                      <a:lnTo>
                        <a:pt x="929" y="2117"/>
                      </a:lnTo>
                      <a:lnTo>
                        <a:pt x="927" y="2117"/>
                      </a:lnTo>
                      <a:lnTo>
                        <a:pt x="925" y="2117"/>
                      </a:lnTo>
                      <a:lnTo>
                        <a:pt x="924" y="2117"/>
                      </a:lnTo>
                      <a:lnTo>
                        <a:pt x="921" y="2116"/>
                      </a:lnTo>
                      <a:lnTo>
                        <a:pt x="920" y="2116"/>
                      </a:lnTo>
                      <a:lnTo>
                        <a:pt x="918" y="2115"/>
                      </a:lnTo>
                      <a:lnTo>
                        <a:pt x="916" y="2115"/>
                      </a:lnTo>
                      <a:lnTo>
                        <a:pt x="914" y="2115"/>
                      </a:lnTo>
                      <a:lnTo>
                        <a:pt x="913" y="2115"/>
                      </a:lnTo>
                      <a:lnTo>
                        <a:pt x="911" y="2114"/>
                      </a:lnTo>
                      <a:lnTo>
                        <a:pt x="910" y="2114"/>
                      </a:lnTo>
                      <a:lnTo>
                        <a:pt x="907" y="2114"/>
                      </a:lnTo>
                      <a:lnTo>
                        <a:pt x="906" y="2113"/>
                      </a:lnTo>
                      <a:lnTo>
                        <a:pt x="904" y="2113"/>
                      </a:lnTo>
                      <a:lnTo>
                        <a:pt x="903" y="2113"/>
                      </a:lnTo>
                      <a:lnTo>
                        <a:pt x="901" y="2112"/>
                      </a:lnTo>
                      <a:lnTo>
                        <a:pt x="899" y="2112"/>
                      </a:lnTo>
                      <a:lnTo>
                        <a:pt x="898" y="2112"/>
                      </a:lnTo>
                      <a:lnTo>
                        <a:pt x="896" y="2111"/>
                      </a:lnTo>
                      <a:lnTo>
                        <a:pt x="894" y="2111"/>
                      </a:lnTo>
                      <a:lnTo>
                        <a:pt x="892" y="2110"/>
                      </a:lnTo>
                      <a:lnTo>
                        <a:pt x="891" y="2110"/>
                      </a:lnTo>
                      <a:lnTo>
                        <a:pt x="889" y="2110"/>
                      </a:lnTo>
                      <a:lnTo>
                        <a:pt x="887" y="2110"/>
                      </a:lnTo>
                      <a:lnTo>
                        <a:pt x="886" y="2109"/>
                      </a:lnTo>
                      <a:lnTo>
                        <a:pt x="884" y="2109"/>
                      </a:lnTo>
                      <a:lnTo>
                        <a:pt x="883" y="2109"/>
                      </a:lnTo>
                      <a:lnTo>
                        <a:pt x="881" y="2108"/>
                      </a:lnTo>
                      <a:lnTo>
                        <a:pt x="879" y="2108"/>
                      </a:lnTo>
                      <a:lnTo>
                        <a:pt x="878" y="2108"/>
                      </a:lnTo>
                      <a:lnTo>
                        <a:pt x="876" y="2107"/>
                      </a:lnTo>
                      <a:lnTo>
                        <a:pt x="875" y="2107"/>
                      </a:lnTo>
                      <a:lnTo>
                        <a:pt x="873" y="2107"/>
                      </a:lnTo>
                      <a:lnTo>
                        <a:pt x="871" y="2106"/>
                      </a:lnTo>
                      <a:lnTo>
                        <a:pt x="870" y="2106"/>
                      </a:lnTo>
                      <a:lnTo>
                        <a:pt x="868" y="2105"/>
                      </a:lnTo>
                      <a:lnTo>
                        <a:pt x="867" y="2105"/>
                      </a:lnTo>
                      <a:lnTo>
                        <a:pt x="865" y="2105"/>
                      </a:lnTo>
                      <a:lnTo>
                        <a:pt x="863" y="2105"/>
                      </a:lnTo>
                      <a:lnTo>
                        <a:pt x="862" y="2104"/>
                      </a:lnTo>
                      <a:lnTo>
                        <a:pt x="860" y="2104"/>
                      </a:lnTo>
                      <a:lnTo>
                        <a:pt x="859" y="2103"/>
                      </a:lnTo>
                      <a:lnTo>
                        <a:pt x="857" y="2103"/>
                      </a:lnTo>
                      <a:lnTo>
                        <a:pt x="856" y="2103"/>
                      </a:lnTo>
                      <a:lnTo>
                        <a:pt x="854" y="2103"/>
                      </a:lnTo>
                      <a:lnTo>
                        <a:pt x="853" y="2102"/>
                      </a:lnTo>
                      <a:lnTo>
                        <a:pt x="851" y="2102"/>
                      </a:lnTo>
                      <a:lnTo>
                        <a:pt x="850" y="2102"/>
                      </a:lnTo>
                      <a:lnTo>
                        <a:pt x="848" y="2101"/>
                      </a:lnTo>
                      <a:lnTo>
                        <a:pt x="846" y="2101"/>
                      </a:lnTo>
                      <a:lnTo>
                        <a:pt x="845" y="2101"/>
                      </a:lnTo>
                      <a:lnTo>
                        <a:pt x="844" y="2100"/>
                      </a:lnTo>
                      <a:lnTo>
                        <a:pt x="842" y="2100"/>
                      </a:lnTo>
                      <a:lnTo>
                        <a:pt x="841" y="2100"/>
                      </a:lnTo>
                      <a:lnTo>
                        <a:pt x="839" y="2099"/>
                      </a:lnTo>
                      <a:lnTo>
                        <a:pt x="838" y="2099"/>
                      </a:lnTo>
                      <a:lnTo>
                        <a:pt x="836" y="2098"/>
                      </a:lnTo>
                      <a:lnTo>
                        <a:pt x="835" y="2098"/>
                      </a:lnTo>
                      <a:lnTo>
                        <a:pt x="833" y="2098"/>
                      </a:lnTo>
                      <a:lnTo>
                        <a:pt x="832" y="2098"/>
                      </a:lnTo>
                      <a:lnTo>
                        <a:pt x="830" y="2097"/>
                      </a:lnTo>
                      <a:lnTo>
                        <a:pt x="829" y="2097"/>
                      </a:lnTo>
                      <a:lnTo>
                        <a:pt x="828" y="2096"/>
                      </a:lnTo>
                      <a:lnTo>
                        <a:pt x="826" y="2096"/>
                      </a:lnTo>
                      <a:lnTo>
                        <a:pt x="825" y="2096"/>
                      </a:lnTo>
                      <a:lnTo>
                        <a:pt x="825" y="2096"/>
                      </a:lnTo>
                      <a:lnTo>
                        <a:pt x="823" y="2096"/>
                      </a:lnTo>
                      <a:lnTo>
                        <a:pt x="822" y="2095"/>
                      </a:lnTo>
                      <a:lnTo>
                        <a:pt x="821" y="2095"/>
                      </a:lnTo>
                      <a:lnTo>
                        <a:pt x="819" y="2095"/>
                      </a:lnTo>
                      <a:lnTo>
                        <a:pt x="818" y="2094"/>
                      </a:lnTo>
                      <a:lnTo>
                        <a:pt x="816" y="2094"/>
                      </a:lnTo>
                      <a:lnTo>
                        <a:pt x="815" y="2094"/>
                      </a:lnTo>
                      <a:lnTo>
                        <a:pt x="814" y="2093"/>
                      </a:lnTo>
                      <a:lnTo>
                        <a:pt x="812" y="2093"/>
                      </a:lnTo>
                      <a:lnTo>
                        <a:pt x="811" y="2093"/>
                      </a:lnTo>
                      <a:lnTo>
                        <a:pt x="809" y="2092"/>
                      </a:lnTo>
                      <a:lnTo>
                        <a:pt x="808" y="2092"/>
                      </a:lnTo>
                      <a:lnTo>
                        <a:pt x="807" y="2091"/>
                      </a:lnTo>
                      <a:lnTo>
                        <a:pt x="805" y="2091"/>
                      </a:lnTo>
                      <a:lnTo>
                        <a:pt x="804" y="2091"/>
                      </a:lnTo>
                      <a:lnTo>
                        <a:pt x="803" y="2091"/>
                      </a:lnTo>
                      <a:lnTo>
                        <a:pt x="801" y="2090"/>
                      </a:lnTo>
                      <a:lnTo>
                        <a:pt x="800" y="2090"/>
                      </a:lnTo>
                      <a:lnTo>
                        <a:pt x="799" y="2089"/>
                      </a:lnTo>
                      <a:lnTo>
                        <a:pt x="797" y="2089"/>
                      </a:lnTo>
                      <a:lnTo>
                        <a:pt x="796" y="2089"/>
                      </a:lnTo>
                      <a:lnTo>
                        <a:pt x="795" y="2089"/>
                      </a:lnTo>
                      <a:lnTo>
                        <a:pt x="793" y="2088"/>
                      </a:lnTo>
                      <a:lnTo>
                        <a:pt x="792" y="2088"/>
                      </a:lnTo>
                      <a:lnTo>
                        <a:pt x="790" y="2088"/>
                      </a:lnTo>
                      <a:lnTo>
                        <a:pt x="789" y="2087"/>
                      </a:lnTo>
                      <a:lnTo>
                        <a:pt x="788" y="2087"/>
                      </a:lnTo>
                      <a:lnTo>
                        <a:pt x="787" y="2087"/>
                      </a:lnTo>
                      <a:lnTo>
                        <a:pt x="785" y="2086"/>
                      </a:lnTo>
                      <a:lnTo>
                        <a:pt x="784" y="2086"/>
                      </a:lnTo>
                      <a:lnTo>
                        <a:pt x="783" y="2086"/>
                      </a:lnTo>
                      <a:lnTo>
                        <a:pt x="781" y="2085"/>
                      </a:lnTo>
                      <a:lnTo>
                        <a:pt x="780" y="2085"/>
                      </a:lnTo>
                      <a:lnTo>
                        <a:pt x="779" y="2084"/>
                      </a:lnTo>
                      <a:lnTo>
                        <a:pt x="778" y="2084"/>
                      </a:lnTo>
                      <a:lnTo>
                        <a:pt x="776" y="2084"/>
                      </a:lnTo>
                      <a:lnTo>
                        <a:pt x="775" y="2084"/>
                      </a:lnTo>
                      <a:lnTo>
                        <a:pt x="774" y="2083"/>
                      </a:lnTo>
                      <a:lnTo>
                        <a:pt x="773" y="2083"/>
                      </a:lnTo>
                      <a:lnTo>
                        <a:pt x="771" y="2083"/>
                      </a:lnTo>
                      <a:lnTo>
                        <a:pt x="770" y="2082"/>
                      </a:lnTo>
                      <a:lnTo>
                        <a:pt x="769" y="2082"/>
                      </a:lnTo>
                      <a:lnTo>
                        <a:pt x="768" y="2082"/>
                      </a:lnTo>
                      <a:lnTo>
                        <a:pt x="767" y="2081"/>
                      </a:lnTo>
                      <a:lnTo>
                        <a:pt x="765" y="2081"/>
                      </a:lnTo>
                      <a:lnTo>
                        <a:pt x="764" y="2081"/>
                      </a:lnTo>
                      <a:lnTo>
                        <a:pt x="763" y="2080"/>
                      </a:lnTo>
                      <a:lnTo>
                        <a:pt x="762" y="2080"/>
                      </a:lnTo>
                      <a:lnTo>
                        <a:pt x="760" y="2080"/>
                      </a:lnTo>
                      <a:lnTo>
                        <a:pt x="759" y="2079"/>
                      </a:lnTo>
                      <a:lnTo>
                        <a:pt x="758" y="2079"/>
                      </a:lnTo>
                      <a:lnTo>
                        <a:pt x="757" y="2079"/>
                      </a:lnTo>
                      <a:lnTo>
                        <a:pt x="755" y="2078"/>
                      </a:lnTo>
                      <a:lnTo>
                        <a:pt x="754" y="2078"/>
                      </a:lnTo>
                      <a:lnTo>
                        <a:pt x="753" y="2077"/>
                      </a:lnTo>
                      <a:lnTo>
                        <a:pt x="752" y="2077"/>
                      </a:lnTo>
                      <a:lnTo>
                        <a:pt x="751" y="2077"/>
                      </a:lnTo>
                      <a:lnTo>
                        <a:pt x="750" y="2077"/>
                      </a:lnTo>
                      <a:lnTo>
                        <a:pt x="748" y="2076"/>
                      </a:lnTo>
                      <a:lnTo>
                        <a:pt x="747" y="2076"/>
                      </a:lnTo>
                      <a:lnTo>
                        <a:pt x="746" y="2076"/>
                      </a:lnTo>
                      <a:lnTo>
                        <a:pt x="745" y="2075"/>
                      </a:lnTo>
                      <a:lnTo>
                        <a:pt x="744" y="2075"/>
                      </a:lnTo>
                      <a:lnTo>
                        <a:pt x="743" y="2075"/>
                      </a:lnTo>
                      <a:lnTo>
                        <a:pt x="741" y="2074"/>
                      </a:lnTo>
                      <a:lnTo>
                        <a:pt x="740" y="2074"/>
                      </a:lnTo>
                      <a:lnTo>
                        <a:pt x="739" y="2074"/>
                      </a:lnTo>
                      <a:lnTo>
                        <a:pt x="738" y="2073"/>
                      </a:lnTo>
                      <a:lnTo>
                        <a:pt x="737" y="2073"/>
                      </a:lnTo>
                      <a:lnTo>
                        <a:pt x="736" y="2072"/>
                      </a:lnTo>
                      <a:lnTo>
                        <a:pt x="734" y="2072"/>
                      </a:lnTo>
                      <a:lnTo>
                        <a:pt x="734" y="2072"/>
                      </a:lnTo>
                      <a:lnTo>
                        <a:pt x="732" y="2072"/>
                      </a:lnTo>
                      <a:lnTo>
                        <a:pt x="731" y="2071"/>
                      </a:lnTo>
                      <a:lnTo>
                        <a:pt x="730" y="2071"/>
                      </a:lnTo>
                      <a:lnTo>
                        <a:pt x="729" y="2070"/>
                      </a:lnTo>
                      <a:lnTo>
                        <a:pt x="728" y="2070"/>
                      </a:lnTo>
                      <a:lnTo>
                        <a:pt x="727" y="2070"/>
                      </a:lnTo>
                      <a:lnTo>
                        <a:pt x="725" y="2070"/>
                      </a:lnTo>
                      <a:lnTo>
                        <a:pt x="725" y="2069"/>
                      </a:lnTo>
                      <a:lnTo>
                        <a:pt x="723" y="2069"/>
                      </a:lnTo>
                      <a:lnTo>
                        <a:pt x="722" y="2069"/>
                      </a:lnTo>
                      <a:lnTo>
                        <a:pt x="721" y="2068"/>
                      </a:lnTo>
                      <a:lnTo>
                        <a:pt x="720" y="2068"/>
                      </a:lnTo>
                      <a:lnTo>
                        <a:pt x="719" y="2068"/>
                      </a:lnTo>
                      <a:lnTo>
                        <a:pt x="718" y="2067"/>
                      </a:lnTo>
                      <a:lnTo>
                        <a:pt x="717" y="2067"/>
                      </a:lnTo>
                      <a:lnTo>
                        <a:pt x="716" y="2067"/>
                      </a:lnTo>
                      <a:lnTo>
                        <a:pt x="715" y="2066"/>
                      </a:lnTo>
                      <a:lnTo>
                        <a:pt x="713" y="2066"/>
                      </a:lnTo>
                      <a:lnTo>
                        <a:pt x="713" y="2065"/>
                      </a:lnTo>
                      <a:lnTo>
                        <a:pt x="711" y="2065"/>
                      </a:lnTo>
                      <a:lnTo>
                        <a:pt x="710" y="2065"/>
                      </a:lnTo>
                      <a:lnTo>
                        <a:pt x="709" y="2065"/>
                      </a:lnTo>
                      <a:lnTo>
                        <a:pt x="708" y="2064"/>
                      </a:lnTo>
                      <a:lnTo>
                        <a:pt x="707" y="2064"/>
                      </a:lnTo>
                      <a:lnTo>
                        <a:pt x="706" y="2064"/>
                      </a:lnTo>
                      <a:lnTo>
                        <a:pt x="705" y="2063"/>
                      </a:lnTo>
                      <a:lnTo>
                        <a:pt x="704" y="2063"/>
                      </a:lnTo>
                      <a:lnTo>
                        <a:pt x="703" y="2063"/>
                      </a:lnTo>
                      <a:lnTo>
                        <a:pt x="702" y="2062"/>
                      </a:lnTo>
                      <a:lnTo>
                        <a:pt x="701" y="2062"/>
                      </a:lnTo>
                      <a:lnTo>
                        <a:pt x="700" y="2062"/>
                      </a:lnTo>
                      <a:lnTo>
                        <a:pt x="699" y="2061"/>
                      </a:lnTo>
                      <a:lnTo>
                        <a:pt x="698" y="2061"/>
                      </a:lnTo>
                      <a:lnTo>
                        <a:pt x="697" y="2061"/>
                      </a:lnTo>
                      <a:lnTo>
                        <a:pt x="696" y="2060"/>
                      </a:lnTo>
                      <a:lnTo>
                        <a:pt x="695" y="2060"/>
                      </a:lnTo>
                      <a:lnTo>
                        <a:pt x="694" y="2060"/>
                      </a:lnTo>
                      <a:lnTo>
                        <a:pt x="693" y="2059"/>
                      </a:lnTo>
                      <a:lnTo>
                        <a:pt x="692" y="2059"/>
                      </a:lnTo>
                      <a:lnTo>
                        <a:pt x="691" y="2058"/>
                      </a:lnTo>
                      <a:lnTo>
                        <a:pt x="689" y="2058"/>
                      </a:lnTo>
                      <a:lnTo>
                        <a:pt x="689" y="2058"/>
                      </a:lnTo>
                      <a:lnTo>
                        <a:pt x="687" y="2058"/>
                      </a:lnTo>
                      <a:lnTo>
                        <a:pt x="687" y="2057"/>
                      </a:lnTo>
                      <a:lnTo>
                        <a:pt x="686" y="2057"/>
                      </a:lnTo>
                      <a:lnTo>
                        <a:pt x="685" y="2057"/>
                      </a:lnTo>
                      <a:lnTo>
                        <a:pt x="684" y="2056"/>
                      </a:lnTo>
                      <a:lnTo>
                        <a:pt x="682" y="2056"/>
                      </a:lnTo>
                      <a:lnTo>
                        <a:pt x="682" y="2056"/>
                      </a:lnTo>
                      <a:lnTo>
                        <a:pt x="681" y="2055"/>
                      </a:lnTo>
                      <a:lnTo>
                        <a:pt x="680" y="2055"/>
                      </a:lnTo>
                      <a:lnTo>
                        <a:pt x="679" y="2055"/>
                      </a:lnTo>
                      <a:lnTo>
                        <a:pt x="678" y="2054"/>
                      </a:lnTo>
                      <a:lnTo>
                        <a:pt x="677" y="2054"/>
                      </a:lnTo>
                      <a:lnTo>
                        <a:pt x="676" y="2054"/>
                      </a:lnTo>
                      <a:lnTo>
                        <a:pt x="675" y="2053"/>
                      </a:lnTo>
                      <a:lnTo>
                        <a:pt x="674" y="2053"/>
                      </a:lnTo>
                      <a:lnTo>
                        <a:pt x="673" y="2053"/>
                      </a:lnTo>
                      <a:lnTo>
                        <a:pt x="672" y="2052"/>
                      </a:lnTo>
                      <a:lnTo>
                        <a:pt x="671" y="2052"/>
                      </a:lnTo>
                      <a:lnTo>
                        <a:pt x="670" y="2051"/>
                      </a:lnTo>
                      <a:lnTo>
                        <a:pt x="669" y="2051"/>
                      </a:lnTo>
                      <a:lnTo>
                        <a:pt x="668" y="2051"/>
                      </a:lnTo>
                      <a:lnTo>
                        <a:pt x="667" y="2051"/>
                      </a:lnTo>
                      <a:lnTo>
                        <a:pt x="666" y="2050"/>
                      </a:lnTo>
                      <a:lnTo>
                        <a:pt x="665" y="2050"/>
                      </a:lnTo>
                      <a:lnTo>
                        <a:pt x="664" y="2050"/>
                      </a:lnTo>
                      <a:lnTo>
                        <a:pt x="664" y="2049"/>
                      </a:lnTo>
                      <a:lnTo>
                        <a:pt x="663" y="2049"/>
                      </a:lnTo>
                      <a:lnTo>
                        <a:pt x="661" y="2049"/>
                      </a:lnTo>
                      <a:lnTo>
                        <a:pt x="661" y="2048"/>
                      </a:lnTo>
                      <a:lnTo>
                        <a:pt x="660" y="2048"/>
                      </a:lnTo>
                      <a:lnTo>
                        <a:pt x="659" y="2048"/>
                      </a:lnTo>
                      <a:lnTo>
                        <a:pt x="658" y="2047"/>
                      </a:lnTo>
                      <a:lnTo>
                        <a:pt x="657" y="2047"/>
                      </a:lnTo>
                      <a:lnTo>
                        <a:pt x="656" y="2047"/>
                      </a:lnTo>
                      <a:lnTo>
                        <a:pt x="655" y="2047"/>
                      </a:lnTo>
                      <a:lnTo>
                        <a:pt x="654" y="2046"/>
                      </a:lnTo>
                      <a:lnTo>
                        <a:pt x="653" y="2046"/>
                      </a:lnTo>
                      <a:lnTo>
                        <a:pt x="652" y="2045"/>
                      </a:lnTo>
                      <a:lnTo>
                        <a:pt x="652" y="2045"/>
                      </a:lnTo>
                      <a:lnTo>
                        <a:pt x="651" y="2044"/>
                      </a:lnTo>
                      <a:lnTo>
                        <a:pt x="649" y="2044"/>
                      </a:lnTo>
                      <a:lnTo>
                        <a:pt x="649" y="2044"/>
                      </a:lnTo>
                      <a:lnTo>
                        <a:pt x="648" y="2044"/>
                      </a:lnTo>
                      <a:lnTo>
                        <a:pt x="647" y="2043"/>
                      </a:lnTo>
                      <a:lnTo>
                        <a:pt x="646" y="2043"/>
                      </a:lnTo>
                      <a:lnTo>
                        <a:pt x="645" y="2043"/>
                      </a:lnTo>
                      <a:lnTo>
                        <a:pt x="644" y="2042"/>
                      </a:lnTo>
                      <a:lnTo>
                        <a:pt x="643" y="2042"/>
                      </a:lnTo>
                      <a:lnTo>
                        <a:pt x="642" y="2042"/>
                      </a:lnTo>
                      <a:lnTo>
                        <a:pt x="642" y="2041"/>
                      </a:lnTo>
                      <a:lnTo>
                        <a:pt x="641" y="2041"/>
                      </a:lnTo>
                      <a:lnTo>
                        <a:pt x="640" y="2041"/>
                      </a:lnTo>
                      <a:lnTo>
                        <a:pt x="639" y="2040"/>
                      </a:lnTo>
                      <a:lnTo>
                        <a:pt x="638" y="2040"/>
                      </a:lnTo>
                      <a:lnTo>
                        <a:pt x="637" y="2040"/>
                      </a:lnTo>
                      <a:lnTo>
                        <a:pt x="636" y="2040"/>
                      </a:lnTo>
                      <a:lnTo>
                        <a:pt x="635" y="2039"/>
                      </a:lnTo>
                      <a:lnTo>
                        <a:pt x="635" y="2039"/>
                      </a:lnTo>
                      <a:lnTo>
                        <a:pt x="634" y="2038"/>
                      </a:lnTo>
                      <a:lnTo>
                        <a:pt x="633" y="2038"/>
                      </a:lnTo>
                      <a:lnTo>
                        <a:pt x="632" y="2038"/>
                      </a:lnTo>
                      <a:lnTo>
                        <a:pt x="631" y="2037"/>
                      </a:lnTo>
                      <a:lnTo>
                        <a:pt x="631" y="2037"/>
                      </a:lnTo>
                      <a:lnTo>
                        <a:pt x="630" y="2037"/>
                      </a:lnTo>
                      <a:lnTo>
                        <a:pt x="629" y="2036"/>
                      </a:lnTo>
                      <a:lnTo>
                        <a:pt x="628" y="2036"/>
                      </a:lnTo>
                      <a:lnTo>
                        <a:pt x="627" y="2036"/>
                      </a:lnTo>
                      <a:lnTo>
                        <a:pt x="626" y="2035"/>
                      </a:lnTo>
                      <a:lnTo>
                        <a:pt x="626" y="2035"/>
                      </a:lnTo>
                      <a:lnTo>
                        <a:pt x="625" y="2035"/>
                      </a:lnTo>
                      <a:lnTo>
                        <a:pt x="624" y="2034"/>
                      </a:lnTo>
                      <a:lnTo>
                        <a:pt x="623" y="2034"/>
                      </a:lnTo>
                      <a:lnTo>
                        <a:pt x="622" y="2034"/>
                      </a:lnTo>
                      <a:lnTo>
                        <a:pt x="621" y="2033"/>
                      </a:lnTo>
                      <a:lnTo>
                        <a:pt x="621" y="2033"/>
                      </a:lnTo>
                      <a:lnTo>
                        <a:pt x="620" y="2032"/>
                      </a:lnTo>
                      <a:lnTo>
                        <a:pt x="619" y="2032"/>
                      </a:lnTo>
                      <a:lnTo>
                        <a:pt x="618" y="2032"/>
                      </a:lnTo>
                      <a:lnTo>
                        <a:pt x="617" y="2032"/>
                      </a:lnTo>
                      <a:lnTo>
                        <a:pt x="617" y="2031"/>
                      </a:lnTo>
                      <a:lnTo>
                        <a:pt x="616" y="2031"/>
                      </a:lnTo>
                      <a:lnTo>
                        <a:pt x="615" y="2031"/>
                      </a:lnTo>
                      <a:lnTo>
                        <a:pt x="614" y="2030"/>
                      </a:lnTo>
                      <a:lnTo>
                        <a:pt x="613" y="2030"/>
                      </a:lnTo>
                      <a:lnTo>
                        <a:pt x="612" y="2030"/>
                      </a:lnTo>
                      <a:lnTo>
                        <a:pt x="612" y="2029"/>
                      </a:lnTo>
                      <a:lnTo>
                        <a:pt x="611" y="2029"/>
                      </a:lnTo>
                      <a:lnTo>
                        <a:pt x="610" y="2029"/>
                      </a:lnTo>
                      <a:lnTo>
                        <a:pt x="609" y="2028"/>
                      </a:lnTo>
                      <a:lnTo>
                        <a:pt x="608" y="2028"/>
                      </a:lnTo>
                      <a:lnTo>
                        <a:pt x="607" y="2028"/>
                      </a:lnTo>
                      <a:lnTo>
                        <a:pt x="607" y="2028"/>
                      </a:lnTo>
                      <a:lnTo>
                        <a:pt x="606" y="2027"/>
                      </a:lnTo>
                      <a:lnTo>
                        <a:pt x="605" y="2027"/>
                      </a:lnTo>
                      <a:lnTo>
                        <a:pt x="605" y="2026"/>
                      </a:lnTo>
                      <a:lnTo>
                        <a:pt x="604" y="2026"/>
                      </a:lnTo>
                      <a:lnTo>
                        <a:pt x="603" y="2025"/>
                      </a:lnTo>
                      <a:lnTo>
                        <a:pt x="602" y="2025"/>
                      </a:lnTo>
                      <a:lnTo>
                        <a:pt x="601" y="2025"/>
                      </a:lnTo>
                      <a:lnTo>
                        <a:pt x="600" y="2025"/>
                      </a:lnTo>
                      <a:lnTo>
                        <a:pt x="600" y="2024"/>
                      </a:lnTo>
                      <a:lnTo>
                        <a:pt x="599" y="2024"/>
                      </a:lnTo>
                      <a:lnTo>
                        <a:pt x="598" y="2024"/>
                      </a:lnTo>
                      <a:lnTo>
                        <a:pt x="598" y="2023"/>
                      </a:lnTo>
                      <a:lnTo>
                        <a:pt x="597" y="2023"/>
                      </a:lnTo>
                      <a:lnTo>
                        <a:pt x="596" y="2023"/>
                      </a:lnTo>
                      <a:lnTo>
                        <a:pt x="595" y="2022"/>
                      </a:lnTo>
                      <a:lnTo>
                        <a:pt x="594" y="2022"/>
                      </a:lnTo>
                      <a:lnTo>
                        <a:pt x="593" y="2022"/>
                      </a:lnTo>
                      <a:lnTo>
                        <a:pt x="593" y="2021"/>
                      </a:lnTo>
                      <a:lnTo>
                        <a:pt x="592" y="2021"/>
                      </a:lnTo>
                      <a:lnTo>
                        <a:pt x="591" y="2021"/>
                      </a:lnTo>
                      <a:lnTo>
                        <a:pt x="591" y="2021"/>
                      </a:lnTo>
                      <a:lnTo>
                        <a:pt x="590" y="2020"/>
                      </a:lnTo>
                      <a:lnTo>
                        <a:pt x="589" y="2020"/>
                      </a:lnTo>
                      <a:lnTo>
                        <a:pt x="589" y="2019"/>
                      </a:lnTo>
                      <a:lnTo>
                        <a:pt x="588" y="2019"/>
                      </a:lnTo>
                      <a:lnTo>
                        <a:pt x="587" y="2019"/>
                      </a:lnTo>
                      <a:lnTo>
                        <a:pt x="586" y="2018"/>
                      </a:lnTo>
                      <a:lnTo>
                        <a:pt x="585" y="2018"/>
                      </a:lnTo>
                      <a:lnTo>
                        <a:pt x="585" y="2018"/>
                      </a:lnTo>
                      <a:lnTo>
                        <a:pt x="584" y="2017"/>
                      </a:lnTo>
                      <a:lnTo>
                        <a:pt x="583" y="2017"/>
                      </a:lnTo>
                      <a:lnTo>
                        <a:pt x="582" y="2017"/>
                      </a:lnTo>
                      <a:lnTo>
                        <a:pt x="582" y="2016"/>
                      </a:lnTo>
                      <a:lnTo>
                        <a:pt x="581" y="2016"/>
                      </a:lnTo>
                      <a:lnTo>
                        <a:pt x="580" y="2016"/>
                      </a:lnTo>
                      <a:lnTo>
                        <a:pt x="579" y="2015"/>
                      </a:lnTo>
                      <a:lnTo>
                        <a:pt x="579" y="2015"/>
                      </a:lnTo>
                      <a:lnTo>
                        <a:pt x="578" y="2015"/>
                      </a:lnTo>
                      <a:lnTo>
                        <a:pt x="577" y="2014"/>
                      </a:lnTo>
                      <a:lnTo>
                        <a:pt x="577" y="2014"/>
                      </a:lnTo>
                      <a:lnTo>
                        <a:pt x="576" y="2014"/>
                      </a:lnTo>
                      <a:lnTo>
                        <a:pt x="575" y="2014"/>
                      </a:lnTo>
                      <a:lnTo>
                        <a:pt x="574" y="2013"/>
                      </a:lnTo>
                      <a:lnTo>
                        <a:pt x="574" y="2013"/>
                      </a:lnTo>
                      <a:lnTo>
                        <a:pt x="574" y="2013"/>
                      </a:lnTo>
                      <a:lnTo>
                        <a:pt x="573" y="2012"/>
                      </a:lnTo>
                      <a:lnTo>
                        <a:pt x="572" y="2012"/>
                      </a:lnTo>
                      <a:lnTo>
                        <a:pt x="572" y="2012"/>
                      </a:lnTo>
                      <a:lnTo>
                        <a:pt x="571" y="2011"/>
                      </a:lnTo>
                      <a:lnTo>
                        <a:pt x="570" y="2011"/>
                      </a:lnTo>
                      <a:lnTo>
                        <a:pt x="570" y="2011"/>
                      </a:lnTo>
                      <a:lnTo>
                        <a:pt x="569" y="2010"/>
                      </a:lnTo>
                      <a:lnTo>
                        <a:pt x="568" y="2010"/>
                      </a:lnTo>
                      <a:lnTo>
                        <a:pt x="567" y="2010"/>
                      </a:lnTo>
                      <a:lnTo>
                        <a:pt x="567" y="2009"/>
                      </a:lnTo>
                      <a:lnTo>
                        <a:pt x="566" y="2009"/>
                      </a:lnTo>
                      <a:lnTo>
                        <a:pt x="565" y="2009"/>
                      </a:lnTo>
                      <a:lnTo>
                        <a:pt x="565" y="2008"/>
                      </a:lnTo>
                      <a:lnTo>
                        <a:pt x="564" y="2008"/>
                      </a:lnTo>
                      <a:lnTo>
                        <a:pt x="563" y="2008"/>
                      </a:lnTo>
                      <a:lnTo>
                        <a:pt x="563" y="2007"/>
                      </a:lnTo>
                      <a:lnTo>
                        <a:pt x="562" y="2007"/>
                      </a:lnTo>
                      <a:lnTo>
                        <a:pt x="561" y="2007"/>
                      </a:lnTo>
                      <a:lnTo>
                        <a:pt x="560" y="2007"/>
                      </a:lnTo>
                      <a:lnTo>
                        <a:pt x="560" y="2006"/>
                      </a:lnTo>
                      <a:lnTo>
                        <a:pt x="559" y="2006"/>
                      </a:lnTo>
                      <a:lnTo>
                        <a:pt x="558" y="2005"/>
                      </a:lnTo>
                      <a:lnTo>
                        <a:pt x="558" y="2005"/>
                      </a:lnTo>
                      <a:lnTo>
                        <a:pt x="557" y="2005"/>
                      </a:lnTo>
                      <a:lnTo>
                        <a:pt x="556" y="2004"/>
                      </a:lnTo>
                      <a:lnTo>
                        <a:pt x="556" y="2004"/>
                      </a:lnTo>
                      <a:lnTo>
                        <a:pt x="555" y="2004"/>
                      </a:lnTo>
                      <a:lnTo>
                        <a:pt x="555" y="2003"/>
                      </a:lnTo>
                      <a:lnTo>
                        <a:pt x="554" y="2003"/>
                      </a:lnTo>
                      <a:lnTo>
                        <a:pt x="553" y="2003"/>
                      </a:lnTo>
                      <a:lnTo>
                        <a:pt x="553" y="2002"/>
                      </a:lnTo>
                      <a:lnTo>
                        <a:pt x="552" y="2002"/>
                      </a:lnTo>
                      <a:lnTo>
                        <a:pt x="551" y="2002"/>
                      </a:lnTo>
                      <a:lnTo>
                        <a:pt x="551" y="2002"/>
                      </a:lnTo>
                      <a:lnTo>
                        <a:pt x="550" y="2001"/>
                      </a:lnTo>
                      <a:lnTo>
                        <a:pt x="549" y="2001"/>
                      </a:lnTo>
                      <a:lnTo>
                        <a:pt x="549" y="2000"/>
                      </a:lnTo>
                      <a:lnTo>
                        <a:pt x="548" y="2000"/>
                      </a:lnTo>
                      <a:lnTo>
                        <a:pt x="547" y="1999"/>
                      </a:lnTo>
                      <a:lnTo>
                        <a:pt x="546" y="1999"/>
                      </a:lnTo>
                      <a:lnTo>
                        <a:pt x="546" y="1999"/>
                      </a:lnTo>
                      <a:lnTo>
                        <a:pt x="545" y="1999"/>
                      </a:lnTo>
                      <a:lnTo>
                        <a:pt x="545" y="1998"/>
                      </a:lnTo>
                      <a:lnTo>
                        <a:pt x="544" y="1998"/>
                      </a:lnTo>
                      <a:lnTo>
                        <a:pt x="544" y="1998"/>
                      </a:lnTo>
                      <a:lnTo>
                        <a:pt x="543" y="1997"/>
                      </a:lnTo>
                      <a:lnTo>
                        <a:pt x="542" y="1997"/>
                      </a:lnTo>
                      <a:lnTo>
                        <a:pt x="542" y="1997"/>
                      </a:lnTo>
                      <a:lnTo>
                        <a:pt x="541" y="1996"/>
                      </a:lnTo>
                      <a:lnTo>
                        <a:pt x="540" y="1996"/>
                      </a:lnTo>
                      <a:lnTo>
                        <a:pt x="539" y="1996"/>
                      </a:lnTo>
                      <a:lnTo>
                        <a:pt x="539" y="1995"/>
                      </a:lnTo>
                      <a:lnTo>
                        <a:pt x="538" y="1995"/>
                      </a:lnTo>
                      <a:lnTo>
                        <a:pt x="538" y="1995"/>
                      </a:lnTo>
                      <a:lnTo>
                        <a:pt x="537" y="1995"/>
                      </a:lnTo>
                      <a:lnTo>
                        <a:pt x="537" y="1994"/>
                      </a:lnTo>
                      <a:lnTo>
                        <a:pt x="536" y="1994"/>
                      </a:lnTo>
                      <a:lnTo>
                        <a:pt x="535" y="1993"/>
                      </a:lnTo>
                      <a:lnTo>
                        <a:pt x="535" y="1993"/>
                      </a:lnTo>
                      <a:lnTo>
                        <a:pt x="534" y="1993"/>
                      </a:lnTo>
                      <a:lnTo>
                        <a:pt x="533" y="1992"/>
                      </a:lnTo>
                      <a:lnTo>
                        <a:pt x="533" y="1992"/>
                      </a:lnTo>
                      <a:lnTo>
                        <a:pt x="532" y="1992"/>
                      </a:lnTo>
                      <a:lnTo>
                        <a:pt x="532" y="1991"/>
                      </a:lnTo>
                      <a:lnTo>
                        <a:pt x="531" y="1991"/>
                      </a:lnTo>
                      <a:lnTo>
                        <a:pt x="530" y="1991"/>
                      </a:lnTo>
                      <a:lnTo>
                        <a:pt x="530" y="1990"/>
                      </a:lnTo>
                      <a:lnTo>
                        <a:pt x="529" y="1990"/>
                      </a:lnTo>
                      <a:lnTo>
                        <a:pt x="528" y="1990"/>
                      </a:lnTo>
                      <a:lnTo>
                        <a:pt x="528" y="1989"/>
                      </a:lnTo>
                      <a:lnTo>
                        <a:pt x="527" y="1989"/>
                      </a:lnTo>
                      <a:lnTo>
                        <a:pt x="527" y="1989"/>
                      </a:lnTo>
                      <a:lnTo>
                        <a:pt x="526" y="1988"/>
                      </a:lnTo>
                      <a:lnTo>
                        <a:pt x="525" y="1988"/>
                      </a:lnTo>
                      <a:lnTo>
                        <a:pt x="525" y="1988"/>
                      </a:lnTo>
                      <a:lnTo>
                        <a:pt x="524" y="1988"/>
                      </a:lnTo>
                      <a:lnTo>
                        <a:pt x="523" y="1987"/>
                      </a:lnTo>
                      <a:lnTo>
                        <a:pt x="523" y="1987"/>
                      </a:lnTo>
                      <a:lnTo>
                        <a:pt x="522" y="1986"/>
                      </a:lnTo>
                      <a:lnTo>
                        <a:pt x="522" y="1986"/>
                      </a:lnTo>
                      <a:lnTo>
                        <a:pt x="521" y="1986"/>
                      </a:lnTo>
                      <a:lnTo>
                        <a:pt x="521" y="1985"/>
                      </a:lnTo>
                      <a:lnTo>
                        <a:pt x="520" y="1985"/>
                      </a:lnTo>
                      <a:lnTo>
                        <a:pt x="519" y="1985"/>
                      </a:lnTo>
                      <a:lnTo>
                        <a:pt x="519" y="1984"/>
                      </a:lnTo>
                      <a:lnTo>
                        <a:pt x="518" y="1984"/>
                      </a:lnTo>
                      <a:lnTo>
                        <a:pt x="518" y="1984"/>
                      </a:lnTo>
                      <a:lnTo>
                        <a:pt x="517" y="1983"/>
                      </a:lnTo>
                      <a:lnTo>
                        <a:pt x="516" y="1983"/>
                      </a:lnTo>
                      <a:lnTo>
                        <a:pt x="516" y="1983"/>
                      </a:lnTo>
                      <a:lnTo>
                        <a:pt x="515" y="1982"/>
                      </a:lnTo>
                      <a:lnTo>
                        <a:pt x="515" y="1982"/>
                      </a:lnTo>
                      <a:lnTo>
                        <a:pt x="514" y="1982"/>
                      </a:lnTo>
                      <a:lnTo>
                        <a:pt x="513" y="1981"/>
                      </a:lnTo>
                      <a:lnTo>
                        <a:pt x="513" y="1981"/>
                      </a:lnTo>
                      <a:lnTo>
                        <a:pt x="512" y="1981"/>
                      </a:lnTo>
                      <a:lnTo>
                        <a:pt x="512" y="1981"/>
                      </a:lnTo>
                      <a:lnTo>
                        <a:pt x="511" y="1980"/>
                      </a:lnTo>
                      <a:lnTo>
                        <a:pt x="511" y="1980"/>
                      </a:lnTo>
                      <a:lnTo>
                        <a:pt x="510" y="1979"/>
                      </a:lnTo>
                      <a:lnTo>
                        <a:pt x="509" y="1979"/>
                      </a:lnTo>
                      <a:lnTo>
                        <a:pt x="509" y="1979"/>
                      </a:lnTo>
                      <a:lnTo>
                        <a:pt x="508" y="1978"/>
                      </a:lnTo>
                      <a:lnTo>
                        <a:pt x="508" y="1978"/>
                      </a:lnTo>
                      <a:lnTo>
                        <a:pt x="507" y="1978"/>
                      </a:lnTo>
                      <a:lnTo>
                        <a:pt x="506" y="1977"/>
                      </a:lnTo>
                      <a:lnTo>
                        <a:pt x="506" y="1977"/>
                      </a:lnTo>
                      <a:lnTo>
                        <a:pt x="506" y="1977"/>
                      </a:lnTo>
                      <a:lnTo>
                        <a:pt x="505" y="1976"/>
                      </a:lnTo>
                      <a:lnTo>
                        <a:pt x="504" y="1976"/>
                      </a:lnTo>
                      <a:lnTo>
                        <a:pt x="504" y="1976"/>
                      </a:lnTo>
                      <a:lnTo>
                        <a:pt x="503" y="1976"/>
                      </a:lnTo>
                      <a:lnTo>
                        <a:pt x="503" y="1975"/>
                      </a:lnTo>
                      <a:lnTo>
                        <a:pt x="502" y="1975"/>
                      </a:lnTo>
                      <a:lnTo>
                        <a:pt x="502" y="1974"/>
                      </a:lnTo>
                      <a:lnTo>
                        <a:pt x="501" y="1974"/>
                      </a:lnTo>
                      <a:lnTo>
                        <a:pt x="500" y="1974"/>
                      </a:lnTo>
                      <a:lnTo>
                        <a:pt x="500" y="1974"/>
                      </a:lnTo>
                      <a:lnTo>
                        <a:pt x="499" y="1973"/>
                      </a:lnTo>
                      <a:lnTo>
                        <a:pt x="499" y="1973"/>
                      </a:lnTo>
                      <a:lnTo>
                        <a:pt x="498" y="1972"/>
                      </a:lnTo>
                      <a:lnTo>
                        <a:pt x="498" y="1972"/>
                      </a:lnTo>
                      <a:lnTo>
                        <a:pt x="497" y="1972"/>
                      </a:lnTo>
                      <a:lnTo>
                        <a:pt x="497" y="1971"/>
                      </a:lnTo>
                      <a:lnTo>
                        <a:pt x="496" y="1971"/>
                      </a:lnTo>
                      <a:lnTo>
                        <a:pt x="495" y="1971"/>
                      </a:lnTo>
                      <a:lnTo>
                        <a:pt x="495" y="1970"/>
                      </a:lnTo>
                      <a:lnTo>
                        <a:pt x="495" y="1970"/>
                      </a:lnTo>
                      <a:lnTo>
                        <a:pt x="494" y="1970"/>
                      </a:lnTo>
                      <a:lnTo>
                        <a:pt x="493" y="1969"/>
                      </a:lnTo>
                      <a:lnTo>
                        <a:pt x="493" y="1969"/>
                      </a:lnTo>
                      <a:lnTo>
                        <a:pt x="492" y="1969"/>
                      </a:lnTo>
                      <a:lnTo>
                        <a:pt x="492" y="1969"/>
                      </a:lnTo>
                      <a:lnTo>
                        <a:pt x="491" y="1968"/>
                      </a:lnTo>
                      <a:lnTo>
                        <a:pt x="491" y="1968"/>
                      </a:lnTo>
                      <a:lnTo>
                        <a:pt x="490" y="1967"/>
                      </a:lnTo>
                      <a:lnTo>
                        <a:pt x="490" y="1967"/>
                      </a:lnTo>
                      <a:lnTo>
                        <a:pt x="489" y="1967"/>
                      </a:lnTo>
                      <a:lnTo>
                        <a:pt x="489" y="1967"/>
                      </a:lnTo>
                      <a:lnTo>
                        <a:pt x="488" y="1966"/>
                      </a:lnTo>
                      <a:lnTo>
                        <a:pt x="488" y="1966"/>
                      </a:lnTo>
                      <a:lnTo>
                        <a:pt x="487" y="1965"/>
                      </a:lnTo>
                      <a:lnTo>
                        <a:pt x="486" y="1965"/>
                      </a:lnTo>
                      <a:lnTo>
                        <a:pt x="486" y="1965"/>
                      </a:lnTo>
                      <a:lnTo>
                        <a:pt x="485" y="1964"/>
                      </a:lnTo>
                      <a:lnTo>
                        <a:pt x="485" y="1964"/>
                      </a:lnTo>
                      <a:lnTo>
                        <a:pt x="484" y="1964"/>
                      </a:lnTo>
                      <a:lnTo>
                        <a:pt x="484" y="1963"/>
                      </a:lnTo>
                      <a:lnTo>
                        <a:pt x="483" y="1963"/>
                      </a:lnTo>
                      <a:lnTo>
                        <a:pt x="483" y="1963"/>
                      </a:lnTo>
                      <a:lnTo>
                        <a:pt x="482" y="1962"/>
                      </a:lnTo>
                      <a:lnTo>
                        <a:pt x="482" y="1962"/>
                      </a:lnTo>
                      <a:lnTo>
                        <a:pt x="481" y="1962"/>
                      </a:lnTo>
                      <a:lnTo>
                        <a:pt x="481" y="1962"/>
                      </a:lnTo>
                      <a:lnTo>
                        <a:pt x="480" y="1961"/>
                      </a:lnTo>
                      <a:lnTo>
                        <a:pt x="480" y="1961"/>
                      </a:lnTo>
                      <a:lnTo>
                        <a:pt x="479" y="1960"/>
                      </a:lnTo>
                      <a:lnTo>
                        <a:pt x="479" y="1960"/>
                      </a:lnTo>
                      <a:lnTo>
                        <a:pt x="478" y="1960"/>
                      </a:lnTo>
                      <a:lnTo>
                        <a:pt x="478" y="1959"/>
                      </a:lnTo>
                      <a:lnTo>
                        <a:pt x="477" y="1959"/>
                      </a:lnTo>
                      <a:lnTo>
                        <a:pt x="477" y="1959"/>
                      </a:lnTo>
                      <a:lnTo>
                        <a:pt x="476" y="1958"/>
                      </a:lnTo>
                      <a:lnTo>
                        <a:pt x="476" y="1958"/>
                      </a:lnTo>
                      <a:lnTo>
                        <a:pt x="475" y="1958"/>
                      </a:lnTo>
                      <a:lnTo>
                        <a:pt x="475" y="1957"/>
                      </a:lnTo>
                      <a:lnTo>
                        <a:pt x="474" y="1957"/>
                      </a:lnTo>
                      <a:lnTo>
                        <a:pt x="474" y="1957"/>
                      </a:lnTo>
                      <a:lnTo>
                        <a:pt x="473" y="1957"/>
                      </a:lnTo>
                      <a:lnTo>
                        <a:pt x="473" y="1956"/>
                      </a:lnTo>
                      <a:lnTo>
                        <a:pt x="472" y="1956"/>
                      </a:lnTo>
                      <a:lnTo>
                        <a:pt x="472" y="1955"/>
                      </a:lnTo>
                      <a:lnTo>
                        <a:pt x="471" y="1955"/>
                      </a:lnTo>
                      <a:lnTo>
                        <a:pt x="471" y="1955"/>
                      </a:lnTo>
                      <a:lnTo>
                        <a:pt x="470" y="1955"/>
                      </a:lnTo>
                      <a:lnTo>
                        <a:pt x="470" y="1954"/>
                      </a:lnTo>
                      <a:lnTo>
                        <a:pt x="469" y="1954"/>
                      </a:lnTo>
                      <a:lnTo>
                        <a:pt x="469" y="1953"/>
                      </a:lnTo>
                      <a:lnTo>
                        <a:pt x="468" y="1953"/>
                      </a:lnTo>
                      <a:lnTo>
                        <a:pt x="468" y="1953"/>
                      </a:lnTo>
                      <a:lnTo>
                        <a:pt x="467" y="1952"/>
                      </a:lnTo>
                      <a:lnTo>
                        <a:pt x="467" y="1952"/>
                      </a:lnTo>
                      <a:lnTo>
                        <a:pt x="466" y="1952"/>
                      </a:lnTo>
                      <a:lnTo>
                        <a:pt x="466" y="1951"/>
                      </a:lnTo>
                      <a:lnTo>
                        <a:pt x="465" y="1951"/>
                      </a:lnTo>
                      <a:lnTo>
                        <a:pt x="465" y="1951"/>
                      </a:lnTo>
                      <a:lnTo>
                        <a:pt x="464" y="1950"/>
                      </a:lnTo>
                      <a:lnTo>
                        <a:pt x="464" y="1950"/>
                      </a:lnTo>
                      <a:lnTo>
                        <a:pt x="463" y="1950"/>
                      </a:lnTo>
                      <a:lnTo>
                        <a:pt x="463" y="1950"/>
                      </a:lnTo>
                      <a:lnTo>
                        <a:pt x="462" y="1949"/>
                      </a:lnTo>
                      <a:lnTo>
                        <a:pt x="462" y="1949"/>
                      </a:lnTo>
                      <a:lnTo>
                        <a:pt x="462" y="1948"/>
                      </a:lnTo>
                      <a:lnTo>
                        <a:pt x="461" y="1948"/>
                      </a:lnTo>
                      <a:lnTo>
                        <a:pt x="460" y="1948"/>
                      </a:lnTo>
                      <a:lnTo>
                        <a:pt x="460" y="1948"/>
                      </a:lnTo>
                      <a:lnTo>
                        <a:pt x="460" y="1947"/>
                      </a:lnTo>
                      <a:lnTo>
                        <a:pt x="459" y="1947"/>
                      </a:lnTo>
                      <a:lnTo>
                        <a:pt x="459" y="1946"/>
                      </a:lnTo>
                      <a:lnTo>
                        <a:pt x="458" y="1946"/>
                      </a:lnTo>
                      <a:lnTo>
                        <a:pt x="458" y="1946"/>
                      </a:lnTo>
                      <a:lnTo>
                        <a:pt x="457" y="1945"/>
                      </a:lnTo>
                      <a:lnTo>
                        <a:pt x="457" y="1945"/>
                      </a:lnTo>
                      <a:lnTo>
                        <a:pt x="456" y="1945"/>
                      </a:lnTo>
                      <a:lnTo>
                        <a:pt x="456" y="1944"/>
                      </a:lnTo>
                      <a:lnTo>
                        <a:pt x="455" y="1944"/>
                      </a:lnTo>
                      <a:lnTo>
                        <a:pt x="455" y="1944"/>
                      </a:lnTo>
                      <a:lnTo>
                        <a:pt x="455" y="1943"/>
                      </a:lnTo>
                      <a:lnTo>
                        <a:pt x="454" y="1943"/>
                      </a:lnTo>
                      <a:lnTo>
                        <a:pt x="453" y="1943"/>
                      </a:lnTo>
                      <a:lnTo>
                        <a:pt x="453" y="1943"/>
                      </a:lnTo>
                      <a:lnTo>
                        <a:pt x="453" y="1942"/>
                      </a:lnTo>
                      <a:lnTo>
                        <a:pt x="452" y="1942"/>
                      </a:lnTo>
                      <a:lnTo>
                        <a:pt x="452" y="1941"/>
                      </a:lnTo>
                      <a:lnTo>
                        <a:pt x="451" y="1941"/>
                      </a:lnTo>
                      <a:lnTo>
                        <a:pt x="451" y="1941"/>
                      </a:lnTo>
                      <a:lnTo>
                        <a:pt x="450" y="1941"/>
                      </a:lnTo>
                      <a:lnTo>
                        <a:pt x="450" y="1940"/>
                      </a:lnTo>
                      <a:lnTo>
                        <a:pt x="449" y="1940"/>
                      </a:lnTo>
                      <a:lnTo>
                        <a:pt x="449" y="1939"/>
                      </a:lnTo>
                      <a:lnTo>
                        <a:pt x="448" y="1939"/>
                      </a:lnTo>
                      <a:lnTo>
                        <a:pt x="448" y="1939"/>
                      </a:lnTo>
                      <a:lnTo>
                        <a:pt x="448" y="1938"/>
                      </a:lnTo>
                      <a:lnTo>
                        <a:pt x="447" y="1938"/>
                      </a:lnTo>
                      <a:lnTo>
                        <a:pt x="446" y="1938"/>
                      </a:lnTo>
                      <a:lnTo>
                        <a:pt x="446" y="1937"/>
                      </a:lnTo>
                      <a:lnTo>
                        <a:pt x="446" y="1937"/>
                      </a:lnTo>
                      <a:lnTo>
                        <a:pt x="445" y="1937"/>
                      </a:lnTo>
                      <a:lnTo>
                        <a:pt x="445" y="1936"/>
                      </a:lnTo>
                      <a:lnTo>
                        <a:pt x="444" y="1936"/>
                      </a:lnTo>
                      <a:lnTo>
                        <a:pt x="444" y="1936"/>
                      </a:lnTo>
                      <a:lnTo>
                        <a:pt x="443" y="1936"/>
                      </a:lnTo>
                      <a:lnTo>
                        <a:pt x="443" y="1935"/>
                      </a:lnTo>
                      <a:lnTo>
                        <a:pt x="442" y="1935"/>
                      </a:lnTo>
                      <a:lnTo>
                        <a:pt x="442" y="1934"/>
                      </a:lnTo>
                      <a:lnTo>
                        <a:pt x="441" y="1934"/>
                      </a:lnTo>
                      <a:lnTo>
                        <a:pt x="441" y="1934"/>
                      </a:lnTo>
                      <a:lnTo>
                        <a:pt x="441" y="1934"/>
                      </a:lnTo>
                      <a:lnTo>
                        <a:pt x="440" y="1933"/>
                      </a:lnTo>
                      <a:lnTo>
                        <a:pt x="440" y="1933"/>
                      </a:lnTo>
                      <a:lnTo>
                        <a:pt x="439" y="1932"/>
                      </a:lnTo>
                      <a:lnTo>
                        <a:pt x="438" y="1932"/>
                      </a:lnTo>
                      <a:lnTo>
                        <a:pt x="438" y="1932"/>
                      </a:lnTo>
                      <a:lnTo>
                        <a:pt x="438" y="1931"/>
                      </a:lnTo>
                      <a:lnTo>
                        <a:pt x="437" y="1931"/>
                      </a:lnTo>
                      <a:lnTo>
                        <a:pt x="437" y="1931"/>
                      </a:lnTo>
                      <a:lnTo>
                        <a:pt x="436" y="1931"/>
                      </a:lnTo>
                      <a:lnTo>
                        <a:pt x="436" y="1930"/>
                      </a:lnTo>
                      <a:lnTo>
                        <a:pt x="436" y="1930"/>
                      </a:lnTo>
                      <a:lnTo>
                        <a:pt x="435" y="1929"/>
                      </a:lnTo>
                      <a:lnTo>
                        <a:pt x="435" y="1929"/>
                      </a:lnTo>
                      <a:lnTo>
                        <a:pt x="434" y="1929"/>
                      </a:lnTo>
                      <a:lnTo>
                        <a:pt x="434" y="1929"/>
                      </a:lnTo>
                      <a:lnTo>
                        <a:pt x="434" y="1928"/>
                      </a:lnTo>
                      <a:lnTo>
                        <a:pt x="433" y="1928"/>
                      </a:lnTo>
                      <a:lnTo>
                        <a:pt x="433" y="1927"/>
                      </a:lnTo>
                      <a:lnTo>
                        <a:pt x="432" y="1927"/>
                      </a:lnTo>
                      <a:lnTo>
                        <a:pt x="432" y="1927"/>
                      </a:lnTo>
                      <a:lnTo>
                        <a:pt x="431" y="1926"/>
                      </a:lnTo>
                      <a:lnTo>
                        <a:pt x="431" y="1926"/>
                      </a:lnTo>
                      <a:lnTo>
                        <a:pt x="431" y="1926"/>
                      </a:lnTo>
                      <a:lnTo>
                        <a:pt x="430" y="1925"/>
                      </a:lnTo>
                      <a:lnTo>
                        <a:pt x="430" y="1925"/>
                      </a:lnTo>
                      <a:lnTo>
                        <a:pt x="429" y="1925"/>
                      </a:lnTo>
                      <a:lnTo>
                        <a:pt x="429" y="1924"/>
                      </a:lnTo>
                      <a:lnTo>
                        <a:pt x="429" y="1924"/>
                      </a:lnTo>
                      <a:lnTo>
                        <a:pt x="429" y="1924"/>
                      </a:lnTo>
                      <a:lnTo>
                        <a:pt x="429" y="1924"/>
                      </a:lnTo>
                      <a:lnTo>
                        <a:pt x="422" y="1917"/>
                      </a:lnTo>
                      <a:lnTo>
                        <a:pt x="415" y="1911"/>
                      </a:lnTo>
                      <a:lnTo>
                        <a:pt x="408" y="1904"/>
                      </a:lnTo>
                      <a:lnTo>
                        <a:pt x="402" y="1898"/>
                      </a:lnTo>
                      <a:lnTo>
                        <a:pt x="396" y="1891"/>
                      </a:lnTo>
                      <a:lnTo>
                        <a:pt x="389" y="1885"/>
                      </a:lnTo>
                      <a:lnTo>
                        <a:pt x="383" y="1879"/>
                      </a:lnTo>
                      <a:lnTo>
                        <a:pt x="378" y="1872"/>
                      </a:lnTo>
                      <a:lnTo>
                        <a:pt x="372" y="1866"/>
                      </a:lnTo>
                      <a:lnTo>
                        <a:pt x="366" y="1859"/>
                      </a:lnTo>
                      <a:lnTo>
                        <a:pt x="360" y="1853"/>
                      </a:lnTo>
                      <a:lnTo>
                        <a:pt x="354" y="1846"/>
                      </a:lnTo>
                      <a:lnTo>
                        <a:pt x="349" y="1840"/>
                      </a:lnTo>
                      <a:lnTo>
                        <a:pt x="344" y="1833"/>
                      </a:lnTo>
                      <a:lnTo>
                        <a:pt x="338" y="1827"/>
                      </a:lnTo>
                      <a:lnTo>
                        <a:pt x="333" y="1820"/>
                      </a:lnTo>
                      <a:lnTo>
                        <a:pt x="328" y="1814"/>
                      </a:lnTo>
                      <a:lnTo>
                        <a:pt x="323" y="1808"/>
                      </a:lnTo>
                      <a:lnTo>
                        <a:pt x="322" y="1806"/>
                      </a:lnTo>
                      <a:lnTo>
                        <a:pt x="318" y="1801"/>
                      </a:lnTo>
                      <a:lnTo>
                        <a:pt x="313" y="1795"/>
                      </a:lnTo>
                      <a:lnTo>
                        <a:pt x="309" y="1788"/>
                      </a:lnTo>
                      <a:lnTo>
                        <a:pt x="304" y="1782"/>
                      </a:lnTo>
                      <a:lnTo>
                        <a:pt x="300" y="1775"/>
                      </a:lnTo>
                      <a:lnTo>
                        <a:pt x="295" y="1769"/>
                      </a:lnTo>
                      <a:lnTo>
                        <a:pt x="291" y="1762"/>
                      </a:lnTo>
                      <a:lnTo>
                        <a:pt x="286" y="1756"/>
                      </a:lnTo>
                      <a:lnTo>
                        <a:pt x="282" y="1750"/>
                      </a:lnTo>
                      <a:lnTo>
                        <a:pt x="278" y="1743"/>
                      </a:lnTo>
                      <a:lnTo>
                        <a:pt x="274" y="1736"/>
                      </a:lnTo>
                      <a:lnTo>
                        <a:pt x="270" y="1730"/>
                      </a:lnTo>
                      <a:lnTo>
                        <a:pt x="266" y="1724"/>
                      </a:lnTo>
                      <a:lnTo>
                        <a:pt x="262" y="1717"/>
                      </a:lnTo>
                      <a:lnTo>
                        <a:pt x="258" y="1711"/>
                      </a:lnTo>
                      <a:lnTo>
                        <a:pt x="255" y="1704"/>
                      </a:lnTo>
                      <a:lnTo>
                        <a:pt x="251" y="1698"/>
                      </a:lnTo>
                      <a:lnTo>
                        <a:pt x="248" y="1691"/>
                      </a:lnTo>
                      <a:lnTo>
                        <a:pt x="244" y="1685"/>
                      </a:lnTo>
                      <a:lnTo>
                        <a:pt x="241" y="1679"/>
                      </a:lnTo>
                      <a:lnTo>
                        <a:pt x="237" y="1672"/>
                      </a:lnTo>
                      <a:lnTo>
                        <a:pt x="234" y="1665"/>
                      </a:lnTo>
                      <a:lnTo>
                        <a:pt x="231" y="1659"/>
                      </a:lnTo>
                      <a:lnTo>
                        <a:pt x="228" y="1653"/>
                      </a:lnTo>
                      <a:lnTo>
                        <a:pt x="225" y="1646"/>
                      </a:lnTo>
                      <a:lnTo>
                        <a:pt x="222" y="1640"/>
                      </a:lnTo>
                      <a:lnTo>
                        <a:pt x="219" y="1633"/>
                      </a:lnTo>
                      <a:lnTo>
                        <a:pt x="216" y="1627"/>
                      </a:lnTo>
                      <a:lnTo>
                        <a:pt x="213" y="1620"/>
                      </a:lnTo>
                      <a:lnTo>
                        <a:pt x="210" y="1614"/>
                      </a:lnTo>
                      <a:lnTo>
                        <a:pt x="208" y="1607"/>
                      </a:lnTo>
                      <a:lnTo>
                        <a:pt x="205" y="1601"/>
                      </a:lnTo>
                      <a:lnTo>
                        <a:pt x="202" y="1594"/>
                      </a:lnTo>
                      <a:lnTo>
                        <a:pt x="200" y="1588"/>
                      </a:lnTo>
                      <a:lnTo>
                        <a:pt x="198" y="1582"/>
                      </a:lnTo>
                      <a:lnTo>
                        <a:pt x="195" y="1575"/>
                      </a:lnTo>
                      <a:lnTo>
                        <a:pt x="193" y="1568"/>
                      </a:lnTo>
                      <a:lnTo>
                        <a:pt x="190" y="1562"/>
                      </a:lnTo>
                      <a:lnTo>
                        <a:pt x="188" y="1556"/>
                      </a:lnTo>
                      <a:lnTo>
                        <a:pt x="186" y="1549"/>
                      </a:lnTo>
                      <a:lnTo>
                        <a:pt x="184" y="1543"/>
                      </a:lnTo>
                      <a:lnTo>
                        <a:pt x="182" y="1536"/>
                      </a:lnTo>
                      <a:lnTo>
                        <a:pt x="180" y="1530"/>
                      </a:lnTo>
                      <a:lnTo>
                        <a:pt x="178" y="1524"/>
                      </a:lnTo>
                      <a:lnTo>
                        <a:pt x="176" y="1517"/>
                      </a:lnTo>
                      <a:lnTo>
                        <a:pt x="174" y="1511"/>
                      </a:lnTo>
                      <a:lnTo>
                        <a:pt x="171" y="1504"/>
                      </a:lnTo>
                      <a:lnTo>
                        <a:pt x="169" y="1498"/>
                      </a:lnTo>
                      <a:lnTo>
                        <a:pt x="168" y="1491"/>
                      </a:lnTo>
                      <a:lnTo>
                        <a:pt x="166" y="1485"/>
                      </a:lnTo>
                      <a:lnTo>
                        <a:pt x="164" y="1478"/>
                      </a:lnTo>
                      <a:lnTo>
                        <a:pt x="162" y="1472"/>
                      </a:lnTo>
                      <a:lnTo>
                        <a:pt x="160" y="1465"/>
                      </a:lnTo>
                      <a:lnTo>
                        <a:pt x="158" y="1459"/>
                      </a:lnTo>
                      <a:lnTo>
                        <a:pt x="157" y="1453"/>
                      </a:lnTo>
                      <a:lnTo>
                        <a:pt x="155" y="1446"/>
                      </a:lnTo>
                      <a:lnTo>
                        <a:pt x="153" y="1439"/>
                      </a:lnTo>
                      <a:lnTo>
                        <a:pt x="152" y="1433"/>
                      </a:lnTo>
                      <a:lnTo>
                        <a:pt x="150" y="1427"/>
                      </a:lnTo>
                      <a:lnTo>
                        <a:pt x="148" y="1420"/>
                      </a:lnTo>
                      <a:lnTo>
                        <a:pt x="147" y="1414"/>
                      </a:lnTo>
                      <a:lnTo>
                        <a:pt x="145" y="1407"/>
                      </a:lnTo>
                      <a:lnTo>
                        <a:pt x="143" y="1401"/>
                      </a:lnTo>
                      <a:lnTo>
                        <a:pt x="142" y="1394"/>
                      </a:lnTo>
                      <a:lnTo>
                        <a:pt x="141" y="1388"/>
                      </a:lnTo>
                      <a:lnTo>
                        <a:pt x="139" y="1381"/>
                      </a:lnTo>
                      <a:lnTo>
                        <a:pt x="137" y="1375"/>
                      </a:lnTo>
                      <a:lnTo>
                        <a:pt x="136" y="1368"/>
                      </a:lnTo>
                      <a:lnTo>
                        <a:pt x="134" y="1362"/>
                      </a:lnTo>
                      <a:lnTo>
                        <a:pt x="133" y="1356"/>
                      </a:lnTo>
                      <a:lnTo>
                        <a:pt x="131" y="1349"/>
                      </a:lnTo>
                      <a:lnTo>
                        <a:pt x="130" y="1343"/>
                      </a:lnTo>
                      <a:lnTo>
                        <a:pt x="129" y="1336"/>
                      </a:lnTo>
                      <a:lnTo>
                        <a:pt x="127" y="1330"/>
                      </a:lnTo>
                      <a:lnTo>
                        <a:pt x="126" y="1324"/>
                      </a:lnTo>
                      <a:lnTo>
                        <a:pt x="125" y="1317"/>
                      </a:lnTo>
                      <a:lnTo>
                        <a:pt x="124" y="1310"/>
                      </a:lnTo>
                      <a:lnTo>
                        <a:pt x="122" y="1304"/>
                      </a:lnTo>
                      <a:lnTo>
                        <a:pt x="121" y="1298"/>
                      </a:lnTo>
                      <a:lnTo>
                        <a:pt x="120" y="1291"/>
                      </a:lnTo>
                      <a:lnTo>
                        <a:pt x="118" y="1285"/>
                      </a:lnTo>
                      <a:lnTo>
                        <a:pt x="117" y="1278"/>
                      </a:lnTo>
                      <a:lnTo>
                        <a:pt x="116" y="1272"/>
                      </a:lnTo>
                      <a:lnTo>
                        <a:pt x="115" y="1265"/>
                      </a:lnTo>
                      <a:lnTo>
                        <a:pt x="113" y="1259"/>
                      </a:lnTo>
                      <a:lnTo>
                        <a:pt x="113" y="1252"/>
                      </a:lnTo>
                      <a:lnTo>
                        <a:pt x="111" y="1246"/>
                      </a:lnTo>
                      <a:lnTo>
                        <a:pt x="110" y="1239"/>
                      </a:lnTo>
                      <a:lnTo>
                        <a:pt x="109" y="1233"/>
                      </a:lnTo>
                      <a:lnTo>
                        <a:pt x="108" y="1227"/>
                      </a:lnTo>
                      <a:lnTo>
                        <a:pt x="106" y="1220"/>
                      </a:lnTo>
                      <a:lnTo>
                        <a:pt x="106" y="1213"/>
                      </a:lnTo>
                      <a:lnTo>
                        <a:pt x="104" y="1207"/>
                      </a:lnTo>
                      <a:lnTo>
                        <a:pt x="103" y="1201"/>
                      </a:lnTo>
                      <a:lnTo>
                        <a:pt x="102" y="1194"/>
                      </a:lnTo>
                      <a:lnTo>
                        <a:pt x="101" y="1188"/>
                      </a:lnTo>
                      <a:lnTo>
                        <a:pt x="100" y="1181"/>
                      </a:lnTo>
                      <a:lnTo>
                        <a:pt x="99" y="1175"/>
                      </a:lnTo>
                      <a:lnTo>
                        <a:pt x="98" y="1168"/>
                      </a:lnTo>
                      <a:lnTo>
                        <a:pt x="97" y="1162"/>
                      </a:lnTo>
                      <a:lnTo>
                        <a:pt x="96" y="1156"/>
                      </a:lnTo>
                      <a:lnTo>
                        <a:pt x="95" y="1149"/>
                      </a:lnTo>
                      <a:lnTo>
                        <a:pt x="94" y="1142"/>
                      </a:lnTo>
                      <a:lnTo>
                        <a:pt x="93" y="1136"/>
                      </a:lnTo>
                      <a:lnTo>
                        <a:pt x="92" y="1130"/>
                      </a:lnTo>
                      <a:lnTo>
                        <a:pt x="91" y="1123"/>
                      </a:lnTo>
                      <a:lnTo>
                        <a:pt x="90" y="1117"/>
                      </a:lnTo>
                      <a:lnTo>
                        <a:pt x="89" y="1110"/>
                      </a:lnTo>
                      <a:lnTo>
                        <a:pt x="88" y="1104"/>
                      </a:lnTo>
                      <a:lnTo>
                        <a:pt x="87" y="1097"/>
                      </a:lnTo>
                      <a:lnTo>
                        <a:pt x="86" y="1091"/>
                      </a:lnTo>
                      <a:lnTo>
                        <a:pt x="85" y="1084"/>
                      </a:lnTo>
                      <a:lnTo>
                        <a:pt x="84" y="1078"/>
                      </a:lnTo>
                      <a:lnTo>
                        <a:pt x="84" y="1072"/>
                      </a:lnTo>
                      <a:lnTo>
                        <a:pt x="83" y="1065"/>
                      </a:lnTo>
                      <a:lnTo>
                        <a:pt x="82" y="1059"/>
                      </a:lnTo>
                      <a:lnTo>
                        <a:pt x="81" y="1052"/>
                      </a:lnTo>
                      <a:lnTo>
                        <a:pt x="80" y="1046"/>
                      </a:lnTo>
                      <a:lnTo>
                        <a:pt x="79" y="1039"/>
                      </a:lnTo>
                      <a:lnTo>
                        <a:pt x="78" y="1033"/>
                      </a:lnTo>
                      <a:lnTo>
                        <a:pt x="77" y="1026"/>
                      </a:lnTo>
                      <a:lnTo>
                        <a:pt x="77" y="1020"/>
                      </a:lnTo>
                      <a:lnTo>
                        <a:pt x="76" y="1013"/>
                      </a:lnTo>
                      <a:lnTo>
                        <a:pt x="75" y="1007"/>
                      </a:lnTo>
                      <a:lnTo>
                        <a:pt x="74" y="1001"/>
                      </a:lnTo>
                      <a:lnTo>
                        <a:pt x="73" y="994"/>
                      </a:lnTo>
                      <a:lnTo>
                        <a:pt x="73" y="988"/>
                      </a:lnTo>
                      <a:lnTo>
                        <a:pt x="72" y="981"/>
                      </a:lnTo>
                      <a:lnTo>
                        <a:pt x="71" y="975"/>
                      </a:lnTo>
                      <a:lnTo>
                        <a:pt x="71" y="973"/>
                      </a:lnTo>
                      <a:lnTo>
                        <a:pt x="70" y="968"/>
                      </a:lnTo>
                      <a:lnTo>
                        <a:pt x="70" y="962"/>
                      </a:lnTo>
                      <a:lnTo>
                        <a:pt x="69" y="955"/>
                      </a:lnTo>
                      <a:lnTo>
                        <a:pt x="68" y="949"/>
                      </a:lnTo>
                      <a:lnTo>
                        <a:pt x="68" y="942"/>
                      </a:lnTo>
                      <a:lnTo>
                        <a:pt x="67" y="936"/>
                      </a:lnTo>
                      <a:lnTo>
                        <a:pt x="66" y="930"/>
                      </a:lnTo>
                      <a:lnTo>
                        <a:pt x="65" y="923"/>
                      </a:lnTo>
                      <a:lnTo>
                        <a:pt x="65" y="916"/>
                      </a:lnTo>
                      <a:lnTo>
                        <a:pt x="64" y="910"/>
                      </a:lnTo>
                      <a:lnTo>
                        <a:pt x="63" y="904"/>
                      </a:lnTo>
                      <a:lnTo>
                        <a:pt x="62" y="897"/>
                      </a:lnTo>
                      <a:lnTo>
                        <a:pt x="62" y="891"/>
                      </a:lnTo>
                      <a:lnTo>
                        <a:pt x="61" y="884"/>
                      </a:lnTo>
                      <a:lnTo>
                        <a:pt x="60" y="878"/>
                      </a:lnTo>
                      <a:lnTo>
                        <a:pt x="60" y="871"/>
                      </a:lnTo>
                      <a:lnTo>
                        <a:pt x="59" y="865"/>
                      </a:lnTo>
                      <a:lnTo>
                        <a:pt x="59" y="858"/>
                      </a:lnTo>
                      <a:lnTo>
                        <a:pt x="58" y="852"/>
                      </a:lnTo>
                      <a:lnTo>
                        <a:pt x="57" y="845"/>
                      </a:lnTo>
                      <a:lnTo>
                        <a:pt x="56" y="839"/>
                      </a:lnTo>
                      <a:lnTo>
                        <a:pt x="56" y="833"/>
                      </a:lnTo>
                      <a:lnTo>
                        <a:pt x="55" y="826"/>
                      </a:lnTo>
                      <a:lnTo>
                        <a:pt x="54" y="820"/>
                      </a:lnTo>
                      <a:lnTo>
                        <a:pt x="54" y="813"/>
                      </a:lnTo>
                      <a:lnTo>
                        <a:pt x="53" y="807"/>
                      </a:lnTo>
                      <a:lnTo>
                        <a:pt x="53" y="801"/>
                      </a:lnTo>
                      <a:lnTo>
                        <a:pt x="52" y="794"/>
                      </a:lnTo>
                      <a:lnTo>
                        <a:pt x="52" y="787"/>
                      </a:lnTo>
                      <a:lnTo>
                        <a:pt x="51" y="781"/>
                      </a:lnTo>
                      <a:lnTo>
                        <a:pt x="50" y="775"/>
                      </a:lnTo>
                      <a:lnTo>
                        <a:pt x="49" y="768"/>
                      </a:lnTo>
                      <a:lnTo>
                        <a:pt x="49" y="762"/>
                      </a:lnTo>
                      <a:lnTo>
                        <a:pt x="48" y="755"/>
                      </a:lnTo>
                      <a:lnTo>
                        <a:pt x="48" y="749"/>
                      </a:lnTo>
                      <a:lnTo>
                        <a:pt x="47" y="742"/>
                      </a:lnTo>
                      <a:lnTo>
                        <a:pt x="47" y="736"/>
                      </a:lnTo>
                      <a:lnTo>
                        <a:pt x="46" y="729"/>
                      </a:lnTo>
                      <a:lnTo>
                        <a:pt x="45" y="723"/>
                      </a:lnTo>
                      <a:lnTo>
                        <a:pt x="45" y="716"/>
                      </a:lnTo>
                      <a:lnTo>
                        <a:pt x="45" y="710"/>
                      </a:lnTo>
                      <a:lnTo>
                        <a:pt x="44" y="704"/>
                      </a:lnTo>
                      <a:lnTo>
                        <a:pt x="43" y="697"/>
                      </a:lnTo>
                      <a:lnTo>
                        <a:pt x="43" y="690"/>
                      </a:lnTo>
                      <a:lnTo>
                        <a:pt x="42" y="684"/>
                      </a:lnTo>
                      <a:lnTo>
                        <a:pt x="42" y="678"/>
                      </a:lnTo>
                      <a:lnTo>
                        <a:pt x="41" y="671"/>
                      </a:lnTo>
                      <a:lnTo>
                        <a:pt x="40" y="665"/>
                      </a:lnTo>
                      <a:lnTo>
                        <a:pt x="40" y="658"/>
                      </a:lnTo>
                      <a:lnTo>
                        <a:pt x="40" y="652"/>
                      </a:lnTo>
                      <a:lnTo>
                        <a:pt x="39" y="645"/>
                      </a:lnTo>
                      <a:lnTo>
                        <a:pt x="38" y="639"/>
                      </a:lnTo>
                      <a:lnTo>
                        <a:pt x="38" y="633"/>
                      </a:lnTo>
                      <a:lnTo>
                        <a:pt x="38" y="626"/>
                      </a:lnTo>
                      <a:lnTo>
                        <a:pt x="37" y="619"/>
                      </a:lnTo>
                      <a:lnTo>
                        <a:pt x="37" y="613"/>
                      </a:lnTo>
                      <a:lnTo>
                        <a:pt x="36" y="607"/>
                      </a:lnTo>
                      <a:lnTo>
                        <a:pt x="35" y="600"/>
                      </a:lnTo>
                      <a:lnTo>
                        <a:pt x="35" y="594"/>
                      </a:lnTo>
                      <a:lnTo>
                        <a:pt x="35" y="587"/>
                      </a:lnTo>
                      <a:lnTo>
                        <a:pt x="34" y="581"/>
                      </a:lnTo>
                      <a:lnTo>
                        <a:pt x="33" y="575"/>
                      </a:lnTo>
                      <a:lnTo>
                        <a:pt x="33" y="568"/>
                      </a:lnTo>
                      <a:lnTo>
                        <a:pt x="33" y="561"/>
                      </a:lnTo>
                      <a:lnTo>
                        <a:pt x="32" y="555"/>
                      </a:lnTo>
                      <a:lnTo>
                        <a:pt x="32" y="549"/>
                      </a:lnTo>
                      <a:lnTo>
                        <a:pt x="31" y="542"/>
                      </a:lnTo>
                      <a:lnTo>
                        <a:pt x="31" y="536"/>
                      </a:lnTo>
                      <a:lnTo>
                        <a:pt x="30" y="529"/>
                      </a:lnTo>
                      <a:lnTo>
                        <a:pt x="30" y="523"/>
                      </a:lnTo>
                      <a:lnTo>
                        <a:pt x="29" y="516"/>
                      </a:lnTo>
                      <a:lnTo>
                        <a:pt x="29" y="510"/>
                      </a:lnTo>
                      <a:lnTo>
                        <a:pt x="28" y="503"/>
                      </a:lnTo>
                      <a:lnTo>
                        <a:pt x="28" y="497"/>
                      </a:lnTo>
                      <a:lnTo>
                        <a:pt x="28" y="490"/>
                      </a:lnTo>
                      <a:lnTo>
                        <a:pt x="27" y="484"/>
                      </a:lnTo>
                      <a:lnTo>
                        <a:pt x="27" y="478"/>
                      </a:lnTo>
                      <a:lnTo>
                        <a:pt x="26" y="471"/>
                      </a:lnTo>
                      <a:lnTo>
                        <a:pt x="26" y="465"/>
                      </a:lnTo>
                      <a:lnTo>
                        <a:pt x="26" y="458"/>
                      </a:lnTo>
                      <a:lnTo>
                        <a:pt x="25" y="452"/>
                      </a:lnTo>
                      <a:lnTo>
                        <a:pt x="25" y="445"/>
                      </a:lnTo>
                      <a:lnTo>
                        <a:pt x="24" y="439"/>
                      </a:lnTo>
                      <a:lnTo>
                        <a:pt x="24" y="432"/>
                      </a:lnTo>
                      <a:lnTo>
                        <a:pt x="23" y="426"/>
                      </a:lnTo>
                      <a:lnTo>
                        <a:pt x="23" y="419"/>
                      </a:lnTo>
                      <a:lnTo>
                        <a:pt x="23" y="413"/>
                      </a:lnTo>
                      <a:lnTo>
                        <a:pt x="22" y="407"/>
                      </a:lnTo>
                      <a:lnTo>
                        <a:pt x="22" y="400"/>
                      </a:lnTo>
                      <a:lnTo>
                        <a:pt x="21" y="393"/>
                      </a:lnTo>
                      <a:lnTo>
                        <a:pt x="21" y="387"/>
                      </a:lnTo>
                      <a:lnTo>
                        <a:pt x="21" y="381"/>
                      </a:lnTo>
                      <a:lnTo>
                        <a:pt x="20" y="374"/>
                      </a:lnTo>
                      <a:lnTo>
                        <a:pt x="20" y="368"/>
                      </a:lnTo>
                      <a:lnTo>
                        <a:pt x="19" y="361"/>
                      </a:lnTo>
                      <a:lnTo>
                        <a:pt x="19" y="355"/>
                      </a:lnTo>
                      <a:lnTo>
                        <a:pt x="19" y="348"/>
                      </a:lnTo>
                      <a:lnTo>
                        <a:pt x="18" y="342"/>
                      </a:lnTo>
                      <a:lnTo>
                        <a:pt x="18" y="335"/>
                      </a:lnTo>
                      <a:lnTo>
                        <a:pt x="17" y="329"/>
                      </a:lnTo>
                      <a:lnTo>
                        <a:pt x="17" y="323"/>
                      </a:lnTo>
                      <a:lnTo>
                        <a:pt x="16" y="316"/>
                      </a:lnTo>
                      <a:lnTo>
                        <a:pt x="16" y="310"/>
                      </a:lnTo>
                      <a:lnTo>
                        <a:pt x="16" y="303"/>
                      </a:lnTo>
                      <a:lnTo>
                        <a:pt x="16" y="297"/>
                      </a:lnTo>
                      <a:lnTo>
                        <a:pt x="15" y="290"/>
                      </a:lnTo>
                      <a:lnTo>
                        <a:pt x="15" y="284"/>
                      </a:lnTo>
                      <a:lnTo>
                        <a:pt x="14" y="278"/>
                      </a:lnTo>
                      <a:lnTo>
                        <a:pt x="14" y="271"/>
                      </a:lnTo>
                      <a:lnTo>
                        <a:pt x="14" y="264"/>
                      </a:lnTo>
                      <a:lnTo>
                        <a:pt x="13" y="258"/>
                      </a:lnTo>
                      <a:lnTo>
                        <a:pt x="13" y="252"/>
                      </a:lnTo>
                      <a:lnTo>
                        <a:pt x="13" y="245"/>
                      </a:lnTo>
                      <a:lnTo>
                        <a:pt x="12" y="239"/>
                      </a:lnTo>
                      <a:lnTo>
                        <a:pt x="12" y="232"/>
                      </a:lnTo>
                      <a:lnTo>
                        <a:pt x="12" y="226"/>
                      </a:lnTo>
                      <a:lnTo>
                        <a:pt x="11" y="219"/>
                      </a:lnTo>
                      <a:lnTo>
                        <a:pt x="11" y="213"/>
                      </a:lnTo>
                      <a:lnTo>
                        <a:pt x="11" y="206"/>
                      </a:lnTo>
                      <a:lnTo>
                        <a:pt x="10" y="200"/>
                      </a:lnTo>
                      <a:lnTo>
                        <a:pt x="10" y="193"/>
                      </a:lnTo>
                      <a:lnTo>
                        <a:pt x="9" y="187"/>
                      </a:lnTo>
                      <a:lnTo>
                        <a:pt x="9" y="181"/>
                      </a:lnTo>
                      <a:lnTo>
                        <a:pt x="9" y="174"/>
                      </a:lnTo>
                      <a:lnTo>
                        <a:pt x="9" y="167"/>
                      </a:lnTo>
                      <a:lnTo>
                        <a:pt x="8" y="161"/>
                      </a:lnTo>
                      <a:lnTo>
                        <a:pt x="8" y="155"/>
                      </a:lnTo>
                      <a:lnTo>
                        <a:pt x="7" y="148"/>
                      </a:lnTo>
                      <a:lnTo>
                        <a:pt x="7" y="142"/>
                      </a:lnTo>
                      <a:lnTo>
                        <a:pt x="7" y="135"/>
                      </a:lnTo>
                      <a:lnTo>
                        <a:pt x="7" y="129"/>
                      </a:lnTo>
                      <a:lnTo>
                        <a:pt x="6" y="122"/>
                      </a:lnTo>
                      <a:lnTo>
                        <a:pt x="6" y="116"/>
                      </a:lnTo>
                      <a:lnTo>
                        <a:pt x="6" y="110"/>
                      </a:lnTo>
                      <a:lnTo>
                        <a:pt x="5" y="103"/>
                      </a:lnTo>
                      <a:lnTo>
                        <a:pt x="5" y="96"/>
                      </a:lnTo>
                      <a:lnTo>
                        <a:pt x="5" y="90"/>
                      </a:lnTo>
                      <a:lnTo>
                        <a:pt x="5" y="84"/>
                      </a:lnTo>
                      <a:lnTo>
                        <a:pt x="4" y="77"/>
                      </a:lnTo>
                      <a:lnTo>
                        <a:pt x="4" y="71"/>
                      </a:lnTo>
                      <a:lnTo>
                        <a:pt x="3" y="64"/>
                      </a:lnTo>
                      <a:lnTo>
                        <a:pt x="3" y="58"/>
                      </a:lnTo>
                      <a:lnTo>
                        <a:pt x="3" y="52"/>
                      </a:lnTo>
                      <a:lnTo>
                        <a:pt x="2" y="45"/>
                      </a:lnTo>
                      <a:lnTo>
                        <a:pt x="2" y="38"/>
                      </a:lnTo>
                      <a:lnTo>
                        <a:pt x="2" y="32"/>
                      </a:lnTo>
                      <a:lnTo>
                        <a:pt x="2" y="26"/>
                      </a:lnTo>
                      <a:lnTo>
                        <a:pt x="1" y="19"/>
                      </a:lnTo>
                      <a:lnTo>
                        <a:pt x="1" y="13"/>
                      </a:lnTo>
                      <a:lnTo>
                        <a:pt x="1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0" cap="rnd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9">
                  <a:extLst>
                    <a:ext uri="{FF2B5EF4-FFF2-40B4-BE49-F238E27FC236}">
                      <a16:creationId xmlns:a16="http://schemas.microsoft.com/office/drawing/2014/main" id="{AFC35F8E-094C-43E2-9B31-FCA4A06458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5029" y="0"/>
                  <a:ext cx="799969" cy="2835973"/>
                </a:xfrm>
                <a:custGeom>
                  <a:avLst/>
                  <a:gdLst>
                    <a:gd name="T0" fmla="*/ 496 w 521"/>
                    <a:gd name="T1" fmla="*/ 1827 h 1847"/>
                    <a:gd name="T2" fmla="*/ 460 w 521"/>
                    <a:gd name="T3" fmla="*/ 1795 h 1847"/>
                    <a:gd name="T4" fmla="*/ 426 w 521"/>
                    <a:gd name="T5" fmla="*/ 1762 h 1847"/>
                    <a:gd name="T6" fmla="*/ 395 w 521"/>
                    <a:gd name="T7" fmla="*/ 1730 h 1847"/>
                    <a:gd name="T8" fmla="*/ 368 w 521"/>
                    <a:gd name="T9" fmla="*/ 1698 h 1847"/>
                    <a:gd name="T10" fmla="*/ 343 w 521"/>
                    <a:gd name="T11" fmla="*/ 1665 h 1847"/>
                    <a:gd name="T12" fmla="*/ 320 w 521"/>
                    <a:gd name="T13" fmla="*/ 1633 h 1847"/>
                    <a:gd name="T14" fmla="*/ 301 w 521"/>
                    <a:gd name="T15" fmla="*/ 1601 h 1847"/>
                    <a:gd name="T16" fmla="*/ 282 w 521"/>
                    <a:gd name="T17" fmla="*/ 1568 h 1847"/>
                    <a:gd name="T18" fmla="*/ 269 w 521"/>
                    <a:gd name="T19" fmla="*/ 1543 h 1847"/>
                    <a:gd name="T20" fmla="*/ 254 w 521"/>
                    <a:gd name="T21" fmla="*/ 1511 h 1847"/>
                    <a:gd name="T22" fmla="*/ 240 w 521"/>
                    <a:gd name="T23" fmla="*/ 1478 h 1847"/>
                    <a:gd name="T24" fmla="*/ 227 w 521"/>
                    <a:gd name="T25" fmla="*/ 1446 h 1847"/>
                    <a:gd name="T26" fmla="*/ 214 w 521"/>
                    <a:gd name="T27" fmla="*/ 1414 h 1847"/>
                    <a:gd name="T28" fmla="*/ 203 w 521"/>
                    <a:gd name="T29" fmla="*/ 1381 h 1847"/>
                    <a:gd name="T30" fmla="*/ 193 w 521"/>
                    <a:gd name="T31" fmla="*/ 1349 h 1847"/>
                    <a:gd name="T32" fmla="*/ 183 w 521"/>
                    <a:gd name="T33" fmla="*/ 1317 h 1847"/>
                    <a:gd name="T34" fmla="*/ 173 w 521"/>
                    <a:gd name="T35" fmla="*/ 1285 h 1847"/>
                    <a:gd name="T36" fmla="*/ 164 w 521"/>
                    <a:gd name="T37" fmla="*/ 1252 h 1847"/>
                    <a:gd name="T38" fmla="*/ 156 w 521"/>
                    <a:gd name="T39" fmla="*/ 1220 h 1847"/>
                    <a:gd name="T40" fmla="*/ 148 w 521"/>
                    <a:gd name="T41" fmla="*/ 1188 h 1847"/>
                    <a:gd name="T42" fmla="*/ 140 w 521"/>
                    <a:gd name="T43" fmla="*/ 1156 h 1847"/>
                    <a:gd name="T44" fmla="*/ 133 w 521"/>
                    <a:gd name="T45" fmla="*/ 1123 h 1847"/>
                    <a:gd name="T46" fmla="*/ 126 w 521"/>
                    <a:gd name="T47" fmla="*/ 1091 h 1847"/>
                    <a:gd name="T48" fmla="*/ 120 w 521"/>
                    <a:gd name="T49" fmla="*/ 1059 h 1847"/>
                    <a:gd name="T50" fmla="*/ 113 w 521"/>
                    <a:gd name="T51" fmla="*/ 1026 h 1847"/>
                    <a:gd name="T52" fmla="*/ 107 w 521"/>
                    <a:gd name="T53" fmla="*/ 994 h 1847"/>
                    <a:gd name="T54" fmla="*/ 102 w 521"/>
                    <a:gd name="T55" fmla="*/ 962 h 1847"/>
                    <a:gd name="T56" fmla="*/ 96 w 521"/>
                    <a:gd name="T57" fmla="*/ 930 h 1847"/>
                    <a:gd name="T58" fmla="*/ 91 w 521"/>
                    <a:gd name="T59" fmla="*/ 897 h 1847"/>
                    <a:gd name="T60" fmla="*/ 86 w 521"/>
                    <a:gd name="T61" fmla="*/ 865 h 1847"/>
                    <a:gd name="T62" fmla="*/ 81 w 521"/>
                    <a:gd name="T63" fmla="*/ 833 h 1847"/>
                    <a:gd name="T64" fmla="*/ 77 w 521"/>
                    <a:gd name="T65" fmla="*/ 801 h 1847"/>
                    <a:gd name="T66" fmla="*/ 72 w 521"/>
                    <a:gd name="T67" fmla="*/ 768 h 1847"/>
                    <a:gd name="T68" fmla="*/ 68 w 521"/>
                    <a:gd name="T69" fmla="*/ 736 h 1847"/>
                    <a:gd name="T70" fmla="*/ 64 w 521"/>
                    <a:gd name="T71" fmla="*/ 704 h 1847"/>
                    <a:gd name="T72" fmla="*/ 60 w 521"/>
                    <a:gd name="T73" fmla="*/ 671 h 1847"/>
                    <a:gd name="T74" fmla="*/ 56 w 521"/>
                    <a:gd name="T75" fmla="*/ 639 h 1847"/>
                    <a:gd name="T76" fmla="*/ 52 w 521"/>
                    <a:gd name="T77" fmla="*/ 607 h 1847"/>
                    <a:gd name="T78" fmla="*/ 49 w 521"/>
                    <a:gd name="T79" fmla="*/ 575 h 1847"/>
                    <a:gd name="T80" fmla="*/ 45 w 521"/>
                    <a:gd name="T81" fmla="*/ 542 h 1847"/>
                    <a:gd name="T82" fmla="*/ 42 w 521"/>
                    <a:gd name="T83" fmla="*/ 510 h 1847"/>
                    <a:gd name="T84" fmla="*/ 39 w 521"/>
                    <a:gd name="T85" fmla="*/ 478 h 1847"/>
                    <a:gd name="T86" fmla="*/ 36 w 521"/>
                    <a:gd name="T87" fmla="*/ 445 h 1847"/>
                    <a:gd name="T88" fmla="*/ 33 w 521"/>
                    <a:gd name="T89" fmla="*/ 413 h 1847"/>
                    <a:gd name="T90" fmla="*/ 29 w 521"/>
                    <a:gd name="T91" fmla="*/ 381 h 1847"/>
                    <a:gd name="T92" fmla="*/ 26 w 521"/>
                    <a:gd name="T93" fmla="*/ 348 h 1847"/>
                    <a:gd name="T94" fmla="*/ 24 w 521"/>
                    <a:gd name="T95" fmla="*/ 316 h 1847"/>
                    <a:gd name="T96" fmla="*/ 21 w 521"/>
                    <a:gd name="T97" fmla="*/ 284 h 1847"/>
                    <a:gd name="T98" fmla="*/ 19 w 521"/>
                    <a:gd name="T99" fmla="*/ 252 h 1847"/>
                    <a:gd name="T100" fmla="*/ 17 w 521"/>
                    <a:gd name="T101" fmla="*/ 226 h 1847"/>
                    <a:gd name="T102" fmla="*/ 14 w 521"/>
                    <a:gd name="T103" fmla="*/ 193 h 1847"/>
                    <a:gd name="T104" fmla="*/ 12 w 521"/>
                    <a:gd name="T105" fmla="*/ 161 h 1847"/>
                    <a:gd name="T106" fmla="*/ 9 w 521"/>
                    <a:gd name="T107" fmla="*/ 129 h 1847"/>
                    <a:gd name="T108" fmla="*/ 7 w 521"/>
                    <a:gd name="T109" fmla="*/ 96 h 1847"/>
                    <a:gd name="T110" fmla="*/ 5 w 521"/>
                    <a:gd name="T111" fmla="*/ 64 h 1847"/>
                    <a:gd name="T112" fmla="*/ 3 w 521"/>
                    <a:gd name="T113" fmla="*/ 32 h 1847"/>
                    <a:gd name="T114" fmla="*/ 0 w 521"/>
                    <a:gd name="T115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21" h="1847">
                      <a:moveTo>
                        <a:pt x="521" y="1847"/>
                      </a:moveTo>
                      <a:lnTo>
                        <a:pt x="520" y="1846"/>
                      </a:lnTo>
                      <a:lnTo>
                        <a:pt x="512" y="1840"/>
                      </a:lnTo>
                      <a:lnTo>
                        <a:pt x="504" y="1833"/>
                      </a:lnTo>
                      <a:lnTo>
                        <a:pt x="496" y="1827"/>
                      </a:lnTo>
                      <a:lnTo>
                        <a:pt x="488" y="1820"/>
                      </a:lnTo>
                      <a:lnTo>
                        <a:pt x="481" y="1814"/>
                      </a:lnTo>
                      <a:lnTo>
                        <a:pt x="474" y="1808"/>
                      </a:lnTo>
                      <a:lnTo>
                        <a:pt x="467" y="1801"/>
                      </a:lnTo>
                      <a:lnTo>
                        <a:pt x="460" y="1795"/>
                      </a:lnTo>
                      <a:lnTo>
                        <a:pt x="453" y="1788"/>
                      </a:lnTo>
                      <a:lnTo>
                        <a:pt x="446" y="1782"/>
                      </a:lnTo>
                      <a:lnTo>
                        <a:pt x="439" y="1775"/>
                      </a:lnTo>
                      <a:lnTo>
                        <a:pt x="432" y="1769"/>
                      </a:lnTo>
                      <a:lnTo>
                        <a:pt x="426" y="1762"/>
                      </a:lnTo>
                      <a:lnTo>
                        <a:pt x="420" y="1756"/>
                      </a:lnTo>
                      <a:lnTo>
                        <a:pt x="413" y="1750"/>
                      </a:lnTo>
                      <a:lnTo>
                        <a:pt x="407" y="1743"/>
                      </a:lnTo>
                      <a:lnTo>
                        <a:pt x="402" y="1736"/>
                      </a:lnTo>
                      <a:lnTo>
                        <a:pt x="395" y="1730"/>
                      </a:lnTo>
                      <a:lnTo>
                        <a:pt x="390" y="1724"/>
                      </a:lnTo>
                      <a:lnTo>
                        <a:pt x="384" y="1717"/>
                      </a:lnTo>
                      <a:lnTo>
                        <a:pt x="378" y="1711"/>
                      </a:lnTo>
                      <a:lnTo>
                        <a:pt x="373" y="1704"/>
                      </a:lnTo>
                      <a:lnTo>
                        <a:pt x="368" y="1698"/>
                      </a:lnTo>
                      <a:lnTo>
                        <a:pt x="363" y="1691"/>
                      </a:lnTo>
                      <a:lnTo>
                        <a:pt x="357" y="1685"/>
                      </a:lnTo>
                      <a:lnTo>
                        <a:pt x="352" y="1679"/>
                      </a:lnTo>
                      <a:lnTo>
                        <a:pt x="348" y="1672"/>
                      </a:lnTo>
                      <a:lnTo>
                        <a:pt x="343" y="1665"/>
                      </a:lnTo>
                      <a:lnTo>
                        <a:pt x="338" y="1659"/>
                      </a:lnTo>
                      <a:lnTo>
                        <a:pt x="334" y="1653"/>
                      </a:lnTo>
                      <a:lnTo>
                        <a:pt x="329" y="1646"/>
                      </a:lnTo>
                      <a:lnTo>
                        <a:pt x="325" y="1640"/>
                      </a:lnTo>
                      <a:lnTo>
                        <a:pt x="320" y="1633"/>
                      </a:lnTo>
                      <a:lnTo>
                        <a:pt x="316" y="1627"/>
                      </a:lnTo>
                      <a:lnTo>
                        <a:pt x="312" y="1620"/>
                      </a:lnTo>
                      <a:lnTo>
                        <a:pt x="308" y="1614"/>
                      </a:lnTo>
                      <a:lnTo>
                        <a:pt x="304" y="1607"/>
                      </a:lnTo>
                      <a:lnTo>
                        <a:pt x="301" y="1601"/>
                      </a:lnTo>
                      <a:lnTo>
                        <a:pt x="297" y="1594"/>
                      </a:lnTo>
                      <a:lnTo>
                        <a:pt x="293" y="1588"/>
                      </a:lnTo>
                      <a:lnTo>
                        <a:pt x="289" y="1582"/>
                      </a:lnTo>
                      <a:lnTo>
                        <a:pt x="286" y="1575"/>
                      </a:lnTo>
                      <a:lnTo>
                        <a:pt x="282" y="1568"/>
                      </a:lnTo>
                      <a:lnTo>
                        <a:pt x="279" y="1562"/>
                      </a:lnTo>
                      <a:lnTo>
                        <a:pt x="276" y="1556"/>
                      </a:lnTo>
                      <a:lnTo>
                        <a:pt x="273" y="1549"/>
                      </a:lnTo>
                      <a:lnTo>
                        <a:pt x="270" y="1544"/>
                      </a:lnTo>
                      <a:lnTo>
                        <a:pt x="269" y="1543"/>
                      </a:lnTo>
                      <a:lnTo>
                        <a:pt x="266" y="1536"/>
                      </a:lnTo>
                      <a:lnTo>
                        <a:pt x="263" y="1530"/>
                      </a:lnTo>
                      <a:lnTo>
                        <a:pt x="260" y="1524"/>
                      </a:lnTo>
                      <a:lnTo>
                        <a:pt x="257" y="1517"/>
                      </a:lnTo>
                      <a:lnTo>
                        <a:pt x="254" y="1511"/>
                      </a:lnTo>
                      <a:lnTo>
                        <a:pt x="251" y="1504"/>
                      </a:lnTo>
                      <a:lnTo>
                        <a:pt x="248" y="1498"/>
                      </a:lnTo>
                      <a:lnTo>
                        <a:pt x="245" y="1491"/>
                      </a:lnTo>
                      <a:lnTo>
                        <a:pt x="243" y="1485"/>
                      </a:lnTo>
                      <a:lnTo>
                        <a:pt x="240" y="1478"/>
                      </a:lnTo>
                      <a:lnTo>
                        <a:pt x="237" y="1472"/>
                      </a:lnTo>
                      <a:lnTo>
                        <a:pt x="235" y="1465"/>
                      </a:lnTo>
                      <a:lnTo>
                        <a:pt x="232" y="1459"/>
                      </a:lnTo>
                      <a:lnTo>
                        <a:pt x="229" y="1453"/>
                      </a:lnTo>
                      <a:lnTo>
                        <a:pt x="227" y="1446"/>
                      </a:lnTo>
                      <a:lnTo>
                        <a:pt x="224" y="1439"/>
                      </a:lnTo>
                      <a:lnTo>
                        <a:pt x="222" y="1433"/>
                      </a:lnTo>
                      <a:lnTo>
                        <a:pt x="219" y="1427"/>
                      </a:lnTo>
                      <a:lnTo>
                        <a:pt x="217" y="1420"/>
                      </a:lnTo>
                      <a:lnTo>
                        <a:pt x="214" y="1414"/>
                      </a:lnTo>
                      <a:lnTo>
                        <a:pt x="212" y="1407"/>
                      </a:lnTo>
                      <a:lnTo>
                        <a:pt x="210" y="1401"/>
                      </a:lnTo>
                      <a:lnTo>
                        <a:pt x="208" y="1394"/>
                      </a:lnTo>
                      <a:lnTo>
                        <a:pt x="205" y="1388"/>
                      </a:lnTo>
                      <a:lnTo>
                        <a:pt x="203" y="1381"/>
                      </a:lnTo>
                      <a:lnTo>
                        <a:pt x="201" y="1375"/>
                      </a:lnTo>
                      <a:lnTo>
                        <a:pt x="199" y="1368"/>
                      </a:lnTo>
                      <a:lnTo>
                        <a:pt x="197" y="1362"/>
                      </a:lnTo>
                      <a:lnTo>
                        <a:pt x="195" y="1356"/>
                      </a:lnTo>
                      <a:lnTo>
                        <a:pt x="193" y="1349"/>
                      </a:lnTo>
                      <a:lnTo>
                        <a:pt x="191" y="1343"/>
                      </a:lnTo>
                      <a:lnTo>
                        <a:pt x="188" y="1336"/>
                      </a:lnTo>
                      <a:lnTo>
                        <a:pt x="186" y="1330"/>
                      </a:lnTo>
                      <a:lnTo>
                        <a:pt x="185" y="1324"/>
                      </a:lnTo>
                      <a:lnTo>
                        <a:pt x="183" y="1317"/>
                      </a:lnTo>
                      <a:lnTo>
                        <a:pt x="181" y="1310"/>
                      </a:lnTo>
                      <a:lnTo>
                        <a:pt x="179" y="1304"/>
                      </a:lnTo>
                      <a:lnTo>
                        <a:pt x="177" y="1298"/>
                      </a:lnTo>
                      <a:lnTo>
                        <a:pt x="175" y="1291"/>
                      </a:lnTo>
                      <a:lnTo>
                        <a:pt x="173" y="1285"/>
                      </a:lnTo>
                      <a:lnTo>
                        <a:pt x="172" y="1278"/>
                      </a:lnTo>
                      <a:lnTo>
                        <a:pt x="170" y="1272"/>
                      </a:lnTo>
                      <a:lnTo>
                        <a:pt x="168" y="1265"/>
                      </a:lnTo>
                      <a:lnTo>
                        <a:pt x="166" y="1259"/>
                      </a:lnTo>
                      <a:lnTo>
                        <a:pt x="164" y="1252"/>
                      </a:lnTo>
                      <a:lnTo>
                        <a:pt x="162" y="1246"/>
                      </a:lnTo>
                      <a:lnTo>
                        <a:pt x="161" y="1239"/>
                      </a:lnTo>
                      <a:lnTo>
                        <a:pt x="159" y="1233"/>
                      </a:lnTo>
                      <a:lnTo>
                        <a:pt x="158" y="1227"/>
                      </a:lnTo>
                      <a:lnTo>
                        <a:pt x="156" y="1220"/>
                      </a:lnTo>
                      <a:lnTo>
                        <a:pt x="154" y="1213"/>
                      </a:lnTo>
                      <a:lnTo>
                        <a:pt x="153" y="1207"/>
                      </a:lnTo>
                      <a:lnTo>
                        <a:pt x="151" y="1201"/>
                      </a:lnTo>
                      <a:lnTo>
                        <a:pt x="149" y="1194"/>
                      </a:lnTo>
                      <a:lnTo>
                        <a:pt x="148" y="1188"/>
                      </a:lnTo>
                      <a:lnTo>
                        <a:pt x="146" y="1181"/>
                      </a:lnTo>
                      <a:lnTo>
                        <a:pt x="145" y="1175"/>
                      </a:lnTo>
                      <a:lnTo>
                        <a:pt x="143" y="1168"/>
                      </a:lnTo>
                      <a:lnTo>
                        <a:pt x="141" y="1162"/>
                      </a:lnTo>
                      <a:lnTo>
                        <a:pt x="140" y="1156"/>
                      </a:lnTo>
                      <a:lnTo>
                        <a:pt x="139" y="1149"/>
                      </a:lnTo>
                      <a:lnTo>
                        <a:pt x="137" y="1142"/>
                      </a:lnTo>
                      <a:lnTo>
                        <a:pt x="136" y="1136"/>
                      </a:lnTo>
                      <a:lnTo>
                        <a:pt x="134" y="1130"/>
                      </a:lnTo>
                      <a:lnTo>
                        <a:pt x="133" y="1123"/>
                      </a:lnTo>
                      <a:lnTo>
                        <a:pt x="132" y="1117"/>
                      </a:lnTo>
                      <a:lnTo>
                        <a:pt x="130" y="1110"/>
                      </a:lnTo>
                      <a:lnTo>
                        <a:pt x="129" y="1104"/>
                      </a:lnTo>
                      <a:lnTo>
                        <a:pt x="127" y="1097"/>
                      </a:lnTo>
                      <a:lnTo>
                        <a:pt x="126" y="1091"/>
                      </a:lnTo>
                      <a:lnTo>
                        <a:pt x="125" y="1084"/>
                      </a:lnTo>
                      <a:lnTo>
                        <a:pt x="123" y="1078"/>
                      </a:lnTo>
                      <a:lnTo>
                        <a:pt x="122" y="1072"/>
                      </a:lnTo>
                      <a:lnTo>
                        <a:pt x="121" y="1065"/>
                      </a:lnTo>
                      <a:lnTo>
                        <a:pt x="120" y="1059"/>
                      </a:lnTo>
                      <a:lnTo>
                        <a:pt x="118" y="1052"/>
                      </a:lnTo>
                      <a:lnTo>
                        <a:pt x="117" y="1046"/>
                      </a:lnTo>
                      <a:lnTo>
                        <a:pt x="116" y="1039"/>
                      </a:lnTo>
                      <a:lnTo>
                        <a:pt x="115" y="1033"/>
                      </a:lnTo>
                      <a:lnTo>
                        <a:pt x="113" y="1026"/>
                      </a:lnTo>
                      <a:lnTo>
                        <a:pt x="112" y="1020"/>
                      </a:lnTo>
                      <a:lnTo>
                        <a:pt x="111" y="1013"/>
                      </a:lnTo>
                      <a:lnTo>
                        <a:pt x="110" y="1007"/>
                      </a:lnTo>
                      <a:lnTo>
                        <a:pt x="109" y="1001"/>
                      </a:lnTo>
                      <a:lnTo>
                        <a:pt x="107" y="994"/>
                      </a:lnTo>
                      <a:lnTo>
                        <a:pt x="106" y="988"/>
                      </a:lnTo>
                      <a:lnTo>
                        <a:pt x="105" y="981"/>
                      </a:lnTo>
                      <a:lnTo>
                        <a:pt x="104" y="975"/>
                      </a:lnTo>
                      <a:lnTo>
                        <a:pt x="103" y="968"/>
                      </a:lnTo>
                      <a:lnTo>
                        <a:pt x="102" y="962"/>
                      </a:lnTo>
                      <a:lnTo>
                        <a:pt x="101" y="955"/>
                      </a:lnTo>
                      <a:lnTo>
                        <a:pt x="99" y="949"/>
                      </a:lnTo>
                      <a:lnTo>
                        <a:pt x="99" y="942"/>
                      </a:lnTo>
                      <a:lnTo>
                        <a:pt x="97" y="936"/>
                      </a:lnTo>
                      <a:lnTo>
                        <a:pt x="96" y="930"/>
                      </a:lnTo>
                      <a:lnTo>
                        <a:pt x="95" y="923"/>
                      </a:lnTo>
                      <a:lnTo>
                        <a:pt x="94" y="916"/>
                      </a:lnTo>
                      <a:lnTo>
                        <a:pt x="93" y="910"/>
                      </a:lnTo>
                      <a:lnTo>
                        <a:pt x="92" y="904"/>
                      </a:lnTo>
                      <a:lnTo>
                        <a:pt x="91" y="897"/>
                      </a:lnTo>
                      <a:lnTo>
                        <a:pt x="90" y="891"/>
                      </a:lnTo>
                      <a:lnTo>
                        <a:pt x="89" y="884"/>
                      </a:lnTo>
                      <a:lnTo>
                        <a:pt x="88" y="878"/>
                      </a:lnTo>
                      <a:lnTo>
                        <a:pt x="87" y="871"/>
                      </a:lnTo>
                      <a:lnTo>
                        <a:pt x="86" y="865"/>
                      </a:lnTo>
                      <a:lnTo>
                        <a:pt x="85" y="858"/>
                      </a:lnTo>
                      <a:lnTo>
                        <a:pt x="84" y="852"/>
                      </a:lnTo>
                      <a:lnTo>
                        <a:pt x="83" y="845"/>
                      </a:lnTo>
                      <a:lnTo>
                        <a:pt x="82" y="839"/>
                      </a:lnTo>
                      <a:lnTo>
                        <a:pt x="81" y="833"/>
                      </a:lnTo>
                      <a:lnTo>
                        <a:pt x="80" y="826"/>
                      </a:lnTo>
                      <a:lnTo>
                        <a:pt x="79" y="820"/>
                      </a:lnTo>
                      <a:lnTo>
                        <a:pt x="78" y="813"/>
                      </a:lnTo>
                      <a:lnTo>
                        <a:pt x="78" y="807"/>
                      </a:lnTo>
                      <a:lnTo>
                        <a:pt x="77" y="801"/>
                      </a:lnTo>
                      <a:lnTo>
                        <a:pt x="76" y="794"/>
                      </a:lnTo>
                      <a:lnTo>
                        <a:pt x="75" y="787"/>
                      </a:lnTo>
                      <a:lnTo>
                        <a:pt x="74" y="781"/>
                      </a:lnTo>
                      <a:lnTo>
                        <a:pt x="73" y="775"/>
                      </a:lnTo>
                      <a:lnTo>
                        <a:pt x="72" y="768"/>
                      </a:lnTo>
                      <a:lnTo>
                        <a:pt x="71" y="762"/>
                      </a:lnTo>
                      <a:lnTo>
                        <a:pt x="71" y="755"/>
                      </a:lnTo>
                      <a:lnTo>
                        <a:pt x="70" y="749"/>
                      </a:lnTo>
                      <a:lnTo>
                        <a:pt x="69" y="742"/>
                      </a:lnTo>
                      <a:lnTo>
                        <a:pt x="68" y="736"/>
                      </a:lnTo>
                      <a:lnTo>
                        <a:pt x="67" y="729"/>
                      </a:lnTo>
                      <a:lnTo>
                        <a:pt x="66" y="723"/>
                      </a:lnTo>
                      <a:lnTo>
                        <a:pt x="65" y="716"/>
                      </a:lnTo>
                      <a:lnTo>
                        <a:pt x="64" y="710"/>
                      </a:lnTo>
                      <a:lnTo>
                        <a:pt x="64" y="704"/>
                      </a:lnTo>
                      <a:lnTo>
                        <a:pt x="63" y="697"/>
                      </a:lnTo>
                      <a:lnTo>
                        <a:pt x="62" y="690"/>
                      </a:lnTo>
                      <a:lnTo>
                        <a:pt x="62" y="684"/>
                      </a:lnTo>
                      <a:lnTo>
                        <a:pt x="61" y="678"/>
                      </a:lnTo>
                      <a:lnTo>
                        <a:pt x="60" y="671"/>
                      </a:lnTo>
                      <a:lnTo>
                        <a:pt x="59" y="665"/>
                      </a:lnTo>
                      <a:lnTo>
                        <a:pt x="58" y="658"/>
                      </a:lnTo>
                      <a:lnTo>
                        <a:pt x="57" y="652"/>
                      </a:lnTo>
                      <a:lnTo>
                        <a:pt x="57" y="645"/>
                      </a:lnTo>
                      <a:lnTo>
                        <a:pt x="56" y="639"/>
                      </a:lnTo>
                      <a:lnTo>
                        <a:pt x="55" y="633"/>
                      </a:lnTo>
                      <a:lnTo>
                        <a:pt x="55" y="626"/>
                      </a:lnTo>
                      <a:lnTo>
                        <a:pt x="54" y="619"/>
                      </a:lnTo>
                      <a:lnTo>
                        <a:pt x="53" y="613"/>
                      </a:lnTo>
                      <a:lnTo>
                        <a:pt x="52" y="607"/>
                      </a:lnTo>
                      <a:lnTo>
                        <a:pt x="52" y="600"/>
                      </a:lnTo>
                      <a:lnTo>
                        <a:pt x="51" y="594"/>
                      </a:lnTo>
                      <a:lnTo>
                        <a:pt x="50" y="587"/>
                      </a:lnTo>
                      <a:lnTo>
                        <a:pt x="50" y="581"/>
                      </a:lnTo>
                      <a:lnTo>
                        <a:pt x="49" y="575"/>
                      </a:lnTo>
                      <a:lnTo>
                        <a:pt x="48" y="568"/>
                      </a:lnTo>
                      <a:lnTo>
                        <a:pt x="47" y="561"/>
                      </a:lnTo>
                      <a:lnTo>
                        <a:pt x="47" y="555"/>
                      </a:lnTo>
                      <a:lnTo>
                        <a:pt x="46" y="549"/>
                      </a:lnTo>
                      <a:lnTo>
                        <a:pt x="45" y="542"/>
                      </a:lnTo>
                      <a:lnTo>
                        <a:pt x="45" y="536"/>
                      </a:lnTo>
                      <a:lnTo>
                        <a:pt x="44" y="529"/>
                      </a:lnTo>
                      <a:lnTo>
                        <a:pt x="43" y="523"/>
                      </a:lnTo>
                      <a:lnTo>
                        <a:pt x="43" y="516"/>
                      </a:lnTo>
                      <a:lnTo>
                        <a:pt x="42" y="510"/>
                      </a:lnTo>
                      <a:lnTo>
                        <a:pt x="41" y="503"/>
                      </a:lnTo>
                      <a:lnTo>
                        <a:pt x="41" y="497"/>
                      </a:lnTo>
                      <a:lnTo>
                        <a:pt x="40" y="490"/>
                      </a:lnTo>
                      <a:lnTo>
                        <a:pt x="39" y="484"/>
                      </a:lnTo>
                      <a:lnTo>
                        <a:pt x="39" y="478"/>
                      </a:lnTo>
                      <a:lnTo>
                        <a:pt x="38" y="471"/>
                      </a:lnTo>
                      <a:lnTo>
                        <a:pt x="37" y="465"/>
                      </a:lnTo>
                      <a:lnTo>
                        <a:pt x="37" y="458"/>
                      </a:lnTo>
                      <a:lnTo>
                        <a:pt x="36" y="452"/>
                      </a:lnTo>
                      <a:lnTo>
                        <a:pt x="36" y="445"/>
                      </a:lnTo>
                      <a:lnTo>
                        <a:pt x="35" y="439"/>
                      </a:lnTo>
                      <a:lnTo>
                        <a:pt x="34" y="432"/>
                      </a:lnTo>
                      <a:lnTo>
                        <a:pt x="34" y="426"/>
                      </a:lnTo>
                      <a:lnTo>
                        <a:pt x="33" y="419"/>
                      </a:lnTo>
                      <a:lnTo>
                        <a:pt x="33" y="413"/>
                      </a:lnTo>
                      <a:lnTo>
                        <a:pt x="32" y="407"/>
                      </a:lnTo>
                      <a:lnTo>
                        <a:pt x="31" y="400"/>
                      </a:lnTo>
                      <a:lnTo>
                        <a:pt x="31" y="393"/>
                      </a:lnTo>
                      <a:lnTo>
                        <a:pt x="30" y="387"/>
                      </a:lnTo>
                      <a:lnTo>
                        <a:pt x="29" y="381"/>
                      </a:lnTo>
                      <a:lnTo>
                        <a:pt x="29" y="374"/>
                      </a:lnTo>
                      <a:lnTo>
                        <a:pt x="29" y="368"/>
                      </a:lnTo>
                      <a:lnTo>
                        <a:pt x="28" y="361"/>
                      </a:lnTo>
                      <a:lnTo>
                        <a:pt x="27" y="355"/>
                      </a:lnTo>
                      <a:lnTo>
                        <a:pt x="26" y="348"/>
                      </a:lnTo>
                      <a:lnTo>
                        <a:pt x="26" y="342"/>
                      </a:lnTo>
                      <a:lnTo>
                        <a:pt x="26" y="335"/>
                      </a:lnTo>
                      <a:lnTo>
                        <a:pt x="25" y="329"/>
                      </a:lnTo>
                      <a:lnTo>
                        <a:pt x="24" y="323"/>
                      </a:lnTo>
                      <a:lnTo>
                        <a:pt x="24" y="316"/>
                      </a:lnTo>
                      <a:lnTo>
                        <a:pt x="23" y="310"/>
                      </a:lnTo>
                      <a:lnTo>
                        <a:pt x="23" y="303"/>
                      </a:lnTo>
                      <a:lnTo>
                        <a:pt x="22" y="297"/>
                      </a:lnTo>
                      <a:lnTo>
                        <a:pt x="22" y="290"/>
                      </a:lnTo>
                      <a:lnTo>
                        <a:pt x="21" y="284"/>
                      </a:lnTo>
                      <a:lnTo>
                        <a:pt x="21" y="278"/>
                      </a:lnTo>
                      <a:lnTo>
                        <a:pt x="20" y="271"/>
                      </a:lnTo>
                      <a:lnTo>
                        <a:pt x="19" y="264"/>
                      </a:lnTo>
                      <a:lnTo>
                        <a:pt x="19" y="258"/>
                      </a:lnTo>
                      <a:lnTo>
                        <a:pt x="19" y="252"/>
                      </a:lnTo>
                      <a:lnTo>
                        <a:pt x="19" y="252"/>
                      </a:lnTo>
                      <a:lnTo>
                        <a:pt x="18" y="245"/>
                      </a:lnTo>
                      <a:lnTo>
                        <a:pt x="17" y="239"/>
                      </a:lnTo>
                      <a:lnTo>
                        <a:pt x="17" y="232"/>
                      </a:lnTo>
                      <a:lnTo>
                        <a:pt x="17" y="226"/>
                      </a:lnTo>
                      <a:lnTo>
                        <a:pt x="16" y="219"/>
                      </a:lnTo>
                      <a:lnTo>
                        <a:pt x="15" y="213"/>
                      </a:lnTo>
                      <a:lnTo>
                        <a:pt x="15" y="206"/>
                      </a:lnTo>
                      <a:lnTo>
                        <a:pt x="15" y="200"/>
                      </a:lnTo>
                      <a:lnTo>
                        <a:pt x="14" y="193"/>
                      </a:lnTo>
                      <a:lnTo>
                        <a:pt x="14" y="187"/>
                      </a:lnTo>
                      <a:lnTo>
                        <a:pt x="13" y="181"/>
                      </a:lnTo>
                      <a:lnTo>
                        <a:pt x="12" y="174"/>
                      </a:lnTo>
                      <a:lnTo>
                        <a:pt x="12" y="167"/>
                      </a:lnTo>
                      <a:lnTo>
                        <a:pt x="12" y="161"/>
                      </a:lnTo>
                      <a:lnTo>
                        <a:pt x="11" y="155"/>
                      </a:lnTo>
                      <a:lnTo>
                        <a:pt x="10" y="148"/>
                      </a:lnTo>
                      <a:lnTo>
                        <a:pt x="10" y="142"/>
                      </a:lnTo>
                      <a:lnTo>
                        <a:pt x="10" y="135"/>
                      </a:lnTo>
                      <a:lnTo>
                        <a:pt x="9" y="129"/>
                      </a:lnTo>
                      <a:lnTo>
                        <a:pt x="9" y="122"/>
                      </a:lnTo>
                      <a:lnTo>
                        <a:pt x="8" y="116"/>
                      </a:lnTo>
                      <a:lnTo>
                        <a:pt x="8" y="110"/>
                      </a:lnTo>
                      <a:lnTo>
                        <a:pt x="7" y="103"/>
                      </a:lnTo>
                      <a:lnTo>
                        <a:pt x="7" y="96"/>
                      </a:lnTo>
                      <a:lnTo>
                        <a:pt x="6" y="90"/>
                      </a:lnTo>
                      <a:lnTo>
                        <a:pt x="6" y="84"/>
                      </a:lnTo>
                      <a:lnTo>
                        <a:pt x="5" y="77"/>
                      </a:lnTo>
                      <a:lnTo>
                        <a:pt x="5" y="71"/>
                      </a:lnTo>
                      <a:lnTo>
                        <a:pt x="5" y="64"/>
                      </a:lnTo>
                      <a:lnTo>
                        <a:pt x="4" y="58"/>
                      </a:lnTo>
                      <a:lnTo>
                        <a:pt x="4" y="52"/>
                      </a:lnTo>
                      <a:lnTo>
                        <a:pt x="3" y="45"/>
                      </a:lnTo>
                      <a:lnTo>
                        <a:pt x="3" y="38"/>
                      </a:lnTo>
                      <a:lnTo>
                        <a:pt x="3" y="32"/>
                      </a:lnTo>
                      <a:lnTo>
                        <a:pt x="2" y="26"/>
                      </a:lnTo>
                      <a:lnTo>
                        <a:pt x="1" y="19"/>
                      </a:lnTo>
                      <a:lnTo>
                        <a:pt x="1" y="13"/>
                      </a:lnTo>
                      <a:lnTo>
                        <a:pt x="1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0" cap="rnd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309925B-1061-43F1-9173-4B2971B394FE}"/>
                  </a:ext>
                </a:extLst>
              </p:cNvPr>
              <p:cNvSpPr/>
              <p:nvPr/>
            </p:nvSpPr>
            <p:spPr>
              <a:xfrm>
                <a:off x="4572000" y="3108960"/>
                <a:ext cx="2926080" cy="21945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F7F9611C-53E9-4F5B-A1D8-8A257E2DEE81}"/>
              </a:ext>
            </a:extLst>
          </p:cNvPr>
          <p:cNvSpPr txBox="1"/>
          <p:nvPr/>
        </p:nvSpPr>
        <p:spPr>
          <a:xfrm>
            <a:off x="1280160" y="91440"/>
            <a:ext cx="1371600" cy="10058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en-US" sz="2000" b="1" dirty="0">
                <a:latin typeface="+mj-lt"/>
                <a:cs typeface="Arial"/>
              </a:rPr>
              <a:t>Standard deviation</a:t>
            </a:r>
          </a:p>
          <a:p>
            <a:pPr algn="ctr">
              <a:lnSpc>
                <a:spcPts val="2400"/>
              </a:lnSpc>
            </a:pPr>
            <a:r>
              <a:rPr lang="el-GR" sz="2000" b="1" dirty="0">
                <a:latin typeface="Arial" panose="020B0604020202020204" pitchFamily="34" charset="0"/>
                <a:cs typeface="Arial" panose="020B0604020202020204" pitchFamily="34" charset="0"/>
              </a:rPr>
              <a:t>Δ↑</a:t>
            </a:r>
            <a:endParaRPr lang="en-US" sz="2000" b="1" dirty="0">
              <a:latin typeface="+mj-lt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23D8E53-DCE8-48B9-95C0-51EB34948E70}"/>
              </a:ext>
            </a:extLst>
          </p:cNvPr>
          <p:cNvCxnSpPr>
            <a:cxnSpLocks/>
          </p:cNvCxnSpPr>
          <p:nvPr/>
        </p:nvCxnSpPr>
        <p:spPr>
          <a:xfrm flipH="1">
            <a:off x="1280161" y="1310640"/>
            <a:ext cx="213676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B5C90212-BAB5-4371-B765-2774A36F8E09}"/>
              </a:ext>
            </a:extLst>
          </p:cNvPr>
          <p:cNvGrpSpPr/>
          <p:nvPr/>
        </p:nvGrpSpPr>
        <p:grpSpPr>
          <a:xfrm>
            <a:off x="457200" y="2834640"/>
            <a:ext cx="2194560" cy="2194560"/>
            <a:chOff x="457200" y="2743200"/>
            <a:chExt cx="2194560" cy="2194560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A40E4293-0867-457F-BEF1-B6BEAAAE8CBE}"/>
                </a:ext>
              </a:extLst>
            </p:cNvPr>
            <p:cNvGrpSpPr/>
            <p:nvPr/>
          </p:nvGrpSpPr>
          <p:grpSpPr>
            <a:xfrm>
              <a:off x="457200" y="2743200"/>
              <a:ext cx="2194560" cy="2194560"/>
              <a:chOff x="0" y="2560320"/>
              <a:chExt cx="2194560" cy="2194560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07E4061F-E7A3-42D7-B6F1-76851EF7555F}"/>
                  </a:ext>
                </a:extLst>
              </p:cNvPr>
              <p:cNvSpPr/>
              <p:nvPr/>
            </p:nvSpPr>
            <p:spPr>
              <a:xfrm>
                <a:off x="0" y="2560320"/>
                <a:ext cx="2194560" cy="2194560"/>
              </a:xfrm>
              <a:prstGeom prst="rect">
                <a:avLst/>
              </a:prstGeom>
              <a:gradFill>
                <a:gsLst>
                  <a:gs pos="6000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path path="rect">
                  <a:fillToRect l="50000" t="50000" r="50000" b="50000"/>
                </a:path>
              </a:gradFill>
              <a:ln w="3810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AB8DFCA-669B-4247-B497-86F4E3715C5D}"/>
                  </a:ext>
                </a:extLst>
              </p:cNvPr>
              <p:cNvGrpSpPr/>
              <p:nvPr/>
            </p:nvGrpSpPr>
            <p:grpSpPr>
              <a:xfrm>
                <a:off x="0" y="2560320"/>
                <a:ext cx="2194560" cy="2194560"/>
                <a:chOff x="4206240" y="0"/>
                <a:chExt cx="2560320" cy="2194560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1333B904-A6B8-4968-A40E-F3FE1E1D3C9D}"/>
                    </a:ext>
                  </a:extLst>
                </p:cNvPr>
                <p:cNvGrpSpPr/>
                <p:nvPr/>
              </p:nvGrpSpPr>
              <p:grpSpPr>
                <a:xfrm>
                  <a:off x="4206240" y="156020"/>
                  <a:ext cx="2544693" cy="2030046"/>
                  <a:chOff x="8929" y="156020"/>
                  <a:chExt cx="2908222" cy="2030046"/>
                </a:xfrm>
              </p:grpSpPr>
              <p:grpSp>
                <p:nvGrpSpPr>
                  <p:cNvPr id="277" name="Group 1307">
                    <a:extLst>
                      <a:ext uri="{FF2B5EF4-FFF2-40B4-BE49-F238E27FC236}">
                        <a16:creationId xmlns:a16="http://schemas.microsoft.com/office/drawing/2014/main" id="{51F09E81-DF50-4ADB-A2A6-AD197F9595E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29" y="156020"/>
                    <a:ext cx="2908222" cy="2030046"/>
                    <a:chOff x="1094" y="512"/>
                    <a:chExt cx="6514" cy="4541"/>
                  </a:xfrm>
                </p:grpSpPr>
                <p:sp>
                  <p:nvSpPr>
                    <p:cNvPr id="288" name="Freeform 1308">
                      <a:extLst>
                        <a:ext uri="{FF2B5EF4-FFF2-40B4-BE49-F238E27FC236}">
                          <a16:creationId xmlns:a16="http://schemas.microsoft.com/office/drawing/2014/main" id="{48EFF6B7-8363-452C-A8F3-7EB818981D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94" y="512"/>
                      <a:ext cx="6514" cy="4541"/>
                    </a:xfrm>
                    <a:custGeom>
                      <a:avLst/>
                      <a:gdLst>
                        <a:gd name="T0" fmla="+- 0 2297 1094"/>
                        <a:gd name="T1" fmla="*/ T0 w 6514"/>
                        <a:gd name="T2" fmla="+- 0 5052 512"/>
                        <a:gd name="T3" fmla="*/ 5052 h 4541"/>
                        <a:gd name="T4" fmla="+- 0 2326 1094"/>
                        <a:gd name="T5" fmla="*/ T4 w 6514"/>
                        <a:gd name="T6" fmla="+- 0 5052 512"/>
                        <a:gd name="T7" fmla="*/ 5052 h 4541"/>
                        <a:gd name="T8" fmla="+- 0 2345 1094"/>
                        <a:gd name="T9" fmla="*/ T8 w 6514"/>
                        <a:gd name="T10" fmla="+- 0 5052 512"/>
                        <a:gd name="T11" fmla="*/ 5052 h 4541"/>
                        <a:gd name="T12" fmla="+- 0 2365 1094"/>
                        <a:gd name="T13" fmla="*/ T12 w 6514"/>
                        <a:gd name="T14" fmla="+- 0 5052 512"/>
                        <a:gd name="T15" fmla="*/ 5052 h 4541"/>
                        <a:gd name="T16" fmla="+- 0 2384 1094"/>
                        <a:gd name="T17" fmla="*/ T16 w 6514"/>
                        <a:gd name="T18" fmla="+- 0 5052 512"/>
                        <a:gd name="T19" fmla="*/ 5052 h 4541"/>
                        <a:gd name="T20" fmla="+- 0 2404 1094"/>
                        <a:gd name="T21" fmla="*/ T20 w 6514"/>
                        <a:gd name="T22" fmla="+- 0 5051 512"/>
                        <a:gd name="T23" fmla="*/ 5051 h 4541"/>
                        <a:gd name="T24" fmla="+- 0 2423 1094"/>
                        <a:gd name="T25" fmla="*/ T24 w 6514"/>
                        <a:gd name="T26" fmla="+- 0 5051 512"/>
                        <a:gd name="T27" fmla="*/ 5051 h 4541"/>
                        <a:gd name="T28" fmla="+- 0 2443 1094"/>
                        <a:gd name="T29" fmla="*/ T28 w 6514"/>
                        <a:gd name="T30" fmla="+- 0 5050 512"/>
                        <a:gd name="T31" fmla="*/ 5050 h 4541"/>
                        <a:gd name="T32" fmla="+- 0 2463 1094"/>
                        <a:gd name="T33" fmla="*/ T32 w 6514"/>
                        <a:gd name="T34" fmla="+- 0 5049 512"/>
                        <a:gd name="T35" fmla="*/ 5049 h 4541"/>
                        <a:gd name="T36" fmla="+- 0 2482 1094"/>
                        <a:gd name="T37" fmla="*/ T36 w 6514"/>
                        <a:gd name="T38" fmla="+- 0 5048 512"/>
                        <a:gd name="T39" fmla="*/ 5048 h 4541"/>
                        <a:gd name="T40" fmla="+- 0 2502 1094"/>
                        <a:gd name="T41" fmla="*/ T40 w 6514"/>
                        <a:gd name="T42" fmla="+- 0 5046 512"/>
                        <a:gd name="T43" fmla="*/ 5046 h 4541"/>
                        <a:gd name="T44" fmla="+- 0 2764 1094"/>
                        <a:gd name="T45" fmla="*/ T44 w 6514"/>
                        <a:gd name="T46" fmla="+- 0 4682 512"/>
                        <a:gd name="T47" fmla="*/ 4682 h 4541"/>
                        <a:gd name="T48" fmla="+- 0 2862 1094"/>
                        <a:gd name="T49" fmla="*/ T48 w 6514"/>
                        <a:gd name="T50" fmla="+- 0 4085 512"/>
                        <a:gd name="T51" fmla="*/ 4085 h 4541"/>
                        <a:gd name="T52" fmla="+- 0 2919 1094"/>
                        <a:gd name="T53" fmla="*/ T52 w 6514"/>
                        <a:gd name="T54" fmla="+- 0 3554 512"/>
                        <a:gd name="T55" fmla="*/ 3554 h 4541"/>
                        <a:gd name="T56" fmla="+- 0 2938 1094"/>
                        <a:gd name="T57" fmla="*/ T56 w 6514"/>
                        <a:gd name="T58" fmla="+- 0 3340 512"/>
                        <a:gd name="T59" fmla="*/ 3340 h 4541"/>
                        <a:gd name="T60" fmla="+- 0 2958 1094"/>
                        <a:gd name="T61" fmla="*/ T60 w 6514"/>
                        <a:gd name="T62" fmla="+- 0 3114 512"/>
                        <a:gd name="T63" fmla="*/ 3114 h 4541"/>
                        <a:gd name="T64" fmla="+- 0 2977 1094"/>
                        <a:gd name="T65" fmla="*/ T64 w 6514"/>
                        <a:gd name="T66" fmla="+- 0 2879 512"/>
                        <a:gd name="T67" fmla="*/ 2879 h 4541"/>
                        <a:gd name="T68" fmla="+- 0 2997 1094"/>
                        <a:gd name="T69" fmla="*/ T68 w 6514"/>
                        <a:gd name="T70" fmla="+- 0 2636 512"/>
                        <a:gd name="T71" fmla="*/ 2636 h 4541"/>
                        <a:gd name="T72" fmla="+- 0 3016 1094"/>
                        <a:gd name="T73" fmla="*/ T72 w 6514"/>
                        <a:gd name="T74" fmla="+- 0 2390 512"/>
                        <a:gd name="T75" fmla="*/ 2390 h 4541"/>
                        <a:gd name="T76" fmla="+- 0 3036 1094"/>
                        <a:gd name="T77" fmla="*/ T76 w 6514"/>
                        <a:gd name="T78" fmla="+- 0 2144 512"/>
                        <a:gd name="T79" fmla="*/ 2144 h 4541"/>
                        <a:gd name="T80" fmla="+- 0 3055 1094"/>
                        <a:gd name="T81" fmla="*/ T80 w 6514"/>
                        <a:gd name="T82" fmla="+- 0 1901 512"/>
                        <a:gd name="T83" fmla="*/ 1901 h 4541"/>
                        <a:gd name="T84" fmla="+- 0 3075 1094"/>
                        <a:gd name="T85" fmla="*/ T84 w 6514"/>
                        <a:gd name="T86" fmla="+- 0 1667 512"/>
                        <a:gd name="T87" fmla="*/ 1667 h 4541"/>
                        <a:gd name="T88" fmla="+- 0 3099 1094"/>
                        <a:gd name="T89" fmla="*/ T88 w 6514"/>
                        <a:gd name="T90" fmla="+- 0 1398 512"/>
                        <a:gd name="T91" fmla="*/ 1398 h 4541"/>
                        <a:gd name="T92" fmla="+- 0 3166 1094"/>
                        <a:gd name="T93" fmla="*/ T92 w 6514"/>
                        <a:gd name="T94" fmla="+- 0 797 512"/>
                        <a:gd name="T95" fmla="*/ 797 h 4541"/>
                        <a:gd name="T96" fmla="+- 0 3316 1094"/>
                        <a:gd name="T97" fmla="*/ T96 w 6514"/>
                        <a:gd name="T98" fmla="+- 0 691 512"/>
                        <a:gd name="T99" fmla="*/ 691 h 4541"/>
                        <a:gd name="T100" fmla="+- 0 3392 1094"/>
                        <a:gd name="T101" fmla="*/ T100 w 6514"/>
                        <a:gd name="T102" fmla="+- 0 1263 512"/>
                        <a:gd name="T103" fmla="*/ 1263 h 4541"/>
                        <a:gd name="T104" fmla="+- 0 3412 1094"/>
                        <a:gd name="T105" fmla="*/ T104 w 6514"/>
                        <a:gd name="T106" fmla="+- 0 1454 512"/>
                        <a:gd name="T107" fmla="*/ 1454 h 4541"/>
                        <a:gd name="T108" fmla="+- 0 3431 1094"/>
                        <a:gd name="T109" fmla="*/ T108 w 6514"/>
                        <a:gd name="T110" fmla="+- 0 1657 512"/>
                        <a:gd name="T111" fmla="*/ 1657 h 4541"/>
                        <a:gd name="T112" fmla="+- 0 3451 1094"/>
                        <a:gd name="T113" fmla="*/ T112 w 6514"/>
                        <a:gd name="T114" fmla="+- 0 1868 512"/>
                        <a:gd name="T115" fmla="*/ 1868 h 4541"/>
                        <a:gd name="T116" fmla="+- 0 3470 1094"/>
                        <a:gd name="T117" fmla="*/ T116 w 6514"/>
                        <a:gd name="T118" fmla="+- 0 2083 512"/>
                        <a:gd name="T119" fmla="*/ 2083 h 4541"/>
                        <a:gd name="T120" fmla="+- 0 3490 1094"/>
                        <a:gd name="T121" fmla="*/ T120 w 6514"/>
                        <a:gd name="T122" fmla="+- 0 2301 512"/>
                        <a:gd name="T123" fmla="*/ 2301 h 4541"/>
                        <a:gd name="T124" fmla="+- 0 3509 1094"/>
                        <a:gd name="T125" fmla="*/ T124 w 6514"/>
                        <a:gd name="T126" fmla="+- 0 2517 512"/>
                        <a:gd name="T127" fmla="*/ 2517 h 4541"/>
                        <a:gd name="T128" fmla="+- 0 3529 1094"/>
                        <a:gd name="T129" fmla="*/ T128 w 6514"/>
                        <a:gd name="T130" fmla="+- 0 2730 512"/>
                        <a:gd name="T131" fmla="*/ 2730 h 4541"/>
                        <a:gd name="T132" fmla="+- 0 3549 1094"/>
                        <a:gd name="T133" fmla="*/ T132 w 6514"/>
                        <a:gd name="T134" fmla="+- 0 2937 512"/>
                        <a:gd name="T135" fmla="*/ 2937 h 4541"/>
                        <a:gd name="T136" fmla="+- 0 3568 1094"/>
                        <a:gd name="T137" fmla="*/ T136 w 6514"/>
                        <a:gd name="T138" fmla="+- 0 3136 512"/>
                        <a:gd name="T139" fmla="*/ 3136 h 4541"/>
                        <a:gd name="T140" fmla="+- 0 3588 1094"/>
                        <a:gd name="T141" fmla="*/ T140 w 6514"/>
                        <a:gd name="T142" fmla="+- 0 3326 512"/>
                        <a:gd name="T143" fmla="*/ 3326 h 4541"/>
                        <a:gd name="T144" fmla="+- 0 3607 1094"/>
                        <a:gd name="T145" fmla="*/ T144 w 6514"/>
                        <a:gd name="T146" fmla="+- 0 3506 512"/>
                        <a:gd name="T147" fmla="*/ 3506 h 4541"/>
                        <a:gd name="T148" fmla="+- 0 3627 1094"/>
                        <a:gd name="T149" fmla="*/ T148 w 6514"/>
                        <a:gd name="T150" fmla="+- 0 3675 512"/>
                        <a:gd name="T151" fmla="*/ 3675 h 4541"/>
                        <a:gd name="T152" fmla="+- 0 3668 1094"/>
                        <a:gd name="T153" fmla="*/ T152 w 6514"/>
                        <a:gd name="T154" fmla="+- 0 3991 512"/>
                        <a:gd name="T155" fmla="*/ 3991 h 4541"/>
                        <a:gd name="T156" fmla="+- 0 3768 1094"/>
                        <a:gd name="T157" fmla="*/ T156 w 6514"/>
                        <a:gd name="T158" fmla="+- 0 4539 512"/>
                        <a:gd name="T159" fmla="*/ 4539 h 4541"/>
                        <a:gd name="T160" fmla="+- 0 4033 1094"/>
                        <a:gd name="T161" fmla="*/ T160 w 6514"/>
                        <a:gd name="T162" fmla="+- 0 5011 512"/>
                        <a:gd name="T163" fmla="*/ 5011 h 4541"/>
                        <a:gd name="T164" fmla="+- 0 4128 1094"/>
                        <a:gd name="T165" fmla="*/ T164 w 6514"/>
                        <a:gd name="T166" fmla="+- 0 5038 512"/>
                        <a:gd name="T167" fmla="*/ 5038 h 4541"/>
                        <a:gd name="T168" fmla="+- 0 4148 1094"/>
                        <a:gd name="T169" fmla="*/ T168 w 6514"/>
                        <a:gd name="T170" fmla="+- 0 5041 512"/>
                        <a:gd name="T171" fmla="*/ 5041 h 4541"/>
                        <a:gd name="T172" fmla="+- 0 4168 1094"/>
                        <a:gd name="T173" fmla="*/ T172 w 6514"/>
                        <a:gd name="T174" fmla="+- 0 5044 512"/>
                        <a:gd name="T175" fmla="*/ 5044 h 4541"/>
                        <a:gd name="T176" fmla="+- 0 4187 1094"/>
                        <a:gd name="T177" fmla="*/ T176 w 6514"/>
                        <a:gd name="T178" fmla="+- 0 5046 512"/>
                        <a:gd name="T179" fmla="*/ 5046 h 4541"/>
                        <a:gd name="T180" fmla="+- 0 4207 1094"/>
                        <a:gd name="T181" fmla="*/ T180 w 6514"/>
                        <a:gd name="T182" fmla="+- 0 5047 512"/>
                        <a:gd name="T183" fmla="*/ 5047 h 4541"/>
                        <a:gd name="T184" fmla="+- 0 4226 1094"/>
                        <a:gd name="T185" fmla="*/ T184 w 6514"/>
                        <a:gd name="T186" fmla="+- 0 5048 512"/>
                        <a:gd name="T187" fmla="*/ 5048 h 4541"/>
                        <a:gd name="T188" fmla="+- 0 4246 1094"/>
                        <a:gd name="T189" fmla="*/ T188 w 6514"/>
                        <a:gd name="T190" fmla="+- 0 5049 512"/>
                        <a:gd name="T191" fmla="*/ 5049 h 4541"/>
                        <a:gd name="T192" fmla="+- 0 4265 1094"/>
                        <a:gd name="T193" fmla="*/ T192 w 6514"/>
                        <a:gd name="T194" fmla="+- 0 5050 512"/>
                        <a:gd name="T195" fmla="*/ 5050 h 4541"/>
                        <a:gd name="T196" fmla="+- 0 4285 1094"/>
                        <a:gd name="T197" fmla="*/ T196 w 6514"/>
                        <a:gd name="T198" fmla="+- 0 5050 512"/>
                        <a:gd name="T199" fmla="*/ 5050 h 4541"/>
                        <a:gd name="T200" fmla="+- 0 4304 1094"/>
                        <a:gd name="T201" fmla="*/ T200 w 6514"/>
                        <a:gd name="T202" fmla="+- 0 5051 512"/>
                        <a:gd name="T203" fmla="*/ 5051 h 4541"/>
                        <a:gd name="T204" fmla="+- 0 4324 1094"/>
                        <a:gd name="T205" fmla="*/ T204 w 6514"/>
                        <a:gd name="T206" fmla="+- 0 5051 512"/>
                        <a:gd name="T207" fmla="*/ 5051 h 4541"/>
                        <a:gd name="T208" fmla="+- 0 4343 1094"/>
                        <a:gd name="T209" fmla="*/ T208 w 6514"/>
                        <a:gd name="T210" fmla="+- 0 5051 512"/>
                        <a:gd name="T211" fmla="*/ 5051 h 4541"/>
                        <a:gd name="T212" fmla="+- 0 4363 1094"/>
                        <a:gd name="T213" fmla="*/ T212 w 6514"/>
                        <a:gd name="T214" fmla="+- 0 5052 512"/>
                        <a:gd name="T215" fmla="*/ 5052 h 4541"/>
                        <a:gd name="T216" fmla="+- 0 4383 1094"/>
                        <a:gd name="T217" fmla="*/ T216 w 6514"/>
                        <a:gd name="T218" fmla="+- 0 5052 512"/>
                        <a:gd name="T219" fmla="*/ 5052 h 4541"/>
                        <a:gd name="T220" fmla="+- 0 4402 1094"/>
                        <a:gd name="T221" fmla="*/ T220 w 6514"/>
                        <a:gd name="T222" fmla="+- 0 5052 512"/>
                        <a:gd name="T223" fmla="*/ 5052 h 4541"/>
                        <a:gd name="T224" fmla="+- 0 4422 1094"/>
                        <a:gd name="T225" fmla="*/ T224 w 6514"/>
                        <a:gd name="T226" fmla="+- 0 5052 512"/>
                        <a:gd name="T227" fmla="*/ 5052 h 4541"/>
                        <a:gd name="T228" fmla="+- 0 4441 1094"/>
                        <a:gd name="T229" fmla="*/ T228 w 6514"/>
                        <a:gd name="T230" fmla="+- 0 5052 512"/>
                        <a:gd name="T231" fmla="*/ 5052 h 4541"/>
                        <a:gd name="T232" fmla="+- 0 4463 1094"/>
                        <a:gd name="T233" fmla="*/ T232 w 6514"/>
                        <a:gd name="T234" fmla="+- 0 5052 512"/>
                        <a:gd name="T235" fmla="*/ 5052 h 4541"/>
                        <a:gd name="T236" fmla="+- 0 4493 1094"/>
                        <a:gd name="T237" fmla="*/ T236 w 6514"/>
                        <a:gd name="T238" fmla="+- 0 5052 512"/>
                        <a:gd name="T239" fmla="*/ 5052 h 4541"/>
                        <a:gd name="T240" fmla="+- 0 4561 1094"/>
                        <a:gd name="T241" fmla="*/ T240 w 6514"/>
                        <a:gd name="T242" fmla="+- 0 5052 512"/>
                        <a:gd name="T243" fmla="*/ 5052 h 4541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  <a:cxn ang="0">
                          <a:pos x="T33" y="T35"/>
                        </a:cxn>
                        <a:cxn ang="0">
                          <a:pos x="T37" y="T39"/>
                        </a:cxn>
                        <a:cxn ang="0">
                          <a:pos x="T41" y="T43"/>
                        </a:cxn>
                        <a:cxn ang="0">
                          <a:pos x="T45" y="T47"/>
                        </a:cxn>
                        <a:cxn ang="0">
                          <a:pos x="T49" y="T51"/>
                        </a:cxn>
                        <a:cxn ang="0">
                          <a:pos x="T53" y="T55"/>
                        </a:cxn>
                        <a:cxn ang="0">
                          <a:pos x="T57" y="T59"/>
                        </a:cxn>
                        <a:cxn ang="0">
                          <a:pos x="T61" y="T63"/>
                        </a:cxn>
                        <a:cxn ang="0">
                          <a:pos x="T65" y="T67"/>
                        </a:cxn>
                        <a:cxn ang="0">
                          <a:pos x="T69" y="T71"/>
                        </a:cxn>
                        <a:cxn ang="0">
                          <a:pos x="T73" y="T75"/>
                        </a:cxn>
                        <a:cxn ang="0">
                          <a:pos x="T77" y="T79"/>
                        </a:cxn>
                        <a:cxn ang="0">
                          <a:pos x="T81" y="T83"/>
                        </a:cxn>
                        <a:cxn ang="0">
                          <a:pos x="T85" y="T87"/>
                        </a:cxn>
                        <a:cxn ang="0">
                          <a:pos x="T89" y="T91"/>
                        </a:cxn>
                        <a:cxn ang="0">
                          <a:pos x="T93" y="T95"/>
                        </a:cxn>
                        <a:cxn ang="0">
                          <a:pos x="T97" y="T99"/>
                        </a:cxn>
                        <a:cxn ang="0">
                          <a:pos x="T101" y="T103"/>
                        </a:cxn>
                        <a:cxn ang="0">
                          <a:pos x="T105" y="T107"/>
                        </a:cxn>
                        <a:cxn ang="0">
                          <a:pos x="T109" y="T111"/>
                        </a:cxn>
                        <a:cxn ang="0">
                          <a:pos x="T113" y="T115"/>
                        </a:cxn>
                        <a:cxn ang="0">
                          <a:pos x="T117" y="T119"/>
                        </a:cxn>
                        <a:cxn ang="0">
                          <a:pos x="T121" y="T123"/>
                        </a:cxn>
                        <a:cxn ang="0">
                          <a:pos x="T125" y="T127"/>
                        </a:cxn>
                        <a:cxn ang="0">
                          <a:pos x="T129" y="T131"/>
                        </a:cxn>
                        <a:cxn ang="0">
                          <a:pos x="T133" y="T135"/>
                        </a:cxn>
                        <a:cxn ang="0">
                          <a:pos x="T137" y="T139"/>
                        </a:cxn>
                        <a:cxn ang="0">
                          <a:pos x="T141" y="T143"/>
                        </a:cxn>
                        <a:cxn ang="0">
                          <a:pos x="T145" y="T147"/>
                        </a:cxn>
                        <a:cxn ang="0">
                          <a:pos x="T149" y="T151"/>
                        </a:cxn>
                        <a:cxn ang="0">
                          <a:pos x="T153" y="T155"/>
                        </a:cxn>
                        <a:cxn ang="0">
                          <a:pos x="T157" y="T159"/>
                        </a:cxn>
                        <a:cxn ang="0">
                          <a:pos x="T161" y="T163"/>
                        </a:cxn>
                        <a:cxn ang="0">
                          <a:pos x="T165" y="T167"/>
                        </a:cxn>
                        <a:cxn ang="0">
                          <a:pos x="T169" y="T171"/>
                        </a:cxn>
                        <a:cxn ang="0">
                          <a:pos x="T173" y="T175"/>
                        </a:cxn>
                        <a:cxn ang="0">
                          <a:pos x="T177" y="T179"/>
                        </a:cxn>
                        <a:cxn ang="0">
                          <a:pos x="T181" y="T183"/>
                        </a:cxn>
                        <a:cxn ang="0">
                          <a:pos x="T185" y="T187"/>
                        </a:cxn>
                        <a:cxn ang="0">
                          <a:pos x="T189" y="T191"/>
                        </a:cxn>
                        <a:cxn ang="0">
                          <a:pos x="T193" y="T195"/>
                        </a:cxn>
                        <a:cxn ang="0">
                          <a:pos x="T197" y="T199"/>
                        </a:cxn>
                        <a:cxn ang="0">
                          <a:pos x="T201" y="T203"/>
                        </a:cxn>
                        <a:cxn ang="0">
                          <a:pos x="T205" y="T207"/>
                        </a:cxn>
                        <a:cxn ang="0">
                          <a:pos x="T209" y="T211"/>
                        </a:cxn>
                        <a:cxn ang="0">
                          <a:pos x="T213" y="T215"/>
                        </a:cxn>
                        <a:cxn ang="0">
                          <a:pos x="T217" y="T219"/>
                        </a:cxn>
                        <a:cxn ang="0">
                          <a:pos x="T221" y="T223"/>
                        </a:cxn>
                        <a:cxn ang="0">
                          <a:pos x="T225" y="T227"/>
                        </a:cxn>
                        <a:cxn ang="0">
                          <a:pos x="T229" y="T231"/>
                        </a:cxn>
                        <a:cxn ang="0">
                          <a:pos x="T233" y="T235"/>
                        </a:cxn>
                        <a:cxn ang="0">
                          <a:pos x="T237" y="T239"/>
                        </a:cxn>
                        <a:cxn ang="0">
                          <a:pos x="T241" y="T243"/>
                        </a:cxn>
                      </a:cxnLst>
                      <a:rect l="0" t="0" r="r" b="b"/>
                      <a:pathLst>
                        <a:path w="6514" h="4541">
                          <a:moveTo>
                            <a:pt x="0" y="4540"/>
                          </a:moveTo>
                          <a:lnTo>
                            <a:pt x="1138" y="4540"/>
                          </a:lnTo>
                          <a:lnTo>
                            <a:pt x="1140" y="4540"/>
                          </a:lnTo>
                          <a:lnTo>
                            <a:pt x="1173" y="4540"/>
                          </a:lnTo>
                          <a:lnTo>
                            <a:pt x="1175" y="4540"/>
                          </a:lnTo>
                          <a:lnTo>
                            <a:pt x="1190" y="4540"/>
                          </a:lnTo>
                          <a:lnTo>
                            <a:pt x="1193" y="4540"/>
                          </a:lnTo>
                          <a:lnTo>
                            <a:pt x="1201" y="4540"/>
                          </a:lnTo>
                          <a:lnTo>
                            <a:pt x="1203" y="4540"/>
                          </a:lnTo>
                          <a:lnTo>
                            <a:pt x="1210" y="4540"/>
                          </a:lnTo>
                          <a:lnTo>
                            <a:pt x="1212" y="4540"/>
                          </a:lnTo>
                          <a:lnTo>
                            <a:pt x="1217" y="4540"/>
                          </a:lnTo>
                          <a:lnTo>
                            <a:pt x="1219" y="4540"/>
                          </a:lnTo>
                          <a:lnTo>
                            <a:pt x="1223" y="4540"/>
                          </a:lnTo>
                          <a:lnTo>
                            <a:pt x="1225" y="4540"/>
                          </a:lnTo>
                          <a:lnTo>
                            <a:pt x="1227" y="4540"/>
                          </a:lnTo>
                          <a:lnTo>
                            <a:pt x="1230" y="4540"/>
                          </a:lnTo>
                          <a:lnTo>
                            <a:pt x="1232" y="4540"/>
                          </a:lnTo>
                          <a:lnTo>
                            <a:pt x="1234" y="4540"/>
                          </a:lnTo>
                          <a:lnTo>
                            <a:pt x="1236" y="4540"/>
                          </a:lnTo>
                          <a:lnTo>
                            <a:pt x="1238" y="4540"/>
                          </a:lnTo>
                          <a:lnTo>
                            <a:pt x="1240" y="4540"/>
                          </a:lnTo>
                          <a:lnTo>
                            <a:pt x="1243" y="4540"/>
                          </a:lnTo>
                          <a:lnTo>
                            <a:pt x="1245" y="4540"/>
                          </a:lnTo>
                          <a:lnTo>
                            <a:pt x="1247" y="4540"/>
                          </a:lnTo>
                          <a:lnTo>
                            <a:pt x="1249" y="4540"/>
                          </a:lnTo>
                          <a:lnTo>
                            <a:pt x="1251" y="4540"/>
                          </a:lnTo>
                          <a:lnTo>
                            <a:pt x="1253" y="4540"/>
                          </a:lnTo>
                          <a:lnTo>
                            <a:pt x="1256" y="4540"/>
                          </a:lnTo>
                          <a:lnTo>
                            <a:pt x="1258" y="4540"/>
                          </a:lnTo>
                          <a:lnTo>
                            <a:pt x="1260" y="4540"/>
                          </a:lnTo>
                          <a:lnTo>
                            <a:pt x="1262" y="4540"/>
                          </a:lnTo>
                          <a:lnTo>
                            <a:pt x="1264" y="4540"/>
                          </a:lnTo>
                          <a:lnTo>
                            <a:pt x="1266" y="4540"/>
                          </a:lnTo>
                          <a:lnTo>
                            <a:pt x="1269" y="4540"/>
                          </a:lnTo>
                          <a:lnTo>
                            <a:pt x="1271" y="4540"/>
                          </a:lnTo>
                          <a:lnTo>
                            <a:pt x="1273" y="4540"/>
                          </a:lnTo>
                          <a:lnTo>
                            <a:pt x="1275" y="4540"/>
                          </a:lnTo>
                          <a:lnTo>
                            <a:pt x="1277" y="4540"/>
                          </a:lnTo>
                          <a:lnTo>
                            <a:pt x="1279" y="4540"/>
                          </a:lnTo>
                          <a:lnTo>
                            <a:pt x="1282" y="4540"/>
                          </a:lnTo>
                          <a:lnTo>
                            <a:pt x="1284" y="4540"/>
                          </a:lnTo>
                          <a:lnTo>
                            <a:pt x="1286" y="4540"/>
                          </a:lnTo>
                          <a:lnTo>
                            <a:pt x="1288" y="4540"/>
                          </a:lnTo>
                          <a:lnTo>
                            <a:pt x="1290" y="4540"/>
                          </a:lnTo>
                          <a:lnTo>
                            <a:pt x="1293" y="4540"/>
                          </a:lnTo>
                          <a:lnTo>
                            <a:pt x="1295" y="4540"/>
                          </a:lnTo>
                          <a:lnTo>
                            <a:pt x="1297" y="4540"/>
                          </a:lnTo>
                          <a:lnTo>
                            <a:pt x="1299" y="4540"/>
                          </a:lnTo>
                          <a:lnTo>
                            <a:pt x="1301" y="4540"/>
                          </a:lnTo>
                          <a:lnTo>
                            <a:pt x="1303" y="4540"/>
                          </a:lnTo>
                          <a:lnTo>
                            <a:pt x="1306" y="4539"/>
                          </a:lnTo>
                          <a:lnTo>
                            <a:pt x="1308" y="4539"/>
                          </a:lnTo>
                          <a:lnTo>
                            <a:pt x="1310" y="4539"/>
                          </a:lnTo>
                          <a:lnTo>
                            <a:pt x="1312" y="4539"/>
                          </a:lnTo>
                          <a:lnTo>
                            <a:pt x="1314" y="4539"/>
                          </a:lnTo>
                          <a:lnTo>
                            <a:pt x="1316" y="4539"/>
                          </a:lnTo>
                          <a:lnTo>
                            <a:pt x="1319" y="4539"/>
                          </a:lnTo>
                          <a:lnTo>
                            <a:pt x="1321" y="4539"/>
                          </a:lnTo>
                          <a:lnTo>
                            <a:pt x="1323" y="4539"/>
                          </a:lnTo>
                          <a:lnTo>
                            <a:pt x="1325" y="4539"/>
                          </a:lnTo>
                          <a:lnTo>
                            <a:pt x="1327" y="4539"/>
                          </a:lnTo>
                          <a:lnTo>
                            <a:pt x="1329" y="4539"/>
                          </a:lnTo>
                          <a:lnTo>
                            <a:pt x="1332" y="4539"/>
                          </a:lnTo>
                          <a:lnTo>
                            <a:pt x="1334" y="4539"/>
                          </a:lnTo>
                          <a:lnTo>
                            <a:pt x="1336" y="4539"/>
                          </a:lnTo>
                          <a:lnTo>
                            <a:pt x="1338" y="4539"/>
                          </a:lnTo>
                          <a:lnTo>
                            <a:pt x="1340" y="4539"/>
                          </a:lnTo>
                          <a:lnTo>
                            <a:pt x="1342" y="4539"/>
                          </a:lnTo>
                          <a:lnTo>
                            <a:pt x="1345" y="4538"/>
                          </a:lnTo>
                          <a:lnTo>
                            <a:pt x="1347" y="4538"/>
                          </a:lnTo>
                          <a:lnTo>
                            <a:pt x="1349" y="4538"/>
                          </a:lnTo>
                          <a:lnTo>
                            <a:pt x="1351" y="4538"/>
                          </a:lnTo>
                          <a:lnTo>
                            <a:pt x="1353" y="4538"/>
                          </a:lnTo>
                          <a:lnTo>
                            <a:pt x="1356" y="4538"/>
                          </a:lnTo>
                          <a:lnTo>
                            <a:pt x="1358" y="4538"/>
                          </a:lnTo>
                          <a:lnTo>
                            <a:pt x="1360" y="4538"/>
                          </a:lnTo>
                          <a:lnTo>
                            <a:pt x="1362" y="4538"/>
                          </a:lnTo>
                          <a:lnTo>
                            <a:pt x="1364" y="4538"/>
                          </a:lnTo>
                          <a:lnTo>
                            <a:pt x="1366" y="4537"/>
                          </a:lnTo>
                          <a:lnTo>
                            <a:pt x="1369" y="4537"/>
                          </a:lnTo>
                          <a:lnTo>
                            <a:pt x="1371" y="4537"/>
                          </a:lnTo>
                          <a:lnTo>
                            <a:pt x="1373" y="4537"/>
                          </a:lnTo>
                          <a:lnTo>
                            <a:pt x="1375" y="4537"/>
                          </a:lnTo>
                          <a:lnTo>
                            <a:pt x="1377" y="4537"/>
                          </a:lnTo>
                          <a:lnTo>
                            <a:pt x="1379" y="4537"/>
                          </a:lnTo>
                          <a:lnTo>
                            <a:pt x="1382" y="4536"/>
                          </a:lnTo>
                          <a:lnTo>
                            <a:pt x="1384" y="4536"/>
                          </a:lnTo>
                          <a:lnTo>
                            <a:pt x="1386" y="4536"/>
                          </a:lnTo>
                          <a:lnTo>
                            <a:pt x="1388" y="4536"/>
                          </a:lnTo>
                          <a:lnTo>
                            <a:pt x="1390" y="4536"/>
                          </a:lnTo>
                          <a:lnTo>
                            <a:pt x="1392" y="4535"/>
                          </a:lnTo>
                          <a:lnTo>
                            <a:pt x="1395" y="4535"/>
                          </a:lnTo>
                          <a:lnTo>
                            <a:pt x="1397" y="4535"/>
                          </a:lnTo>
                          <a:lnTo>
                            <a:pt x="1399" y="4535"/>
                          </a:lnTo>
                          <a:lnTo>
                            <a:pt x="1401" y="4534"/>
                          </a:lnTo>
                          <a:lnTo>
                            <a:pt x="1403" y="4534"/>
                          </a:lnTo>
                          <a:lnTo>
                            <a:pt x="1405" y="4534"/>
                          </a:lnTo>
                          <a:lnTo>
                            <a:pt x="1408" y="4534"/>
                          </a:lnTo>
                          <a:lnTo>
                            <a:pt x="1442" y="4527"/>
                          </a:lnTo>
                          <a:lnTo>
                            <a:pt x="1445" y="4527"/>
                          </a:lnTo>
                          <a:lnTo>
                            <a:pt x="1501" y="4504"/>
                          </a:lnTo>
                          <a:lnTo>
                            <a:pt x="1549" y="4464"/>
                          </a:lnTo>
                          <a:lnTo>
                            <a:pt x="1584" y="4415"/>
                          </a:lnTo>
                          <a:lnTo>
                            <a:pt x="1612" y="4357"/>
                          </a:lnTo>
                          <a:lnTo>
                            <a:pt x="1634" y="4300"/>
                          </a:lnTo>
                          <a:lnTo>
                            <a:pt x="1653" y="4236"/>
                          </a:lnTo>
                          <a:lnTo>
                            <a:pt x="1670" y="4170"/>
                          </a:lnTo>
                          <a:lnTo>
                            <a:pt x="1686" y="4102"/>
                          </a:lnTo>
                          <a:lnTo>
                            <a:pt x="1699" y="4038"/>
                          </a:lnTo>
                          <a:lnTo>
                            <a:pt x="1712" y="3966"/>
                          </a:lnTo>
                          <a:lnTo>
                            <a:pt x="1723" y="3902"/>
                          </a:lnTo>
                          <a:lnTo>
                            <a:pt x="1733" y="3832"/>
                          </a:lnTo>
                          <a:lnTo>
                            <a:pt x="1742" y="3772"/>
                          </a:lnTo>
                          <a:lnTo>
                            <a:pt x="1751" y="3709"/>
                          </a:lnTo>
                          <a:lnTo>
                            <a:pt x="1760" y="3643"/>
                          </a:lnTo>
                          <a:lnTo>
                            <a:pt x="1768" y="3573"/>
                          </a:lnTo>
                          <a:lnTo>
                            <a:pt x="1777" y="3500"/>
                          </a:lnTo>
                          <a:lnTo>
                            <a:pt x="1786" y="3424"/>
                          </a:lnTo>
                          <a:lnTo>
                            <a:pt x="1794" y="3345"/>
                          </a:lnTo>
                          <a:lnTo>
                            <a:pt x="1801" y="3283"/>
                          </a:lnTo>
                          <a:lnTo>
                            <a:pt x="1807" y="3219"/>
                          </a:lnTo>
                          <a:lnTo>
                            <a:pt x="1814" y="3154"/>
                          </a:lnTo>
                          <a:lnTo>
                            <a:pt x="1820" y="3087"/>
                          </a:lnTo>
                          <a:lnTo>
                            <a:pt x="1822" y="3064"/>
                          </a:lnTo>
                          <a:lnTo>
                            <a:pt x="1825" y="3042"/>
                          </a:lnTo>
                          <a:lnTo>
                            <a:pt x="1827" y="3019"/>
                          </a:lnTo>
                          <a:lnTo>
                            <a:pt x="1829" y="2995"/>
                          </a:lnTo>
                          <a:lnTo>
                            <a:pt x="1831" y="2972"/>
                          </a:lnTo>
                          <a:lnTo>
                            <a:pt x="1833" y="2948"/>
                          </a:lnTo>
                          <a:lnTo>
                            <a:pt x="1836" y="2925"/>
                          </a:lnTo>
                          <a:lnTo>
                            <a:pt x="1838" y="2901"/>
                          </a:lnTo>
                          <a:lnTo>
                            <a:pt x="1840" y="2877"/>
                          </a:lnTo>
                          <a:lnTo>
                            <a:pt x="1842" y="2852"/>
                          </a:lnTo>
                          <a:lnTo>
                            <a:pt x="1844" y="2828"/>
                          </a:lnTo>
                          <a:lnTo>
                            <a:pt x="1846" y="2804"/>
                          </a:lnTo>
                          <a:lnTo>
                            <a:pt x="1849" y="2779"/>
                          </a:lnTo>
                          <a:lnTo>
                            <a:pt x="1851" y="2754"/>
                          </a:lnTo>
                          <a:lnTo>
                            <a:pt x="1853" y="2729"/>
                          </a:lnTo>
                          <a:lnTo>
                            <a:pt x="1855" y="2704"/>
                          </a:lnTo>
                          <a:lnTo>
                            <a:pt x="1857" y="2679"/>
                          </a:lnTo>
                          <a:lnTo>
                            <a:pt x="1859" y="2654"/>
                          </a:lnTo>
                          <a:lnTo>
                            <a:pt x="1862" y="2628"/>
                          </a:lnTo>
                          <a:lnTo>
                            <a:pt x="1864" y="2602"/>
                          </a:lnTo>
                          <a:lnTo>
                            <a:pt x="1866" y="2577"/>
                          </a:lnTo>
                          <a:lnTo>
                            <a:pt x="1868" y="2551"/>
                          </a:lnTo>
                          <a:lnTo>
                            <a:pt x="1870" y="2525"/>
                          </a:lnTo>
                          <a:lnTo>
                            <a:pt x="1872" y="2499"/>
                          </a:lnTo>
                          <a:lnTo>
                            <a:pt x="1875" y="2473"/>
                          </a:lnTo>
                          <a:lnTo>
                            <a:pt x="1877" y="2446"/>
                          </a:lnTo>
                          <a:lnTo>
                            <a:pt x="1879" y="2420"/>
                          </a:lnTo>
                          <a:lnTo>
                            <a:pt x="1881" y="2393"/>
                          </a:lnTo>
                          <a:lnTo>
                            <a:pt x="1883" y="2367"/>
                          </a:lnTo>
                          <a:lnTo>
                            <a:pt x="1885" y="2340"/>
                          </a:lnTo>
                          <a:lnTo>
                            <a:pt x="1888" y="2313"/>
                          </a:lnTo>
                          <a:lnTo>
                            <a:pt x="1890" y="2286"/>
                          </a:lnTo>
                          <a:lnTo>
                            <a:pt x="1892" y="2260"/>
                          </a:lnTo>
                          <a:lnTo>
                            <a:pt x="1894" y="2233"/>
                          </a:lnTo>
                          <a:lnTo>
                            <a:pt x="1896" y="2206"/>
                          </a:lnTo>
                          <a:lnTo>
                            <a:pt x="1899" y="2178"/>
                          </a:lnTo>
                          <a:lnTo>
                            <a:pt x="1901" y="2151"/>
                          </a:lnTo>
                          <a:lnTo>
                            <a:pt x="1903" y="2124"/>
                          </a:lnTo>
                          <a:lnTo>
                            <a:pt x="1905" y="2097"/>
                          </a:lnTo>
                          <a:lnTo>
                            <a:pt x="1907" y="2070"/>
                          </a:lnTo>
                          <a:lnTo>
                            <a:pt x="1909" y="2042"/>
                          </a:lnTo>
                          <a:lnTo>
                            <a:pt x="1912" y="2015"/>
                          </a:lnTo>
                          <a:lnTo>
                            <a:pt x="1914" y="1988"/>
                          </a:lnTo>
                          <a:lnTo>
                            <a:pt x="1916" y="1960"/>
                          </a:lnTo>
                          <a:lnTo>
                            <a:pt x="1918" y="1933"/>
                          </a:lnTo>
                          <a:lnTo>
                            <a:pt x="1920" y="1905"/>
                          </a:lnTo>
                          <a:lnTo>
                            <a:pt x="1922" y="1878"/>
                          </a:lnTo>
                          <a:lnTo>
                            <a:pt x="1925" y="1850"/>
                          </a:lnTo>
                          <a:lnTo>
                            <a:pt x="1927" y="1823"/>
                          </a:lnTo>
                          <a:lnTo>
                            <a:pt x="1929" y="1796"/>
                          </a:lnTo>
                          <a:lnTo>
                            <a:pt x="1931" y="1768"/>
                          </a:lnTo>
                          <a:lnTo>
                            <a:pt x="1933" y="1741"/>
                          </a:lnTo>
                          <a:lnTo>
                            <a:pt x="1935" y="1713"/>
                          </a:lnTo>
                          <a:lnTo>
                            <a:pt x="1938" y="1686"/>
                          </a:lnTo>
                          <a:lnTo>
                            <a:pt x="1940" y="1659"/>
                          </a:lnTo>
                          <a:lnTo>
                            <a:pt x="1942" y="1632"/>
                          </a:lnTo>
                          <a:lnTo>
                            <a:pt x="1944" y="1604"/>
                          </a:lnTo>
                          <a:lnTo>
                            <a:pt x="1946" y="1577"/>
                          </a:lnTo>
                          <a:lnTo>
                            <a:pt x="1948" y="1550"/>
                          </a:lnTo>
                          <a:lnTo>
                            <a:pt x="1951" y="1523"/>
                          </a:lnTo>
                          <a:lnTo>
                            <a:pt x="1953" y="1496"/>
                          </a:lnTo>
                          <a:lnTo>
                            <a:pt x="1955" y="1470"/>
                          </a:lnTo>
                          <a:lnTo>
                            <a:pt x="1957" y="1443"/>
                          </a:lnTo>
                          <a:lnTo>
                            <a:pt x="1959" y="1416"/>
                          </a:lnTo>
                          <a:lnTo>
                            <a:pt x="1961" y="1389"/>
                          </a:lnTo>
                          <a:lnTo>
                            <a:pt x="1964" y="1363"/>
                          </a:lnTo>
                          <a:lnTo>
                            <a:pt x="1966" y="1337"/>
                          </a:lnTo>
                          <a:lnTo>
                            <a:pt x="1968" y="1310"/>
                          </a:lnTo>
                          <a:lnTo>
                            <a:pt x="1970" y="1284"/>
                          </a:lnTo>
                          <a:lnTo>
                            <a:pt x="1972" y="1258"/>
                          </a:lnTo>
                          <a:lnTo>
                            <a:pt x="1975" y="1232"/>
                          </a:lnTo>
                          <a:lnTo>
                            <a:pt x="1977" y="1206"/>
                          </a:lnTo>
                          <a:lnTo>
                            <a:pt x="1979" y="1181"/>
                          </a:lnTo>
                          <a:lnTo>
                            <a:pt x="1981" y="1155"/>
                          </a:lnTo>
                          <a:lnTo>
                            <a:pt x="1983" y="1130"/>
                          </a:lnTo>
                          <a:lnTo>
                            <a:pt x="1985" y="1105"/>
                          </a:lnTo>
                          <a:lnTo>
                            <a:pt x="1988" y="1080"/>
                          </a:lnTo>
                          <a:lnTo>
                            <a:pt x="1990" y="1055"/>
                          </a:lnTo>
                          <a:lnTo>
                            <a:pt x="1992" y="1030"/>
                          </a:lnTo>
                          <a:lnTo>
                            <a:pt x="1994" y="1006"/>
                          </a:lnTo>
                          <a:lnTo>
                            <a:pt x="1996" y="981"/>
                          </a:lnTo>
                          <a:lnTo>
                            <a:pt x="1998" y="957"/>
                          </a:lnTo>
                          <a:lnTo>
                            <a:pt x="2005" y="886"/>
                          </a:lnTo>
                          <a:lnTo>
                            <a:pt x="2011" y="817"/>
                          </a:lnTo>
                          <a:lnTo>
                            <a:pt x="2018" y="750"/>
                          </a:lnTo>
                          <a:lnTo>
                            <a:pt x="2024" y="684"/>
                          </a:lnTo>
                          <a:lnTo>
                            <a:pt x="2031" y="622"/>
                          </a:lnTo>
                          <a:lnTo>
                            <a:pt x="2038" y="561"/>
                          </a:lnTo>
                          <a:lnTo>
                            <a:pt x="2046" y="485"/>
                          </a:lnTo>
                          <a:lnTo>
                            <a:pt x="2055" y="413"/>
                          </a:lnTo>
                          <a:lnTo>
                            <a:pt x="2064" y="347"/>
                          </a:lnTo>
                          <a:lnTo>
                            <a:pt x="2072" y="285"/>
                          </a:lnTo>
                          <a:lnTo>
                            <a:pt x="2083" y="217"/>
                          </a:lnTo>
                          <a:lnTo>
                            <a:pt x="2094" y="157"/>
                          </a:lnTo>
                          <a:lnTo>
                            <a:pt x="2107" y="97"/>
                          </a:lnTo>
                          <a:lnTo>
                            <a:pt x="2124" y="40"/>
                          </a:lnTo>
                          <a:lnTo>
                            <a:pt x="2155" y="0"/>
                          </a:lnTo>
                          <a:lnTo>
                            <a:pt x="2157" y="0"/>
                          </a:lnTo>
                          <a:lnTo>
                            <a:pt x="2192" y="54"/>
                          </a:lnTo>
                          <a:lnTo>
                            <a:pt x="2209" y="117"/>
                          </a:lnTo>
                          <a:lnTo>
                            <a:pt x="2222" y="179"/>
                          </a:lnTo>
                          <a:lnTo>
                            <a:pt x="2233" y="240"/>
                          </a:lnTo>
                          <a:lnTo>
                            <a:pt x="2244" y="309"/>
                          </a:lnTo>
                          <a:lnTo>
                            <a:pt x="2253" y="369"/>
                          </a:lnTo>
                          <a:lnTo>
                            <a:pt x="2261" y="434"/>
                          </a:lnTo>
                          <a:lnTo>
                            <a:pt x="2270" y="502"/>
                          </a:lnTo>
                          <a:lnTo>
                            <a:pt x="2279" y="575"/>
                          </a:lnTo>
                          <a:lnTo>
                            <a:pt x="2287" y="651"/>
                          </a:lnTo>
                          <a:lnTo>
                            <a:pt x="2296" y="731"/>
                          </a:lnTo>
                          <a:lnTo>
                            <a:pt x="2298" y="751"/>
                          </a:lnTo>
                          <a:lnTo>
                            <a:pt x="2300" y="772"/>
                          </a:lnTo>
                          <a:lnTo>
                            <a:pt x="2303" y="793"/>
                          </a:lnTo>
                          <a:lnTo>
                            <a:pt x="2305" y="814"/>
                          </a:lnTo>
                          <a:lnTo>
                            <a:pt x="2307" y="835"/>
                          </a:lnTo>
                          <a:lnTo>
                            <a:pt x="2309" y="856"/>
                          </a:lnTo>
                          <a:lnTo>
                            <a:pt x="2311" y="877"/>
                          </a:lnTo>
                          <a:lnTo>
                            <a:pt x="2313" y="899"/>
                          </a:lnTo>
                          <a:lnTo>
                            <a:pt x="2316" y="921"/>
                          </a:lnTo>
                          <a:lnTo>
                            <a:pt x="2318" y="942"/>
                          </a:lnTo>
                          <a:lnTo>
                            <a:pt x="2320" y="964"/>
                          </a:lnTo>
                          <a:lnTo>
                            <a:pt x="2322" y="987"/>
                          </a:lnTo>
                          <a:lnTo>
                            <a:pt x="2324" y="1009"/>
                          </a:lnTo>
                          <a:lnTo>
                            <a:pt x="2326" y="1031"/>
                          </a:lnTo>
                          <a:lnTo>
                            <a:pt x="2329" y="1054"/>
                          </a:lnTo>
                          <a:lnTo>
                            <a:pt x="2331" y="1076"/>
                          </a:lnTo>
                          <a:lnTo>
                            <a:pt x="2333" y="1099"/>
                          </a:lnTo>
                          <a:lnTo>
                            <a:pt x="2335" y="1122"/>
                          </a:lnTo>
                          <a:lnTo>
                            <a:pt x="2337" y="1145"/>
                          </a:lnTo>
                          <a:lnTo>
                            <a:pt x="2339" y="1168"/>
                          </a:lnTo>
                          <a:lnTo>
                            <a:pt x="2342" y="1191"/>
                          </a:lnTo>
                          <a:lnTo>
                            <a:pt x="2344" y="1215"/>
                          </a:lnTo>
                          <a:lnTo>
                            <a:pt x="2346" y="1238"/>
                          </a:lnTo>
                          <a:lnTo>
                            <a:pt x="2348" y="1261"/>
                          </a:lnTo>
                          <a:lnTo>
                            <a:pt x="2350" y="1285"/>
                          </a:lnTo>
                          <a:lnTo>
                            <a:pt x="2352" y="1308"/>
                          </a:lnTo>
                          <a:lnTo>
                            <a:pt x="2355" y="1332"/>
                          </a:lnTo>
                          <a:lnTo>
                            <a:pt x="2357" y="1356"/>
                          </a:lnTo>
                          <a:lnTo>
                            <a:pt x="2359" y="1380"/>
                          </a:lnTo>
                          <a:lnTo>
                            <a:pt x="2361" y="1403"/>
                          </a:lnTo>
                          <a:lnTo>
                            <a:pt x="2363" y="1427"/>
                          </a:lnTo>
                          <a:lnTo>
                            <a:pt x="2365" y="1451"/>
                          </a:lnTo>
                          <a:lnTo>
                            <a:pt x="2368" y="1475"/>
                          </a:lnTo>
                          <a:lnTo>
                            <a:pt x="2370" y="1499"/>
                          </a:lnTo>
                          <a:lnTo>
                            <a:pt x="2372" y="1523"/>
                          </a:lnTo>
                          <a:lnTo>
                            <a:pt x="2374" y="1547"/>
                          </a:lnTo>
                          <a:lnTo>
                            <a:pt x="2376" y="1571"/>
                          </a:lnTo>
                          <a:lnTo>
                            <a:pt x="2379" y="1595"/>
                          </a:lnTo>
                          <a:lnTo>
                            <a:pt x="2381" y="1620"/>
                          </a:lnTo>
                          <a:lnTo>
                            <a:pt x="2383" y="1644"/>
                          </a:lnTo>
                          <a:lnTo>
                            <a:pt x="2385" y="1668"/>
                          </a:lnTo>
                          <a:lnTo>
                            <a:pt x="2387" y="1692"/>
                          </a:lnTo>
                          <a:lnTo>
                            <a:pt x="2389" y="1716"/>
                          </a:lnTo>
                          <a:lnTo>
                            <a:pt x="2392" y="1740"/>
                          </a:lnTo>
                          <a:lnTo>
                            <a:pt x="2394" y="1765"/>
                          </a:lnTo>
                          <a:lnTo>
                            <a:pt x="2396" y="1789"/>
                          </a:lnTo>
                          <a:lnTo>
                            <a:pt x="2398" y="1813"/>
                          </a:lnTo>
                          <a:lnTo>
                            <a:pt x="2400" y="1837"/>
                          </a:lnTo>
                          <a:lnTo>
                            <a:pt x="2402" y="1861"/>
                          </a:lnTo>
                          <a:lnTo>
                            <a:pt x="2405" y="1885"/>
                          </a:lnTo>
                          <a:lnTo>
                            <a:pt x="2407" y="1909"/>
                          </a:lnTo>
                          <a:lnTo>
                            <a:pt x="2409" y="1933"/>
                          </a:lnTo>
                          <a:lnTo>
                            <a:pt x="2411" y="1957"/>
                          </a:lnTo>
                          <a:lnTo>
                            <a:pt x="2413" y="1981"/>
                          </a:lnTo>
                          <a:lnTo>
                            <a:pt x="2415" y="2005"/>
                          </a:lnTo>
                          <a:lnTo>
                            <a:pt x="2418" y="2029"/>
                          </a:lnTo>
                          <a:lnTo>
                            <a:pt x="2420" y="2053"/>
                          </a:lnTo>
                          <a:lnTo>
                            <a:pt x="2422" y="2077"/>
                          </a:lnTo>
                          <a:lnTo>
                            <a:pt x="2424" y="2100"/>
                          </a:lnTo>
                          <a:lnTo>
                            <a:pt x="2426" y="2124"/>
                          </a:lnTo>
                          <a:lnTo>
                            <a:pt x="2428" y="2148"/>
                          </a:lnTo>
                          <a:lnTo>
                            <a:pt x="2431" y="2171"/>
                          </a:lnTo>
                          <a:lnTo>
                            <a:pt x="2433" y="2195"/>
                          </a:lnTo>
                          <a:lnTo>
                            <a:pt x="2435" y="2218"/>
                          </a:lnTo>
                          <a:lnTo>
                            <a:pt x="2437" y="2241"/>
                          </a:lnTo>
                          <a:lnTo>
                            <a:pt x="2439" y="2264"/>
                          </a:lnTo>
                          <a:lnTo>
                            <a:pt x="2442" y="2288"/>
                          </a:lnTo>
                          <a:lnTo>
                            <a:pt x="2444" y="2311"/>
                          </a:lnTo>
                          <a:lnTo>
                            <a:pt x="2446" y="2334"/>
                          </a:lnTo>
                          <a:lnTo>
                            <a:pt x="2448" y="2357"/>
                          </a:lnTo>
                          <a:lnTo>
                            <a:pt x="2450" y="2380"/>
                          </a:lnTo>
                          <a:lnTo>
                            <a:pt x="2452" y="2402"/>
                          </a:lnTo>
                          <a:lnTo>
                            <a:pt x="2455" y="2425"/>
                          </a:lnTo>
                          <a:lnTo>
                            <a:pt x="2457" y="2448"/>
                          </a:lnTo>
                          <a:lnTo>
                            <a:pt x="2459" y="2470"/>
                          </a:lnTo>
                          <a:lnTo>
                            <a:pt x="2461" y="2492"/>
                          </a:lnTo>
                          <a:lnTo>
                            <a:pt x="2463" y="2515"/>
                          </a:lnTo>
                          <a:lnTo>
                            <a:pt x="2465" y="2537"/>
                          </a:lnTo>
                          <a:lnTo>
                            <a:pt x="2468" y="2559"/>
                          </a:lnTo>
                          <a:lnTo>
                            <a:pt x="2470" y="2581"/>
                          </a:lnTo>
                          <a:lnTo>
                            <a:pt x="2472" y="2603"/>
                          </a:lnTo>
                          <a:lnTo>
                            <a:pt x="2474" y="2624"/>
                          </a:lnTo>
                          <a:lnTo>
                            <a:pt x="2476" y="2646"/>
                          </a:lnTo>
                          <a:lnTo>
                            <a:pt x="2478" y="2667"/>
                          </a:lnTo>
                          <a:lnTo>
                            <a:pt x="2481" y="2689"/>
                          </a:lnTo>
                          <a:lnTo>
                            <a:pt x="2483" y="2710"/>
                          </a:lnTo>
                          <a:lnTo>
                            <a:pt x="2485" y="2731"/>
                          </a:lnTo>
                          <a:lnTo>
                            <a:pt x="2487" y="2752"/>
                          </a:lnTo>
                          <a:lnTo>
                            <a:pt x="2489" y="2773"/>
                          </a:lnTo>
                          <a:lnTo>
                            <a:pt x="2491" y="2794"/>
                          </a:lnTo>
                          <a:lnTo>
                            <a:pt x="2494" y="2814"/>
                          </a:lnTo>
                          <a:lnTo>
                            <a:pt x="2496" y="2835"/>
                          </a:lnTo>
                          <a:lnTo>
                            <a:pt x="2498" y="2855"/>
                          </a:lnTo>
                          <a:lnTo>
                            <a:pt x="2500" y="2876"/>
                          </a:lnTo>
                          <a:lnTo>
                            <a:pt x="2502" y="2896"/>
                          </a:lnTo>
                          <a:lnTo>
                            <a:pt x="2504" y="2916"/>
                          </a:lnTo>
                          <a:lnTo>
                            <a:pt x="2507" y="2936"/>
                          </a:lnTo>
                          <a:lnTo>
                            <a:pt x="2509" y="2955"/>
                          </a:lnTo>
                          <a:lnTo>
                            <a:pt x="2511" y="2975"/>
                          </a:lnTo>
                          <a:lnTo>
                            <a:pt x="2513" y="2994"/>
                          </a:lnTo>
                          <a:lnTo>
                            <a:pt x="2515" y="3014"/>
                          </a:lnTo>
                          <a:lnTo>
                            <a:pt x="2518" y="3033"/>
                          </a:lnTo>
                          <a:lnTo>
                            <a:pt x="2520" y="3052"/>
                          </a:lnTo>
                          <a:lnTo>
                            <a:pt x="2522" y="3071"/>
                          </a:lnTo>
                          <a:lnTo>
                            <a:pt x="2524" y="3089"/>
                          </a:lnTo>
                          <a:lnTo>
                            <a:pt x="2526" y="3108"/>
                          </a:lnTo>
                          <a:lnTo>
                            <a:pt x="2528" y="3126"/>
                          </a:lnTo>
                          <a:lnTo>
                            <a:pt x="2531" y="3145"/>
                          </a:lnTo>
                          <a:lnTo>
                            <a:pt x="2533" y="3163"/>
                          </a:lnTo>
                          <a:lnTo>
                            <a:pt x="2535" y="3181"/>
                          </a:lnTo>
                          <a:lnTo>
                            <a:pt x="2537" y="3199"/>
                          </a:lnTo>
                          <a:lnTo>
                            <a:pt x="2539" y="3216"/>
                          </a:lnTo>
                          <a:lnTo>
                            <a:pt x="2541" y="3234"/>
                          </a:lnTo>
                          <a:lnTo>
                            <a:pt x="2550" y="3303"/>
                          </a:lnTo>
                          <a:lnTo>
                            <a:pt x="2557" y="3353"/>
                          </a:lnTo>
                          <a:lnTo>
                            <a:pt x="2559" y="3369"/>
                          </a:lnTo>
                          <a:lnTo>
                            <a:pt x="2567" y="3433"/>
                          </a:lnTo>
                          <a:lnTo>
                            <a:pt x="2574" y="3479"/>
                          </a:lnTo>
                          <a:lnTo>
                            <a:pt x="2576" y="3494"/>
                          </a:lnTo>
                          <a:lnTo>
                            <a:pt x="2587" y="3568"/>
                          </a:lnTo>
                          <a:lnTo>
                            <a:pt x="2598" y="3638"/>
                          </a:lnTo>
                          <a:lnTo>
                            <a:pt x="2609" y="3704"/>
                          </a:lnTo>
                          <a:lnTo>
                            <a:pt x="2620" y="3766"/>
                          </a:lnTo>
                          <a:lnTo>
                            <a:pt x="2633" y="3836"/>
                          </a:lnTo>
                          <a:lnTo>
                            <a:pt x="2646" y="3902"/>
                          </a:lnTo>
                          <a:lnTo>
                            <a:pt x="2659" y="3962"/>
                          </a:lnTo>
                          <a:lnTo>
                            <a:pt x="2674" y="4027"/>
                          </a:lnTo>
                          <a:lnTo>
                            <a:pt x="2689" y="4086"/>
                          </a:lnTo>
                          <a:lnTo>
                            <a:pt x="2706" y="4146"/>
                          </a:lnTo>
                          <a:lnTo>
                            <a:pt x="2726" y="4206"/>
                          </a:lnTo>
                          <a:lnTo>
                            <a:pt x="2748" y="4264"/>
                          </a:lnTo>
                          <a:lnTo>
                            <a:pt x="2774" y="4322"/>
                          </a:lnTo>
                          <a:lnTo>
                            <a:pt x="2804" y="4376"/>
                          </a:lnTo>
                          <a:lnTo>
                            <a:pt x="2841" y="4425"/>
                          </a:lnTo>
                          <a:lnTo>
                            <a:pt x="2887" y="4468"/>
                          </a:lnTo>
                          <a:lnTo>
                            <a:pt x="2939" y="4499"/>
                          </a:lnTo>
                          <a:lnTo>
                            <a:pt x="2961" y="4508"/>
                          </a:lnTo>
                          <a:lnTo>
                            <a:pt x="2963" y="4509"/>
                          </a:lnTo>
                          <a:lnTo>
                            <a:pt x="2978" y="4514"/>
                          </a:lnTo>
                          <a:lnTo>
                            <a:pt x="2980" y="4514"/>
                          </a:lnTo>
                          <a:lnTo>
                            <a:pt x="3026" y="4525"/>
                          </a:lnTo>
                          <a:lnTo>
                            <a:pt x="3028" y="4525"/>
                          </a:lnTo>
                          <a:lnTo>
                            <a:pt x="3030" y="4526"/>
                          </a:lnTo>
                          <a:lnTo>
                            <a:pt x="3032" y="4526"/>
                          </a:lnTo>
                          <a:lnTo>
                            <a:pt x="3034" y="4526"/>
                          </a:lnTo>
                          <a:lnTo>
                            <a:pt x="3037" y="4527"/>
                          </a:lnTo>
                          <a:lnTo>
                            <a:pt x="3039" y="4527"/>
                          </a:lnTo>
                          <a:lnTo>
                            <a:pt x="3041" y="4528"/>
                          </a:lnTo>
                          <a:lnTo>
                            <a:pt x="3043" y="4528"/>
                          </a:lnTo>
                          <a:lnTo>
                            <a:pt x="3045" y="4528"/>
                          </a:lnTo>
                          <a:lnTo>
                            <a:pt x="3047" y="4528"/>
                          </a:lnTo>
                          <a:lnTo>
                            <a:pt x="3050" y="4529"/>
                          </a:lnTo>
                          <a:lnTo>
                            <a:pt x="3052" y="4529"/>
                          </a:lnTo>
                          <a:lnTo>
                            <a:pt x="3054" y="4529"/>
                          </a:lnTo>
                          <a:lnTo>
                            <a:pt x="3056" y="4530"/>
                          </a:lnTo>
                          <a:lnTo>
                            <a:pt x="3058" y="4530"/>
                          </a:lnTo>
                          <a:lnTo>
                            <a:pt x="3061" y="4530"/>
                          </a:lnTo>
                          <a:lnTo>
                            <a:pt x="3063" y="4530"/>
                          </a:lnTo>
                          <a:lnTo>
                            <a:pt x="3065" y="4531"/>
                          </a:lnTo>
                          <a:lnTo>
                            <a:pt x="3067" y="4531"/>
                          </a:lnTo>
                          <a:lnTo>
                            <a:pt x="3069" y="4531"/>
                          </a:lnTo>
                          <a:lnTo>
                            <a:pt x="3071" y="4531"/>
                          </a:lnTo>
                          <a:lnTo>
                            <a:pt x="3074" y="4532"/>
                          </a:lnTo>
                          <a:lnTo>
                            <a:pt x="3076" y="4532"/>
                          </a:lnTo>
                          <a:lnTo>
                            <a:pt x="3078" y="4532"/>
                          </a:lnTo>
                          <a:lnTo>
                            <a:pt x="3080" y="4532"/>
                          </a:lnTo>
                          <a:lnTo>
                            <a:pt x="3082" y="4533"/>
                          </a:lnTo>
                          <a:lnTo>
                            <a:pt x="3084" y="4533"/>
                          </a:lnTo>
                          <a:lnTo>
                            <a:pt x="3087" y="4533"/>
                          </a:lnTo>
                          <a:lnTo>
                            <a:pt x="3089" y="4533"/>
                          </a:lnTo>
                          <a:lnTo>
                            <a:pt x="3091" y="4533"/>
                          </a:lnTo>
                          <a:lnTo>
                            <a:pt x="3093" y="4534"/>
                          </a:lnTo>
                          <a:lnTo>
                            <a:pt x="3095" y="4534"/>
                          </a:lnTo>
                          <a:lnTo>
                            <a:pt x="3097" y="4534"/>
                          </a:lnTo>
                          <a:lnTo>
                            <a:pt x="3100" y="4534"/>
                          </a:lnTo>
                          <a:lnTo>
                            <a:pt x="3102" y="4534"/>
                          </a:lnTo>
                          <a:lnTo>
                            <a:pt x="3104" y="4534"/>
                          </a:lnTo>
                          <a:lnTo>
                            <a:pt x="3106" y="4535"/>
                          </a:lnTo>
                          <a:lnTo>
                            <a:pt x="3108" y="4535"/>
                          </a:lnTo>
                          <a:lnTo>
                            <a:pt x="3110" y="4535"/>
                          </a:lnTo>
                          <a:lnTo>
                            <a:pt x="3113" y="4535"/>
                          </a:lnTo>
                          <a:lnTo>
                            <a:pt x="3115" y="4535"/>
                          </a:lnTo>
                          <a:lnTo>
                            <a:pt x="3117" y="4535"/>
                          </a:lnTo>
                          <a:lnTo>
                            <a:pt x="3119" y="4535"/>
                          </a:lnTo>
                          <a:lnTo>
                            <a:pt x="3121" y="4536"/>
                          </a:lnTo>
                          <a:lnTo>
                            <a:pt x="3124" y="4536"/>
                          </a:lnTo>
                          <a:lnTo>
                            <a:pt x="3126" y="4536"/>
                          </a:lnTo>
                          <a:lnTo>
                            <a:pt x="3128" y="4536"/>
                          </a:lnTo>
                          <a:lnTo>
                            <a:pt x="3130" y="4536"/>
                          </a:lnTo>
                          <a:lnTo>
                            <a:pt x="3132" y="4536"/>
                          </a:lnTo>
                          <a:lnTo>
                            <a:pt x="3134" y="4536"/>
                          </a:lnTo>
                          <a:lnTo>
                            <a:pt x="3137" y="4536"/>
                          </a:lnTo>
                          <a:lnTo>
                            <a:pt x="3139" y="4536"/>
                          </a:lnTo>
                          <a:lnTo>
                            <a:pt x="3141" y="4537"/>
                          </a:lnTo>
                          <a:lnTo>
                            <a:pt x="3143" y="4537"/>
                          </a:lnTo>
                          <a:lnTo>
                            <a:pt x="3145" y="4537"/>
                          </a:lnTo>
                          <a:lnTo>
                            <a:pt x="3147" y="4537"/>
                          </a:lnTo>
                          <a:lnTo>
                            <a:pt x="3150" y="4537"/>
                          </a:lnTo>
                          <a:lnTo>
                            <a:pt x="3152" y="4537"/>
                          </a:lnTo>
                          <a:lnTo>
                            <a:pt x="3154" y="4537"/>
                          </a:lnTo>
                          <a:lnTo>
                            <a:pt x="3156" y="4537"/>
                          </a:lnTo>
                          <a:lnTo>
                            <a:pt x="3158" y="4537"/>
                          </a:lnTo>
                          <a:lnTo>
                            <a:pt x="3160" y="4537"/>
                          </a:lnTo>
                          <a:lnTo>
                            <a:pt x="3163" y="4537"/>
                          </a:lnTo>
                          <a:lnTo>
                            <a:pt x="3165" y="4538"/>
                          </a:lnTo>
                          <a:lnTo>
                            <a:pt x="3167" y="4538"/>
                          </a:lnTo>
                          <a:lnTo>
                            <a:pt x="3169" y="4538"/>
                          </a:lnTo>
                          <a:lnTo>
                            <a:pt x="3171" y="4538"/>
                          </a:lnTo>
                          <a:lnTo>
                            <a:pt x="3173" y="4538"/>
                          </a:lnTo>
                          <a:lnTo>
                            <a:pt x="3176" y="4538"/>
                          </a:lnTo>
                          <a:lnTo>
                            <a:pt x="3178" y="4538"/>
                          </a:lnTo>
                          <a:lnTo>
                            <a:pt x="3180" y="4538"/>
                          </a:lnTo>
                          <a:lnTo>
                            <a:pt x="3182" y="4538"/>
                          </a:lnTo>
                          <a:lnTo>
                            <a:pt x="3184" y="4538"/>
                          </a:lnTo>
                          <a:lnTo>
                            <a:pt x="3187" y="4538"/>
                          </a:lnTo>
                          <a:lnTo>
                            <a:pt x="3189" y="4538"/>
                          </a:lnTo>
                          <a:lnTo>
                            <a:pt x="3191" y="4538"/>
                          </a:lnTo>
                          <a:lnTo>
                            <a:pt x="3193" y="4538"/>
                          </a:lnTo>
                          <a:lnTo>
                            <a:pt x="3195" y="4538"/>
                          </a:lnTo>
                          <a:lnTo>
                            <a:pt x="3197" y="4538"/>
                          </a:lnTo>
                          <a:lnTo>
                            <a:pt x="3200" y="4539"/>
                          </a:lnTo>
                          <a:lnTo>
                            <a:pt x="3202" y="4539"/>
                          </a:lnTo>
                          <a:lnTo>
                            <a:pt x="3204" y="4539"/>
                          </a:lnTo>
                          <a:lnTo>
                            <a:pt x="3206" y="4539"/>
                          </a:lnTo>
                          <a:lnTo>
                            <a:pt x="3208" y="4539"/>
                          </a:lnTo>
                          <a:lnTo>
                            <a:pt x="3210" y="4539"/>
                          </a:lnTo>
                          <a:lnTo>
                            <a:pt x="3213" y="4539"/>
                          </a:lnTo>
                          <a:lnTo>
                            <a:pt x="3215" y="4539"/>
                          </a:lnTo>
                          <a:lnTo>
                            <a:pt x="3217" y="4539"/>
                          </a:lnTo>
                          <a:lnTo>
                            <a:pt x="3219" y="4539"/>
                          </a:lnTo>
                          <a:lnTo>
                            <a:pt x="3221" y="4539"/>
                          </a:lnTo>
                          <a:lnTo>
                            <a:pt x="3223" y="4539"/>
                          </a:lnTo>
                          <a:lnTo>
                            <a:pt x="3226" y="4539"/>
                          </a:lnTo>
                          <a:lnTo>
                            <a:pt x="3228" y="4539"/>
                          </a:lnTo>
                          <a:lnTo>
                            <a:pt x="3230" y="4539"/>
                          </a:lnTo>
                          <a:lnTo>
                            <a:pt x="3232" y="4539"/>
                          </a:lnTo>
                          <a:lnTo>
                            <a:pt x="3234" y="4539"/>
                          </a:lnTo>
                          <a:lnTo>
                            <a:pt x="3236" y="4539"/>
                          </a:lnTo>
                          <a:lnTo>
                            <a:pt x="3239" y="4539"/>
                          </a:lnTo>
                          <a:lnTo>
                            <a:pt x="3241" y="4539"/>
                          </a:lnTo>
                          <a:lnTo>
                            <a:pt x="3243" y="4539"/>
                          </a:lnTo>
                          <a:lnTo>
                            <a:pt x="3245" y="4539"/>
                          </a:lnTo>
                          <a:lnTo>
                            <a:pt x="3247" y="4539"/>
                          </a:lnTo>
                          <a:lnTo>
                            <a:pt x="3249" y="4539"/>
                          </a:lnTo>
                          <a:lnTo>
                            <a:pt x="3252" y="4539"/>
                          </a:lnTo>
                          <a:lnTo>
                            <a:pt x="3254" y="4539"/>
                          </a:lnTo>
                          <a:lnTo>
                            <a:pt x="3256" y="4539"/>
                          </a:lnTo>
                          <a:lnTo>
                            <a:pt x="3258" y="4539"/>
                          </a:lnTo>
                          <a:lnTo>
                            <a:pt x="3260" y="4539"/>
                          </a:lnTo>
                          <a:lnTo>
                            <a:pt x="3263" y="4539"/>
                          </a:lnTo>
                          <a:lnTo>
                            <a:pt x="3265" y="4539"/>
                          </a:lnTo>
                          <a:lnTo>
                            <a:pt x="3267" y="4540"/>
                          </a:lnTo>
                          <a:lnTo>
                            <a:pt x="3269" y="4540"/>
                          </a:lnTo>
                          <a:lnTo>
                            <a:pt x="3271" y="4540"/>
                          </a:lnTo>
                          <a:lnTo>
                            <a:pt x="3273" y="4540"/>
                          </a:lnTo>
                          <a:lnTo>
                            <a:pt x="3276" y="4540"/>
                          </a:lnTo>
                          <a:lnTo>
                            <a:pt x="3278" y="4540"/>
                          </a:lnTo>
                          <a:lnTo>
                            <a:pt x="3280" y="4540"/>
                          </a:lnTo>
                          <a:lnTo>
                            <a:pt x="3282" y="4540"/>
                          </a:lnTo>
                          <a:lnTo>
                            <a:pt x="3284" y="4540"/>
                          </a:lnTo>
                          <a:lnTo>
                            <a:pt x="3286" y="4540"/>
                          </a:lnTo>
                          <a:lnTo>
                            <a:pt x="3289" y="4540"/>
                          </a:lnTo>
                          <a:lnTo>
                            <a:pt x="3291" y="4540"/>
                          </a:lnTo>
                          <a:lnTo>
                            <a:pt x="3293" y="4540"/>
                          </a:lnTo>
                          <a:lnTo>
                            <a:pt x="3295" y="4540"/>
                          </a:lnTo>
                          <a:lnTo>
                            <a:pt x="3297" y="4540"/>
                          </a:lnTo>
                          <a:lnTo>
                            <a:pt x="3299" y="4540"/>
                          </a:lnTo>
                          <a:lnTo>
                            <a:pt x="3302" y="4540"/>
                          </a:lnTo>
                          <a:lnTo>
                            <a:pt x="3304" y="4540"/>
                          </a:lnTo>
                          <a:lnTo>
                            <a:pt x="3306" y="4540"/>
                          </a:lnTo>
                          <a:lnTo>
                            <a:pt x="3308" y="4540"/>
                          </a:lnTo>
                          <a:lnTo>
                            <a:pt x="3310" y="4540"/>
                          </a:lnTo>
                          <a:lnTo>
                            <a:pt x="3312" y="4540"/>
                          </a:lnTo>
                          <a:lnTo>
                            <a:pt x="3315" y="4540"/>
                          </a:lnTo>
                          <a:lnTo>
                            <a:pt x="3317" y="4540"/>
                          </a:lnTo>
                          <a:lnTo>
                            <a:pt x="3319" y="4540"/>
                          </a:lnTo>
                          <a:lnTo>
                            <a:pt x="3321" y="4540"/>
                          </a:lnTo>
                          <a:lnTo>
                            <a:pt x="3323" y="4540"/>
                          </a:lnTo>
                          <a:lnTo>
                            <a:pt x="3326" y="4540"/>
                          </a:lnTo>
                          <a:lnTo>
                            <a:pt x="3328" y="4540"/>
                          </a:lnTo>
                          <a:lnTo>
                            <a:pt x="3330" y="4540"/>
                          </a:lnTo>
                          <a:lnTo>
                            <a:pt x="3332" y="4540"/>
                          </a:lnTo>
                          <a:lnTo>
                            <a:pt x="3334" y="4540"/>
                          </a:lnTo>
                          <a:lnTo>
                            <a:pt x="3336" y="4540"/>
                          </a:lnTo>
                          <a:lnTo>
                            <a:pt x="3339" y="4540"/>
                          </a:lnTo>
                          <a:lnTo>
                            <a:pt x="3341" y="4540"/>
                          </a:lnTo>
                          <a:lnTo>
                            <a:pt x="3343" y="4540"/>
                          </a:lnTo>
                          <a:lnTo>
                            <a:pt x="3345" y="4540"/>
                          </a:lnTo>
                          <a:lnTo>
                            <a:pt x="3347" y="4540"/>
                          </a:lnTo>
                          <a:lnTo>
                            <a:pt x="3349" y="4540"/>
                          </a:lnTo>
                          <a:lnTo>
                            <a:pt x="3352" y="4540"/>
                          </a:lnTo>
                          <a:lnTo>
                            <a:pt x="3354" y="4540"/>
                          </a:lnTo>
                          <a:lnTo>
                            <a:pt x="3356" y="4540"/>
                          </a:lnTo>
                          <a:lnTo>
                            <a:pt x="3358" y="4540"/>
                          </a:lnTo>
                          <a:lnTo>
                            <a:pt x="3360" y="4540"/>
                          </a:lnTo>
                          <a:lnTo>
                            <a:pt x="3365" y="4540"/>
                          </a:lnTo>
                          <a:lnTo>
                            <a:pt x="3367" y="4540"/>
                          </a:lnTo>
                          <a:lnTo>
                            <a:pt x="3369" y="4540"/>
                          </a:lnTo>
                          <a:lnTo>
                            <a:pt x="3371" y="4540"/>
                          </a:lnTo>
                          <a:lnTo>
                            <a:pt x="3375" y="4540"/>
                          </a:lnTo>
                          <a:lnTo>
                            <a:pt x="3378" y="4540"/>
                          </a:lnTo>
                          <a:lnTo>
                            <a:pt x="3382" y="4540"/>
                          </a:lnTo>
                          <a:lnTo>
                            <a:pt x="3384" y="4540"/>
                          </a:lnTo>
                          <a:lnTo>
                            <a:pt x="3389" y="4540"/>
                          </a:lnTo>
                          <a:lnTo>
                            <a:pt x="3391" y="4540"/>
                          </a:lnTo>
                          <a:lnTo>
                            <a:pt x="3397" y="4540"/>
                          </a:lnTo>
                          <a:lnTo>
                            <a:pt x="3399" y="4540"/>
                          </a:lnTo>
                          <a:lnTo>
                            <a:pt x="3406" y="4540"/>
                          </a:lnTo>
                          <a:lnTo>
                            <a:pt x="3408" y="4540"/>
                          </a:lnTo>
                          <a:lnTo>
                            <a:pt x="3417" y="4540"/>
                          </a:lnTo>
                          <a:lnTo>
                            <a:pt x="3419" y="4540"/>
                          </a:lnTo>
                          <a:lnTo>
                            <a:pt x="3430" y="4540"/>
                          </a:lnTo>
                          <a:lnTo>
                            <a:pt x="3432" y="4540"/>
                          </a:lnTo>
                          <a:lnTo>
                            <a:pt x="3447" y="4540"/>
                          </a:lnTo>
                          <a:lnTo>
                            <a:pt x="3449" y="4540"/>
                          </a:lnTo>
                          <a:lnTo>
                            <a:pt x="3467" y="4540"/>
                          </a:lnTo>
                          <a:lnTo>
                            <a:pt x="3469" y="4540"/>
                          </a:lnTo>
                          <a:lnTo>
                            <a:pt x="3499" y="4540"/>
                          </a:lnTo>
                          <a:lnTo>
                            <a:pt x="3501" y="4540"/>
                          </a:lnTo>
                          <a:lnTo>
                            <a:pt x="3564" y="4540"/>
                          </a:lnTo>
                          <a:lnTo>
                            <a:pt x="3567" y="4540"/>
                          </a:lnTo>
                          <a:lnTo>
                            <a:pt x="6515" y="4540"/>
                          </a:lnTo>
                        </a:path>
                      </a:pathLst>
                    </a:custGeom>
                    <a:noFill/>
                    <a:ln w="44450">
                      <a:solidFill>
                        <a:srgbClr val="0071B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78" name="Group 1305">
                    <a:extLst>
                      <a:ext uri="{FF2B5EF4-FFF2-40B4-BE49-F238E27FC236}">
                        <a16:creationId xmlns:a16="http://schemas.microsoft.com/office/drawing/2014/main" id="{A32BF770-5D37-40CF-8BD1-C73DDE557C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29" y="1003176"/>
                    <a:ext cx="2908222" cy="1182443"/>
                    <a:chOff x="1094" y="2407"/>
                    <a:chExt cx="6514" cy="2645"/>
                  </a:xfrm>
                </p:grpSpPr>
                <p:sp>
                  <p:nvSpPr>
                    <p:cNvPr id="287" name="Freeform 1306">
                      <a:extLst>
                        <a:ext uri="{FF2B5EF4-FFF2-40B4-BE49-F238E27FC236}">
                          <a16:creationId xmlns:a16="http://schemas.microsoft.com/office/drawing/2014/main" id="{CC0EF75C-2900-4C2B-88CD-3C40D541A2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94" y="2407"/>
                      <a:ext cx="6514" cy="2645"/>
                    </a:xfrm>
                    <a:custGeom>
                      <a:avLst/>
                      <a:gdLst>
                        <a:gd name="T0" fmla="+- 0 1859 1094"/>
                        <a:gd name="T1" fmla="*/ T0 w 6514"/>
                        <a:gd name="T2" fmla="+- 0 5052 2407"/>
                        <a:gd name="T3" fmla="*/ 5052 h 2645"/>
                        <a:gd name="T4" fmla="+- 0 1904 1094"/>
                        <a:gd name="T5" fmla="*/ T4 w 6514"/>
                        <a:gd name="T6" fmla="+- 0 5052 2407"/>
                        <a:gd name="T7" fmla="*/ 5052 h 2645"/>
                        <a:gd name="T8" fmla="+- 0 1950 1094"/>
                        <a:gd name="T9" fmla="*/ T8 w 6514"/>
                        <a:gd name="T10" fmla="+- 0 5051 2407"/>
                        <a:gd name="T11" fmla="*/ 5051 h 2645"/>
                        <a:gd name="T12" fmla="+- 0 1996 1094"/>
                        <a:gd name="T13" fmla="*/ T12 w 6514"/>
                        <a:gd name="T14" fmla="+- 0 5051 2407"/>
                        <a:gd name="T15" fmla="*/ 5051 h 2645"/>
                        <a:gd name="T16" fmla="+- 0 2041 1094"/>
                        <a:gd name="T17" fmla="*/ T16 w 6514"/>
                        <a:gd name="T18" fmla="+- 0 5049 2407"/>
                        <a:gd name="T19" fmla="*/ 5049 h 2645"/>
                        <a:gd name="T20" fmla="+- 0 2087 1094"/>
                        <a:gd name="T21" fmla="*/ T20 w 6514"/>
                        <a:gd name="T22" fmla="+- 0 5046 2407"/>
                        <a:gd name="T23" fmla="*/ 5046 h 2645"/>
                        <a:gd name="T24" fmla="+- 0 2152 1094"/>
                        <a:gd name="T25" fmla="*/ T24 w 6514"/>
                        <a:gd name="T26" fmla="+- 0 5038 2407"/>
                        <a:gd name="T27" fmla="*/ 5038 h 2645"/>
                        <a:gd name="T28" fmla="+- 0 2211 1094"/>
                        <a:gd name="T29" fmla="*/ T28 w 6514"/>
                        <a:gd name="T30" fmla="+- 0 5024 2407"/>
                        <a:gd name="T31" fmla="*/ 5024 h 2645"/>
                        <a:gd name="T32" fmla="+- 0 2486 1094"/>
                        <a:gd name="T33" fmla="*/ T32 w 6514"/>
                        <a:gd name="T34" fmla="+- 0 4740 2407"/>
                        <a:gd name="T35" fmla="*/ 4740 h 2645"/>
                        <a:gd name="T36" fmla="+- 0 2532 1094"/>
                        <a:gd name="T37" fmla="*/ T36 w 6514"/>
                        <a:gd name="T38" fmla="+- 0 4635 2407"/>
                        <a:gd name="T39" fmla="*/ 4635 h 2645"/>
                        <a:gd name="T40" fmla="+- 0 2578 1094"/>
                        <a:gd name="T41" fmla="*/ T40 w 6514"/>
                        <a:gd name="T42" fmla="+- 0 4509 2407"/>
                        <a:gd name="T43" fmla="*/ 4509 h 2645"/>
                        <a:gd name="T44" fmla="+- 0 2623 1094"/>
                        <a:gd name="T45" fmla="*/ T44 w 6514"/>
                        <a:gd name="T46" fmla="+- 0 4362 2407"/>
                        <a:gd name="T47" fmla="*/ 4362 h 2645"/>
                        <a:gd name="T48" fmla="+- 0 2669 1094"/>
                        <a:gd name="T49" fmla="*/ T48 w 6514"/>
                        <a:gd name="T50" fmla="+- 0 4196 2407"/>
                        <a:gd name="T51" fmla="*/ 4196 h 2645"/>
                        <a:gd name="T52" fmla="+- 0 2714 1094"/>
                        <a:gd name="T53" fmla="*/ T52 w 6514"/>
                        <a:gd name="T54" fmla="+- 0 4013 2407"/>
                        <a:gd name="T55" fmla="*/ 4013 h 2645"/>
                        <a:gd name="T56" fmla="+- 0 2760 1094"/>
                        <a:gd name="T57" fmla="*/ T56 w 6514"/>
                        <a:gd name="T58" fmla="+- 0 3816 2407"/>
                        <a:gd name="T59" fmla="*/ 3816 h 2645"/>
                        <a:gd name="T60" fmla="+- 0 2806 1094"/>
                        <a:gd name="T61" fmla="*/ T60 w 6514"/>
                        <a:gd name="T62" fmla="+- 0 3613 2407"/>
                        <a:gd name="T63" fmla="*/ 3613 h 2645"/>
                        <a:gd name="T64" fmla="+- 0 2851 1094"/>
                        <a:gd name="T65" fmla="*/ T64 w 6514"/>
                        <a:gd name="T66" fmla="+- 0 3407 2407"/>
                        <a:gd name="T67" fmla="*/ 3407 h 2645"/>
                        <a:gd name="T68" fmla="+- 0 2897 1094"/>
                        <a:gd name="T69" fmla="*/ T68 w 6514"/>
                        <a:gd name="T70" fmla="+- 0 3205 2407"/>
                        <a:gd name="T71" fmla="*/ 3205 h 2645"/>
                        <a:gd name="T72" fmla="+- 0 2951 1094"/>
                        <a:gd name="T73" fmla="*/ T72 w 6514"/>
                        <a:gd name="T74" fmla="+- 0 2981 2407"/>
                        <a:gd name="T75" fmla="*/ 2981 h 2645"/>
                        <a:gd name="T76" fmla="+- 0 3012 1094"/>
                        <a:gd name="T77" fmla="*/ T76 w 6514"/>
                        <a:gd name="T78" fmla="+- 0 2761 2407"/>
                        <a:gd name="T79" fmla="*/ 2761 h 2645"/>
                        <a:gd name="T80" fmla="+- 0 3381 1094"/>
                        <a:gd name="T81" fmla="*/ T80 w 6514"/>
                        <a:gd name="T82" fmla="+- 0 2605 2407"/>
                        <a:gd name="T83" fmla="*/ 2605 h 2645"/>
                        <a:gd name="T84" fmla="+- 0 3427 1094"/>
                        <a:gd name="T85" fmla="*/ T84 w 6514"/>
                        <a:gd name="T86" fmla="+- 0 2722 2407"/>
                        <a:gd name="T87" fmla="*/ 2722 h 2645"/>
                        <a:gd name="T88" fmla="+- 0 3473 1094"/>
                        <a:gd name="T89" fmla="*/ T88 w 6514"/>
                        <a:gd name="T90" fmla="+- 0 2857 2407"/>
                        <a:gd name="T91" fmla="*/ 2857 h 2645"/>
                        <a:gd name="T92" fmla="+- 0 3518 1094"/>
                        <a:gd name="T93" fmla="*/ T92 w 6514"/>
                        <a:gd name="T94" fmla="+- 0 3006 2407"/>
                        <a:gd name="T95" fmla="*/ 3006 h 2645"/>
                        <a:gd name="T96" fmla="+- 0 3564 1094"/>
                        <a:gd name="T97" fmla="*/ T96 w 6514"/>
                        <a:gd name="T98" fmla="+- 0 3165 2407"/>
                        <a:gd name="T99" fmla="*/ 3165 h 2645"/>
                        <a:gd name="T100" fmla="+- 0 3609 1094"/>
                        <a:gd name="T101" fmla="*/ T100 w 6514"/>
                        <a:gd name="T102" fmla="+- 0 3329 2407"/>
                        <a:gd name="T103" fmla="*/ 3329 h 2645"/>
                        <a:gd name="T104" fmla="+- 0 3655 1094"/>
                        <a:gd name="T105" fmla="*/ T104 w 6514"/>
                        <a:gd name="T106" fmla="+- 0 3494 2407"/>
                        <a:gd name="T107" fmla="*/ 3494 h 2645"/>
                        <a:gd name="T108" fmla="+- 0 3701 1094"/>
                        <a:gd name="T109" fmla="*/ T108 w 6514"/>
                        <a:gd name="T110" fmla="+- 0 3657 2407"/>
                        <a:gd name="T111" fmla="*/ 3657 h 2645"/>
                        <a:gd name="T112" fmla="+- 0 3746 1094"/>
                        <a:gd name="T113" fmla="*/ T112 w 6514"/>
                        <a:gd name="T114" fmla="+- 0 3814 2407"/>
                        <a:gd name="T115" fmla="*/ 3814 h 2645"/>
                        <a:gd name="T116" fmla="+- 0 3792 1094"/>
                        <a:gd name="T117" fmla="*/ T116 w 6514"/>
                        <a:gd name="T118" fmla="+- 0 3963 2407"/>
                        <a:gd name="T119" fmla="*/ 3963 h 2645"/>
                        <a:gd name="T120" fmla="+- 0 3837 1094"/>
                        <a:gd name="T121" fmla="*/ T120 w 6514"/>
                        <a:gd name="T122" fmla="+- 0 4102 2407"/>
                        <a:gd name="T123" fmla="*/ 4102 h 2645"/>
                        <a:gd name="T124" fmla="+- 0 3883 1094"/>
                        <a:gd name="T125" fmla="*/ T124 w 6514"/>
                        <a:gd name="T126" fmla="+- 0 4231 2407"/>
                        <a:gd name="T127" fmla="*/ 4231 h 2645"/>
                        <a:gd name="T128" fmla="+- 0 3929 1094"/>
                        <a:gd name="T129" fmla="*/ T128 w 6514"/>
                        <a:gd name="T130" fmla="+- 0 4347 2407"/>
                        <a:gd name="T131" fmla="*/ 4347 h 2645"/>
                        <a:gd name="T132" fmla="+- 0 3974 1094"/>
                        <a:gd name="T133" fmla="*/ T132 w 6514"/>
                        <a:gd name="T134" fmla="+- 0 4452 2407"/>
                        <a:gd name="T135" fmla="*/ 4452 h 2645"/>
                        <a:gd name="T136" fmla="+- 0 4020 1094"/>
                        <a:gd name="T137" fmla="*/ T136 w 6514"/>
                        <a:gd name="T138" fmla="+- 0 4546 2407"/>
                        <a:gd name="T139" fmla="*/ 4546 h 2645"/>
                        <a:gd name="T140" fmla="+- 0 4065 1094"/>
                        <a:gd name="T141" fmla="*/ T140 w 6514"/>
                        <a:gd name="T142" fmla="+- 0 4628 2407"/>
                        <a:gd name="T143" fmla="*/ 4628 h 2645"/>
                        <a:gd name="T144" fmla="+- 0 4111 1094"/>
                        <a:gd name="T145" fmla="*/ T144 w 6514"/>
                        <a:gd name="T146" fmla="+- 0 4699 2407"/>
                        <a:gd name="T147" fmla="*/ 4699 h 2645"/>
                        <a:gd name="T148" fmla="+- 0 4189 1094"/>
                        <a:gd name="T149" fmla="*/ T148 w 6514"/>
                        <a:gd name="T150" fmla="+- 0 4799 2407"/>
                        <a:gd name="T151" fmla="*/ 4799 h 2645"/>
                        <a:gd name="T152" fmla="+- 0 4265 1094"/>
                        <a:gd name="T153" fmla="*/ T152 w 6514"/>
                        <a:gd name="T154" fmla="+- 0 4872 2407"/>
                        <a:gd name="T155" fmla="*/ 4872 h 2645"/>
                        <a:gd name="T156" fmla="+- 0 4330 1094"/>
                        <a:gd name="T157" fmla="*/ T156 w 6514"/>
                        <a:gd name="T158" fmla="+- 0 4920 2407"/>
                        <a:gd name="T159" fmla="*/ 4920 h 2645"/>
                        <a:gd name="T160" fmla="+- 0 4424 1094"/>
                        <a:gd name="T161" fmla="*/ T160 w 6514"/>
                        <a:gd name="T162" fmla="+- 0 4969 2407"/>
                        <a:gd name="T163" fmla="*/ 4969 h 2645"/>
                        <a:gd name="T164" fmla="+- 0 4489 1094"/>
                        <a:gd name="T165" fmla="*/ T164 w 6514"/>
                        <a:gd name="T166" fmla="+- 0 4993 2407"/>
                        <a:gd name="T167" fmla="*/ 4993 h 2645"/>
                        <a:gd name="T168" fmla="+- 0 4559 1094"/>
                        <a:gd name="T169" fmla="*/ T168 w 6514"/>
                        <a:gd name="T170" fmla="+- 0 5011 2407"/>
                        <a:gd name="T171" fmla="*/ 5011 h 2645"/>
                        <a:gd name="T172" fmla="+- 0 4613 1094"/>
                        <a:gd name="T173" fmla="*/ T172 w 6514"/>
                        <a:gd name="T174" fmla="+- 0 5022 2407"/>
                        <a:gd name="T175" fmla="*/ 5022 h 2645"/>
                        <a:gd name="T176" fmla="+- 0 4658 1094"/>
                        <a:gd name="T177" fmla="*/ T176 w 6514"/>
                        <a:gd name="T178" fmla="+- 0 5029 2407"/>
                        <a:gd name="T179" fmla="*/ 5029 h 2645"/>
                        <a:gd name="T180" fmla="+- 0 4704 1094"/>
                        <a:gd name="T181" fmla="*/ T180 w 6514"/>
                        <a:gd name="T182" fmla="+- 0 5034 2407"/>
                        <a:gd name="T183" fmla="*/ 5034 h 2645"/>
                        <a:gd name="T184" fmla="+- 0 4750 1094"/>
                        <a:gd name="T185" fmla="*/ T184 w 6514"/>
                        <a:gd name="T186" fmla="+- 0 5039 2407"/>
                        <a:gd name="T187" fmla="*/ 5039 h 2645"/>
                        <a:gd name="T188" fmla="+- 0 4795 1094"/>
                        <a:gd name="T189" fmla="*/ T188 w 6514"/>
                        <a:gd name="T190" fmla="+- 0 5042 2407"/>
                        <a:gd name="T191" fmla="*/ 5042 h 2645"/>
                        <a:gd name="T192" fmla="+- 0 4841 1094"/>
                        <a:gd name="T193" fmla="*/ T192 w 6514"/>
                        <a:gd name="T194" fmla="+- 0 5044 2407"/>
                        <a:gd name="T195" fmla="*/ 5044 h 2645"/>
                        <a:gd name="T196" fmla="+- 0 4886 1094"/>
                        <a:gd name="T197" fmla="*/ T196 w 6514"/>
                        <a:gd name="T198" fmla="+- 0 5046 2407"/>
                        <a:gd name="T199" fmla="*/ 5046 h 2645"/>
                        <a:gd name="T200" fmla="+- 0 4932 1094"/>
                        <a:gd name="T201" fmla="*/ T200 w 6514"/>
                        <a:gd name="T202" fmla="+- 0 5048 2407"/>
                        <a:gd name="T203" fmla="*/ 5048 h 2645"/>
                        <a:gd name="T204" fmla="+- 0 4978 1094"/>
                        <a:gd name="T205" fmla="*/ T204 w 6514"/>
                        <a:gd name="T206" fmla="+- 0 5049 2407"/>
                        <a:gd name="T207" fmla="*/ 5049 h 2645"/>
                        <a:gd name="T208" fmla="+- 0 5023 1094"/>
                        <a:gd name="T209" fmla="*/ T208 w 6514"/>
                        <a:gd name="T210" fmla="+- 0 5050 2407"/>
                        <a:gd name="T211" fmla="*/ 5050 h 2645"/>
                        <a:gd name="T212" fmla="+- 0 5069 1094"/>
                        <a:gd name="T213" fmla="*/ T212 w 6514"/>
                        <a:gd name="T214" fmla="+- 0 5050 2407"/>
                        <a:gd name="T215" fmla="*/ 5050 h 2645"/>
                        <a:gd name="T216" fmla="+- 0 5115 1094"/>
                        <a:gd name="T217" fmla="*/ T216 w 6514"/>
                        <a:gd name="T218" fmla="+- 0 5051 2407"/>
                        <a:gd name="T219" fmla="*/ 5051 h 2645"/>
                        <a:gd name="T220" fmla="+- 0 5160 1094"/>
                        <a:gd name="T221" fmla="*/ T220 w 6514"/>
                        <a:gd name="T222" fmla="+- 0 5051 2407"/>
                        <a:gd name="T223" fmla="*/ 5051 h 2645"/>
                        <a:gd name="T224" fmla="+- 0 5206 1094"/>
                        <a:gd name="T225" fmla="*/ T224 w 6514"/>
                        <a:gd name="T226" fmla="+- 0 5051 2407"/>
                        <a:gd name="T227" fmla="*/ 5051 h 2645"/>
                        <a:gd name="T228" fmla="+- 0 5251 1094"/>
                        <a:gd name="T229" fmla="*/ T228 w 6514"/>
                        <a:gd name="T230" fmla="+- 0 5052 2407"/>
                        <a:gd name="T231" fmla="*/ 5052 h 2645"/>
                        <a:gd name="T232" fmla="+- 0 5297 1094"/>
                        <a:gd name="T233" fmla="*/ T232 w 6514"/>
                        <a:gd name="T234" fmla="+- 0 5052 2407"/>
                        <a:gd name="T235" fmla="*/ 5052 h 2645"/>
                        <a:gd name="T236" fmla="+- 0 5356 1094"/>
                        <a:gd name="T237" fmla="*/ T236 w 6514"/>
                        <a:gd name="T238" fmla="+- 0 5052 2407"/>
                        <a:gd name="T239" fmla="*/ 5052 h 2645"/>
                        <a:gd name="T240" fmla="+- 0 5464 1094"/>
                        <a:gd name="T241" fmla="*/ T240 w 6514"/>
                        <a:gd name="T242" fmla="+- 0 5052 2407"/>
                        <a:gd name="T243" fmla="*/ 5052 h 2645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  <a:cxn ang="0">
                          <a:pos x="T33" y="T35"/>
                        </a:cxn>
                        <a:cxn ang="0">
                          <a:pos x="T37" y="T39"/>
                        </a:cxn>
                        <a:cxn ang="0">
                          <a:pos x="T41" y="T43"/>
                        </a:cxn>
                        <a:cxn ang="0">
                          <a:pos x="T45" y="T47"/>
                        </a:cxn>
                        <a:cxn ang="0">
                          <a:pos x="T49" y="T51"/>
                        </a:cxn>
                        <a:cxn ang="0">
                          <a:pos x="T53" y="T55"/>
                        </a:cxn>
                        <a:cxn ang="0">
                          <a:pos x="T57" y="T59"/>
                        </a:cxn>
                        <a:cxn ang="0">
                          <a:pos x="T61" y="T63"/>
                        </a:cxn>
                        <a:cxn ang="0">
                          <a:pos x="T65" y="T67"/>
                        </a:cxn>
                        <a:cxn ang="0">
                          <a:pos x="T69" y="T71"/>
                        </a:cxn>
                        <a:cxn ang="0">
                          <a:pos x="T73" y="T75"/>
                        </a:cxn>
                        <a:cxn ang="0">
                          <a:pos x="T77" y="T79"/>
                        </a:cxn>
                        <a:cxn ang="0">
                          <a:pos x="T81" y="T83"/>
                        </a:cxn>
                        <a:cxn ang="0">
                          <a:pos x="T85" y="T87"/>
                        </a:cxn>
                        <a:cxn ang="0">
                          <a:pos x="T89" y="T91"/>
                        </a:cxn>
                        <a:cxn ang="0">
                          <a:pos x="T93" y="T95"/>
                        </a:cxn>
                        <a:cxn ang="0">
                          <a:pos x="T97" y="T99"/>
                        </a:cxn>
                        <a:cxn ang="0">
                          <a:pos x="T101" y="T103"/>
                        </a:cxn>
                        <a:cxn ang="0">
                          <a:pos x="T105" y="T107"/>
                        </a:cxn>
                        <a:cxn ang="0">
                          <a:pos x="T109" y="T111"/>
                        </a:cxn>
                        <a:cxn ang="0">
                          <a:pos x="T113" y="T115"/>
                        </a:cxn>
                        <a:cxn ang="0">
                          <a:pos x="T117" y="T119"/>
                        </a:cxn>
                        <a:cxn ang="0">
                          <a:pos x="T121" y="T123"/>
                        </a:cxn>
                        <a:cxn ang="0">
                          <a:pos x="T125" y="T127"/>
                        </a:cxn>
                        <a:cxn ang="0">
                          <a:pos x="T129" y="T131"/>
                        </a:cxn>
                        <a:cxn ang="0">
                          <a:pos x="T133" y="T135"/>
                        </a:cxn>
                        <a:cxn ang="0">
                          <a:pos x="T137" y="T139"/>
                        </a:cxn>
                        <a:cxn ang="0">
                          <a:pos x="T141" y="T143"/>
                        </a:cxn>
                        <a:cxn ang="0">
                          <a:pos x="T145" y="T147"/>
                        </a:cxn>
                        <a:cxn ang="0">
                          <a:pos x="T149" y="T151"/>
                        </a:cxn>
                        <a:cxn ang="0">
                          <a:pos x="T153" y="T155"/>
                        </a:cxn>
                        <a:cxn ang="0">
                          <a:pos x="T157" y="T159"/>
                        </a:cxn>
                        <a:cxn ang="0">
                          <a:pos x="T161" y="T163"/>
                        </a:cxn>
                        <a:cxn ang="0">
                          <a:pos x="T165" y="T167"/>
                        </a:cxn>
                        <a:cxn ang="0">
                          <a:pos x="T169" y="T171"/>
                        </a:cxn>
                        <a:cxn ang="0">
                          <a:pos x="T173" y="T175"/>
                        </a:cxn>
                        <a:cxn ang="0">
                          <a:pos x="T177" y="T179"/>
                        </a:cxn>
                        <a:cxn ang="0">
                          <a:pos x="T181" y="T183"/>
                        </a:cxn>
                        <a:cxn ang="0">
                          <a:pos x="T185" y="T187"/>
                        </a:cxn>
                        <a:cxn ang="0">
                          <a:pos x="T189" y="T191"/>
                        </a:cxn>
                        <a:cxn ang="0">
                          <a:pos x="T193" y="T195"/>
                        </a:cxn>
                        <a:cxn ang="0">
                          <a:pos x="T197" y="T199"/>
                        </a:cxn>
                        <a:cxn ang="0">
                          <a:pos x="T201" y="T203"/>
                        </a:cxn>
                        <a:cxn ang="0">
                          <a:pos x="T205" y="T207"/>
                        </a:cxn>
                        <a:cxn ang="0">
                          <a:pos x="T209" y="T211"/>
                        </a:cxn>
                        <a:cxn ang="0">
                          <a:pos x="T213" y="T215"/>
                        </a:cxn>
                        <a:cxn ang="0">
                          <a:pos x="T217" y="T219"/>
                        </a:cxn>
                        <a:cxn ang="0">
                          <a:pos x="T221" y="T223"/>
                        </a:cxn>
                        <a:cxn ang="0">
                          <a:pos x="T225" y="T227"/>
                        </a:cxn>
                        <a:cxn ang="0">
                          <a:pos x="T229" y="T231"/>
                        </a:cxn>
                        <a:cxn ang="0">
                          <a:pos x="T233" y="T235"/>
                        </a:cxn>
                        <a:cxn ang="0">
                          <a:pos x="T237" y="T239"/>
                        </a:cxn>
                        <a:cxn ang="0">
                          <a:pos x="T241" y="T243"/>
                        </a:cxn>
                      </a:cxnLst>
                      <a:rect l="0" t="0" r="r" b="b"/>
                      <a:pathLst>
                        <a:path w="6514" h="2645">
                          <a:moveTo>
                            <a:pt x="0" y="2645"/>
                          </a:moveTo>
                          <a:lnTo>
                            <a:pt x="641" y="2645"/>
                          </a:lnTo>
                          <a:lnTo>
                            <a:pt x="643" y="2645"/>
                          </a:lnTo>
                          <a:lnTo>
                            <a:pt x="682" y="2645"/>
                          </a:lnTo>
                          <a:lnTo>
                            <a:pt x="684" y="2645"/>
                          </a:lnTo>
                          <a:lnTo>
                            <a:pt x="704" y="2645"/>
                          </a:lnTo>
                          <a:lnTo>
                            <a:pt x="706" y="2645"/>
                          </a:lnTo>
                          <a:lnTo>
                            <a:pt x="717" y="2645"/>
                          </a:lnTo>
                          <a:lnTo>
                            <a:pt x="719" y="2645"/>
                          </a:lnTo>
                          <a:lnTo>
                            <a:pt x="728" y="2645"/>
                          </a:lnTo>
                          <a:lnTo>
                            <a:pt x="730" y="2645"/>
                          </a:lnTo>
                          <a:lnTo>
                            <a:pt x="736" y="2645"/>
                          </a:lnTo>
                          <a:lnTo>
                            <a:pt x="739" y="2645"/>
                          </a:lnTo>
                          <a:lnTo>
                            <a:pt x="745" y="2645"/>
                          </a:lnTo>
                          <a:lnTo>
                            <a:pt x="747" y="2645"/>
                          </a:lnTo>
                          <a:lnTo>
                            <a:pt x="752" y="2645"/>
                          </a:lnTo>
                          <a:lnTo>
                            <a:pt x="754" y="2645"/>
                          </a:lnTo>
                          <a:lnTo>
                            <a:pt x="758" y="2645"/>
                          </a:lnTo>
                          <a:lnTo>
                            <a:pt x="760" y="2645"/>
                          </a:lnTo>
                          <a:lnTo>
                            <a:pt x="763" y="2645"/>
                          </a:lnTo>
                          <a:lnTo>
                            <a:pt x="765" y="2645"/>
                          </a:lnTo>
                          <a:lnTo>
                            <a:pt x="767" y="2645"/>
                          </a:lnTo>
                          <a:lnTo>
                            <a:pt x="769" y="2645"/>
                          </a:lnTo>
                          <a:lnTo>
                            <a:pt x="771" y="2645"/>
                          </a:lnTo>
                          <a:lnTo>
                            <a:pt x="773" y="2645"/>
                          </a:lnTo>
                          <a:lnTo>
                            <a:pt x="776" y="2645"/>
                          </a:lnTo>
                          <a:lnTo>
                            <a:pt x="778" y="2645"/>
                          </a:lnTo>
                          <a:lnTo>
                            <a:pt x="780" y="2645"/>
                          </a:lnTo>
                          <a:lnTo>
                            <a:pt x="782" y="2645"/>
                          </a:lnTo>
                          <a:lnTo>
                            <a:pt x="784" y="2645"/>
                          </a:lnTo>
                          <a:lnTo>
                            <a:pt x="786" y="2645"/>
                          </a:lnTo>
                          <a:lnTo>
                            <a:pt x="789" y="2645"/>
                          </a:lnTo>
                          <a:lnTo>
                            <a:pt x="791" y="2645"/>
                          </a:lnTo>
                          <a:lnTo>
                            <a:pt x="793" y="2645"/>
                          </a:lnTo>
                          <a:lnTo>
                            <a:pt x="795" y="2645"/>
                          </a:lnTo>
                          <a:lnTo>
                            <a:pt x="797" y="2645"/>
                          </a:lnTo>
                          <a:lnTo>
                            <a:pt x="799" y="2645"/>
                          </a:lnTo>
                          <a:lnTo>
                            <a:pt x="802" y="2645"/>
                          </a:lnTo>
                          <a:lnTo>
                            <a:pt x="804" y="2645"/>
                          </a:lnTo>
                          <a:lnTo>
                            <a:pt x="806" y="2645"/>
                          </a:lnTo>
                          <a:lnTo>
                            <a:pt x="808" y="2645"/>
                          </a:lnTo>
                          <a:lnTo>
                            <a:pt x="810" y="2645"/>
                          </a:lnTo>
                          <a:lnTo>
                            <a:pt x="813" y="2645"/>
                          </a:lnTo>
                          <a:lnTo>
                            <a:pt x="815" y="2645"/>
                          </a:lnTo>
                          <a:lnTo>
                            <a:pt x="817" y="2645"/>
                          </a:lnTo>
                          <a:lnTo>
                            <a:pt x="819" y="2645"/>
                          </a:lnTo>
                          <a:lnTo>
                            <a:pt x="821" y="2645"/>
                          </a:lnTo>
                          <a:lnTo>
                            <a:pt x="823" y="2645"/>
                          </a:lnTo>
                          <a:lnTo>
                            <a:pt x="826" y="2645"/>
                          </a:lnTo>
                          <a:lnTo>
                            <a:pt x="828" y="2645"/>
                          </a:lnTo>
                          <a:lnTo>
                            <a:pt x="830" y="2645"/>
                          </a:lnTo>
                          <a:lnTo>
                            <a:pt x="832" y="2645"/>
                          </a:lnTo>
                          <a:lnTo>
                            <a:pt x="834" y="2645"/>
                          </a:lnTo>
                          <a:lnTo>
                            <a:pt x="836" y="2645"/>
                          </a:lnTo>
                          <a:lnTo>
                            <a:pt x="839" y="2645"/>
                          </a:lnTo>
                          <a:lnTo>
                            <a:pt x="841" y="2645"/>
                          </a:lnTo>
                          <a:lnTo>
                            <a:pt x="843" y="2645"/>
                          </a:lnTo>
                          <a:lnTo>
                            <a:pt x="845" y="2645"/>
                          </a:lnTo>
                          <a:lnTo>
                            <a:pt x="847" y="2645"/>
                          </a:lnTo>
                          <a:lnTo>
                            <a:pt x="849" y="2645"/>
                          </a:lnTo>
                          <a:lnTo>
                            <a:pt x="852" y="2645"/>
                          </a:lnTo>
                          <a:lnTo>
                            <a:pt x="854" y="2644"/>
                          </a:lnTo>
                          <a:lnTo>
                            <a:pt x="856" y="2644"/>
                          </a:lnTo>
                          <a:lnTo>
                            <a:pt x="858" y="2644"/>
                          </a:lnTo>
                          <a:lnTo>
                            <a:pt x="860" y="2644"/>
                          </a:lnTo>
                          <a:lnTo>
                            <a:pt x="862" y="2644"/>
                          </a:lnTo>
                          <a:lnTo>
                            <a:pt x="865" y="2644"/>
                          </a:lnTo>
                          <a:lnTo>
                            <a:pt x="867" y="2644"/>
                          </a:lnTo>
                          <a:lnTo>
                            <a:pt x="869" y="2644"/>
                          </a:lnTo>
                          <a:lnTo>
                            <a:pt x="871" y="2644"/>
                          </a:lnTo>
                          <a:lnTo>
                            <a:pt x="873" y="2644"/>
                          </a:lnTo>
                          <a:lnTo>
                            <a:pt x="875" y="2644"/>
                          </a:lnTo>
                          <a:lnTo>
                            <a:pt x="878" y="2644"/>
                          </a:lnTo>
                          <a:lnTo>
                            <a:pt x="880" y="2644"/>
                          </a:lnTo>
                          <a:lnTo>
                            <a:pt x="882" y="2644"/>
                          </a:lnTo>
                          <a:lnTo>
                            <a:pt x="884" y="2644"/>
                          </a:lnTo>
                          <a:lnTo>
                            <a:pt x="886" y="2644"/>
                          </a:lnTo>
                          <a:lnTo>
                            <a:pt x="889" y="2644"/>
                          </a:lnTo>
                          <a:lnTo>
                            <a:pt x="891" y="2644"/>
                          </a:lnTo>
                          <a:lnTo>
                            <a:pt x="893" y="2644"/>
                          </a:lnTo>
                          <a:lnTo>
                            <a:pt x="895" y="2644"/>
                          </a:lnTo>
                          <a:lnTo>
                            <a:pt x="897" y="2644"/>
                          </a:lnTo>
                          <a:lnTo>
                            <a:pt x="899" y="2644"/>
                          </a:lnTo>
                          <a:lnTo>
                            <a:pt x="902" y="2644"/>
                          </a:lnTo>
                          <a:lnTo>
                            <a:pt x="904" y="2644"/>
                          </a:lnTo>
                          <a:lnTo>
                            <a:pt x="906" y="2644"/>
                          </a:lnTo>
                          <a:lnTo>
                            <a:pt x="908" y="2644"/>
                          </a:lnTo>
                          <a:lnTo>
                            <a:pt x="910" y="2643"/>
                          </a:lnTo>
                          <a:lnTo>
                            <a:pt x="912" y="2643"/>
                          </a:lnTo>
                          <a:lnTo>
                            <a:pt x="915" y="2643"/>
                          </a:lnTo>
                          <a:lnTo>
                            <a:pt x="917" y="2643"/>
                          </a:lnTo>
                          <a:lnTo>
                            <a:pt x="919" y="2643"/>
                          </a:lnTo>
                          <a:lnTo>
                            <a:pt x="921" y="2643"/>
                          </a:lnTo>
                          <a:lnTo>
                            <a:pt x="923" y="2643"/>
                          </a:lnTo>
                          <a:lnTo>
                            <a:pt x="925" y="2643"/>
                          </a:lnTo>
                          <a:lnTo>
                            <a:pt x="928" y="2643"/>
                          </a:lnTo>
                          <a:lnTo>
                            <a:pt x="930" y="2643"/>
                          </a:lnTo>
                          <a:lnTo>
                            <a:pt x="932" y="2643"/>
                          </a:lnTo>
                          <a:lnTo>
                            <a:pt x="934" y="2643"/>
                          </a:lnTo>
                          <a:lnTo>
                            <a:pt x="936" y="2643"/>
                          </a:lnTo>
                          <a:lnTo>
                            <a:pt x="938" y="2642"/>
                          </a:lnTo>
                          <a:lnTo>
                            <a:pt x="941" y="2642"/>
                          </a:lnTo>
                          <a:lnTo>
                            <a:pt x="943" y="2642"/>
                          </a:lnTo>
                          <a:lnTo>
                            <a:pt x="945" y="2642"/>
                          </a:lnTo>
                          <a:lnTo>
                            <a:pt x="947" y="2642"/>
                          </a:lnTo>
                          <a:lnTo>
                            <a:pt x="949" y="2642"/>
                          </a:lnTo>
                          <a:lnTo>
                            <a:pt x="952" y="2642"/>
                          </a:lnTo>
                          <a:lnTo>
                            <a:pt x="954" y="2642"/>
                          </a:lnTo>
                          <a:lnTo>
                            <a:pt x="956" y="2642"/>
                          </a:lnTo>
                          <a:lnTo>
                            <a:pt x="958" y="2642"/>
                          </a:lnTo>
                          <a:lnTo>
                            <a:pt x="960" y="2641"/>
                          </a:lnTo>
                          <a:lnTo>
                            <a:pt x="962" y="2641"/>
                          </a:lnTo>
                          <a:lnTo>
                            <a:pt x="965" y="2641"/>
                          </a:lnTo>
                          <a:lnTo>
                            <a:pt x="967" y="2641"/>
                          </a:lnTo>
                          <a:lnTo>
                            <a:pt x="969" y="2641"/>
                          </a:lnTo>
                          <a:lnTo>
                            <a:pt x="971" y="2641"/>
                          </a:lnTo>
                          <a:lnTo>
                            <a:pt x="973" y="2641"/>
                          </a:lnTo>
                          <a:lnTo>
                            <a:pt x="975" y="2641"/>
                          </a:lnTo>
                          <a:lnTo>
                            <a:pt x="978" y="2640"/>
                          </a:lnTo>
                          <a:lnTo>
                            <a:pt x="980" y="2640"/>
                          </a:lnTo>
                          <a:lnTo>
                            <a:pt x="982" y="2640"/>
                          </a:lnTo>
                          <a:lnTo>
                            <a:pt x="984" y="2640"/>
                          </a:lnTo>
                          <a:lnTo>
                            <a:pt x="986" y="2640"/>
                          </a:lnTo>
                          <a:lnTo>
                            <a:pt x="988" y="2640"/>
                          </a:lnTo>
                          <a:lnTo>
                            <a:pt x="991" y="2639"/>
                          </a:lnTo>
                          <a:lnTo>
                            <a:pt x="993" y="2639"/>
                          </a:lnTo>
                          <a:lnTo>
                            <a:pt x="995" y="2639"/>
                          </a:lnTo>
                          <a:lnTo>
                            <a:pt x="997" y="2639"/>
                          </a:lnTo>
                          <a:lnTo>
                            <a:pt x="999" y="2639"/>
                          </a:lnTo>
                          <a:lnTo>
                            <a:pt x="1001" y="2638"/>
                          </a:lnTo>
                          <a:lnTo>
                            <a:pt x="1004" y="2638"/>
                          </a:lnTo>
                          <a:lnTo>
                            <a:pt x="1006" y="2638"/>
                          </a:lnTo>
                          <a:lnTo>
                            <a:pt x="1008" y="2638"/>
                          </a:lnTo>
                          <a:lnTo>
                            <a:pt x="1010" y="2638"/>
                          </a:lnTo>
                          <a:lnTo>
                            <a:pt x="1012" y="2637"/>
                          </a:lnTo>
                          <a:lnTo>
                            <a:pt x="1015" y="2637"/>
                          </a:lnTo>
                          <a:lnTo>
                            <a:pt x="1017" y="2637"/>
                          </a:lnTo>
                          <a:lnTo>
                            <a:pt x="1019" y="2637"/>
                          </a:lnTo>
                          <a:lnTo>
                            <a:pt x="1021" y="2636"/>
                          </a:lnTo>
                          <a:lnTo>
                            <a:pt x="1023" y="2636"/>
                          </a:lnTo>
                          <a:lnTo>
                            <a:pt x="1025" y="2636"/>
                          </a:lnTo>
                          <a:lnTo>
                            <a:pt x="1036" y="2635"/>
                          </a:lnTo>
                          <a:lnTo>
                            <a:pt x="1038" y="2634"/>
                          </a:lnTo>
                          <a:lnTo>
                            <a:pt x="1051" y="2632"/>
                          </a:lnTo>
                          <a:lnTo>
                            <a:pt x="1054" y="2632"/>
                          </a:lnTo>
                          <a:lnTo>
                            <a:pt x="1056" y="2632"/>
                          </a:lnTo>
                          <a:lnTo>
                            <a:pt x="1058" y="2631"/>
                          </a:lnTo>
                          <a:lnTo>
                            <a:pt x="1060" y="2631"/>
                          </a:lnTo>
                          <a:lnTo>
                            <a:pt x="1062" y="2630"/>
                          </a:lnTo>
                          <a:lnTo>
                            <a:pt x="1064" y="2630"/>
                          </a:lnTo>
                          <a:lnTo>
                            <a:pt x="1067" y="2630"/>
                          </a:lnTo>
                          <a:lnTo>
                            <a:pt x="1069" y="2629"/>
                          </a:lnTo>
                          <a:lnTo>
                            <a:pt x="1071" y="2629"/>
                          </a:lnTo>
                          <a:lnTo>
                            <a:pt x="1073" y="2628"/>
                          </a:lnTo>
                          <a:lnTo>
                            <a:pt x="1075" y="2628"/>
                          </a:lnTo>
                          <a:lnTo>
                            <a:pt x="1077" y="2627"/>
                          </a:lnTo>
                          <a:lnTo>
                            <a:pt x="1080" y="2627"/>
                          </a:lnTo>
                          <a:lnTo>
                            <a:pt x="1082" y="2627"/>
                          </a:lnTo>
                          <a:lnTo>
                            <a:pt x="1084" y="2626"/>
                          </a:lnTo>
                          <a:lnTo>
                            <a:pt x="1099" y="2622"/>
                          </a:lnTo>
                          <a:lnTo>
                            <a:pt x="1101" y="2622"/>
                          </a:lnTo>
                          <a:lnTo>
                            <a:pt x="1104" y="2621"/>
                          </a:lnTo>
                          <a:lnTo>
                            <a:pt x="1106" y="2621"/>
                          </a:lnTo>
                          <a:lnTo>
                            <a:pt x="1108" y="2620"/>
                          </a:lnTo>
                          <a:lnTo>
                            <a:pt x="1110" y="2619"/>
                          </a:lnTo>
                          <a:lnTo>
                            <a:pt x="1112" y="2619"/>
                          </a:lnTo>
                          <a:lnTo>
                            <a:pt x="1114" y="2618"/>
                          </a:lnTo>
                          <a:lnTo>
                            <a:pt x="1117" y="2617"/>
                          </a:lnTo>
                          <a:lnTo>
                            <a:pt x="1130" y="2613"/>
                          </a:lnTo>
                          <a:lnTo>
                            <a:pt x="1132" y="2612"/>
                          </a:lnTo>
                          <a:lnTo>
                            <a:pt x="1134" y="2611"/>
                          </a:lnTo>
                          <a:lnTo>
                            <a:pt x="1136" y="2611"/>
                          </a:lnTo>
                          <a:lnTo>
                            <a:pt x="1138" y="2610"/>
                          </a:lnTo>
                          <a:lnTo>
                            <a:pt x="1140" y="2609"/>
                          </a:lnTo>
                          <a:lnTo>
                            <a:pt x="1143" y="2608"/>
                          </a:lnTo>
                          <a:lnTo>
                            <a:pt x="1145" y="2607"/>
                          </a:lnTo>
                          <a:lnTo>
                            <a:pt x="1199" y="2580"/>
                          </a:lnTo>
                          <a:lnTo>
                            <a:pt x="1249" y="2542"/>
                          </a:lnTo>
                          <a:lnTo>
                            <a:pt x="1256" y="2535"/>
                          </a:lnTo>
                          <a:lnTo>
                            <a:pt x="1258" y="2533"/>
                          </a:lnTo>
                          <a:lnTo>
                            <a:pt x="1299" y="2488"/>
                          </a:lnTo>
                          <a:lnTo>
                            <a:pt x="1336" y="2436"/>
                          </a:lnTo>
                          <a:lnTo>
                            <a:pt x="1349" y="2415"/>
                          </a:lnTo>
                          <a:lnTo>
                            <a:pt x="1351" y="2411"/>
                          </a:lnTo>
                          <a:lnTo>
                            <a:pt x="1353" y="2407"/>
                          </a:lnTo>
                          <a:lnTo>
                            <a:pt x="1356" y="2404"/>
                          </a:lnTo>
                          <a:lnTo>
                            <a:pt x="1358" y="2400"/>
                          </a:lnTo>
                          <a:lnTo>
                            <a:pt x="1386" y="2347"/>
                          </a:lnTo>
                          <a:lnTo>
                            <a:pt x="1392" y="2333"/>
                          </a:lnTo>
                          <a:lnTo>
                            <a:pt x="1395" y="2329"/>
                          </a:lnTo>
                          <a:lnTo>
                            <a:pt x="1397" y="2324"/>
                          </a:lnTo>
                          <a:lnTo>
                            <a:pt x="1399" y="2320"/>
                          </a:lnTo>
                          <a:lnTo>
                            <a:pt x="1401" y="2315"/>
                          </a:lnTo>
                          <a:lnTo>
                            <a:pt x="1403" y="2310"/>
                          </a:lnTo>
                          <a:lnTo>
                            <a:pt x="1405" y="2305"/>
                          </a:lnTo>
                          <a:lnTo>
                            <a:pt x="1408" y="2301"/>
                          </a:lnTo>
                          <a:lnTo>
                            <a:pt x="1410" y="2296"/>
                          </a:lnTo>
                          <a:lnTo>
                            <a:pt x="1412" y="2291"/>
                          </a:lnTo>
                          <a:lnTo>
                            <a:pt x="1414" y="2286"/>
                          </a:lnTo>
                          <a:lnTo>
                            <a:pt x="1416" y="2281"/>
                          </a:lnTo>
                          <a:lnTo>
                            <a:pt x="1418" y="2276"/>
                          </a:lnTo>
                          <a:lnTo>
                            <a:pt x="1421" y="2271"/>
                          </a:lnTo>
                          <a:lnTo>
                            <a:pt x="1423" y="2266"/>
                          </a:lnTo>
                          <a:lnTo>
                            <a:pt x="1425" y="2260"/>
                          </a:lnTo>
                          <a:lnTo>
                            <a:pt x="1427" y="2255"/>
                          </a:lnTo>
                          <a:lnTo>
                            <a:pt x="1429" y="2250"/>
                          </a:lnTo>
                          <a:lnTo>
                            <a:pt x="1432" y="2244"/>
                          </a:lnTo>
                          <a:lnTo>
                            <a:pt x="1434" y="2239"/>
                          </a:lnTo>
                          <a:lnTo>
                            <a:pt x="1436" y="2234"/>
                          </a:lnTo>
                          <a:lnTo>
                            <a:pt x="1438" y="2228"/>
                          </a:lnTo>
                          <a:lnTo>
                            <a:pt x="1440" y="2223"/>
                          </a:lnTo>
                          <a:lnTo>
                            <a:pt x="1442" y="2217"/>
                          </a:lnTo>
                          <a:lnTo>
                            <a:pt x="1445" y="2211"/>
                          </a:lnTo>
                          <a:lnTo>
                            <a:pt x="1447" y="2206"/>
                          </a:lnTo>
                          <a:lnTo>
                            <a:pt x="1449" y="2200"/>
                          </a:lnTo>
                          <a:lnTo>
                            <a:pt x="1451" y="2194"/>
                          </a:lnTo>
                          <a:lnTo>
                            <a:pt x="1453" y="2188"/>
                          </a:lnTo>
                          <a:lnTo>
                            <a:pt x="1455" y="2183"/>
                          </a:lnTo>
                          <a:lnTo>
                            <a:pt x="1458" y="2177"/>
                          </a:lnTo>
                          <a:lnTo>
                            <a:pt x="1460" y="2171"/>
                          </a:lnTo>
                          <a:lnTo>
                            <a:pt x="1462" y="2165"/>
                          </a:lnTo>
                          <a:lnTo>
                            <a:pt x="1464" y="2159"/>
                          </a:lnTo>
                          <a:lnTo>
                            <a:pt x="1466" y="2153"/>
                          </a:lnTo>
                          <a:lnTo>
                            <a:pt x="1468" y="2146"/>
                          </a:lnTo>
                          <a:lnTo>
                            <a:pt x="1471" y="2140"/>
                          </a:lnTo>
                          <a:lnTo>
                            <a:pt x="1473" y="2134"/>
                          </a:lnTo>
                          <a:lnTo>
                            <a:pt x="1475" y="2128"/>
                          </a:lnTo>
                          <a:lnTo>
                            <a:pt x="1477" y="2121"/>
                          </a:lnTo>
                          <a:lnTo>
                            <a:pt x="1479" y="2115"/>
                          </a:lnTo>
                          <a:lnTo>
                            <a:pt x="1481" y="2109"/>
                          </a:lnTo>
                          <a:lnTo>
                            <a:pt x="1484" y="2102"/>
                          </a:lnTo>
                          <a:lnTo>
                            <a:pt x="1486" y="2096"/>
                          </a:lnTo>
                          <a:lnTo>
                            <a:pt x="1488" y="2089"/>
                          </a:lnTo>
                          <a:lnTo>
                            <a:pt x="1490" y="2082"/>
                          </a:lnTo>
                          <a:lnTo>
                            <a:pt x="1492" y="2076"/>
                          </a:lnTo>
                          <a:lnTo>
                            <a:pt x="1495" y="2069"/>
                          </a:lnTo>
                          <a:lnTo>
                            <a:pt x="1497" y="2062"/>
                          </a:lnTo>
                          <a:lnTo>
                            <a:pt x="1499" y="2055"/>
                          </a:lnTo>
                          <a:lnTo>
                            <a:pt x="1501" y="2049"/>
                          </a:lnTo>
                          <a:lnTo>
                            <a:pt x="1503" y="2042"/>
                          </a:lnTo>
                          <a:lnTo>
                            <a:pt x="1505" y="2035"/>
                          </a:lnTo>
                          <a:lnTo>
                            <a:pt x="1508" y="2028"/>
                          </a:lnTo>
                          <a:lnTo>
                            <a:pt x="1510" y="2021"/>
                          </a:lnTo>
                          <a:lnTo>
                            <a:pt x="1512" y="2014"/>
                          </a:lnTo>
                          <a:lnTo>
                            <a:pt x="1514" y="2006"/>
                          </a:lnTo>
                          <a:lnTo>
                            <a:pt x="1516" y="1999"/>
                          </a:lnTo>
                          <a:lnTo>
                            <a:pt x="1518" y="1992"/>
                          </a:lnTo>
                          <a:lnTo>
                            <a:pt x="1521" y="1985"/>
                          </a:lnTo>
                          <a:lnTo>
                            <a:pt x="1523" y="1977"/>
                          </a:lnTo>
                          <a:lnTo>
                            <a:pt x="1525" y="1970"/>
                          </a:lnTo>
                          <a:lnTo>
                            <a:pt x="1527" y="1963"/>
                          </a:lnTo>
                          <a:lnTo>
                            <a:pt x="1529" y="1955"/>
                          </a:lnTo>
                          <a:lnTo>
                            <a:pt x="1531" y="1948"/>
                          </a:lnTo>
                          <a:lnTo>
                            <a:pt x="1534" y="1940"/>
                          </a:lnTo>
                          <a:lnTo>
                            <a:pt x="1536" y="1933"/>
                          </a:lnTo>
                          <a:lnTo>
                            <a:pt x="1538" y="1925"/>
                          </a:lnTo>
                          <a:lnTo>
                            <a:pt x="1540" y="1917"/>
                          </a:lnTo>
                          <a:lnTo>
                            <a:pt x="1542" y="1909"/>
                          </a:lnTo>
                          <a:lnTo>
                            <a:pt x="1544" y="1902"/>
                          </a:lnTo>
                          <a:lnTo>
                            <a:pt x="1547" y="1894"/>
                          </a:lnTo>
                          <a:lnTo>
                            <a:pt x="1549" y="1886"/>
                          </a:lnTo>
                          <a:lnTo>
                            <a:pt x="1551" y="1878"/>
                          </a:lnTo>
                          <a:lnTo>
                            <a:pt x="1553" y="1870"/>
                          </a:lnTo>
                          <a:lnTo>
                            <a:pt x="1555" y="1862"/>
                          </a:lnTo>
                          <a:lnTo>
                            <a:pt x="1558" y="1854"/>
                          </a:lnTo>
                          <a:lnTo>
                            <a:pt x="1560" y="1846"/>
                          </a:lnTo>
                          <a:lnTo>
                            <a:pt x="1562" y="1838"/>
                          </a:lnTo>
                          <a:lnTo>
                            <a:pt x="1564" y="1830"/>
                          </a:lnTo>
                          <a:lnTo>
                            <a:pt x="1566" y="1822"/>
                          </a:lnTo>
                          <a:lnTo>
                            <a:pt x="1568" y="1814"/>
                          </a:lnTo>
                          <a:lnTo>
                            <a:pt x="1571" y="1805"/>
                          </a:lnTo>
                          <a:lnTo>
                            <a:pt x="1573" y="1797"/>
                          </a:lnTo>
                          <a:lnTo>
                            <a:pt x="1575" y="1789"/>
                          </a:lnTo>
                          <a:lnTo>
                            <a:pt x="1577" y="1780"/>
                          </a:lnTo>
                          <a:lnTo>
                            <a:pt x="1579" y="1772"/>
                          </a:lnTo>
                          <a:lnTo>
                            <a:pt x="1581" y="1764"/>
                          </a:lnTo>
                          <a:lnTo>
                            <a:pt x="1584" y="1755"/>
                          </a:lnTo>
                          <a:lnTo>
                            <a:pt x="1586" y="1747"/>
                          </a:lnTo>
                          <a:lnTo>
                            <a:pt x="1588" y="1738"/>
                          </a:lnTo>
                          <a:lnTo>
                            <a:pt x="1590" y="1729"/>
                          </a:lnTo>
                          <a:lnTo>
                            <a:pt x="1592" y="1721"/>
                          </a:lnTo>
                          <a:lnTo>
                            <a:pt x="1594" y="1712"/>
                          </a:lnTo>
                          <a:lnTo>
                            <a:pt x="1597" y="1703"/>
                          </a:lnTo>
                          <a:lnTo>
                            <a:pt x="1599" y="1695"/>
                          </a:lnTo>
                          <a:lnTo>
                            <a:pt x="1601" y="1686"/>
                          </a:lnTo>
                          <a:lnTo>
                            <a:pt x="1603" y="1677"/>
                          </a:lnTo>
                          <a:lnTo>
                            <a:pt x="1605" y="1668"/>
                          </a:lnTo>
                          <a:lnTo>
                            <a:pt x="1607" y="1659"/>
                          </a:lnTo>
                          <a:lnTo>
                            <a:pt x="1610" y="1650"/>
                          </a:lnTo>
                          <a:lnTo>
                            <a:pt x="1612" y="1642"/>
                          </a:lnTo>
                          <a:lnTo>
                            <a:pt x="1614" y="1633"/>
                          </a:lnTo>
                          <a:lnTo>
                            <a:pt x="1616" y="1624"/>
                          </a:lnTo>
                          <a:lnTo>
                            <a:pt x="1618" y="1615"/>
                          </a:lnTo>
                          <a:lnTo>
                            <a:pt x="1620" y="1606"/>
                          </a:lnTo>
                          <a:lnTo>
                            <a:pt x="1623" y="1596"/>
                          </a:lnTo>
                          <a:lnTo>
                            <a:pt x="1625" y="1587"/>
                          </a:lnTo>
                          <a:lnTo>
                            <a:pt x="1627" y="1578"/>
                          </a:lnTo>
                          <a:lnTo>
                            <a:pt x="1629" y="1569"/>
                          </a:lnTo>
                          <a:lnTo>
                            <a:pt x="1631" y="1560"/>
                          </a:lnTo>
                          <a:lnTo>
                            <a:pt x="1634" y="1551"/>
                          </a:lnTo>
                          <a:lnTo>
                            <a:pt x="1636" y="1541"/>
                          </a:lnTo>
                          <a:lnTo>
                            <a:pt x="1638" y="1532"/>
                          </a:lnTo>
                          <a:lnTo>
                            <a:pt x="1640" y="1523"/>
                          </a:lnTo>
                          <a:lnTo>
                            <a:pt x="1642" y="1513"/>
                          </a:lnTo>
                          <a:lnTo>
                            <a:pt x="1644" y="1504"/>
                          </a:lnTo>
                          <a:lnTo>
                            <a:pt x="1647" y="1495"/>
                          </a:lnTo>
                          <a:lnTo>
                            <a:pt x="1649" y="1485"/>
                          </a:lnTo>
                          <a:lnTo>
                            <a:pt x="1651" y="1476"/>
                          </a:lnTo>
                          <a:lnTo>
                            <a:pt x="1653" y="1466"/>
                          </a:lnTo>
                          <a:lnTo>
                            <a:pt x="1655" y="1457"/>
                          </a:lnTo>
                          <a:lnTo>
                            <a:pt x="1657" y="1448"/>
                          </a:lnTo>
                          <a:lnTo>
                            <a:pt x="1660" y="1438"/>
                          </a:lnTo>
                          <a:lnTo>
                            <a:pt x="1662" y="1429"/>
                          </a:lnTo>
                          <a:lnTo>
                            <a:pt x="1664" y="1419"/>
                          </a:lnTo>
                          <a:lnTo>
                            <a:pt x="1666" y="1409"/>
                          </a:lnTo>
                          <a:lnTo>
                            <a:pt x="1668" y="1400"/>
                          </a:lnTo>
                          <a:lnTo>
                            <a:pt x="1670" y="1390"/>
                          </a:lnTo>
                          <a:lnTo>
                            <a:pt x="1673" y="1381"/>
                          </a:lnTo>
                          <a:lnTo>
                            <a:pt x="1675" y="1371"/>
                          </a:lnTo>
                          <a:lnTo>
                            <a:pt x="1677" y="1361"/>
                          </a:lnTo>
                          <a:lnTo>
                            <a:pt x="1679" y="1352"/>
                          </a:lnTo>
                          <a:lnTo>
                            <a:pt x="1681" y="1342"/>
                          </a:lnTo>
                          <a:lnTo>
                            <a:pt x="1683" y="1332"/>
                          </a:lnTo>
                          <a:lnTo>
                            <a:pt x="1686" y="1323"/>
                          </a:lnTo>
                          <a:lnTo>
                            <a:pt x="1688" y="1313"/>
                          </a:lnTo>
                          <a:lnTo>
                            <a:pt x="1690" y="1303"/>
                          </a:lnTo>
                          <a:lnTo>
                            <a:pt x="1692" y="1294"/>
                          </a:lnTo>
                          <a:lnTo>
                            <a:pt x="1694" y="1284"/>
                          </a:lnTo>
                          <a:lnTo>
                            <a:pt x="1697" y="1274"/>
                          </a:lnTo>
                          <a:lnTo>
                            <a:pt x="1699" y="1264"/>
                          </a:lnTo>
                          <a:lnTo>
                            <a:pt x="1701" y="1254"/>
                          </a:lnTo>
                          <a:lnTo>
                            <a:pt x="1703" y="1245"/>
                          </a:lnTo>
                          <a:lnTo>
                            <a:pt x="1705" y="1235"/>
                          </a:lnTo>
                          <a:lnTo>
                            <a:pt x="1707" y="1225"/>
                          </a:lnTo>
                          <a:lnTo>
                            <a:pt x="1710" y="1215"/>
                          </a:lnTo>
                          <a:lnTo>
                            <a:pt x="1712" y="1206"/>
                          </a:lnTo>
                          <a:lnTo>
                            <a:pt x="1714" y="1196"/>
                          </a:lnTo>
                          <a:lnTo>
                            <a:pt x="1716" y="1186"/>
                          </a:lnTo>
                          <a:lnTo>
                            <a:pt x="1718" y="1176"/>
                          </a:lnTo>
                          <a:lnTo>
                            <a:pt x="1720" y="1166"/>
                          </a:lnTo>
                          <a:lnTo>
                            <a:pt x="1723" y="1156"/>
                          </a:lnTo>
                          <a:lnTo>
                            <a:pt x="1725" y="1147"/>
                          </a:lnTo>
                          <a:lnTo>
                            <a:pt x="1727" y="1137"/>
                          </a:lnTo>
                          <a:lnTo>
                            <a:pt x="1729" y="1127"/>
                          </a:lnTo>
                          <a:lnTo>
                            <a:pt x="1731" y="1117"/>
                          </a:lnTo>
                          <a:lnTo>
                            <a:pt x="1733" y="1107"/>
                          </a:lnTo>
                          <a:lnTo>
                            <a:pt x="1736" y="1098"/>
                          </a:lnTo>
                          <a:lnTo>
                            <a:pt x="1738" y="1088"/>
                          </a:lnTo>
                          <a:lnTo>
                            <a:pt x="1740" y="1078"/>
                          </a:lnTo>
                          <a:lnTo>
                            <a:pt x="1742" y="1068"/>
                          </a:lnTo>
                          <a:lnTo>
                            <a:pt x="1744" y="1058"/>
                          </a:lnTo>
                          <a:lnTo>
                            <a:pt x="1746" y="1049"/>
                          </a:lnTo>
                          <a:lnTo>
                            <a:pt x="1749" y="1039"/>
                          </a:lnTo>
                          <a:lnTo>
                            <a:pt x="1751" y="1029"/>
                          </a:lnTo>
                          <a:lnTo>
                            <a:pt x="1753" y="1019"/>
                          </a:lnTo>
                          <a:lnTo>
                            <a:pt x="1755" y="1009"/>
                          </a:lnTo>
                          <a:lnTo>
                            <a:pt x="1757" y="1000"/>
                          </a:lnTo>
                          <a:lnTo>
                            <a:pt x="1760" y="990"/>
                          </a:lnTo>
                          <a:lnTo>
                            <a:pt x="1762" y="980"/>
                          </a:lnTo>
                          <a:lnTo>
                            <a:pt x="1764" y="971"/>
                          </a:lnTo>
                          <a:lnTo>
                            <a:pt x="1766" y="961"/>
                          </a:lnTo>
                          <a:lnTo>
                            <a:pt x="1768" y="951"/>
                          </a:lnTo>
                          <a:lnTo>
                            <a:pt x="1770" y="941"/>
                          </a:lnTo>
                          <a:lnTo>
                            <a:pt x="1773" y="932"/>
                          </a:lnTo>
                          <a:lnTo>
                            <a:pt x="1775" y="922"/>
                          </a:lnTo>
                          <a:lnTo>
                            <a:pt x="1777" y="913"/>
                          </a:lnTo>
                          <a:lnTo>
                            <a:pt x="1779" y="903"/>
                          </a:lnTo>
                          <a:lnTo>
                            <a:pt x="1781" y="893"/>
                          </a:lnTo>
                          <a:lnTo>
                            <a:pt x="1783" y="884"/>
                          </a:lnTo>
                          <a:lnTo>
                            <a:pt x="1786" y="874"/>
                          </a:lnTo>
                          <a:lnTo>
                            <a:pt x="1788" y="865"/>
                          </a:lnTo>
                          <a:lnTo>
                            <a:pt x="1790" y="855"/>
                          </a:lnTo>
                          <a:lnTo>
                            <a:pt x="1792" y="846"/>
                          </a:lnTo>
                          <a:lnTo>
                            <a:pt x="1794" y="836"/>
                          </a:lnTo>
                          <a:lnTo>
                            <a:pt x="1796" y="827"/>
                          </a:lnTo>
                          <a:lnTo>
                            <a:pt x="1799" y="817"/>
                          </a:lnTo>
                          <a:lnTo>
                            <a:pt x="1801" y="808"/>
                          </a:lnTo>
                          <a:lnTo>
                            <a:pt x="1803" y="798"/>
                          </a:lnTo>
                          <a:lnTo>
                            <a:pt x="1805" y="789"/>
                          </a:lnTo>
                          <a:lnTo>
                            <a:pt x="1807" y="780"/>
                          </a:lnTo>
                          <a:lnTo>
                            <a:pt x="1809" y="771"/>
                          </a:lnTo>
                          <a:lnTo>
                            <a:pt x="1812" y="761"/>
                          </a:lnTo>
                          <a:lnTo>
                            <a:pt x="1814" y="752"/>
                          </a:lnTo>
                          <a:lnTo>
                            <a:pt x="1816" y="743"/>
                          </a:lnTo>
                          <a:lnTo>
                            <a:pt x="1818" y="734"/>
                          </a:lnTo>
                          <a:lnTo>
                            <a:pt x="1820" y="724"/>
                          </a:lnTo>
                          <a:lnTo>
                            <a:pt x="1822" y="715"/>
                          </a:lnTo>
                          <a:lnTo>
                            <a:pt x="1825" y="706"/>
                          </a:lnTo>
                          <a:lnTo>
                            <a:pt x="1827" y="697"/>
                          </a:lnTo>
                          <a:lnTo>
                            <a:pt x="1829" y="688"/>
                          </a:lnTo>
                          <a:lnTo>
                            <a:pt x="1831" y="679"/>
                          </a:lnTo>
                          <a:lnTo>
                            <a:pt x="1833" y="670"/>
                          </a:lnTo>
                          <a:lnTo>
                            <a:pt x="1836" y="661"/>
                          </a:lnTo>
                          <a:lnTo>
                            <a:pt x="1838" y="652"/>
                          </a:lnTo>
                          <a:lnTo>
                            <a:pt x="1840" y="643"/>
                          </a:lnTo>
                          <a:lnTo>
                            <a:pt x="1842" y="635"/>
                          </a:lnTo>
                          <a:lnTo>
                            <a:pt x="1844" y="626"/>
                          </a:lnTo>
                          <a:lnTo>
                            <a:pt x="1846" y="617"/>
                          </a:lnTo>
                          <a:lnTo>
                            <a:pt x="1857" y="574"/>
                          </a:lnTo>
                          <a:lnTo>
                            <a:pt x="1859" y="566"/>
                          </a:lnTo>
                          <a:lnTo>
                            <a:pt x="1862" y="557"/>
                          </a:lnTo>
                          <a:lnTo>
                            <a:pt x="1864" y="549"/>
                          </a:lnTo>
                          <a:lnTo>
                            <a:pt x="1866" y="540"/>
                          </a:lnTo>
                          <a:lnTo>
                            <a:pt x="1868" y="532"/>
                          </a:lnTo>
                          <a:lnTo>
                            <a:pt x="1870" y="524"/>
                          </a:lnTo>
                          <a:lnTo>
                            <a:pt x="1872" y="515"/>
                          </a:lnTo>
                          <a:lnTo>
                            <a:pt x="1890" y="451"/>
                          </a:lnTo>
                          <a:lnTo>
                            <a:pt x="1892" y="444"/>
                          </a:lnTo>
                          <a:lnTo>
                            <a:pt x="1894" y="436"/>
                          </a:lnTo>
                          <a:lnTo>
                            <a:pt x="1896" y="428"/>
                          </a:lnTo>
                          <a:lnTo>
                            <a:pt x="1899" y="421"/>
                          </a:lnTo>
                          <a:lnTo>
                            <a:pt x="1901" y="413"/>
                          </a:lnTo>
                          <a:lnTo>
                            <a:pt x="1903" y="405"/>
                          </a:lnTo>
                          <a:lnTo>
                            <a:pt x="1905" y="398"/>
                          </a:lnTo>
                          <a:lnTo>
                            <a:pt x="1907" y="391"/>
                          </a:lnTo>
                          <a:lnTo>
                            <a:pt x="1909" y="383"/>
                          </a:lnTo>
                          <a:lnTo>
                            <a:pt x="1912" y="376"/>
                          </a:lnTo>
                          <a:lnTo>
                            <a:pt x="1914" y="369"/>
                          </a:lnTo>
                          <a:lnTo>
                            <a:pt x="1916" y="362"/>
                          </a:lnTo>
                          <a:lnTo>
                            <a:pt x="1918" y="354"/>
                          </a:lnTo>
                          <a:lnTo>
                            <a:pt x="1920" y="347"/>
                          </a:lnTo>
                          <a:lnTo>
                            <a:pt x="1922" y="340"/>
                          </a:lnTo>
                          <a:lnTo>
                            <a:pt x="1925" y="333"/>
                          </a:lnTo>
                          <a:lnTo>
                            <a:pt x="1927" y="327"/>
                          </a:lnTo>
                          <a:lnTo>
                            <a:pt x="1942" y="280"/>
                          </a:lnTo>
                          <a:lnTo>
                            <a:pt x="1944" y="274"/>
                          </a:lnTo>
                          <a:lnTo>
                            <a:pt x="1966" y="214"/>
                          </a:lnTo>
                          <a:lnTo>
                            <a:pt x="1990" y="156"/>
                          </a:lnTo>
                          <a:lnTo>
                            <a:pt x="2018" y="98"/>
                          </a:lnTo>
                          <a:lnTo>
                            <a:pt x="2053" y="45"/>
                          </a:lnTo>
                          <a:lnTo>
                            <a:pt x="2101" y="6"/>
                          </a:lnTo>
                          <a:lnTo>
                            <a:pt x="2127" y="0"/>
                          </a:lnTo>
                          <a:lnTo>
                            <a:pt x="2129" y="0"/>
                          </a:lnTo>
                          <a:lnTo>
                            <a:pt x="2183" y="26"/>
                          </a:lnTo>
                          <a:lnTo>
                            <a:pt x="2190" y="33"/>
                          </a:lnTo>
                          <a:lnTo>
                            <a:pt x="2192" y="35"/>
                          </a:lnTo>
                          <a:lnTo>
                            <a:pt x="2229" y="83"/>
                          </a:lnTo>
                          <a:lnTo>
                            <a:pt x="2259" y="137"/>
                          </a:lnTo>
                          <a:lnTo>
                            <a:pt x="2272" y="164"/>
                          </a:lnTo>
                          <a:lnTo>
                            <a:pt x="2274" y="169"/>
                          </a:lnTo>
                          <a:lnTo>
                            <a:pt x="2287" y="198"/>
                          </a:lnTo>
                          <a:lnTo>
                            <a:pt x="2289" y="203"/>
                          </a:lnTo>
                          <a:lnTo>
                            <a:pt x="2292" y="208"/>
                          </a:lnTo>
                          <a:lnTo>
                            <a:pt x="2294" y="213"/>
                          </a:lnTo>
                          <a:lnTo>
                            <a:pt x="2296" y="219"/>
                          </a:lnTo>
                          <a:lnTo>
                            <a:pt x="2298" y="224"/>
                          </a:lnTo>
                          <a:lnTo>
                            <a:pt x="2300" y="229"/>
                          </a:lnTo>
                          <a:lnTo>
                            <a:pt x="2303" y="234"/>
                          </a:lnTo>
                          <a:lnTo>
                            <a:pt x="2305" y="240"/>
                          </a:lnTo>
                          <a:lnTo>
                            <a:pt x="2307" y="245"/>
                          </a:lnTo>
                          <a:lnTo>
                            <a:pt x="2309" y="251"/>
                          </a:lnTo>
                          <a:lnTo>
                            <a:pt x="2311" y="256"/>
                          </a:lnTo>
                          <a:lnTo>
                            <a:pt x="2313" y="262"/>
                          </a:lnTo>
                          <a:lnTo>
                            <a:pt x="2316" y="268"/>
                          </a:lnTo>
                          <a:lnTo>
                            <a:pt x="2318" y="273"/>
                          </a:lnTo>
                          <a:lnTo>
                            <a:pt x="2320" y="279"/>
                          </a:lnTo>
                          <a:lnTo>
                            <a:pt x="2322" y="285"/>
                          </a:lnTo>
                          <a:lnTo>
                            <a:pt x="2324" y="291"/>
                          </a:lnTo>
                          <a:lnTo>
                            <a:pt x="2326" y="297"/>
                          </a:lnTo>
                          <a:lnTo>
                            <a:pt x="2329" y="303"/>
                          </a:lnTo>
                          <a:lnTo>
                            <a:pt x="2331" y="309"/>
                          </a:lnTo>
                          <a:lnTo>
                            <a:pt x="2333" y="315"/>
                          </a:lnTo>
                          <a:lnTo>
                            <a:pt x="2335" y="321"/>
                          </a:lnTo>
                          <a:lnTo>
                            <a:pt x="2337" y="327"/>
                          </a:lnTo>
                          <a:lnTo>
                            <a:pt x="2339" y="333"/>
                          </a:lnTo>
                          <a:lnTo>
                            <a:pt x="2342" y="339"/>
                          </a:lnTo>
                          <a:lnTo>
                            <a:pt x="2344" y="345"/>
                          </a:lnTo>
                          <a:lnTo>
                            <a:pt x="2346" y="351"/>
                          </a:lnTo>
                          <a:lnTo>
                            <a:pt x="2348" y="358"/>
                          </a:lnTo>
                          <a:lnTo>
                            <a:pt x="2350" y="364"/>
                          </a:lnTo>
                          <a:lnTo>
                            <a:pt x="2352" y="370"/>
                          </a:lnTo>
                          <a:lnTo>
                            <a:pt x="2355" y="377"/>
                          </a:lnTo>
                          <a:lnTo>
                            <a:pt x="2357" y="383"/>
                          </a:lnTo>
                          <a:lnTo>
                            <a:pt x="2359" y="390"/>
                          </a:lnTo>
                          <a:lnTo>
                            <a:pt x="2361" y="396"/>
                          </a:lnTo>
                          <a:lnTo>
                            <a:pt x="2363" y="403"/>
                          </a:lnTo>
                          <a:lnTo>
                            <a:pt x="2365" y="410"/>
                          </a:lnTo>
                          <a:lnTo>
                            <a:pt x="2368" y="416"/>
                          </a:lnTo>
                          <a:lnTo>
                            <a:pt x="2370" y="423"/>
                          </a:lnTo>
                          <a:lnTo>
                            <a:pt x="2372" y="430"/>
                          </a:lnTo>
                          <a:lnTo>
                            <a:pt x="2374" y="436"/>
                          </a:lnTo>
                          <a:lnTo>
                            <a:pt x="2376" y="443"/>
                          </a:lnTo>
                          <a:lnTo>
                            <a:pt x="2379" y="450"/>
                          </a:lnTo>
                          <a:lnTo>
                            <a:pt x="2381" y="457"/>
                          </a:lnTo>
                          <a:lnTo>
                            <a:pt x="2383" y="464"/>
                          </a:lnTo>
                          <a:lnTo>
                            <a:pt x="2385" y="471"/>
                          </a:lnTo>
                          <a:lnTo>
                            <a:pt x="2387" y="477"/>
                          </a:lnTo>
                          <a:lnTo>
                            <a:pt x="2389" y="484"/>
                          </a:lnTo>
                          <a:lnTo>
                            <a:pt x="2392" y="491"/>
                          </a:lnTo>
                          <a:lnTo>
                            <a:pt x="2394" y="498"/>
                          </a:lnTo>
                          <a:lnTo>
                            <a:pt x="2396" y="505"/>
                          </a:lnTo>
                          <a:lnTo>
                            <a:pt x="2398" y="513"/>
                          </a:lnTo>
                          <a:lnTo>
                            <a:pt x="2400" y="520"/>
                          </a:lnTo>
                          <a:lnTo>
                            <a:pt x="2402" y="527"/>
                          </a:lnTo>
                          <a:lnTo>
                            <a:pt x="2405" y="534"/>
                          </a:lnTo>
                          <a:lnTo>
                            <a:pt x="2407" y="541"/>
                          </a:lnTo>
                          <a:lnTo>
                            <a:pt x="2409" y="548"/>
                          </a:lnTo>
                          <a:lnTo>
                            <a:pt x="2411" y="556"/>
                          </a:lnTo>
                          <a:lnTo>
                            <a:pt x="2413" y="563"/>
                          </a:lnTo>
                          <a:lnTo>
                            <a:pt x="2415" y="570"/>
                          </a:lnTo>
                          <a:lnTo>
                            <a:pt x="2418" y="577"/>
                          </a:lnTo>
                          <a:lnTo>
                            <a:pt x="2420" y="585"/>
                          </a:lnTo>
                          <a:lnTo>
                            <a:pt x="2422" y="592"/>
                          </a:lnTo>
                          <a:lnTo>
                            <a:pt x="2424" y="599"/>
                          </a:lnTo>
                          <a:lnTo>
                            <a:pt x="2426" y="607"/>
                          </a:lnTo>
                          <a:lnTo>
                            <a:pt x="2428" y="614"/>
                          </a:lnTo>
                          <a:lnTo>
                            <a:pt x="2431" y="622"/>
                          </a:lnTo>
                          <a:lnTo>
                            <a:pt x="2433" y="629"/>
                          </a:lnTo>
                          <a:lnTo>
                            <a:pt x="2435" y="637"/>
                          </a:lnTo>
                          <a:lnTo>
                            <a:pt x="2437" y="644"/>
                          </a:lnTo>
                          <a:lnTo>
                            <a:pt x="2439" y="652"/>
                          </a:lnTo>
                          <a:lnTo>
                            <a:pt x="2442" y="659"/>
                          </a:lnTo>
                          <a:lnTo>
                            <a:pt x="2444" y="667"/>
                          </a:lnTo>
                          <a:lnTo>
                            <a:pt x="2446" y="674"/>
                          </a:lnTo>
                          <a:lnTo>
                            <a:pt x="2448" y="682"/>
                          </a:lnTo>
                          <a:lnTo>
                            <a:pt x="2450" y="689"/>
                          </a:lnTo>
                          <a:lnTo>
                            <a:pt x="2452" y="697"/>
                          </a:lnTo>
                          <a:lnTo>
                            <a:pt x="2455" y="705"/>
                          </a:lnTo>
                          <a:lnTo>
                            <a:pt x="2457" y="712"/>
                          </a:lnTo>
                          <a:lnTo>
                            <a:pt x="2459" y="720"/>
                          </a:lnTo>
                          <a:lnTo>
                            <a:pt x="2461" y="728"/>
                          </a:lnTo>
                          <a:lnTo>
                            <a:pt x="2463" y="735"/>
                          </a:lnTo>
                          <a:lnTo>
                            <a:pt x="2465" y="743"/>
                          </a:lnTo>
                          <a:lnTo>
                            <a:pt x="2468" y="751"/>
                          </a:lnTo>
                          <a:lnTo>
                            <a:pt x="2470" y="758"/>
                          </a:lnTo>
                          <a:lnTo>
                            <a:pt x="2472" y="766"/>
                          </a:lnTo>
                          <a:lnTo>
                            <a:pt x="2474" y="774"/>
                          </a:lnTo>
                          <a:lnTo>
                            <a:pt x="2476" y="782"/>
                          </a:lnTo>
                          <a:lnTo>
                            <a:pt x="2478" y="789"/>
                          </a:lnTo>
                          <a:lnTo>
                            <a:pt x="2481" y="797"/>
                          </a:lnTo>
                          <a:lnTo>
                            <a:pt x="2483" y="805"/>
                          </a:lnTo>
                          <a:lnTo>
                            <a:pt x="2485" y="813"/>
                          </a:lnTo>
                          <a:lnTo>
                            <a:pt x="2487" y="821"/>
                          </a:lnTo>
                          <a:lnTo>
                            <a:pt x="2489" y="828"/>
                          </a:lnTo>
                          <a:lnTo>
                            <a:pt x="2491" y="836"/>
                          </a:lnTo>
                          <a:lnTo>
                            <a:pt x="2494" y="844"/>
                          </a:lnTo>
                          <a:lnTo>
                            <a:pt x="2496" y="852"/>
                          </a:lnTo>
                          <a:lnTo>
                            <a:pt x="2498" y="860"/>
                          </a:lnTo>
                          <a:lnTo>
                            <a:pt x="2500" y="868"/>
                          </a:lnTo>
                          <a:lnTo>
                            <a:pt x="2502" y="875"/>
                          </a:lnTo>
                          <a:lnTo>
                            <a:pt x="2504" y="883"/>
                          </a:lnTo>
                          <a:lnTo>
                            <a:pt x="2507" y="891"/>
                          </a:lnTo>
                          <a:lnTo>
                            <a:pt x="2509" y="899"/>
                          </a:lnTo>
                          <a:lnTo>
                            <a:pt x="2511" y="907"/>
                          </a:lnTo>
                          <a:lnTo>
                            <a:pt x="2513" y="915"/>
                          </a:lnTo>
                          <a:lnTo>
                            <a:pt x="2515" y="922"/>
                          </a:lnTo>
                          <a:lnTo>
                            <a:pt x="2518" y="930"/>
                          </a:lnTo>
                          <a:lnTo>
                            <a:pt x="2520" y="938"/>
                          </a:lnTo>
                          <a:lnTo>
                            <a:pt x="2522" y="946"/>
                          </a:lnTo>
                          <a:lnTo>
                            <a:pt x="2524" y="954"/>
                          </a:lnTo>
                          <a:lnTo>
                            <a:pt x="2526" y="962"/>
                          </a:lnTo>
                          <a:lnTo>
                            <a:pt x="2528" y="970"/>
                          </a:lnTo>
                          <a:lnTo>
                            <a:pt x="2531" y="978"/>
                          </a:lnTo>
                          <a:lnTo>
                            <a:pt x="2533" y="985"/>
                          </a:lnTo>
                          <a:lnTo>
                            <a:pt x="2535" y="993"/>
                          </a:lnTo>
                          <a:lnTo>
                            <a:pt x="2537" y="1001"/>
                          </a:lnTo>
                          <a:lnTo>
                            <a:pt x="2539" y="1009"/>
                          </a:lnTo>
                          <a:lnTo>
                            <a:pt x="2541" y="1017"/>
                          </a:lnTo>
                          <a:lnTo>
                            <a:pt x="2544" y="1025"/>
                          </a:lnTo>
                          <a:lnTo>
                            <a:pt x="2546" y="1033"/>
                          </a:lnTo>
                          <a:lnTo>
                            <a:pt x="2548" y="1040"/>
                          </a:lnTo>
                          <a:lnTo>
                            <a:pt x="2550" y="1048"/>
                          </a:lnTo>
                          <a:lnTo>
                            <a:pt x="2552" y="1056"/>
                          </a:lnTo>
                          <a:lnTo>
                            <a:pt x="2554" y="1064"/>
                          </a:lnTo>
                          <a:lnTo>
                            <a:pt x="2557" y="1072"/>
                          </a:lnTo>
                          <a:lnTo>
                            <a:pt x="2559" y="1080"/>
                          </a:lnTo>
                          <a:lnTo>
                            <a:pt x="2561" y="1087"/>
                          </a:lnTo>
                          <a:lnTo>
                            <a:pt x="2563" y="1095"/>
                          </a:lnTo>
                          <a:lnTo>
                            <a:pt x="2565" y="1103"/>
                          </a:lnTo>
                          <a:lnTo>
                            <a:pt x="2567" y="1111"/>
                          </a:lnTo>
                          <a:lnTo>
                            <a:pt x="2570" y="1119"/>
                          </a:lnTo>
                          <a:lnTo>
                            <a:pt x="2572" y="1127"/>
                          </a:lnTo>
                          <a:lnTo>
                            <a:pt x="2574" y="1134"/>
                          </a:lnTo>
                          <a:lnTo>
                            <a:pt x="2576" y="1142"/>
                          </a:lnTo>
                          <a:lnTo>
                            <a:pt x="2578" y="1150"/>
                          </a:lnTo>
                          <a:lnTo>
                            <a:pt x="2581" y="1158"/>
                          </a:lnTo>
                          <a:lnTo>
                            <a:pt x="2583" y="1165"/>
                          </a:lnTo>
                          <a:lnTo>
                            <a:pt x="2585" y="1173"/>
                          </a:lnTo>
                          <a:lnTo>
                            <a:pt x="2587" y="1181"/>
                          </a:lnTo>
                          <a:lnTo>
                            <a:pt x="2589" y="1189"/>
                          </a:lnTo>
                          <a:lnTo>
                            <a:pt x="2591" y="1196"/>
                          </a:lnTo>
                          <a:lnTo>
                            <a:pt x="2594" y="1204"/>
                          </a:lnTo>
                          <a:lnTo>
                            <a:pt x="2596" y="1212"/>
                          </a:lnTo>
                          <a:lnTo>
                            <a:pt x="2598" y="1219"/>
                          </a:lnTo>
                          <a:lnTo>
                            <a:pt x="2600" y="1227"/>
                          </a:lnTo>
                          <a:lnTo>
                            <a:pt x="2602" y="1235"/>
                          </a:lnTo>
                          <a:lnTo>
                            <a:pt x="2604" y="1242"/>
                          </a:lnTo>
                          <a:lnTo>
                            <a:pt x="2607" y="1250"/>
                          </a:lnTo>
                          <a:lnTo>
                            <a:pt x="2609" y="1258"/>
                          </a:lnTo>
                          <a:lnTo>
                            <a:pt x="2611" y="1265"/>
                          </a:lnTo>
                          <a:lnTo>
                            <a:pt x="2613" y="1273"/>
                          </a:lnTo>
                          <a:lnTo>
                            <a:pt x="2615" y="1280"/>
                          </a:lnTo>
                          <a:lnTo>
                            <a:pt x="2617" y="1288"/>
                          </a:lnTo>
                          <a:lnTo>
                            <a:pt x="2620" y="1295"/>
                          </a:lnTo>
                          <a:lnTo>
                            <a:pt x="2622" y="1303"/>
                          </a:lnTo>
                          <a:lnTo>
                            <a:pt x="2624" y="1311"/>
                          </a:lnTo>
                          <a:lnTo>
                            <a:pt x="2626" y="1318"/>
                          </a:lnTo>
                          <a:lnTo>
                            <a:pt x="2628" y="1325"/>
                          </a:lnTo>
                          <a:lnTo>
                            <a:pt x="2630" y="1333"/>
                          </a:lnTo>
                          <a:lnTo>
                            <a:pt x="2633" y="1340"/>
                          </a:lnTo>
                          <a:lnTo>
                            <a:pt x="2635" y="1348"/>
                          </a:lnTo>
                          <a:lnTo>
                            <a:pt x="2637" y="1355"/>
                          </a:lnTo>
                          <a:lnTo>
                            <a:pt x="2639" y="1363"/>
                          </a:lnTo>
                          <a:lnTo>
                            <a:pt x="2641" y="1370"/>
                          </a:lnTo>
                          <a:lnTo>
                            <a:pt x="2644" y="1377"/>
                          </a:lnTo>
                          <a:lnTo>
                            <a:pt x="2646" y="1385"/>
                          </a:lnTo>
                          <a:lnTo>
                            <a:pt x="2648" y="1392"/>
                          </a:lnTo>
                          <a:lnTo>
                            <a:pt x="2650" y="1400"/>
                          </a:lnTo>
                          <a:lnTo>
                            <a:pt x="2652" y="1407"/>
                          </a:lnTo>
                          <a:lnTo>
                            <a:pt x="2654" y="1414"/>
                          </a:lnTo>
                          <a:lnTo>
                            <a:pt x="2657" y="1421"/>
                          </a:lnTo>
                          <a:lnTo>
                            <a:pt x="2659" y="1429"/>
                          </a:lnTo>
                          <a:lnTo>
                            <a:pt x="2661" y="1436"/>
                          </a:lnTo>
                          <a:lnTo>
                            <a:pt x="2663" y="1443"/>
                          </a:lnTo>
                          <a:lnTo>
                            <a:pt x="2665" y="1450"/>
                          </a:lnTo>
                          <a:lnTo>
                            <a:pt x="2667" y="1457"/>
                          </a:lnTo>
                          <a:lnTo>
                            <a:pt x="2670" y="1465"/>
                          </a:lnTo>
                          <a:lnTo>
                            <a:pt x="2672" y="1472"/>
                          </a:lnTo>
                          <a:lnTo>
                            <a:pt x="2674" y="1479"/>
                          </a:lnTo>
                          <a:lnTo>
                            <a:pt x="2676" y="1486"/>
                          </a:lnTo>
                          <a:lnTo>
                            <a:pt x="2678" y="1493"/>
                          </a:lnTo>
                          <a:lnTo>
                            <a:pt x="2680" y="1500"/>
                          </a:lnTo>
                          <a:lnTo>
                            <a:pt x="2683" y="1507"/>
                          </a:lnTo>
                          <a:lnTo>
                            <a:pt x="2685" y="1514"/>
                          </a:lnTo>
                          <a:lnTo>
                            <a:pt x="2687" y="1521"/>
                          </a:lnTo>
                          <a:lnTo>
                            <a:pt x="2689" y="1528"/>
                          </a:lnTo>
                          <a:lnTo>
                            <a:pt x="2691" y="1535"/>
                          </a:lnTo>
                          <a:lnTo>
                            <a:pt x="2693" y="1542"/>
                          </a:lnTo>
                          <a:lnTo>
                            <a:pt x="2696" y="1549"/>
                          </a:lnTo>
                          <a:lnTo>
                            <a:pt x="2698" y="1556"/>
                          </a:lnTo>
                          <a:lnTo>
                            <a:pt x="2700" y="1563"/>
                          </a:lnTo>
                          <a:lnTo>
                            <a:pt x="2702" y="1570"/>
                          </a:lnTo>
                          <a:lnTo>
                            <a:pt x="2704" y="1576"/>
                          </a:lnTo>
                          <a:lnTo>
                            <a:pt x="2706" y="1583"/>
                          </a:lnTo>
                          <a:lnTo>
                            <a:pt x="2709" y="1590"/>
                          </a:lnTo>
                          <a:lnTo>
                            <a:pt x="2711" y="1597"/>
                          </a:lnTo>
                          <a:lnTo>
                            <a:pt x="2713" y="1603"/>
                          </a:lnTo>
                          <a:lnTo>
                            <a:pt x="2715" y="1610"/>
                          </a:lnTo>
                          <a:lnTo>
                            <a:pt x="2717" y="1617"/>
                          </a:lnTo>
                          <a:lnTo>
                            <a:pt x="2720" y="1623"/>
                          </a:lnTo>
                          <a:lnTo>
                            <a:pt x="2722" y="1630"/>
                          </a:lnTo>
                          <a:lnTo>
                            <a:pt x="2724" y="1637"/>
                          </a:lnTo>
                          <a:lnTo>
                            <a:pt x="2726" y="1643"/>
                          </a:lnTo>
                          <a:lnTo>
                            <a:pt x="2728" y="1650"/>
                          </a:lnTo>
                          <a:lnTo>
                            <a:pt x="2730" y="1656"/>
                          </a:lnTo>
                          <a:lnTo>
                            <a:pt x="2733" y="1663"/>
                          </a:lnTo>
                          <a:lnTo>
                            <a:pt x="2735" y="1669"/>
                          </a:lnTo>
                          <a:lnTo>
                            <a:pt x="2737" y="1676"/>
                          </a:lnTo>
                          <a:lnTo>
                            <a:pt x="2739" y="1682"/>
                          </a:lnTo>
                          <a:lnTo>
                            <a:pt x="2741" y="1689"/>
                          </a:lnTo>
                          <a:lnTo>
                            <a:pt x="2743" y="1695"/>
                          </a:lnTo>
                          <a:lnTo>
                            <a:pt x="2746" y="1702"/>
                          </a:lnTo>
                          <a:lnTo>
                            <a:pt x="2748" y="1708"/>
                          </a:lnTo>
                          <a:lnTo>
                            <a:pt x="2750" y="1714"/>
                          </a:lnTo>
                          <a:lnTo>
                            <a:pt x="2752" y="1720"/>
                          </a:lnTo>
                          <a:lnTo>
                            <a:pt x="2754" y="1727"/>
                          </a:lnTo>
                          <a:lnTo>
                            <a:pt x="2756" y="1733"/>
                          </a:lnTo>
                          <a:lnTo>
                            <a:pt x="2759" y="1739"/>
                          </a:lnTo>
                          <a:lnTo>
                            <a:pt x="2761" y="1745"/>
                          </a:lnTo>
                          <a:lnTo>
                            <a:pt x="2763" y="1752"/>
                          </a:lnTo>
                          <a:lnTo>
                            <a:pt x="2765" y="1758"/>
                          </a:lnTo>
                          <a:lnTo>
                            <a:pt x="2767" y="1764"/>
                          </a:lnTo>
                          <a:lnTo>
                            <a:pt x="2769" y="1770"/>
                          </a:lnTo>
                          <a:lnTo>
                            <a:pt x="2772" y="1776"/>
                          </a:lnTo>
                          <a:lnTo>
                            <a:pt x="2774" y="1782"/>
                          </a:lnTo>
                          <a:lnTo>
                            <a:pt x="2776" y="1788"/>
                          </a:lnTo>
                          <a:lnTo>
                            <a:pt x="2778" y="1794"/>
                          </a:lnTo>
                          <a:lnTo>
                            <a:pt x="2780" y="1800"/>
                          </a:lnTo>
                          <a:lnTo>
                            <a:pt x="2783" y="1806"/>
                          </a:lnTo>
                          <a:lnTo>
                            <a:pt x="2785" y="1812"/>
                          </a:lnTo>
                          <a:lnTo>
                            <a:pt x="2787" y="1818"/>
                          </a:lnTo>
                          <a:lnTo>
                            <a:pt x="2789" y="1824"/>
                          </a:lnTo>
                          <a:lnTo>
                            <a:pt x="2791" y="1829"/>
                          </a:lnTo>
                          <a:lnTo>
                            <a:pt x="2793" y="1835"/>
                          </a:lnTo>
                          <a:lnTo>
                            <a:pt x="2796" y="1841"/>
                          </a:lnTo>
                          <a:lnTo>
                            <a:pt x="2798" y="1847"/>
                          </a:lnTo>
                          <a:lnTo>
                            <a:pt x="2800" y="1852"/>
                          </a:lnTo>
                          <a:lnTo>
                            <a:pt x="2802" y="1858"/>
                          </a:lnTo>
                          <a:lnTo>
                            <a:pt x="2804" y="1864"/>
                          </a:lnTo>
                          <a:lnTo>
                            <a:pt x="2806" y="1869"/>
                          </a:lnTo>
                          <a:lnTo>
                            <a:pt x="2809" y="1875"/>
                          </a:lnTo>
                          <a:lnTo>
                            <a:pt x="2811" y="1881"/>
                          </a:lnTo>
                          <a:lnTo>
                            <a:pt x="2813" y="1886"/>
                          </a:lnTo>
                          <a:lnTo>
                            <a:pt x="2815" y="1892"/>
                          </a:lnTo>
                          <a:lnTo>
                            <a:pt x="2817" y="1897"/>
                          </a:lnTo>
                          <a:lnTo>
                            <a:pt x="2819" y="1903"/>
                          </a:lnTo>
                          <a:lnTo>
                            <a:pt x="2822" y="1908"/>
                          </a:lnTo>
                          <a:lnTo>
                            <a:pt x="2824" y="1914"/>
                          </a:lnTo>
                          <a:lnTo>
                            <a:pt x="2826" y="1919"/>
                          </a:lnTo>
                          <a:lnTo>
                            <a:pt x="2828" y="1924"/>
                          </a:lnTo>
                          <a:lnTo>
                            <a:pt x="2830" y="1930"/>
                          </a:lnTo>
                          <a:lnTo>
                            <a:pt x="2832" y="1935"/>
                          </a:lnTo>
                          <a:lnTo>
                            <a:pt x="2835" y="1940"/>
                          </a:lnTo>
                          <a:lnTo>
                            <a:pt x="2837" y="1946"/>
                          </a:lnTo>
                          <a:lnTo>
                            <a:pt x="2839" y="1951"/>
                          </a:lnTo>
                          <a:lnTo>
                            <a:pt x="2841" y="1956"/>
                          </a:lnTo>
                          <a:lnTo>
                            <a:pt x="2843" y="1961"/>
                          </a:lnTo>
                          <a:lnTo>
                            <a:pt x="2846" y="1966"/>
                          </a:lnTo>
                          <a:lnTo>
                            <a:pt x="2848" y="1972"/>
                          </a:lnTo>
                          <a:lnTo>
                            <a:pt x="2850" y="1977"/>
                          </a:lnTo>
                          <a:lnTo>
                            <a:pt x="2852" y="1982"/>
                          </a:lnTo>
                          <a:lnTo>
                            <a:pt x="2854" y="1987"/>
                          </a:lnTo>
                          <a:lnTo>
                            <a:pt x="2856" y="1992"/>
                          </a:lnTo>
                          <a:lnTo>
                            <a:pt x="2859" y="1997"/>
                          </a:lnTo>
                          <a:lnTo>
                            <a:pt x="2861" y="2002"/>
                          </a:lnTo>
                          <a:lnTo>
                            <a:pt x="2863" y="2007"/>
                          </a:lnTo>
                          <a:lnTo>
                            <a:pt x="2865" y="2012"/>
                          </a:lnTo>
                          <a:lnTo>
                            <a:pt x="2867" y="2017"/>
                          </a:lnTo>
                          <a:lnTo>
                            <a:pt x="2869" y="2022"/>
                          </a:lnTo>
                          <a:lnTo>
                            <a:pt x="2872" y="2026"/>
                          </a:lnTo>
                          <a:lnTo>
                            <a:pt x="2874" y="2031"/>
                          </a:lnTo>
                          <a:lnTo>
                            <a:pt x="2876" y="2036"/>
                          </a:lnTo>
                          <a:lnTo>
                            <a:pt x="2878" y="2041"/>
                          </a:lnTo>
                          <a:lnTo>
                            <a:pt x="2880" y="2045"/>
                          </a:lnTo>
                          <a:lnTo>
                            <a:pt x="2882" y="2050"/>
                          </a:lnTo>
                          <a:lnTo>
                            <a:pt x="2885" y="2055"/>
                          </a:lnTo>
                          <a:lnTo>
                            <a:pt x="2887" y="2059"/>
                          </a:lnTo>
                          <a:lnTo>
                            <a:pt x="2889" y="2064"/>
                          </a:lnTo>
                          <a:lnTo>
                            <a:pt x="2891" y="2069"/>
                          </a:lnTo>
                          <a:lnTo>
                            <a:pt x="2893" y="2073"/>
                          </a:lnTo>
                          <a:lnTo>
                            <a:pt x="2895" y="2078"/>
                          </a:lnTo>
                          <a:lnTo>
                            <a:pt x="2898" y="2082"/>
                          </a:lnTo>
                          <a:lnTo>
                            <a:pt x="2900" y="2087"/>
                          </a:lnTo>
                          <a:lnTo>
                            <a:pt x="2902" y="2091"/>
                          </a:lnTo>
                          <a:lnTo>
                            <a:pt x="2904" y="2096"/>
                          </a:lnTo>
                          <a:lnTo>
                            <a:pt x="2906" y="2100"/>
                          </a:lnTo>
                          <a:lnTo>
                            <a:pt x="2908" y="2105"/>
                          </a:lnTo>
                          <a:lnTo>
                            <a:pt x="2911" y="2109"/>
                          </a:lnTo>
                          <a:lnTo>
                            <a:pt x="2913" y="2113"/>
                          </a:lnTo>
                          <a:lnTo>
                            <a:pt x="2915" y="2118"/>
                          </a:lnTo>
                          <a:lnTo>
                            <a:pt x="2917" y="2122"/>
                          </a:lnTo>
                          <a:lnTo>
                            <a:pt x="2919" y="2126"/>
                          </a:lnTo>
                          <a:lnTo>
                            <a:pt x="2922" y="2130"/>
                          </a:lnTo>
                          <a:lnTo>
                            <a:pt x="2924" y="2135"/>
                          </a:lnTo>
                          <a:lnTo>
                            <a:pt x="2926" y="2139"/>
                          </a:lnTo>
                          <a:lnTo>
                            <a:pt x="2928" y="2143"/>
                          </a:lnTo>
                          <a:lnTo>
                            <a:pt x="2930" y="2147"/>
                          </a:lnTo>
                          <a:lnTo>
                            <a:pt x="2932" y="2151"/>
                          </a:lnTo>
                          <a:lnTo>
                            <a:pt x="2935" y="2155"/>
                          </a:lnTo>
                          <a:lnTo>
                            <a:pt x="2937" y="2159"/>
                          </a:lnTo>
                          <a:lnTo>
                            <a:pt x="2939" y="2163"/>
                          </a:lnTo>
                          <a:lnTo>
                            <a:pt x="2941" y="2167"/>
                          </a:lnTo>
                          <a:lnTo>
                            <a:pt x="2943" y="2171"/>
                          </a:lnTo>
                          <a:lnTo>
                            <a:pt x="2945" y="2175"/>
                          </a:lnTo>
                          <a:lnTo>
                            <a:pt x="2948" y="2179"/>
                          </a:lnTo>
                          <a:lnTo>
                            <a:pt x="2950" y="2183"/>
                          </a:lnTo>
                          <a:lnTo>
                            <a:pt x="2952" y="2187"/>
                          </a:lnTo>
                          <a:lnTo>
                            <a:pt x="2954" y="2191"/>
                          </a:lnTo>
                          <a:lnTo>
                            <a:pt x="2956" y="2195"/>
                          </a:lnTo>
                          <a:lnTo>
                            <a:pt x="2958" y="2198"/>
                          </a:lnTo>
                          <a:lnTo>
                            <a:pt x="2961" y="2202"/>
                          </a:lnTo>
                          <a:lnTo>
                            <a:pt x="2963" y="2206"/>
                          </a:lnTo>
                          <a:lnTo>
                            <a:pt x="2965" y="2210"/>
                          </a:lnTo>
                          <a:lnTo>
                            <a:pt x="2967" y="2213"/>
                          </a:lnTo>
                          <a:lnTo>
                            <a:pt x="2969" y="2217"/>
                          </a:lnTo>
                          <a:lnTo>
                            <a:pt x="2971" y="2221"/>
                          </a:lnTo>
                          <a:lnTo>
                            <a:pt x="2974" y="2224"/>
                          </a:lnTo>
                          <a:lnTo>
                            <a:pt x="2976" y="2228"/>
                          </a:lnTo>
                          <a:lnTo>
                            <a:pt x="2978" y="2232"/>
                          </a:lnTo>
                          <a:lnTo>
                            <a:pt x="2980" y="2235"/>
                          </a:lnTo>
                          <a:lnTo>
                            <a:pt x="2982" y="2239"/>
                          </a:lnTo>
                          <a:lnTo>
                            <a:pt x="2985" y="2242"/>
                          </a:lnTo>
                          <a:lnTo>
                            <a:pt x="2987" y="2246"/>
                          </a:lnTo>
                          <a:lnTo>
                            <a:pt x="2989" y="2249"/>
                          </a:lnTo>
                          <a:lnTo>
                            <a:pt x="2991" y="2253"/>
                          </a:lnTo>
                          <a:lnTo>
                            <a:pt x="2993" y="2256"/>
                          </a:lnTo>
                          <a:lnTo>
                            <a:pt x="2995" y="2259"/>
                          </a:lnTo>
                          <a:lnTo>
                            <a:pt x="2998" y="2263"/>
                          </a:lnTo>
                          <a:lnTo>
                            <a:pt x="3000" y="2266"/>
                          </a:lnTo>
                          <a:lnTo>
                            <a:pt x="3002" y="2269"/>
                          </a:lnTo>
                          <a:lnTo>
                            <a:pt x="3004" y="2273"/>
                          </a:lnTo>
                          <a:lnTo>
                            <a:pt x="3006" y="2276"/>
                          </a:lnTo>
                          <a:lnTo>
                            <a:pt x="3008" y="2279"/>
                          </a:lnTo>
                          <a:lnTo>
                            <a:pt x="3011" y="2283"/>
                          </a:lnTo>
                          <a:lnTo>
                            <a:pt x="3013" y="2286"/>
                          </a:lnTo>
                          <a:lnTo>
                            <a:pt x="3015" y="2289"/>
                          </a:lnTo>
                          <a:lnTo>
                            <a:pt x="3017" y="2292"/>
                          </a:lnTo>
                          <a:lnTo>
                            <a:pt x="3019" y="2295"/>
                          </a:lnTo>
                          <a:lnTo>
                            <a:pt x="3021" y="2298"/>
                          </a:lnTo>
                          <a:lnTo>
                            <a:pt x="3024" y="2301"/>
                          </a:lnTo>
                          <a:lnTo>
                            <a:pt x="3039" y="2323"/>
                          </a:lnTo>
                          <a:lnTo>
                            <a:pt x="3041" y="2325"/>
                          </a:lnTo>
                          <a:lnTo>
                            <a:pt x="3052" y="2340"/>
                          </a:lnTo>
                          <a:lnTo>
                            <a:pt x="3054" y="2343"/>
                          </a:lnTo>
                          <a:lnTo>
                            <a:pt x="3056" y="2345"/>
                          </a:lnTo>
                          <a:lnTo>
                            <a:pt x="3058" y="2348"/>
                          </a:lnTo>
                          <a:lnTo>
                            <a:pt x="3061" y="2351"/>
                          </a:lnTo>
                          <a:lnTo>
                            <a:pt x="3063" y="2354"/>
                          </a:lnTo>
                          <a:lnTo>
                            <a:pt x="3065" y="2356"/>
                          </a:lnTo>
                          <a:lnTo>
                            <a:pt x="3067" y="2359"/>
                          </a:lnTo>
                          <a:lnTo>
                            <a:pt x="3080" y="2375"/>
                          </a:lnTo>
                          <a:lnTo>
                            <a:pt x="3082" y="2377"/>
                          </a:lnTo>
                          <a:lnTo>
                            <a:pt x="3084" y="2380"/>
                          </a:lnTo>
                          <a:lnTo>
                            <a:pt x="3087" y="2382"/>
                          </a:lnTo>
                          <a:lnTo>
                            <a:pt x="3089" y="2385"/>
                          </a:lnTo>
                          <a:lnTo>
                            <a:pt x="3091" y="2387"/>
                          </a:lnTo>
                          <a:lnTo>
                            <a:pt x="3093" y="2389"/>
                          </a:lnTo>
                          <a:lnTo>
                            <a:pt x="3095" y="2392"/>
                          </a:lnTo>
                          <a:lnTo>
                            <a:pt x="3097" y="2394"/>
                          </a:lnTo>
                          <a:lnTo>
                            <a:pt x="3110" y="2408"/>
                          </a:lnTo>
                          <a:lnTo>
                            <a:pt x="3113" y="2411"/>
                          </a:lnTo>
                          <a:lnTo>
                            <a:pt x="3115" y="2413"/>
                          </a:lnTo>
                          <a:lnTo>
                            <a:pt x="3117" y="2415"/>
                          </a:lnTo>
                          <a:lnTo>
                            <a:pt x="3119" y="2417"/>
                          </a:lnTo>
                          <a:lnTo>
                            <a:pt x="3121" y="2419"/>
                          </a:lnTo>
                          <a:lnTo>
                            <a:pt x="3124" y="2422"/>
                          </a:lnTo>
                          <a:lnTo>
                            <a:pt x="3126" y="2424"/>
                          </a:lnTo>
                          <a:lnTo>
                            <a:pt x="3139" y="2436"/>
                          </a:lnTo>
                          <a:lnTo>
                            <a:pt x="3141" y="2438"/>
                          </a:lnTo>
                          <a:lnTo>
                            <a:pt x="3143" y="2440"/>
                          </a:lnTo>
                          <a:lnTo>
                            <a:pt x="3145" y="2442"/>
                          </a:lnTo>
                          <a:lnTo>
                            <a:pt x="3147" y="2444"/>
                          </a:lnTo>
                          <a:lnTo>
                            <a:pt x="3150" y="2446"/>
                          </a:lnTo>
                          <a:lnTo>
                            <a:pt x="3152" y="2448"/>
                          </a:lnTo>
                          <a:lnTo>
                            <a:pt x="3154" y="2450"/>
                          </a:lnTo>
                          <a:lnTo>
                            <a:pt x="3165" y="2460"/>
                          </a:lnTo>
                          <a:lnTo>
                            <a:pt x="3167" y="2462"/>
                          </a:lnTo>
                          <a:lnTo>
                            <a:pt x="3169" y="2463"/>
                          </a:lnTo>
                          <a:lnTo>
                            <a:pt x="3171" y="2465"/>
                          </a:lnTo>
                          <a:lnTo>
                            <a:pt x="3173" y="2467"/>
                          </a:lnTo>
                          <a:lnTo>
                            <a:pt x="3176" y="2469"/>
                          </a:lnTo>
                          <a:lnTo>
                            <a:pt x="3178" y="2471"/>
                          </a:lnTo>
                          <a:lnTo>
                            <a:pt x="3180" y="2472"/>
                          </a:lnTo>
                          <a:lnTo>
                            <a:pt x="3182" y="2474"/>
                          </a:lnTo>
                          <a:lnTo>
                            <a:pt x="3184" y="2476"/>
                          </a:lnTo>
                          <a:lnTo>
                            <a:pt x="3187" y="2478"/>
                          </a:lnTo>
                          <a:lnTo>
                            <a:pt x="3189" y="2479"/>
                          </a:lnTo>
                          <a:lnTo>
                            <a:pt x="3191" y="2481"/>
                          </a:lnTo>
                          <a:lnTo>
                            <a:pt x="3193" y="2483"/>
                          </a:lnTo>
                          <a:lnTo>
                            <a:pt x="3195" y="2484"/>
                          </a:lnTo>
                          <a:lnTo>
                            <a:pt x="3197" y="2486"/>
                          </a:lnTo>
                          <a:lnTo>
                            <a:pt x="3200" y="2488"/>
                          </a:lnTo>
                          <a:lnTo>
                            <a:pt x="3202" y="2489"/>
                          </a:lnTo>
                          <a:lnTo>
                            <a:pt x="3204" y="2491"/>
                          </a:lnTo>
                          <a:lnTo>
                            <a:pt x="3215" y="2498"/>
                          </a:lnTo>
                          <a:lnTo>
                            <a:pt x="3217" y="2500"/>
                          </a:lnTo>
                          <a:lnTo>
                            <a:pt x="3230" y="2509"/>
                          </a:lnTo>
                          <a:lnTo>
                            <a:pt x="3232" y="2510"/>
                          </a:lnTo>
                          <a:lnTo>
                            <a:pt x="3234" y="2512"/>
                          </a:lnTo>
                          <a:lnTo>
                            <a:pt x="3236" y="2513"/>
                          </a:lnTo>
                          <a:lnTo>
                            <a:pt x="3239" y="2514"/>
                          </a:lnTo>
                          <a:lnTo>
                            <a:pt x="3241" y="2516"/>
                          </a:lnTo>
                          <a:lnTo>
                            <a:pt x="3243" y="2517"/>
                          </a:lnTo>
                          <a:lnTo>
                            <a:pt x="3245" y="2518"/>
                          </a:lnTo>
                          <a:lnTo>
                            <a:pt x="3247" y="2520"/>
                          </a:lnTo>
                          <a:lnTo>
                            <a:pt x="3249" y="2521"/>
                          </a:lnTo>
                          <a:lnTo>
                            <a:pt x="3269" y="2532"/>
                          </a:lnTo>
                          <a:lnTo>
                            <a:pt x="3271" y="2534"/>
                          </a:lnTo>
                          <a:lnTo>
                            <a:pt x="3273" y="2535"/>
                          </a:lnTo>
                          <a:lnTo>
                            <a:pt x="3276" y="2536"/>
                          </a:lnTo>
                          <a:lnTo>
                            <a:pt x="3278" y="2537"/>
                          </a:lnTo>
                          <a:lnTo>
                            <a:pt x="3280" y="2538"/>
                          </a:lnTo>
                          <a:lnTo>
                            <a:pt x="3295" y="2546"/>
                          </a:lnTo>
                          <a:lnTo>
                            <a:pt x="3297" y="2547"/>
                          </a:lnTo>
                          <a:lnTo>
                            <a:pt x="3299" y="2548"/>
                          </a:lnTo>
                          <a:lnTo>
                            <a:pt x="3302" y="2549"/>
                          </a:lnTo>
                          <a:lnTo>
                            <a:pt x="3304" y="2550"/>
                          </a:lnTo>
                          <a:lnTo>
                            <a:pt x="3306" y="2551"/>
                          </a:lnTo>
                          <a:lnTo>
                            <a:pt x="3308" y="2552"/>
                          </a:lnTo>
                          <a:lnTo>
                            <a:pt x="3310" y="2553"/>
                          </a:lnTo>
                          <a:lnTo>
                            <a:pt x="3330" y="2562"/>
                          </a:lnTo>
                          <a:lnTo>
                            <a:pt x="3332" y="2563"/>
                          </a:lnTo>
                          <a:lnTo>
                            <a:pt x="3334" y="2564"/>
                          </a:lnTo>
                          <a:lnTo>
                            <a:pt x="3336" y="2565"/>
                          </a:lnTo>
                          <a:lnTo>
                            <a:pt x="3339" y="2566"/>
                          </a:lnTo>
                          <a:lnTo>
                            <a:pt x="3341" y="2567"/>
                          </a:lnTo>
                          <a:lnTo>
                            <a:pt x="3343" y="2567"/>
                          </a:lnTo>
                          <a:lnTo>
                            <a:pt x="3345" y="2568"/>
                          </a:lnTo>
                          <a:lnTo>
                            <a:pt x="3367" y="2577"/>
                          </a:lnTo>
                          <a:lnTo>
                            <a:pt x="3369" y="2577"/>
                          </a:lnTo>
                          <a:lnTo>
                            <a:pt x="3371" y="2578"/>
                          </a:lnTo>
                          <a:lnTo>
                            <a:pt x="3373" y="2579"/>
                          </a:lnTo>
                          <a:lnTo>
                            <a:pt x="3375" y="2580"/>
                          </a:lnTo>
                          <a:lnTo>
                            <a:pt x="3378" y="2580"/>
                          </a:lnTo>
                          <a:lnTo>
                            <a:pt x="3380" y="2581"/>
                          </a:lnTo>
                          <a:lnTo>
                            <a:pt x="3382" y="2582"/>
                          </a:lnTo>
                          <a:lnTo>
                            <a:pt x="3384" y="2582"/>
                          </a:lnTo>
                          <a:lnTo>
                            <a:pt x="3386" y="2583"/>
                          </a:lnTo>
                          <a:lnTo>
                            <a:pt x="3389" y="2584"/>
                          </a:lnTo>
                          <a:lnTo>
                            <a:pt x="3391" y="2585"/>
                          </a:lnTo>
                          <a:lnTo>
                            <a:pt x="3393" y="2585"/>
                          </a:lnTo>
                          <a:lnTo>
                            <a:pt x="3395" y="2586"/>
                          </a:lnTo>
                          <a:lnTo>
                            <a:pt x="3397" y="2587"/>
                          </a:lnTo>
                          <a:lnTo>
                            <a:pt x="3399" y="2587"/>
                          </a:lnTo>
                          <a:lnTo>
                            <a:pt x="3402" y="2588"/>
                          </a:lnTo>
                          <a:lnTo>
                            <a:pt x="3415" y="2592"/>
                          </a:lnTo>
                          <a:lnTo>
                            <a:pt x="3417" y="2592"/>
                          </a:lnTo>
                          <a:lnTo>
                            <a:pt x="3419" y="2593"/>
                          </a:lnTo>
                          <a:lnTo>
                            <a:pt x="3421" y="2594"/>
                          </a:lnTo>
                          <a:lnTo>
                            <a:pt x="3423" y="2594"/>
                          </a:lnTo>
                          <a:lnTo>
                            <a:pt x="3425" y="2595"/>
                          </a:lnTo>
                          <a:lnTo>
                            <a:pt x="3428" y="2595"/>
                          </a:lnTo>
                          <a:lnTo>
                            <a:pt x="3430" y="2596"/>
                          </a:lnTo>
                          <a:lnTo>
                            <a:pt x="3432" y="2597"/>
                          </a:lnTo>
                          <a:lnTo>
                            <a:pt x="3434" y="2597"/>
                          </a:lnTo>
                          <a:lnTo>
                            <a:pt x="3436" y="2598"/>
                          </a:lnTo>
                          <a:lnTo>
                            <a:pt x="3438" y="2598"/>
                          </a:lnTo>
                          <a:lnTo>
                            <a:pt x="3441" y="2599"/>
                          </a:lnTo>
                          <a:lnTo>
                            <a:pt x="3443" y="2599"/>
                          </a:lnTo>
                          <a:lnTo>
                            <a:pt x="3445" y="2600"/>
                          </a:lnTo>
                          <a:lnTo>
                            <a:pt x="3447" y="2600"/>
                          </a:lnTo>
                          <a:lnTo>
                            <a:pt x="3449" y="2601"/>
                          </a:lnTo>
                          <a:lnTo>
                            <a:pt x="3465" y="2604"/>
                          </a:lnTo>
                          <a:lnTo>
                            <a:pt x="3467" y="2605"/>
                          </a:lnTo>
                          <a:lnTo>
                            <a:pt x="3469" y="2605"/>
                          </a:lnTo>
                          <a:lnTo>
                            <a:pt x="3471" y="2606"/>
                          </a:lnTo>
                          <a:lnTo>
                            <a:pt x="3473" y="2606"/>
                          </a:lnTo>
                          <a:lnTo>
                            <a:pt x="3475" y="2607"/>
                          </a:lnTo>
                          <a:lnTo>
                            <a:pt x="3478" y="2607"/>
                          </a:lnTo>
                          <a:lnTo>
                            <a:pt x="3480" y="2608"/>
                          </a:lnTo>
                          <a:lnTo>
                            <a:pt x="3482" y="2608"/>
                          </a:lnTo>
                          <a:lnTo>
                            <a:pt x="3484" y="2609"/>
                          </a:lnTo>
                          <a:lnTo>
                            <a:pt x="3486" y="2609"/>
                          </a:lnTo>
                          <a:lnTo>
                            <a:pt x="3488" y="2610"/>
                          </a:lnTo>
                          <a:lnTo>
                            <a:pt x="3491" y="2610"/>
                          </a:lnTo>
                          <a:lnTo>
                            <a:pt x="3493" y="2610"/>
                          </a:lnTo>
                          <a:lnTo>
                            <a:pt x="3495" y="2611"/>
                          </a:lnTo>
                          <a:lnTo>
                            <a:pt x="3506" y="2613"/>
                          </a:lnTo>
                          <a:lnTo>
                            <a:pt x="3508" y="2613"/>
                          </a:lnTo>
                          <a:lnTo>
                            <a:pt x="3510" y="2614"/>
                          </a:lnTo>
                          <a:lnTo>
                            <a:pt x="3512" y="2614"/>
                          </a:lnTo>
                          <a:lnTo>
                            <a:pt x="3514" y="2614"/>
                          </a:lnTo>
                          <a:lnTo>
                            <a:pt x="3517" y="2615"/>
                          </a:lnTo>
                          <a:lnTo>
                            <a:pt x="3519" y="2615"/>
                          </a:lnTo>
                          <a:lnTo>
                            <a:pt x="3521" y="2615"/>
                          </a:lnTo>
                          <a:lnTo>
                            <a:pt x="3523" y="2616"/>
                          </a:lnTo>
                          <a:lnTo>
                            <a:pt x="3525" y="2616"/>
                          </a:lnTo>
                          <a:lnTo>
                            <a:pt x="3528" y="2617"/>
                          </a:lnTo>
                          <a:lnTo>
                            <a:pt x="3530" y="2617"/>
                          </a:lnTo>
                          <a:lnTo>
                            <a:pt x="3532" y="2617"/>
                          </a:lnTo>
                          <a:lnTo>
                            <a:pt x="3534" y="2618"/>
                          </a:lnTo>
                          <a:lnTo>
                            <a:pt x="3536" y="2618"/>
                          </a:lnTo>
                          <a:lnTo>
                            <a:pt x="3538" y="2618"/>
                          </a:lnTo>
                          <a:lnTo>
                            <a:pt x="3541" y="2619"/>
                          </a:lnTo>
                          <a:lnTo>
                            <a:pt x="3543" y="2619"/>
                          </a:lnTo>
                          <a:lnTo>
                            <a:pt x="3545" y="2619"/>
                          </a:lnTo>
                          <a:lnTo>
                            <a:pt x="3547" y="2620"/>
                          </a:lnTo>
                          <a:lnTo>
                            <a:pt x="3549" y="2620"/>
                          </a:lnTo>
                          <a:lnTo>
                            <a:pt x="3551" y="2620"/>
                          </a:lnTo>
                          <a:lnTo>
                            <a:pt x="3554" y="2620"/>
                          </a:lnTo>
                          <a:lnTo>
                            <a:pt x="3556" y="2621"/>
                          </a:lnTo>
                          <a:lnTo>
                            <a:pt x="3558" y="2621"/>
                          </a:lnTo>
                          <a:lnTo>
                            <a:pt x="3560" y="2621"/>
                          </a:lnTo>
                          <a:lnTo>
                            <a:pt x="3562" y="2622"/>
                          </a:lnTo>
                          <a:lnTo>
                            <a:pt x="3564" y="2622"/>
                          </a:lnTo>
                          <a:lnTo>
                            <a:pt x="3567" y="2622"/>
                          </a:lnTo>
                          <a:lnTo>
                            <a:pt x="3569" y="2623"/>
                          </a:lnTo>
                          <a:lnTo>
                            <a:pt x="3571" y="2623"/>
                          </a:lnTo>
                          <a:lnTo>
                            <a:pt x="3573" y="2623"/>
                          </a:lnTo>
                          <a:lnTo>
                            <a:pt x="3575" y="2623"/>
                          </a:lnTo>
                          <a:lnTo>
                            <a:pt x="3577" y="2624"/>
                          </a:lnTo>
                          <a:lnTo>
                            <a:pt x="3580" y="2624"/>
                          </a:lnTo>
                          <a:lnTo>
                            <a:pt x="3582" y="2624"/>
                          </a:lnTo>
                          <a:lnTo>
                            <a:pt x="3584" y="2624"/>
                          </a:lnTo>
                          <a:lnTo>
                            <a:pt x="3586" y="2625"/>
                          </a:lnTo>
                          <a:lnTo>
                            <a:pt x="3588" y="2625"/>
                          </a:lnTo>
                          <a:lnTo>
                            <a:pt x="3590" y="2625"/>
                          </a:lnTo>
                          <a:lnTo>
                            <a:pt x="3593" y="2625"/>
                          </a:lnTo>
                          <a:lnTo>
                            <a:pt x="3595" y="2626"/>
                          </a:lnTo>
                          <a:lnTo>
                            <a:pt x="3597" y="2626"/>
                          </a:lnTo>
                          <a:lnTo>
                            <a:pt x="3599" y="2626"/>
                          </a:lnTo>
                          <a:lnTo>
                            <a:pt x="3601" y="2626"/>
                          </a:lnTo>
                          <a:lnTo>
                            <a:pt x="3604" y="2627"/>
                          </a:lnTo>
                          <a:lnTo>
                            <a:pt x="3606" y="2627"/>
                          </a:lnTo>
                          <a:lnTo>
                            <a:pt x="3608" y="2627"/>
                          </a:lnTo>
                          <a:lnTo>
                            <a:pt x="3610" y="2627"/>
                          </a:lnTo>
                          <a:lnTo>
                            <a:pt x="3612" y="2628"/>
                          </a:lnTo>
                          <a:lnTo>
                            <a:pt x="3614" y="2628"/>
                          </a:lnTo>
                          <a:lnTo>
                            <a:pt x="3617" y="2628"/>
                          </a:lnTo>
                          <a:lnTo>
                            <a:pt x="3619" y="2628"/>
                          </a:lnTo>
                          <a:lnTo>
                            <a:pt x="3621" y="2629"/>
                          </a:lnTo>
                          <a:lnTo>
                            <a:pt x="3623" y="2629"/>
                          </a:lnTo>
                          <a:lnTo>
                            <a:pt x="3625" y="2629"/>
                          </a:lnTo>
                          <a:lnTo>
                            <a:pt x="3627" y="2629"/>
                          </a:lnTo>
                          <a:lnTo>
                            <a:pt x="3630" y="2629"/>
                          </a:lnTo>
                          <a:lnTo>
                            <a:pt x="3632" y="2630"/>
                          </a:lnTo>
                          <a:lnTo>
                            <a:pt x="3634" y="2630"/>
                          </a:lnTo>
                          <a:lnTo>
                            <a:pt x="3636" y="2630"/>
                          </a:lnTo>
                          <a:lnTo>
                            <a:pt x="3638" y="2630"/>
                          </a:lnTo>
                          <a:lnTo>
                            <a:pt x="3640" y="2630"/>
                          </a:lnTo>
                          <a:lnTo>
                            <a:pt x="3643" y="2631"/>
                          </a:lnTo>
                          <a:lnTo>
                            <a:pt x="3645" y="2631"/>
                          </a:lnTo>
                          <a:lnTo>
                            <a:pt x="3647" y="2631"/>
                          </a:lnTo>
                          <a:lnTo>
                            <a:pt x="3649" y="2631"/>
                          </a:lnTo>
                          <a:lnTo>
                            <a:pt x="3651" y="2631"/>
                          </a:lnTo>
                          <a:lnTo>
                            <a:pt x="3653" y="2631"/>
                          </a:lnTo>
                          <a:lnTo>
                            <a:pt x="3656" y="2632"/>
                          </a:lnTo>
                          <a:lnTo>
                            <a:pt x="3658" y="2632"/>
                          </a:lnTo>
                          <a:lnTo>
                            <a:pt x="3660" y="2632"/>
                          </a:lnTo>
                          <a:lnTo>
                            <a:pt x="3662" y="2632"/>
                          </a:lnTo>
                          <a:lnTo>
                            <a:pt x="3664" y="2632"/>
                          </a:lnTo>
                          <a:lnTo>
                            <a:pt x="3667" y="2632"/>
                          </a:lnTo>
                          <a:lnTo>
                            <a:pt x="3669" y="2633"/>
                          </a:lnTo>
                          <a:lnTo>
                            <a:pt x="3671" y="2633"/>
                          </a:lnTo>
                          <a:lnTo>
                            <a:pt x="3673" y="2633"/>
                          </a:lnTo>
                          <a:lnTo>
                            <a:pt x="3675" y="2633"/>
                          </a:lnTo>
                          <a:lnTo>
                            <a:pt x="3677" y="2633"/>
                          </a:lnTo>
                          <a:lnTo>
                            <a:pt x="3680" y="2633"/>
                          </a:lnTo>
                          <a:lnTo>
                            <a:pt x="3682" y="2634"/>
                          </a:lnTo>
                          <a:lnTo>
                            <a:pt x="3684" y="2634"/>
                          </a:lnTo>
                          <a:lnTo>
                            <a:pt x="3686" y="2634"/>
                          </a:lnTo>
                          <a:lnTo>
                            <a:pt x="3688" y="2634"/>
                          </a:lnTo>
                          <a:lnTo>
                            <a:pt x="3690" y="2634"/>
                          </a:lnTo>
                          <a:lnTo>
                            <a:pt x="3693" y="2634"/>
                          </a:lnTo>
                          <a:lnTo>
                            <a:pt x="3695" y="2634"/>
                          </a:lnTo>
                          <a:lnTo>
                            <a:pt x="3697" y="2635"/>
                          </a:lnTo>
                          <a:lnTo>
                            <a:pt x="3699" y="2635"/>
                          </a:lnTo>
                          <a:lnTo>
                            <a:pt x="3701" y="2635"/>
                          </a:lnTo>
                          <a:lnTo>
                            <a:pt x="3703" y="2635"/>
                          </a:lnTo>
                          <a:lnTo>
                            <a:pt x="3706" y="2635"/>
                          </a:lnTo>
                          <a:lnTo>
                            <a:pt x="3708" y="2635"/>
                          </a:lnTo>
                          <a:lnTo>
                            <a:pt x="3710" y="2635"/>
                          </a:lnTo>
                          <a:lnTo>
                            <a:pt x="3712" y="2636"/>
                          </a:lnTo>
                          <a:lnTo>
                            <a:pt x="3714" y="2636"/>
                          </a:lnTo>
                          <a:lnTo>
                            <a:pt x="3716" y="2636"/>
                          </a:lnTo>
                          <a:lnTo>
                            <a:pt x="3719" y="2636"/>
                          </a:lnTo>
                          <a:lnTo>
                            <a:pt x="3721" y="2636"/>
                          </a:lnTo>
                          <a:lnTo>
                            <a:pt x="3723" y="2636"/>
                          </a:lnTo>
                          <a:lnTo>
                            <a:pt x="3725" y="2636"/>
                          </a:lnTo>
                          <a:lnTo>
                            <a:pt x="3727" y="2636"/>
                          </a:lnTo>
                          <a:lnTo>
                            <a:pt x="3730" y="2637"/>
                          </a:lnTo>
                          <a:lnTo>
                            <a:pt x="3732" y="2637"/>
                          </a:lnTo>
                          <a:lnTo>
                            <a:pt x="3734" y="2637"/>
                          </a:lnTo>
                          <a:lnTo>
                            <a:pt x="3736" y="2637"/>
                          </a:lnTo>
                          <a:lnTo>
                            <a:pt x="3738" y="2637"/>
                          </a:lnTo>
                          <a:lnTo>
                            <a:pt x="3740" y="2637"/>
                          </a:lnTo>
                          <a:lnTo>
                            <a:pt x="3743" y="2637"/>
                          </a:lnTo>
                          <a:lnTo>
                            <a:pt x="3745" y="2637"/>
                          </a:lnTo>
                          <a:lnTo>
                            <a:pt x="3747" y="2637"/>
                          </a:lnTo>
                          <a:lnTo>
                            <a:pt x="3749" y="2638"/>
                          </a:lnTo>
                          <a:lnTo>
                            <a:pt x="3751" y="2638"/>
                          </a:lnTo>
                          <a:lnTo>
                            <a:pt x="3753" y="2638"/>
                          </a:lnTo>
                          <a:lnTo>
                            <a:pt x="3756" y="2638"/>
                          </a:lnTo>
                          <a:lnTo>
                            <a:pt x="3758" y="2638"/>
                          </a:lnTo>
                          <a:lnTo>
                            <a:pt x="3760" y="2638"/>
                          </a:lnTo>
                          <a:lnTo>
                            <a:pt x="3762" y="2638"/>
                          </a:lnTo>
                          <a:lnTo>
                            <a:pt x="3764" y="2638"/>
                          </a:lnTo>
                          <a:lnTo>
                            <a:pt x="3766" y="2638"/>
                          </a:lnTo>
                          <a:lnTo>
                            <a:pt x="3769" y="2638"/>
                          </a:lnTo>
                          <a:lnTo>
                            <a:pt x="3771" y="2638"/>
                          </a:lnTo>
                          <a:lnTo>
                            <a:pt x="3773" y="2639"/>
                          </a:lnTo>
                          <a:lnTo>
                            <a:pt x="3775" y="2639"/>
                          </a:lnTo>
                          <a:lnTo>
                            <a:pt x="3777" y="2639"/>
                          </a:lnTo>
                          <a:lnTo>
                            <a:pt x="3779" y="2639"/>
                          </a:lnTo>
                          <a:lnTo>
                            <a:pt x="3782" y="2639"/>
                          </a:lnTo>
                          <a:lnTo>
                            <a:pt x="3784" y="2639"/>
                          </a:lnTo>
                          <a:lnTo>
                            <a:pt x="3786" y="2639"/>
                          </a:lnTo>
                          <a:lnTo>
                            <a:pt x="3788" y="2639"/>
                          </a:lnTo>
                          <a:lnTo>
                            <a:pt x="3790" y="2639"/>
                          </a:lnTo>
                          <a:lnTo>
                            <a:pt x="3792" y="2639"/>
                          </a:lnTo>
                          <a:lnTo>
                            <a:pt x="3795" y="2639"/>
                          </a:lnTo>
                          <a:lnTo>
                            <a:pt x="3797" y="2639"/>
                          </a:lnTo>
                          <a:lnTo>
                            <a:pt x="3799" y="2640"/>
                          </a:lnTo>
                          <a:lnTo>
                            <a:pt x="3801" y="2640"/>
                          </a:lnTo>
                          <a:lnTo>
                            <a:pt x="3803" y="2640"/>
                          </a:lnTo>
                          <a:lnTo>
                            <a:pt x="3806" y="2640"/>
                          </a:lnTo>
                          <a:lnTo>
                            <a:pt x="3808" y="2640"/>
                          </a:lnTo>
                          <a:lnTo>
                            <a:pt x="3810" y="2640"/>
                          </a:lnTo>
                          <a:lnTo>
                            <a:pt x="3812" y="2640"/>
                          </a:lnTo>
                          <a:lnTo>
                            <a:pt x="3814" y="2640"/>
                          </a:lnTo>
                          <a:lnTo>
                            <a:pt x="3816" y="2640"/>
                          </a:lnTo>
                          <a:lnTo>
                            <a:pt x="3819" y="2640"/>
                          </a:lnTo>
                          <a:lnTo>
                            <a:pt x="3821" y="2640"/>
                          </a:lnTo>
                          <a:lnTo>
                            <a:pt x="3823" y="2640"/>
                          </a:lnTo>
                          <a:lnTo>
                            <a:pt x="3825" y="2640"/>
                          </a:lnTo>
                          <a:lnTo>
                            <a:pt x="3827" y="2640"/>
                          </a:lnTo>
                          <a:lnTo>
                            <a:pt x="3829" y="2641"/>
                          </a:lnTo>
                          <a:lnTo>
                            <a:pt x="3832" y="2641"/>
                          </a:lnTo>
                          <a:lnTo>
                            <a:pt x="3834" y="2641"/>
                          </a:lnTo>
                          <a:lnTo>
                            <a:pt x="3836" y="2641"/>
                          </a:lnTo>
                          <a:lnTo>
                            <a:pt x="3838" y="2641"/>
                          </a:lnTo>
                          <a:lnTo>
                            <a:pt x="3840" y="2641"/>
                          </a:lnTo>
                          <a:lnTo>
                            <a:pt x="3842" y="2641"/>
                          </a:lnTo>
                          <a:lnTo>
                            <a:pt x="3845" y="2641"/>
                          </a:lnTo>
                          <a:lnTo>
                            <a:pt x="3847" y="2641"/>
                          </a:lnTo>
                          <a:lnTo>
                            <a:pt x="3849" y="2641"/>
                          </a:lnTo>
                          <a:lnTo>
                            <a:pt x="3851" y="2641"/>
                          </a:lnTo>
                          <a:lnTo>
                            <a:pt x="3853" y="2641"/>
                          </a:lnTo>
                          <a:lnTo>
                            <a:pt x="3855" y="2641"/>
                          </a:lnTo>
                          <a:lnTo>
                            <a:pt x="3858" y="2641"/>
                          </a:lnTo>
                          <a:lnTo>
                            <a:pt x="3860" y="2641"/>
                          </a:lnTo>
                          <a:lnTo>
                            <a:pt x="3862" y="2641"/>
                          </a:lnTo>
                          <a:lnTo>
                            <a:pt x="3864" y="2641"/>
                          </a:lnTo>
                          <a:lnTo>
                            <a:pt x="3866" y="2642"/>
                          </a:lnTo>
                          <a:lnTo>
                            <a:pt x="3869" y="2642"/>
                          </a:lnTo>
                          <a:lnTo>
                            <a:pt x="3871" y="2642"/>
                          </a:lnTo>
                          <a:lnTo>
                            <a:pt x="3873" y="2642"/>
                          </a:lnTo>
                          <a:lnTo>
                            <a:pt x="3875" y="2642"/>
                          </a:lnTo>
                          <a:lnTo>
                            <a:pt x="3877" y="2642"/>
                          </a:lnTo>
                          <a:lnTo>
                            <a:pt x="3879" y="2642"/>
                          </a:lnTo>
                          <a:lnTo>
                            <a:pt x="3882" y="2642"/>
                          </a:lnTo>
                          <a:lnTo>
                            <a:pt x="3884" y="2642"/>
                          </a:lnTo>
                          <a:lnTo>
                            <a:pt x="3886" y="2642"/>
                          </a:lnTo>
                          <a:lnTo>
                            <a:pt x="3888" y="2642"/>
                          </a:lnTo>
                          <a:lnTo>
                            <a:pt x="3890" y="2642"/>
                          </a:lnTo>
                          <a:lnTo>
                            <a:pt x="3892" y="2642"/>
                          </a:lnTo>
                          <a:lnTo>
                            <a:pt x="3895" y="2642"/>
                          </a:lnTo>
                          <a:lnTo>
                            <a:pt x="3897" y="2642"/>
                          </a:lnTo>
                          <a:lnTo>
                            <a:pt x="3899" y="2642"/>
                          </a:lnTo>
                          <a:lnTo>
                            <a:pt x="3901" y="2642"/>
                          </a:lnTo>
                          <a:lnTo>
                            <a:pt x="3903" y="2642"/>
                          </a:lnTo>
                          <a:lnTo>
                            <a:pt x="3905" y="2642"/>
                          </a:lnTo>
                          <a:lnTo>
                            <a:pt x="3908" y="2642"/>
                          </a:lnTo>
                          <a:lnTo>
                            <a:pt x="3910" y="2642"/>
                          </a:lnTo>
                          <a:lnTo>
                            <a:pt x="3912" y="2642"/>
                          </a:lnTo>
                          <a:lnTo>
                            <a:pt x="3914" y="2643"/>
                          </a:lnTo>
                          <a:lnTo>
                            <a:pt x="3916" y="2643"/>
                          </a:lnTo>
                          <a:lnTo>
                            <a:pt x="3918" y="2643"/>
                          </a:lnTo>
                          <a:lnTo>
                            <a:pt x="3921" y="2643"/>
                          </a:lnTo>
                          <a:lnTo>
                            <a:pt x="3923" y="2643"/>
                          </a:lnTo>
                          <a:lnTo>
                            <a:pt x="3925" y="2643"/>
                          </a:lnTo>
                          <a:lnTo>
                            <a:pt x="3927" y="2643"/>
                          </a:lnTo>
                          <a:lnTo>
                            <a:pt x="3929" y="2643"/>
                          </a:lnTo>
                          <a:lnTo>
                            <a:pt x="3932" y="2643"/>
                          </a:lnTo>
                          <a:lnTo>
                            <a:pt x="3934" y="2643"/>
                          </a:lnTo>
                          <a:lnTo>
                            <a:pt x="3936" y="2643"/>
                          </a:lnTo>
                          <a:lnTo>
                            <a:pt x="3938" y="2643"/>
                          </a:lnTo>
                          <a:lnTo>
                            <a:pt x="3940" y="2643"/>
                          </a:lnTo>
                          <a:lnTo>
                            <a:pt x="3942" y="2643"/>
                          </a:lnTo>
                          <a:lnTo>
                            <a:pt x="3945" y="2643"/>
                          </a:lnTo>
                          <a:lnTo>
                            <a:pt x="3947" y="2643"/>
                          </a:lnTo>
                          <a:lnTo>
                            <a:pt x="3949" y="2643"/>
                          </a:lnTo>
                          <a:lnTo>
                            <a:pt x="3951" y="2643"/>
                          </a:lnTo>
                          <a:lnTo>
                            <a:pt x="3953" y="2643"/>
                          </a:lnTo>
                          <a:lnTo>
                            <a:pt x="3955" y="2643"/>
                          </a:lnTo>
                          <a:lnTo>
                            <a:pt x="3958" y="2643"/>
                          </a:lnTo>
                          <a:lnTo>
                            <a:pt x="3960" y="2643"/>
                          </a:lnTo>
                          <a:lnTo>
                            <a:pt x="3962" y="2643"/>
                          </a:lnTo>
                          <a:lnTo>
                            <a:pt x="3964" y="2643"/>
                          </a:lnTo>
                          <a:lnTo>
                            <a:pt x="3966" y="2643"/>
                          </a:lnTo>
                          <a:lnTo>
                            <a:pt x="3968" y="2643"/>
                          </a:lnTo>
                          <a:lnTo>
                            <a:pt x="3971" y="2643"/>
                          </a:lnTo>
                          <a:lnTo>
                            <a:pt x="3973" y="2643"/>
                          </a:lnTo>
                          <a:lnTo>
                            <a:pt x="3975" y="2643"/>
                          </a:lnTo>
                          <a:lnTo>
                            <a:pt x="3977" y="2643"/>
                          </a:lnTo>
                          <a:lnTo>
                            <a:pt x="3979" y="2643"/>
                          </a:lnTo>
                          <a:lnTo>
                            <a:pt x="3981" y="2643"/>
                          </a:lnTo>
                          <a:lnTo>
                            <a:pt x="3984" y="2644"/>
                          </a:lnTo>
                          <a:lnTo>
                            <a:pt x="3986" y="2644"/>
                          </a:lnTo>
                          <a:lnTo>
                            <a:pt x="3988" y="2644"/>
                          </a:lnTo>
                          <a:lnTo>
                            <a:pt x="3990" y="2644"/>
                          </a:lnTo>
                          <a:lnTo>
                            <a:pt x="3992" y="2644"/>
                          </a:lnTo>
                          <a:lnTo>
                            <a:pt x="3994" y="2644"/>
                          </a:lnTo>
                          <a:lnTo>
                            <a:pt x="3997" y="2644"/>
                          </a:lnTo>
                          <a:lnTo>
                            <a:pt x="3999" y="2644"/>
                          </a:lnTo>
                          <a:lnTo>
                            <a:pt x="4001" y="2644"/>
                          </a:lnTo>
                          <a:lnTo>
                            <a:pt x="4003" y="2644"/>
                          </a:lnTo>
                          <a:lnTo>
                            <a:pt x="4005" y="2644"/>
                          </a:lnTo>
                          <a:lnTo>
                            <a:pt x="4008" y="2644"/>
                          </a:lnTo>
                          <a:lnTo>
                            <a:pt x="4010" y="2644"/>
                          </a:lnTo>
                          <a:lnTo>
                            <a:pt x="4012" y="2644"/>
                          </a:lnTo>
                          <a:lnTo>
                            <a:pt x="4014" y="2644"/>
                          </a:lnTo>
                          <a:lnTo>
                            <a:pt x="4016" y="2644"/>
                          </a:lnTo>
                          <a:lnTo>
                            <a:pt x="4018" y="2644"/>
                          </a:lnTo>
                          <a:lnTo>
                            <a:pt x="4021" y="2644"/>
                          </a:lnTo>
                          <a:lnTo>
                            <a:pt x="4023" y="2644"/>
                          </a:lnTo>
                          <a:lnTo>
                            <a:pt x="4025" y="2644"/>
                          </a:lnTo>
                          <a:lnTo>
                            <a:pt x="4027" y="2644"/>
                          </a:lnTo>
                          <a:lnTo>
                            <a:pt x="4029" y="2644"/>
                          </a:lnTo>
                          <a:lnTo>
                            <a:pt x="4031" y="2644"/>
                          </a:lnTo>
                          <a:lnTo>
                            <a:pt x="4034" y="2644"/>
                          </a:lnTo>
                          <a:lnTo>
                            <a:pt x="4036" y="2644"/>
                          </a:lnTo>
                          <a:lnTo>
                            <a:pt x="4038" y="2644"/>
                          </a:lnTo>
                          <a:lnTo>
                            <a:pt x="4040" y="2644"/>
                          </a:lnTo>
                          <a:lnTo>
                            <a:pt x="4042" y="2644"/>
                          </a:lnTo>
                          <a:lnTo>
                            <a:pt x="4044" y="2644"/>
                          </a:lnTo>
                          <a:lnTo>
                            <a:pt x="4047" y="2644"/>
                          </a:lnTo>
                          <a:lnTo>
                            <a:pt x="4049" y="2644"/>
                          </a:lnTo>
                          <a:lnTo>
                            <a:pt x="4051" y="2644"/>
                          </a:lnTo>
                          <a:lnTo>
                            <a:pt x="4053" y="2644"/>
                          </a:lnTo>
                          <a:lnTo>
                            <a:pt x="4055" y="2644"/>
                          </a:lnTo>
                          <a:lnTo>
                            <a:pt x="4057" y="2644"/>
                          </a:lnTo>
                          <a:lnTo>
                            <a:pt x="4060" y="2644"/>
                          </a:lnTo>
                          <a:lnTo>
                            <a:pt x="4062" y="2644"/>
                          </a:lnTo>
                          <a:lnTo>
                            <a:pt x="4064" y="2644"/>
                          </a:lnTo>
                          <a:lnTo>
                            <a:pt x="4066" y="2644"/>
                          </a:lnTo>
                          <a:lnTo>
                            <a:pt x="4068" y="2644"/>
                          </a:lnTo>
                          <a:lnTo>
                            <a:pt x="4071" y="2644"/>
                          </a:lnTo>
                          <a:lnTo>
                            <a:pt x="4073" y="2644"/>
                          </a:lnTo>
                          <a:lnTo>
                            <a:pt x="4075" y="2644"/>
                          </a:lnTo>
                          <a:lnTo>
                            <a:pt x="4077" y="2644"/>
                          </a:lnTo>
                          <a:lnTo>
                            <a:pt x="4079" y="2644"/>
                          </a:lnTo>
                          <a:lnTo>
                            <a:pt x="4081" y="2644"/>
                          </a:lnTo>
                          <a:lnTo>
                            <a:pt x="4084" y="2644"/>
                          </a:lnTo>
                          <a:lnTo>
                            <a:pt x="4086" y="2644"/>
                          </a:lnTo>
                          <a:lnTo>
                            <a:pt x="4088" y="2644"/>
                          </a:lnTo>
                          <a:lnTo>
                            <a:pt x="4090" y="2644"/>
                          </a:lnTo>
                          <a:lnTo>
                            <a:pt x="4092" y="2644"/>
                          </a:lnTo>
                          <a:lnTo>
                            <a:pt x="4094" y="2644"/>
                          </a:lnTo>
                          <a:lnTo>
                            <a:pt x="4097" y="2644"/>
                          </a:lnTo>
                          <a:lnTo>
                            <a:pt x="4099" y="2644"/>
                          </a:lnTo>
                          <a:lnTo>
                            <a:pt x="4101" y="2644"/>
                          </a:lnTo>
                          <a:lnTo>
                            <a:pt x="4103" y="2644"/>
                          </a:lnTo>
                          <a:lnTo>
                            <a:pt x="4105" y="2644"/>
                          </a:lnTo>
                          <a:lnTo>
                            <a:pt x="4107" y="2644"/>
                          </a:lnTo>
                          <a:lnTo>
                            <a:pt x="4110" y="2644"/>
                          </a:lnTo>
                          <a:lnTo>
                            <a:pt x="4112" y="2644"/>
                          </a:lnTo>
                          <a:lnTo>
                            <a:pt x="4114" y="2644"/>
                          </a:lnTo>
                          <a:lnTo>
                            <a:pt x="4116" y="2644"/>
                          </a:lnTo>
                          <a:lnTo>
                            <a:pt x="4118" y="2645"/>
                          </a:lnTo>
                          <a:lnTo>
                            <a:pt x="4120" y="2645"/>
                          </a:lnTo>
                          <a:lnTo>
                            <a:pt x="4123" y="2645"/>
                          </a:lnTo>
                          <a:lnTo>
                            <a:pt x="4125" y="2645"/>
                          </a:lnTo>
                          <a:lnTo>
                            <a:pt x="4127" y="2645"/>
                          </a:lnTo>
                          <a:lnTo>
                            <a:pt x="4129" y="2645"/>
                          </a:lnTo>
                          <a:lnTo>
                            <a:pt x="4131" y="2645"/>
                          </a:lnTo>
                          <a:lnTo>
                            <a:pt x="4133" y="2645"/>
                          </a:lnTo>
                          <a:lnTo>
                            <a:pt x="4136" y="2645"/>
                          </a:lnTo>
                          <a:lnTo>
                            <a:pt x="4138" y="2645"/>
                          </a:lnTo>
                          <a:lnTo>
                            <a:pt x="4140" y="2645"/>
                          </a:lnTo>
                          <a:lnTo>
                            <a:pt x="4142" y="2645"/>
                          </a:lnTo>
                          <a:lnTo>
                            <a:pt x="4144" y="2645"/>
                          </a:lnTo>
                          <a:lnTo>
                            <a:pt x="4147" y="2645"/>
                          </a:lnTo>
                          <a:lnTo>
                            <a:pt x="4149" y="2645"/>
                          </a:lnTo>
                          <a:lnTo>
                            <a:pt x="4151" y="2645"/>
                          </a:lnTo>
                          <a:lnTo>
                            <a:pt x="4153" y="2645"/>
                          </a:lnTo>
                          <a:lnTo>
                            <a:pt x="4155" y="2645"/>
                          </a:lnTo>
                          <a:lnTo>
                            <a:pt x="4157" y="2645"/>
                          </a:lnTo>
                          <a:lnTo>
                            <a:pt x="4160" y="2645"/>
                          </a:lnTo>
                          <a:lnTo>
                            <a:pt x="4162" y="2645"/>
                          </a:lnTo>
                          <a:lnTo>
                            <a:pt x="4164" y="2645"/>
                          </a:lnTo>
                          <a:lnTo>
                            <a:pt x="4166" y="2645"/>
                          </a:lnTo>
                          <a:lnTo>
                            <a:pt x="4168" y="2645"/>
                          </a:lnTo>
                          <a:lnTo>
                            <a:pt x="4170" y="2645"/>
                          </a:lnTo>
                          <a:lnTo>
                            <a:pt x="4173" y="2645"/>
                          </a:lnTo>
                          <a:lnTo>
                            <a:pt x="4175" y="2645"/>
                          </a:lnTo>
                          <a:lnTo>
                            <a:pt x="4177" y="2645"/>
                          </a:lnTo>
                          <a:lnTo>
                            <a:pt x="4179" y="2645"/>
                          </a:lnTo>
                          <a:lnTo>
                            <a:pt x="4181" y="2645"/>
                          </a:lnTo>
                          <a:lnTo>
                            <a:pt x="4183" y="2645"/>
                          </a:lnTo>
                          <a:lnTo>
                            <a:pt x="4186" y="2645"/>
                          </a:lnTo>
                          <a:lnTo>
                            <a:pt x="4188" y="2645"/>
                          </a:lnTo>
                          <a:lnTo>
                            <a:pt x="4190" y="2645"/>
                          </a:lnTo>
                          <a:lnTo>
                            <a:pt x="4192" y="2645"/>
                          </a:lnTo>
                          <a:lnTo>
                            <a:pt x="4194" y="2645"/>
                          </a:lnTo>
                          <a:lnTo>
                            <a:pt x="4196" y="2645"/>
                          </a:lnTo>
                          <a:lnTo>
                            <a:pt x="4199" y="2645"/>
                          </a:lnTo>
                          <a:lnTo>
                            <a:pt x="4201" y="2645"/>
                          </a:lnTo>
                          <a:lnTo>
                            <a:pt x="4203" y="2645"/>
                          </a:lnTo>
                          <a:lnTo>
                            <a:pt x="4205" y="2645"/>
                          </a:lnTo>
                          <a:lnTo>
                            <a:pt x="4207" y="2645"/>
                          </a:lnTo>
                          <a:lnTo>
                            <a:pt x="4210" y="2645"/>
                          </a:lnTo>
                          <a:lnTo>
                            <a:pt x="4212" y="2645"/>
                          </a:lnTo>
                          <a:lnTo>
                            <a:pt x="4214" y="2645"/>
                          </a:lnTo>
                          <a:lnTo>
                            <a:pt x="4218" y="2645"/>
                          </a:lnTo>
                          <a:lnTo>
                            <a:pt x="4220" y="2645"/>
                          </a:lnTo>
                          <a:lnTo>
                            <a:pt x="4223" y="2645"/>
                          </a:lnTo>
                          <a:lnTo>
                            <a:pt x="4225" y="2645"/>
                          </a:lnTo>
                          <a:lnTo>
                            <a:pt x="4229" y="2645"/>
                          </a:lnTo>
                          <a:lnTo>
                            <a:pt x="4231" y="2645"/>
                          </a:lnTo>
                          <a:lnTo>
                            <a:pt x="4233" y="2645"/>
                          </a:lnTo>
                          <a:lnTo>
                            <a:pt x="4236" y="2645"/>
                          </a:lnTo>
                          <a:lnTo>
                            <a:pt x="4240" y="2645"/>
                          </a:lnTo>
                          <a:lnTo>
                            <a:pt x="4242" y="2645"/>
                          </a:lnTo>
                          <a:lnTo>
                            <a:pt x="4246" y="2645"/>
                          </a:lnTo>
                          <a:lnTo>
                            <a:pt x="4249" y="2645"/>
                          </a:lnTo>
                          <a:lnTo>
                            <a:pt x="4253" y="2645"/>
                          </a:lnTo>
                          <a:lnTo>
                            <a:pt x="4255" y="2645"/>
                          </a:lnTo>
                          <a:lnTo>
                            <a:pt x="4259" y="2645"/>
                          </a:lnTo>
                          <a:lnTo>
                            <a:pt x="4262" y="2645"/>
                          </a:lnTo>
                          <a:lnTo>
                            <a:pt x="4266" y="2645"/>
                          </a:lnTo>
                          <a:lnTo>
                            <a:pt x="4268" y="2645"/>
                          </a:lnTo>
                          <a:lnTo>
                            <a:pt x="4275" y="2645"/>
                          </a:lnTo>
                          <a:lnTo>
                            <a:pt x="4277" y="2645"/>
                          </a:lnTo>
                          <a:lnTo>
                            <a:pt x="4281" y="2645"/>
                          </a:lnTo>
                          <a:lnTo>
                            <a:pt x="4283" y="2645"/>
                          </a:lnTo>
                          <a:lnTo>
                            <a:pt x="4290" y="2645"/>
                          </a:lnTo>
                          <a:lnTo>
                            <a:pt x="4292" y="2645"/>
                          </a:lnTo>
                          <a:lnTo>
                            <a:pt x="4299" y="2645"/>
                          </a:lnTo>
                          <a:lnTo>
                            <a:pt x="4301" y="2645"/>
                          </a:lnTo>
                          <a:lnTo>
                            <a:pt x="4309" y="2645"/>
                          </a:lnTo>
                          <a:lnTo>
                            <a:pt x="4312" y="2645"/>
                          </a:lnTo>
                          <a:lnTo>
                            <a:pt x="4318" y="2645"/>
                          </a:lnTo>
                          <a:lnTo>
                            <a:pt x="4320" y="2645"/>
                          </a:lnTo>
                          <a:lnTo>
                            <a:pt x="4331" y="2645"/>
                          </a:lnTo>
                          <a:lnTo>
                            <a:pt x="4333" y="2645"/>
                          </a:lnTo>
                          <a:lnTo>
                            <a:pt x="4342" y="2645"/>
                          </a:lnTo>
                          <a:lnTo>
                            <a:pt x="4344" y="2645"/>
                          </a:lnTo>
                          <a:lnTo>
                            <a:pt x="4355" y="2645"/>
                          </a:lnTo>
                          <a:lnTo>
                            <a:pt x="4357" y="2645"/>
                          </a:lnTo>
                          <a:lnTo>
                            <a:pt x="4370" y="2645"/>
                          </a:lnTo>
                          <a:lnTo>
                            <a:pt x="4372" y="2645"/>
                          </a:lnTo>
                          <a:lnTo>
                            <a:pt x="4388" y="2645"/>
                          </a:lnTo>
                          <a:lnTo>
                            <a:pt x="4390" y="2645"/>
                          </a:lnTo>
                          <a:lnTo>
                            <a:pt x="4405" y="2645"/>
                          </a:lnTo>
                          <a:lnTo>
                            <a:pt x="4407" y="2645"/>
                          </a:lnTo>
                          <a:lnTo>
                            <a:pt x="4427" y="2645"/>
                          </a:lnTo>
                          <a:lnTo>
                            <a:pt x="4429" y="2645"/>
                          </a:lnTo>
                          <a:lnTo>
                            <a:pt x="4453" y="2645"/>
                          </a:lnTo>
                          <a:lnTo>
                            <a:pt x="4455" y="2645"/>
                          </a:lnTo>
                          <a:lnTo>
                            <a:pt x="4485" y="2645"/>
                          </a:lnTo>
                          <a:lnTo>
                            <a:pt x="4488" y="2645"/>
                          </a:lnTo>
                          <a:lnTo>
                            <a:pt x="4529" y="2645"/>
                          </a:lnTo>
                          <a:lnTo>
                            <a:pt x="4531" y="2645"/>
                          </a:lnTo>
                          <a:lnTo>
                            <a:pt x="4592" y="2645"/>
                          </a:lnTo>
                          <a:lnTo>
                            <a:pt x="4594" y="2645"/>
                          </a:lnTo>
                          <a:lnTo>
                            <a:pt x="4726" y="2645"/>
                          </a:lnTo>
                          <a:lnTo>
                            <a:pt x="4729" y="2645"/>
                          </a:lnTo>
                          <a:lnTo>
                            <a:pt x="6515" y="2645"/>
                          </a:lnTo>
                        </a:path>
                      </a:pathLst>
                    </a:custGeom>
                    <a:noFill/>
                    <a:ln w="44450">
                      <a:solidFill>
                        <a:srgbClr val="D95218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79" name="Group 1303">
                    <a:extLst>
                      <a:ext uri="{FF2B5EF4-FFF2-40B4-BE49-F238E27FC236}">
                        <a16:creationId xmlns:a16="http://schemas.microsoft.com/office/drawing/2014/main" id="{8BF30E3A-7293-473F-B713-952D8A4C1C6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29" y="1489565"/>
                    <a:ext cx="2908222" cy="696501"/>
                    <a:chOff x="1094" y="3495"/>
                    <a:chExt cx="6514" cy="1558"/>
                  </a:xfrm>
                </p:grpSpPr>
                <p:sp>
                  <p:nvSpPr>
                    <p:cNvPr id="286" name="Freeform 1304">
                      <a:extLst>
                        <a:ext uri="{FF2B5EF4-FFF2-40B4-BE49-F238E27FC236}">
                          <a16:creationId xmlns:a16="http://schemas.microsoft.com/office/drawing/2014/main" id="{B04EFE20-0399-437D-97F9-1F73F1AC45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94" y="3495"/>
                      <a:ext cx="6514" cy="1558"/>
                    </a:xfrm>
                    <a:custGeom>
                      <a:avLst/>
                      <a:gdLst>
                        <a:gd name="T0" fmla="+- 0 1385 1094"/>
                        <a:gd name="T1" fmla="*/ T0 w 6514"/>
                        <a:gd name="T2" fmla="+- 0 5052 3495"/>
                        <a:gd name="T3" fmla="*/ 5052 h 1558"/>
                        <a:gd name="T4" fmla="+- 0 1470 1094"/>
                        <a:gd name="T5" fmla="*/ T4 w 6514"/>
                        <a:gd name="T6" fmla="+- 0 5051 3495"/>
                        <a:gd name="T7" fmla="*/ 5051 h 1558"/>
                        <a:gd name="T8" fmla="+- 0 1555 1094"/>
                        <a:gd name="T9" fmla="*/ T8 w 6514"/>
                        <a:gd name="T10" fmla="+- 0 5047 3495"/>
                        <a:gd name="T11" fmla="*/ 5047 h 1558"/>
                        <a:gd name="T12" fmla="+- 0 1639 1094"/>
                        <a:gd name="T13" fmla="*/ T12 w 6514"/>
                        <a:gd name="T14" fmla="+- 0 5039 3495"/>
                        <a:gd name="T15" fmla="*/ 5039 h 1558"/>
                        <a:gd name="T16" fmla="+- 0 1724 1094"/>
                        <a:gd name="T17" fmla="*/ T16 w 6514"/>
                        <a:gd name="T18" fmla="+- 0 5024 3495"/>
                        <a:gd name="T19" fmla="*/ 5024 h 1558"/>
                        <a:gd name="T20" fmla="+- 0 1911 1094"/>
                        <a:gd name="T21" fmla="*/ T20 w 6514"/>
                        <a:gd name="T22" fmla="+- 0 4943 3495"/>
                        <a:gd name="T23" fmla="*/ 4943 h 1558"/>
                        <a:gd name="T24" fmla="+- 0 2035 1094"/>
                        <a:gd name="T25" fmla="*/ T24 w 6514"/>
                        <a:gd name="T26" fmla="+- 0 4841 3495"/>
                        <a:gd name="T27" fmla="*/ 4841 h 1558"/>
                        <a:gd name="T28" fmla="+- 0 2128 1094"/>
                        <a:gd name="T29" fmla="*/ T28 w 6514"/>
                        <a:gd name="T30" fmla="+- 0 4736 3495"/>
                        <a:gd name="T31" fmla="*/ 4736 h 1558"/>
                        <a:gd name="T32" fmla="+- 0 2224 1094"/>
                        <a:gd name="T33" fmla="*/ T32 w 6514"/>
                        <a:gd name="T34" fmla="+- 0 4604 3495"/>
                        <a:gd name="T35" fmla="*/ 4604 h 1558"/>
                        <a:gd name="T36" fmla="+- 0 2308 1094"/>
                        <a:gd name="T37" fmla="*/ T36 w 6514"/>
                        <a:gd name="T38" fmla="+- 0 4471 3495"/>
                        <a:gd name="T39" fmla="*/ 4471 h 1558"/>
                        <a:gd name="T40" fmla="+- 0 2393 1094"/>
                        <a:gd name="T41" fmla="*/ T40 w 6514"/>
                        <a:gd name="T42" fmla="+- 0 4328 3495"/>
                        <a:gd name="T43" fmla="*/ 4328 h 1558"/>
                        <a:gd name="T44" fmla="+- 0 2478 1094"/>
                        <a:gd name="T45" fmla="*/ T44 w 6514"/>
                        <a:gd name="T46" fmla="+- 0 4180 3495"/>
                        <a:gd name="T47" fmla="*/ 4180 h 1558"/>
                        <a:gd name="T48" fmla="+- 0 2562 1094"/>
                        <a:gd name="T49" fmla="*/ T48 w 6514"/>
                        <a:gd name="T50" fmla="+- 0 4035 3495"/>
                        <a:gd name="T51" fmla="*/ 4035 h 1558"/>
                        <a:gd name="T52" fmla="+- 0 2647 1094"/>
                        <a:gd name="T53" fmla="*/ T52 w 6514"/>
                        <a:gd name="T54" fmla="+- 0 3898 3495"/>
                        <a:gd name="T55" fmla="*/ 3898 h 1558"/>
                        <a:gd name="T56" fmla="+- 0 2732 1094"/>
                        <a:gd name="T57" fmla="*/ T56 w 6514"/>
                        <a:gd name="T58" fmla="+- 0 3775 3495"/>
                        <a:gd name="T59" fmla="*/ 3775 h 1558"/>
                        <a:gd name="T60" fmla="+- 0 2825 1094"/>
                        <a:gd name="T61" fmla="*/ T60 w 6514"/>
                        <a:gd name="T62" fmla="+- 0 3661 3495"/>
                        <a:gd name="T63" fmla="*/ 3661 h 1558"/>
                        <a:gd name="T64" fmla="+- 0 2962 1094"/>
                        <a:gd name="T65" fmla="*/ T64 w 6514"/>
                        <a:gd name="T66" fmla="+- 0 3546 3495"/>
                        <a:gd name="T67" fmla="*/ 3546 h 1558"/>
                        <a:gd name="T68" fmla="+- 0 3079 1094"/>
                        <a:gd name="T69" fmla="*/ T68 w 6514"/>
                        <a:gd name="T70" fmla="+- 0 3499 3495"/>
                        <a:gd name="T71" fmla="*/ 3499 h 1558"/>
                        <a:gd name="T72" fmla="+- 0 3247 1094"/>
                        <a:gd name="T73" fmla="*/ T72 w 6514"/>
                        <a:gd name="T74" fmla="+- 0 3515 3495"/>
                        <a:gd name="T75" fmla="*/ 3515 h 1558"/>
                        <a:gd name="T76" fmla="+- 0 3360 1094"/>
                        <a:gd name="T77" fmla="*/ T76 w 6514"/>
                        <a:gd name="T78" fmla="+- 0 3574 3495"/>
                        <a:gd name="T79" fmla="*/ 3574 h 1558"/>
                        <a:gd name="T80" fmla="+- 0 3473 1094"/>
                        <a:gd name="T81" fmla="*/ T80 w 6514"/>
                        <a:gd name="T82" fmla="+- 0 3663 3495"/>
                        <a:gd name="T83" fmla="*/ 3663 h 1558"/>
                        <a:gd name="T84" fmla="+- 0 3557 1094"/>
                        <a:gd name="T85" fmla="*/ T84 w 6514"/>
                        <a:gd name="T86" fmla="+- 0 3744 3495"/>
                        <a:gd name="T87" fmla="*/ 3744 h 1558"/>
                        <a:gd name="T88" fmla="+- 0 3642 1094"/>
                        <a:gd name="T89" fmla="*/ T88 w 6514"/>
                        <a:gd name="T90" fmla="+- 0 3835 3495"/>
                        <a:gd name="T91" fmla="*/ 3835 h 1558"/>
                        <a:gd name="T92" fmla="+- 0 3727 1094"/>
                        <a:gd name="T93" fmla="*/ T92 w 6514"/>
                        <a:gd name="T94" fmla="+- 0 3931 3495"/>
                        <a:gd name="T95" fmla="*/ 3931 h 1558"/>
                        <a:gd name="T96" fmla="+- 0 3811 1094"/>
                        <a:gd name="T97" fmla="*/ T96 w 6514"/>
                        <a:gd name="T98" fmla="+- 0 4030 3495"/>
                        <a:gd name="T99" fmla="*/ 4030 h 1558"/>
                        <a:gd name="T100" fmla="+- 0 3896 1094"/>
                        <a:gd name="T101" fmla="*/ T100 w 6514"/>
                        <a:gd name="T102" fmla="+- 0 4129 3495"/>
                        <a:gd name="T103" fmla="*/ 4129 h 1558"/>
                        <a:gd name="T104" fmla="+- 0 3981 1094"/>
                        <a:gd name="T105" fmla="*/ T104 w 6514"/>
                        <a:gd name="T106" fmla="+- 0 4226 3495"/>
                        <a:gd name="T107" fmla="*/ 4226 h 1558"/>
                        <a:gd name="T108" fmla="+- 0 4065 1094"/>
                        <a:gd name="T109" fmla="*/ T108 w 6514"/>
                        <a:gd name="T110" fmla="+- 0 4319 3495"/>
                        <a:gd name="T111" fmla="*/ 4319 h 1558"/>
                        <a:gd name="T112" fmla="+- 0 4150 1094"/>
                        <a:gd name="T113" fmla="*/ T112 w 6514"/>
                        <a:gd name="T114" fmla="+- 0 4407 3495"/>
                        <a:gd name="T115" fmla="*/ 4407 h 1558"/>
                        <a:gd name="T116" fmla="+- 0 4235 1094"/>
                        <a:gd name="T117" fmla="*/ T116 w 6514"/>
                        <a:gd name="T118" fmla="+- 0 4489 3495"/>
                        <a:gd name="T119" fmla="*/ 4489 h 1558"/>
                        <a:gd name="T120" fmla="+- 0 4320 1094"/>
                        <a:gd name="T121" fmla="*/ T120 w 6514"/>
                        <a:gd name="T122" fmla="+- 0 4564 3495"/>
                        <a:gd name="T123" fmla="*/ 4564 h 1558"/>
                        <a:gd name="T124" fmla="+- 0 4404 1094"/>
                        <a:gd name="T125" fmla="*/ T124 w 6514"/>
                        <a:gd name="T126" fmla="+- 0 4633 3495"/>
                        <a:gd name="T127" fmla="*/ 4633 h 1558"/>
                        <a:gd name="T128" fmla="+- 0 4489 1094"/>
                        <a:gd name="T129" fmla="*/ T128 w 6514"/>
                        <a:gd name="T130" fmla="+- 0 4694 3495"/>
                        <a:gd name="T131" fmla="*/ 4694 h 1558"/>
                        <a:gd name="T132" fmla="+- 0 4574 1094"/>
                        <a:gd name="T133" fmla="*/ T132 w 6514"/>
                        <a:gd name="T134" fmla="+- 0 4748 3495"/>
                        <a:gd name="T135" fmla="*/ 4748 h 1558"/>
                        <a:gd name="T136" fmla="+- 0 4658 1094"/>
                        <a:gd name="T137" fmla="*/ T136 w 6514"/>
                        <a:gd name="T138" fmla="+- 0 4796 3495"/>
                        <a:gd name="T139" fmla="*/ 4796 h 1558"/>
                        <a:gd name="T140" fmla="+- 0 4743 1094"/>
                        <a:gd name="T141" fmla="*/ T140 w 6514"/>
                        <a:gd name="T142" fmla="+- 0 4837 3495"/>
                        <a:gd name="T143" fmla="*/ 4837 h 1558"/>
                        <a:gd name="T144" fmla="+- 0 4828 1094"/>
                        <a:gd name="T145" fmla="*/ T144 w 6514"/>
                        <a:gd name="T146" fmla="+- 0 4873 3495"/>
                        <a:gd name="T147" fmla="*/ 4873 h 1558"/>
                        <a:gd name="T148" fmla="+- 0 4913 1094"/>
                        <a:gd name="T149" fmla="*/ T148 w 6514"/>
                        <a:gd name="T150" fmla="+- 0 4904 3495"/>
                        <a:gd name="T151" fmla="*/ 4904 h 1558"/>
                        <a:gd name="T152" fmla="+- 0 4997 1094"/>
                        <a:gd name="T153" fmla="*/ T152 w 6514"/>
                        <a:gd name="T154" fmla="+- 0 4930 3495"/>
                        <a:gd name="T155" fmla="*/ 4930 h 1558"/>
                        <a:gd name="T156" fmla="+- 0 5091 1094"/>
                        <a:gd name="T157" fmla="*/ T156 w 6514"/>
                        <a:gd name="T158" fmla="+- 0 4954 3495"/>
                        <a:gd name="T159" fmla="*/ 4954 h 1558"/>
                        <a:gd name="T160" fmla="+- 0 5175 1094"/>
                        <a:gd name="T161" fmla="*/ T160 w 6514"/>
                        <a:gd name="T162" fmla="+- 0 4972 3495"/>
                        <a:gd name="T163" fmla="*/ 4972 h 1558"/>
                        <a:gd name="T164" fmla="+- 0 5260 1094"/>
                        <a:gd name="T165" fmla="*/ T164 w 6514"/>
                        <a:gd name="T166" fmla="+- 0 4988 3495"/>
                        <a:gd name="T167" fmla="*/ 4988 h 1558"/>
                        <a:gd name="T168" fmla="+- 0 5345 1094"/>
                        <a:gd name="T169" fmla="*/ T168 w 6514"/>
                        <a:gd name="T170" fmla="+- 0 5000 3495"/>
                        <a:gd name="T171" fmla="*/ 5000 h 1558"/>
                        <a:gd name="T172" fmla="+- 0 5429 1094"/>
                        <a:gd name="T173" fmla="*/ T172 w 6514"/>
                        <a:gd name="T174" fmla="+- 0 5010 3495"/>
                        <a:gd name="T175" fmla="*/ 5010 h 1558"/>
                        <a:gd name="T176" fmla="+- 0 5514 1094"/>
                        <a:gd name="T177" fmla="*/ T176 w 6514"/>
                        <a:gd name="T178" fmla="+- 0 5019 3495"/>
                        <a:gd name="T179" fmla="*/ 5019 h 1558"/>
                        <a:gd name="T180" fmla="+- 0 5599 1094"/>
                        <a:gd name="T181" fmla="*/ T180 w 6514"/>
                        <a:gd name="T182" fmla="+- 0 5026 3495"/>
                        <a:gd name="T183" fmla="*/ 5026 h 1558"/>
                        <a:gd name="T184" fmla="+- 0 5684 1094"/>
                        <a:gd name="T185" fmla="*/ T184 w 6514"/>
                        <a:gd name="T186" fmla="+- 0 5031 3495"/>
                        <a:gd name="T187" fmla="*/ 5031 h 1558"/>
                        <a:gd name="T188" fmla="+- 0 5768 1094"/>
                        <a:gd name="T189" fmla="*/ T188 w 6514"/>
                        <a:gd name="T190" fmla="+- 0 5036 3495"/>
                        <a:gd name="T191" fmla="*/ 5036 h 1558"/>
                        <a:gd name="T192" fmla="+- 0 5853 1094"/>
                        <a:gd name="T193" fmla="*/ T192 w 6514"/>
                        <a:gd name="T194" fmla="+- 0 5039 3495"/>
                        <a:gd name="T195" fmla="*/ 5039 h 1558"/>
                        <a:gd name="T196" fmla="+- 0 5938 1094"/>
                        <a:gd name="T197" fmla="*/ T196 w 6514"/>
                        <a:gd name="T198" fmla="+- 0 5042 3495"/>
                        <a:gd name="T199" fmla="*/ 5042 h 1558"/>
                        <a:gd name="T200" fmla="+- 0 6022 1094"/>
                        <a:gd name="T201" fmla="*/ T200 w 6514"/>
                        <a:gd name="T202" fmla="+- 0 5044 3495"/>
                        <a:gd name="T203" fmla="*/ 5044 h 1558"/>
                        <a:gd name="T204" fmla="+- 0 6107 1094"/>
                        <a:gd name="T205" fmla="*/ T204 w 6514"/>
                        <a:gd name="T206" fmla="+- 0 5046 3495"/>
                        <a:gd name="T207" fmla="*/ 5046 h 1558"/>
                        <a:gd name="T208" fmla="+- 0 6192 1094"/>
                        <a:gd name="T209" fmla="*/ T208 w 6514"/>
                        <a:gd name="T210" fmla="+- 0 5047 3495"/>
                        <a:gd name="T211" fmla="*/ 5047 h 1558"/>
                        <a:gd name="T212" fmla="+- 0 6285 1094"/>
                        <a:gd name="T213" fmla="*/ T212 w 6514"/>
                        <a:gd name="T214" fmla="+- 0 5049 3495"/>
                        <a:gd name="T215" fmla="*/ 5049 h 1558"/>
                        <a:gd name="T216" fmla="+- 0 6370 1094"/>
                        <a:gd name="T217" fmla="*/ T216 w 6514"/>
                        <a:gd name="T218" fmla="+- 0 5049 3495"/>
                        <a:gd name="T219" fmla="*/ 5049 h 1558"/>
                        <a:gd name="T220" fmla="+- 0 6455 1094"/>
                        <a:gd name="T221" fmla="*/ T220 w 6514"/>
                        <a:gd name="T222" fmla="+- 0 5050 3495"/>
                        <a:gd name="T223" fmla="*/ 5050 h 1558"/>
                        <a:gd name="T224" fmla="+- 0 6539 1094"/>
                        <a:gd name="T225" fmla="*/ T224 w 6514"/>
                        <a:gd name="T226" fmla="+- 0 5051 3495"/>
                        <a:gd name="T227" fmla="*/ 5051 h 1558"/>
                        <a:gd name="T228" fmla="+- 0 6624 1094"/>
                        <a:gd name="T229" fmla="*/ T228 w 6514"/>
                        <a:gd name="T230" fmla="+- 0 5051 3495"/>
                        <a:gd name="T231" fmla="*/ 5051 h 1558"/>
                        <a:gd name="T232" fmla="+- 0 6709 1094"/>
                        <a:gd name="T233" fmla="*/ T232 w 6514"/>
                        <a:gd name="T234" fmla="+- 0 5051 3495"/>
                        <a:gd name="T235" fmla="*/ 5051 h 1558"/>
                        <a:gd name="T236" fmla="+- 0 6800 1094"/>
                        <a:gd name="T237" fmla="*/ T236 w 6514"/>
                        <a:gd name="T238" fmla="+- 0 5051 3495"/>
                        <a:gd name="T239" fmla="*/ 5051 h 1558"/>
                        <a:gd name="T240" fmla="+- 0 6926 1094"/>
                        <a:gd name="T241" fmla="*/ T240 w 6514"/>
                        <a:gd name="T242" fmla="+- 0 5052 3495"/>
                        <a:gd name="T243" fmla="*/ 5052 h 1558"/>
                        <a:gd name="T244" fmla="+- 0 7141 1094"/>
                        <a:gd name="T245" fmla="*/ T244 w 6514"/>
                        <a:gd name="T246" fmla="+- 0 5052 3495"/>
                        <a:gd name="T247" fmla="*/ 5052 h 1558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  <a:cxn ang="0">
                          <a:pos x="T33" y="T35"/>
                        </a:cxn>
                        <a:cxn ang="0">
                          <a:pos x="T37" y="T39"/>
                        </a:cxn>
                        <a:cxn ang="0">
                          <a:pos x="T41" y="T43"/>
                        </a:cxn>
                        <a:cxn ang="0">
                          <a:pos x="T45" y="T47"/>
                        </a:cxn>
                        <a:cxn ang="0">
                          <a:pos x="T49" y="T51"/>
                        </a:cxn>
                        <a:cxn ang="0">
                          <a:pos x="T53" y="T55"/>
                        </a:cxn>
                        <a:cxn ang="0">
                          <a:pos x="T57" y="T59"/>
                        </a:cxn>
                        <a:cxn ang="0">
                          <a:pos x="T61" y="T63"/>
                        </a:cxn>
                        <a:cxn ang="0">
                          <a:pos x="T65" y="T67"/>
                        </a:cxn>
                        <a:cxn ang="0">
                          <a:pos x="T69" y="T71"/>
                        </a:cxn>
                        <a:cxn ang="0">
                          <a:pos x="T73" y="T75"/>
                        </a:cxn>
                        <a:cxn ang="0">
                          <a:pos x="T77" y="T79"/>
                        </a:cxn>
                        <a:cxn ang="0">
                          <a:pos x="T81" y="T83"/>
                        </a:cxn>
                        <a:cxn ang="0">
                          <a:pos x="T85" y="T87"/>
                        </a:cxn>
                        <a:cxn ang="0">
                          <a:pos x="T89" y="T91"/>
                        </a:cxn>
                        <a:cxn ang="0">
                          <a:pos x="T93" y="T95"/>
                        </a:cxn>
                        <a:cxn ang="0">
                          <a:pos x="T97" y="T99"/>
                        </a:cxn>
                        <a:cxn ang="0">
                          <a:pos x="T101" y="T103"/>
                        </a:cxn>
                        <a:cxn ang="0">
                          <a:pos x="T105" y="T107"/>
                        </a:cxn>
                        <a:cxn ang="0">
                          <a:pos x="T109" y="T111"/>
                        </a:cxn>
                        <a:cxn ang="0">
                          <a:pos x="T113" y="T115"/>
                        </a:cxn>
                        <a:cxn ang="0">
                          <a:pos x="T117" y="T119"/>
                        </a:cxn>
                        <a:cxn ang="0">
                          <a:pos x="T121" y="T123"/>
                        </a:cxn>
                        <a:cxn ang="0">
                          <a:pos x="T125" y="T127"/>
                        </a:cxn>
                        <a:cxn ang="0">
                          <a:pos x="T129" y="T131"/>
                        </a:cxn>
                        <a:cxn ang="0">
                          <a:pos x="T133" y="T135"/>
                        </a:cxn>
                        <a:cxn ang="0">
                          <a:pos x="T137" y="T139"/>
                        </a:cxn>
                        <a:cxn ang="0">
                          <a:pos x="T141" y="T143"/>
                        </a:cxn>
                        <a:cxn ang="0">
                          <a:pos x="T145" y="T147"/>
                        </a:cxn>
                        <a:cxn ang="0">
                          <a:pos x="T149" y="T151"/>
                        </a:cxn>
                        <a:cxn ang="0">
                          <a:pos x="T153" y="T155"/>
                        </a:cxn>
                        <a:cxn ang="0">
                          <a:pos x="T157" y="T159"/>
                        </a:cxn>
                        <a:cxn ang="0">
                          <a:pos x="T161" y="T163"/>
                        </a:cxn>
                        <a:cxn ang="0">
                          <a:pos x="T165" y="T167"/>
                        </a:cxn>
                        <a:cxn ang="0">
                          <a:pos x="T169" y="T171"/>
                        </a:cxn>
                        <a:cxn ang="0">
                          <a:pos x="T173" y="T175"/>
                        </a:cxn>
                        <a:cxn ang="0">
                          <a:pos x="T177" y="T179"/>
                        </a:cxn>
                        <a:cxn ang="0">
                          <a:pos x="T181" y="T183"/>
                        </a:cxn>
                        <a:cxn ang="0">
                          <a:pos x="T185" y="T187"/>
                        </a:cxn>
                        <a:cxn ang="0">
                          <a:pos x="T189" y="T191"/>
                        </a:cxn>
                        <a:cxn ang="0">
                          <a:pos x="T193" y="T195"/>
                        </a:cxn>
                        <a:cxn ang="0">
                          <a:pos x="T197" y="T199"/>
                        </a:cxn>
                        <a:cxn ang="0">
                          <a:pos x="T201" y="T203"/>
                        </a:cxn>
                        <a:cxn ang="0">
                          <a:pos x="T205" y="T207"/>
                        </a:cxn>
                        <a:cxn ang="0">
                          <a:pos x="T209" y="T211"/>
                        </a:cxn>
                        <a:cxn ang="0">
                          <a:pos x="T213" y="T215"/>
                        </a:cxn>
                        <a:cxn ang="0">
                          <a:pos x="T217" y="T219"/>
                        </a:cxn>
                        <a:cxn ang="0">
                          <a:pos x="T221" y="T223"/>
                        </a:cxn>
                        <a:cxn ang="0">
                          <a:pos x="T225" y="T227"/>
                        </a:cxn>
                        <a:cxn ang="0">
                          <a:pos x="T229" y="T231"/>
                        </a:cxn>
                        <a:cxn ang="0">
                          <a:pos x="T233" y="T235"/>
                        </a:cxn>
                        <a:cxn ang="0">
                          <a:pos x="T237" y="T239"/>
                        </a:cxn>
                        <a:cxn ang="0">
                          <a:pos x="T241" y="T243"/>
                        </a:cxn>
                        <a:cxn ang="0">
                          <a:pos x="T245" y="T247"/>
                        </a:cxn>
                      </a:cxnLst>
                      <a:rect l="0" t="0" r="r" b="b"/>
                      <a:pathLst>
                        <a:path w="6514" h="1558">
                          <a:moveTo>
                            <a:pt x="0" y="1557"/>
                          </a:moveTo>
                          <a:lnTo>
                            <a:pt x="154" y="1557"/>
                          </a:lnTo>
                          <a:lnTo>
                            <a:pt x="157" y="1557"/>
                          </a:lnTo>
                          <a:lnTo>
                            <a:pt x="185" y="1557"/>
                          </a:lnTo>
                          <a:lnTo>
                            <a:pt x="187" y="1557"/>
                          </a:lnTo>
                          <a:lnTo>
                            <a:pt x="200" y="1557"/>
                          </a:lnTo>
                          <a:lnTo>
                            <a:pt x="202" y="1557"/>
                          </a:lnTo>
                          <a:lnTo>
                            <a:pt x="213" y="1557"/>
                          </a:lnTo>
                          <a:lnTo>
                            <a:pt x="215" y="1557"/>
                          </a:lnTo>
                          <a:lnTo>
                            <a:pt x="222" y="1557"/>
                          </a:lnTo>
                          <a:lnTo>
                            <a:pt x="224" y="1557"/>
                          </a:lnTo>
                          <a:lnTo>
                            <a:pt x="228" y="1557"/>
                          </a:lnTo>
                          <a:lnTo>
                            <a:pt x="230" y="1557"/>
                          </a:lnTo>
                          <a:lnTo>
                            <a:pt x="235" y="1557"/>
                          </a:lnTo>
                          <a:lnTo>
                            <a:pt x="237" y="1557"/>
                          </a:lnTo>
                          <a:lnTo>
                            <a:pt x="239" y="1557"/>
                          </a:lnTo>
                          <a:lnTo>
                            <a:pt x="241" y="1557"/>
                          </a:lnTo>
                          <a:lnTo>
                            <a:pt x="246" y="1557"/>
                          </a:lnTo>
                          <a:lnTo>
                            <a:pt x="248" y="1557"/>
                          </a:lnTo>
                          <a:lnTo>
                            <a:pt x="250" y="1557"/>
                          </a:lnTo>
                          <a:lnTo>
                            <a:pt x="252" y="1557"/>
                          </a:lnTo>
                          <a:lnTo>
                            <a:pt x="254" y="1557"/>
                          </a:lnTo>
                          <a:lnTo>
                            <a:pt x="256" y="1557"/>
                          </a:lnTo>
                          <a:lnTo>
                            <a:pt x="259" y="1557"/>
                          </a:lnTo>
                          <a:lnTo>
                            <a:pt x="261" y="1557"/>
                          </a:lnTo>
                          <a:lnTo>
                            <a:pt x="263" y="1557"/>
                          </a:lnTo>
                          <a:lnTo>
                            <a:pt x="265" y="1557"/>
                          </a:lnTo>
                          <a:lnTo>
                            <a:pt x="267" y="1557"/>
                          </a:lnTo>
                          <a:lnTo>
                            <a:pt x="270" y="1557"/>
                          </a:lnTo>
                          <a:lnTo>
                            <a:pt x="272" y="1557"/>
                          </a:lnTo>
                          <a:lnTo>
                            <a:pt x="274" y="1557"/>
                          </a:lnTo>
                          <a:lnTo>
                            <a:pt x="276" y="1557"/>
                          </a:lnTo>
                          <a:lnTo>
                            <a:pt x="278" y="1557"/>
                          </a:lnTo>
                          <a:lnTo>
                            <a:pt x="280" y="1557"/>
                          </a:lnTo>
                          <a:lnTo>
                            <a:pt x="283" y="1557"/>
                          </a:lnTo>
                          <a:lnTo>
                            <a:pt x="285" y="1557"/>
                          </a:lnTo>
                          <a:lnTo>
                            <a:pt x="287" y="1557"/>
                          </a:lnTo>
                          <a:lnTo>
                            <a:pt x="289" y="1557"/>
                          </a:lnTo>
                          <a:lnTo>
                            <a:pt x="291" y="1557"/>
                          </a:lnTo>
                          <a:lnTo>
                            <a:pt x="293" y="1557"/>
                          </a:lnTo>
                          <a:lnTo>
                            <a:pt x="296" y="1557"/>
                          </a:lnTo>
                          <a:lnTo>
                            <a:pt x="298" y="1557"/>
                          </a:lnTo>
                          <a:lnTo>
                            <a:pt x="300" y="1557"/>
                          </a:lnTo>
                          <a:lnTo>
                            <a:pt x="302" y="1557"/>
                          </a:lnTo>
                          <a:lnTo>
                            <a:pt x="304" y="1557"/>
                          </a:lnTo>
                          <a:lnTo>
                            <a:pt x="306" y="1557"/>
                          </a:lnTo>
                          <a:lnTo>
                            <a:pt x="309" y="1557"/>
                          </a:lnTo>
                          <a:lnTo>
                            <a:pt x="311" y="1557"/>
                          </a:lnTo>
                          <a:lnTo>
                            <a:pt x="313" y="1557"/>
                          </a:lnTo>
                          <a:lnTo>
                            <a:pt x="315" y="1557"/>
                          </a:lnTo>
                          <a:lnTo>
                            <a:pt x="317" y="1557"/>
                          </a:lnTo>
                          <a:lnTo>
                            <a:pt x="319" y="1557"/>
                          </a:lnTo>
                          <a:lnTo>
                            <a:pt x="322" y="1557"/>
                          </a:lnTo>
                          <a:lnTo>
                            <a:pt x="324" y="1557"/>
                          </a:lnTo>
                          <a:lnTo>
                            <a:pt x="326" y="1557"/>
                          </a:lnTo>
                          <a:lnTo>
                            <a:pt x="328" y="1557"/>
                          </a:lnTo>
                          <a:lnTo>
                            <a:pt x="330" y="1557"/>
                          </a:lnTo>
                          <a:lnTo>
                            <a:pt x="332" y="1556"/>
                          </a:lnTo>
                          <a:lnTo>
                            <a:pt x="335" y="1556"/>
                          </a:lnTo>
                          <a:lnTo>
                            <a:pt x="337" y="1556"/>
                          </a:lnTo>
                          <a:lnTo>
                            <a:pt x="339" y="1556"/>
                          </a:lnTo>
                          <a:lnTo>
                            <a:pt x="341" y="1556"/>
                          </a:lnTo>
                          <a:lnTo>
                            <a:pt x="343" y="1556"/>
                          </a:lnTo>
                          <a:lnTo>
                            <a:pt x="346" y="1556"/>
                          </a:lnTo>
                          <a:lnTo>
                            <a:pt x="348" y="1556"/>
                          </a:lnTo>
                          <a:lnTo>
                            <a:pt x="350" y="1556"/>
                          </a:lnTo>
                          <a:lnTo>
                            <a:pt x="352" y="1556"/>
                          </a:lnTo>
                          <a:lnTo>
                            <a:pt x="354" y="1556"/>
                          </a:lnTo>
                          <a:lnTo>
                            <a:pt x="356" y="1556"/>
                          </a:lnTo>
                          <a:lnTo>
                            <a:pt x="359" y="1556"/>
                          </a:lnTo>
                          <a:lnTo>
                            <a:pt x="361" y="1556"/>
                          </a:lnTo>
                          <a:lnTo>
                            <a:pt x="363" y="1556"/>
                          </a:lnTo>
                          <a:lnTo>
                            <a:pt x="365" y="1556"/>
                          </a:lnTo>
                          <a:lnTo>
                            <a:pt x="367" y="1556"/>
                          </a:lnTo>
                          <a:lnTo>
                            <a:pt x="369" y="1556"/>
                          </a:lnTo>
                          <a:lnTo>
                            <a:pt x="372" y="1556"/>
                          </a:lnTo>
                          <a:lnTo>
                            <a:pt x="374" y="1556"/>
                          </a:lnTo>
                          <a:lnTo>
                            <a:pt x="376" y="1556"/>
                          </a:lnTo>
                          <a:lnTo>
                            <a:pt x="378" y="1556"/>
                          </a:lnTo>
                          <a:lnTo>
                            <a:pt x="380" y="1556"/>
                          </a:lnTo>
                          <a:lnTo>
                            <a:pt x="382" y="1556"/>
                          </a:lnTo>
                          <a:lnTo>
                            <a:pt x="385" y="1556"/>
                          </a:lnTo>
                          <a:lnTo>
                            <a:pt x="387" y="1555"/>
                          </a:lnTo>
                          <a:lnTo>
                            <a:pt x="389" y="1555"/>
                          </a:lnTo>
                          <a:lnTo>
                            <a:pt x="391" y="1555"/>
                          </a:lnTo>
                          <a:lnTo>
                            <a:pt x="393" y="1555"/>
                          </a:lnTo>
                          <a:lnTo>
                            <a:pt x="395" y="1555"/>
                          </a:lnTo>
                          <a:lnTo>
                            <a:pt x="398" y="1555"/>
                          </a:lnTo>
                          <a:lnTo>
                            <a:pt x="400" y="1555"/>
                          </a:lnTo>
                          <a:lnTo>
                            <a:pt x="402" y="1555"/>
                          </a:lnTo>
                          <a:lnTo>
                            <a:pt x="404" y="1555"/>
                          </a:lnTo>
                          <a:lnTo>
                            <a:pt x="406" y="1555"/>
                          </a:lnTo>
                          <a:lnTo>
                            <a:pt x="409" y="1555"/>
                          </a:lnTo>
                          <a:lnTo>
                            <a:pt x="411" y="1555"/>
                          </a:lnTo>
                          <a:lnTo>
                            <a:pt x="413" y="1555"/>
                          </a:lnTo>
                          <a:lnTo>
                            <a:pt x="415" y="1555"/>
                          </a:lnTo>
                          <a:lnTo>
                            <a:pt x="417" y="1555"/>
                          </a:lnTo>
                          <a:lnTo>
                            <a:pt x="419" y="1554"/>
                          </a:lnTo>
                          <a:lnTo>
                            <a:pt x="422" y="1554"/>
                          </a:lnTo>
                          <a:lnTo>
                            <a:pt x="424" y="1554"/>
                          </a:lnTo>
                          <a:lnTo>
                            <a:pt x="426" y="1554"/>
                          </a:lnTo>
                          <a:lnTo>
                            <a:pt x="428" y="1554"/>
                          </a:lnTo>
                          <a:lnTo>
                            <a:pt x="430" y="1554"/>
                          </a:lnTo>
                          <a:lnTo>
                            <a:pt x="432" y="1554"/>
                          </a:lnTo>
                          <a:lnTo>
                            <a:pt x="435" y="1554"/>
                          </a:lnTo>
                          <a:lnTo>
                            <a:pt x="437" y="1554"/>
                          </a:lnTo>
                          <a:lnTo>
                            <a:pt x="439" y="1554"/>
                          </a:lnTo>
                          <a:lnTo>
                            <a:pt x="441" y="1553"/>
                          </a:lnTo>
                          <a:lnTo>
                            <a:pt x="443" y="1553"/>
                          </a:lnTo>
                          <a:lnTo>
                            <a:pt x="445" y="1553"/>
                          </a:lnTo>
                          <a:lnTo>
                            <a:pt x="448" y="1553"/>
                          </a:lnTo>
                          <a:lnTo>
                            <a:pt x="450" y="1553"/>
                          </a:lnTo>
                          <a:lnTo>
                            <a:pt x="452" y="1553"/>
                          </a:lnTo>
                          <a:lnTo>
                            <a:pt x="454" y="1553"/>
                          </a:lnTo>
                          <a:lnTo>
                            <a:pt x="456" y="1553"/>
                          </a:lnTo>
                          <a:lnTo>
                            <a:pt x="458" y="1553"/>
                          </a:lnTo>
                          <a:lnTo>
                            <a:pt x="461" y="1552"/>
                          </a:lnTo>
                          <a:lnTo>
                            <a:pt x="463" y="1552"/>
                          </a:lnTo>
                          <a:lnTo>
                            <a:pt x="465" y="1552"/>
                          </a:lnTo>
                          <a:lnTo>
                            <a:pt x="467" y="1552"/>
                          </a:lnTo>
                          <a:lnTo>
                            <a:pt x="469" y="1552"/>
                          </a:lnTo>
                          <a:lnTo>
                            <a:pt x="471" y="1552"/>
                          </a:lnTo>
                          <a:lnTo>
                            <a:pt x="474" y="1552"/>
                          </a:lnTo>
                          <a:lnTo>
                            <a:pt x="476" y="1551"/>
                          </a:lnTo>
                          <a:lnTo>
                            <a:pt x="478" y="1551"/>
                          </a:lnTo>
                          <a:lnTo>
                            <a:pt x="480" y="1551"/>
                          </a:lnTo>
                          <a:lnTo>
                            <a:pt x="482" y="1551"/>
                          </a:lnTo>
                          <a:lnTo>
                            <a:pt x="485" y="1551"/>
                          </a:lnTo>
                          <a:lnTo>
                            <a:pt x="487" y="1551"/>
                          </a:lnTo>
                          <a:lnTo>
                            <a:pt x="489" y="1550"/>
                          </a:lnTo>
                          <a:lnTo>
                            <a:pt x="491" y="1550"/>
                          </a:lnTo>
                          <a:lnTo>
                            <a:pt x="493" y="1550"/>
                          </a:lnTo>
                          <a:lnTo>
                            <a:pt x="495" y="1550"/>
                          </a:lnTo>
                          <a:lnTo>
                            <a:pt x="498" y="1550"/>
                          </a:lnTo>
                          <a:lnTo>
                            <a:pt x="500" y="1549"/>
                          </a:lnTo>
                          <a:lnTo>
                            <a:pt x="502" y="1549"/>
                          </a:lnTo>
                          <a:lnTo>
                            <a:pt x="504" y="1549"/>
                          </a:lnTo>
                          <a:lnTo>
                            <a:pt x="506" y="1549"/>
                          </a:lnTo>
                          <a:lnTo>
                            <a:pt x="508" y="1549"/>
                          </a:lnTo>
                          <a:lnTo>
                            <a:pt x="511" y="1548"/>
                          </a:lnTo>
                          <a:lnTo>
                            <a:pt x="513" y="1548"/>
                          </a:lnTo>
                          <a:lnTo>
                            <a:pt x="515" y="1548"/>
                          </a:lnTo>
                          <a:lnTo>
                            <a:pt x="517" y="1548"/>
                          </a:lnTo>
                          <a:lnTo>
                            <a:pt x="519" y="1548"/>
                          </a:lnTo>
                          <a:lnTo>
                            <a:pt x="521" y="1547"/>
                          </a:lnTo>
                          <a:lnTo>
                            <a:pt x="524" y="1547"/>
                          </a:lnTo>
                          <a:lnTo>
                            <a:pt x="526" y="1547"/>
                          </a:lnTo>
                          <a:lnTo>
                            <a:pt x="528" y="1547"/>
                          </a:lnTo>
                          <a:lnTo>
                            <a:pt x="530" y="1546"/>
                          </a:lnTo>
                          <a:lnTo>
                            <a:pt x="532" y="1546"/>
                          </a:lnTo>
                          <a:lnTo>
                            <a:pt x="534" y="1546"/>
                          </a:lnTo>
                          <a:lnTo>
                            <a:pt x="537" y="1546"/>
                          </a:lnTo>
                          <a:lnTo>
                            <a:pt x="539" y="1545"/>
                          </a:lnTo>
                          <a:lnTo>
                            <a:pt x="541" y="1545"/>
                          </a:lnTo>
                          <a:lnTo>
                            <a:pt x="543" y="1545"/>
                          </a:lnTo>
                          <a:lnTo>
                            <a:pt x="545" y="1544"/>
                          </a:lnTo>
                          <a:lnTo>
                            <a:pt x="548" y="1544"/>
                          </a:lnTo>
                          <a:lnTo>
                            <a:pt x="550" y="1544"/>
                          </a:lnTo>
                          <a:lnTo>
                            <a:pt x="552" y="1544"/>
                          </a:lnTo>
                          <a:lnTo>
                            <a:pt x="554" y="1543"/>
                          </a:lnTo>
                          <a:lnTo>
                            <a:pt x="556" y="1543"/>
                          </a:lnTo>
                          <a:lnTo>
                            <a:pt x="558" y="1543"/>
                          </a:lnTo>
                          <a:lnTo>
                            <a:pt x="561" y="1542"/>
                          </a:lnTo>
                          <a:lnTo>
                            <a:pt x="563" y="1542"/>
                          </a:lnTo>
                          <a:lnTo>
                            <a:pt x="565" y="1542"/>
                          </a:lnTo>
                          <a:lnTo>
                            <a:pt x="567" y="1541"/>
                          </a:lnTo>
                          <a:lnTo>
                            <a:pt x="569" y="1541"/>
                          </a:lnTo>
                          <a:lnTo>
                            <a:pt x="571" y="1541"/>
                          </a:lnTo>
                          <a:lnTo>
                            <a:pt x="574" y="1540"/>
                          </a:lnTo>
                          <a:lnTo>
                            <a:pt x="576" y="1540"/>
                          </a:lnTo>
                          <a:lnTo>
                            <a:pt x="578" y="1539"/>
                          </a:lnTo>
                          <a:lnTo>
                            <a:pt x="580" y="1539"/>
                          </a:lnTo>
                          <a:lnTo>
                            <a:pt x="582" y="1539"/>
                          </a:lnTo>
                          <a:lnTo>
                            <a:pt x="584" y="1538"/>
                          </a:lnTo>
                          <a:lnTo>
                            <a:pt x="587" y="1538"/>
                          </a:lnTo>
                          <a:lnTo>
                            <a:pt x="589" y="1538"/>
                          </a:lnTo>
                          <a:lnTo>
                            <a:pt x="591" y="1537"/>
                          </a:lnTo>
                          <a:lnTo>
                            <a:pt x="593" y="1537"/>
                          </a:lnTo>
                          <a:lnTo>
                            <a:pt x="595" y="1536"/>
                          </a:lnTo>
                          <a:lnTo>
                            <a:pt x="597" y="1536"/>
                          </a:lnTo>
                          <a:lnTo>
                            <a:pt x="600" y="1535"/>
                          </a:lnTo>
                          <a:lnTo>
                            <a:pt x="602" y="1535"/>
                          </a:lnTo>
                          <a:lnTo>
                            <a:pt x="604" y="1535"/>
                          </a:lnTo>
                          <a:lnTo>
                            <a:pt x="606" y="1534"/>
                          </a:lnTo>
                          <a:lnTo>
                            <a:pt x="608" y="1534"/>
                          </a:lnTo>
                          <a:lnTo>
                            <a:pt x="611" y="1533"/>
                          </a:lnTo>
                          <a:lnTo>
                            <a:pt x="613" y="1533"/>
                          </a:lnTo>
                          <a:lnTo>
                            <a:pt x="615" y="1532"/>
                          </a:lnTo>
                          <a:lnTo>
                            <a:pt x="617" y="1532"/>
                          </a:lnTo>
                          <a:lnTo>
                            <a:pt x="619" y="1531"/>
                          </a:lnTo>
                          <a:lnTo>
                            <a:pt x="621" y="1531"/>
                          </a:lnTo>
                          <a:lnTo>
                            <a:pt x="624" y="1530"/>
                          </a:lnTo>
                          <a:lnTo>
                            <a:pt x="626" y="1530"/>
                          </a:lnTo>
                          <a:lnTo>
                            <a:pt x="628" y="1529"/>
                          </a:lnTo>
                          <a:lnTo>
                            <a:pt x="630" y="1529"/>
                          </a:lnTo>
                          <a:lnTo>
                            <a:pt x="632" y="1528"/>
                          </a:lnTo>
                          <a:lnTo>
                            <a:pt x="634" y="1528"/>
                          </a:lnTo>
                          <a:lnTo>
                            <a:pt x="667" y="1518"/>
                          </a:lnTo>
                          <a:lnTo>
                            <a:pt x="669" y="1518"/>
                          </a:lnTo>
                          <a:lnTo>
                            <a:pt x="671" y="1517"/>
                          </a:lnTo>
                          <a:lnTo>
                            <a:pt x="673" y="1516"/>
                          </a:lnTo>
                          <a:lnTo>
                            <a:pt x="676" y="1516"/>
                          </a:lnTo>
                          <a:lnTo>
                            <a:pt x="678" y="1515"/>
                          </a:lnTo>
                          <a:lnTo>
                            <a:pt x="680" y="1514"/>
                          </a:lnTo>
                          <a:lnTo>
                            <a:pt x="697" y="1508"/>
                          </a:lnTo>
                          <a:lnTo>
                            <a:pt x="700" y="1507"/>
                          </a:lnTo>
                          <a:lnTo>
                            <a:pt x="702" y="1506"/>
                          </a:lnTo>
                          <a:lnTo>
                            <a:pt x="704" y="1506"/>
                          </a:lnTo>
                          <a:lnTo>
                            <a:pt x="706" y="1505"/>
                          </a:lnTo>
                          <a:lnTo>
                            <a:pt x="708" y="1504"/>
                          </a:lnTo>
                          <a:lnTo>
                            <a:pt x="710" y="1503"/>
                          </a:lnTo>
                          <a:lnTo>
                            <a:pt x="713" y="1502"/>
                          </a:lnTo>
                          <a:lnTo>
                            <a:pt x="715" y="1501"/>
                          </a:lnTo>
                          <a:lnTo>
                            <a:pt x="717" y="1500"/>
                          </a:lnTo>
                          <a:lnTo>
                            <a:pt x="719" y="1500"/>
                          </a:lnTo>
                          <a:lnTo>
                            <a:pt x="721" y="1499"/>
                          </a:lnTo>
                          <a:lnTo>
                            <a:pt x="723" y="1498"/>
                          </a:lnTo>
                          <a:lnTo>
                            <a:pt x="726" y="1497"/>
                          </a:lnTo>
                          <a:lnTo>
                            <a:pt x="728" y="1496"/>
                          </a:lnTo>
                          <a:lnTo>
                            <a:pt x="730" y="1495"/>
                          </a:lnTo>
                          <a:lnTo>
                            <a:pt x="732" y="1494"/>
                          </a:lnTo>
                          <a:lnTo>
                            <a:pt x="734" y="1493"/>
                          </a:lnTo>
                          <a:lnTo>
                            <a:pt x="736" y="1492"/>
                          </a:lnTo>
                          <a:lnTo>
                            <a:pt x="776" y="1472"/>
                          </a:lnTo>
                          <a:lnTo>
                            <a:pt x="778" y="1471"/>
                          </a:lnTo>
                          <a:lnTo>
                            <a:pt x="780" y="1470"/>
                          </a:lnTo>
                          <a:lnTo>
                            <a:pt x="782" y="1469"/>
                          </a:lnTo>
                          <a:lnTo>
                            <a:pt x="784" y="1468"/>
                          </a:lnTo>
                          <a:lnTo>
                            <a:pt x="806" y="1455"/>
                          </a:lnTo>
                          <a:lnTo>
                            <a:pt x="808" y="1453"/>
                          </a:lnTo>
                          <a:lnTo>
                            <a:pt x="810" y="1452"/>
                          </a:lnTo>
                          <a:lnTo>
                            <a:pt x="813" y="1451"/>
                          </a:lnTo>
                          <a:lnTo>
                            <a:pt x="815" y="1449"/>
                          </a:lnTo>
                          <a:lnTo>
                            <a:pt x="817" y="1448"/>
                          </a:lnTo>
                          <a:lnTo>
                            <a:pt x="819" y="1446"/>
                          </a:lnTo>
                          <a:lnTo>
                            <a:pt x="821" y="1445"/>
                          </a:lnTo>
                          <a:lnTo>
                            <a:pt x="823" y="1444"/>
                          </a:lnTo>
                          <a:lnTo>
                            <a:pt x="826" y="1442"/>
                          </a:lnTo>
                          <a:lnTo>
                            <a:pt x="828" y="1441"/>
                          </a:lnTo>
                          <a:lnTo>
                            <a:pt x="830" y="1439"/>
                          </a:lnTo>
                          <a:lnTo>
                            <a:pt x="832" y="1438"/>
                          </a:lnTo>
                          <a:lnTo>
                            <a:pt x="834" y="1436"/>
                          </a:lnTo>
                          <a:lnTo>
                            <a:pt x="836" y="1435"/>
                          </a:lnTo>
                          <a:lnTo>
                            <a:pt x="854" y="1422"/>
                          </a:lnTo>
                          <a:lnTo>
                            <a:pt x="856" y="1420"/>
                          </a:lnTo>
                          <a:lnTo>
                            <a:pt x="858" y="1419"/>
                          </a:lnTo>
                          <a:lnTo>
                            <a:pt x="860" y="1417"/>
                          </a:lnTo>
                          <a:lnTo>
                            <a:pt x="862" y="1415"/>
                          </a:lnTo>
                          <a:lnTo>
                            <a:pt x="865" y="1414"/>
                          </a:lnTo>
                          <a:lnTo>
                            <a:pt x="867" y="1412"/>
                          </a:lnTo>
                          <a:lnTo>
                            <a:pt x="869" y="1410"/>
                          </a:lnTo>
                          <a:lnTo>
                            <a:pt x="871" y="1408"/>
                          </a:lnTo>
                          <a:lnTo>
                            <a:pt x="873" y="1407"/>
                          </a:lnTo>
                          <a:lnTo>
                            <a:pt x="875" y="1405"/>
                          </a:lnTo>
                          <a:lnTo>
                            <a:pt x="878" y="1403"/>
                          </a:lnTo>
                          <a:lnTo>
                            <a:pt x="880" y="1401"/>
                          </a:lnTo>
                          <a:lnTo>
                            <a:pt x="882" y="1400"/>
                          </a:lnTo>
                          <a:lnTo>
                            <a:pt x="899" y="1385"/>
                          </a:lnTo>
                          <a:lnTo>
                            <a:pt x="902" y="1383"/>
                          </a:lnTo>
                          <a:lnTo>
                            <a:pt x="904" y="1381"/>
                          </a:lnTo>
                          <a:lnTo>
                            <a:pt x="906" y="1379"/>
                          </a:lnTo>
                          <a:lnTo>
                            <a:pt x="908" y="1377"/>
                          </a:lnTo>
                          <a:lnTo>
                            <a:pt x="910" y="1375"/>
                          </a:lnTo>
                          <a:lnTo>
                            <a:pt x="912" y="1373"/>
                          </a:lnTo>
                          <a:lnTo>
                            <a:pt x="915" y="1371"/>
                          </a:lnTo>
                          <a:lnTo>
                            <a:pt x="925" y="1361"/>
                          </a:lnTo>
                          <a:lnTo>
                            <a:pt x="928" y="1359"/>
                          </a:lnTo>
                          <a:lnTo>
                            <a:pt x="930" y="1357"/>
                          </a:lnTo>
                          <a:lnTo>
                            <a:pt x="932" y="1355"/>
                          </a:lnTo>
                          <a:lnTo>
                            <a:pt x="934" y="1353"/>
                          </a:lnTo>
                          <a:lnTo>
                            <a:pt x="936" y="1350"/>
                          </a:lnTo>
                          <a:lnTo>
                            <a:pt x="938" y="1348"/>
                          </a:lnTo>
                          <a:lnTo>
                            <a:pt x="941" y="1346"/>
                          </a:lnTo>
                          <a:lnTo>
                            <a:pt x="952" y="1335"/>
                          </a:lnTo>
                          <a:lnTo>
                            <a:pt x="954" y="1333"/>
                          </a:lnTo>
                          <a:lnTo>
                            <a:pt x="956" y="1331"/>
                          </a:lnTo>
                          <a:lnTo>
                            <a:pt x="958" y="1328"/>
                          </a:lnTo>
                          <a:lnTo>
                            <a:pt x="960" y="1326"/>
                          </a:lnTo>
                          <a:lnTo>
                            <a:pt x="962" y="1324"/>
                          </a:lnTo>
                          <a:lnTo>
                            <a:pt x="965" y="1322"/>
                          </a:lnTo>
                          <a:lnTo>
                            <a:pt x="967" y="1319"/>
                          </a:lnTo>
                          <a:lnTo>
                            <a:pt x="969" y="1317"/>
                          </a:lnTo>
                          <a:lnTo>
                            <a:pt x="971" y="1315"/>
                          </a:lnTo>
                          <a:lnTo>
                            <a:pt x="973" y="1312"/>
                          </a:lnTo>
                          <a:lnTo>
                            <a:pt x="975" y="1310"/>
                          </a:lnTo>
                          <a:lnTo>
                            <a:pt x="978" y="1307"/>
                          </a:lnTo>
                          <a:lnTo>
                            <a:pt x="980" y="1305"/>
                          </a:lnTo>
                          <a:lnTo>
                            <a:pt x="982" y="1303"/>
                          </a:lnTo>
                          <a:lnTo>
                            <a:pt x="984" y="1300"/>
                          </a:lnTo>
                          <a:lnTo>
                            <a:pt x="986" y="1298"/>
                          </a:lnTo>
                          <a:lnTo>
                            <a:pt x="988" y="1295"/>
                          </a:lnTo>
                          <a:lnTo>
                            <a:pt x="991" y="1293"/>
                          </a:lnTo>
                          <a:lnTo>
                            <a:pt x="993" y="1290"/>
                          </a:lnTo>
                          <a:lnTo>
                            <a:pt x="995" y="1288"/>
                          </a:lnTo>
                          <a:lnTo>
                            <a:pt x="997" y="1285"/>
                          </a:lnTo>
                          <a:lnTo>
                            <a:pt x="999" y="1283"/>
                          </a:lnTo>
                          <a:lnTo>
                            <a:pt x="1001" y="1280"/>
                          </a:lnTo>
                          <a:lnTo>
                            <a:pt x="1004" y="1278"/>
                          </a:lnTo>
                          <a:lnTo>
                            <a:pt x="1006" y="1275"/>
                          </a:lnTo>
                          <a:lnTo>
                            <a:pt x="1008" y="1273"/>
                          </a:lnTo>
                          <a:lnTo>
                            <a:pt x="1010" y="1270"/>
                          </a:lnTo>
                          <a:lnTo>
                            <a:pt x="1012" y="1267"/>
                          </a:lnTo>
                          <a:lnTo>
                            <a:pt x="1015" y="1265"/>
                          </a:lnTo>
                          <a:lnTo>
                            <a:pt x="1017" y="1262"/>
                          </a:lnTo>
                          <a:lnTo>
                            <a:pt x="1019" y="1260"/>
                          </a:lnTo>
                          <a:lnTo>
                            <a:pt x="1021" y="1257"/>
                          </a:lnTo>
                          <a:lnTo>
                            <a:pt x="1023" y="1254"/>
                          </a:lnTo>
                          <a:lnTo>
                            <a:pt x="1025" y="1252"/>
                          </a:lnTo>
                          <a:lnTo>
                            <a:pt x="1028" y="1249"/>
                          </a:lnTo>
                          <a:lnTo>
                            <a:pt x="1030" y="1246"/>
                          </a:lnTo>
                          <a:lnTo>
                            <a:pt x="1032" y="1244"/>
                          </a:lnTo>
                          <a:lnTo>
                            <a:pt x="1034" y="1241"/>
                          </a:lnTo>
                          <a:lnTo>
                            <a:pt x="1036" y="1238"/>
                          </a:lnTo>
                          <a:lnTo>
                            <a:pt x="1038" y="1235"/>
                          </a:lnTo>
                          <a:lnTo>
                            <a:pt x="1041" y="1233"/>
                          </a:lnTo>
                          <a:lnTo>
                            <a:pt x="1043" y="1230"/>
                          </a:lnTo>
                          <a:lnTo>
                            <a:pt x="1045" y="1227"/>
                          </a:lnTo>
                          <a:lnTo>
                            <a:pt x="1047" y="1224"/>
                          </a:lnTo>
                          <a:lnTo>
                            <a:pt x="1049" y="1221"/>
                          </a:lnTo>
                          <a:lnTo>
                            <a:pt x="1051" y="1219"/>
                          </a:lnTo>
                          <a:lnTo>
                            <a:pt x="1054" y="1216"/>
                          </a:lnTo>
                          <a:lnTo>
                            <a:pt x="1056" y="1213"/>
                          </a:lnTo>
                          <a:lnTo>
                            <a:pt x="1058" y="1210"/>
                          </a:lnTo>
                          <a:lnTo>
                            <a:pt x="1060" y="1207"/>
                          </a:lnTo>
                          <a:lnTo>
                            <a:pt x="1062" y="1204"/>
                          </a:lnTo>
                          <a:lnTo>
                            <a:pt x="1064" y="1201"/>
                          </a:lnTo>
                          <a:lnTo>
                            <a:pt x="1067" y="1198"/>
                          </a:lnTo>
                          <a:lnTo>
                            <a:pt x="1069" y="1196"/>
                          </a:lnTo>
                          <a:lnTo>
                            <a:pt x="1071" y="1193"/>
                          </a:lnTo>
                          <a:lnTo>
                            <a:pt x="1073" y="1190"/>
                          </a:lnTo>
                          <a:lnTo>
                            <a:pt x="1075" y="1187"/>
                          </a:lnTo>
                          <a:lnTo>
                            <a:pt x="1077" y="1184"/>
                          </a:lnTo>
                          <a:lnTo>
                            <a:pt x="1080" y="1181"/>
                          </a:lnTo>
                          <a:lnTo>
                            <a:pt x="1082" y="1178"/>
                          </a:lnTo>
                          <a:lnTo>
                            <a:pt x="1084" y="1175"/>
                          </a:lnTo>
                          <a:lnTo>
                            <a:pt x="1086" y="1172"/>
                          </a:lnTo>
                          <a:lnTo>
                            <a:pt x="1088" y="1169"/>
                          </a:lnTo>
                          <a:lnTo>
                            <a:pt x="1091" y="1166"/>
                          </a:lnTo>
                          <a:lnTo>
                            <a:pt x="1104" y="1147"/>
                          </a:lnTo>
                          <a:lnTo>
                            <a:pt x="1106" y="1144"/>
                          </a:lnTo>
                          <a:lnTo>
                            <a:pt x="1108" y="1141"/>
                          </a:lnTo>
                          <a:lnTo>
                            <a:pt x="1110" y="1138"/>
                          </a:lnTo>
                          <a:lnTo>
                            <a:pt x="1112" y="1135"/>
                          </a:lnTo>
                          <a:lnTo>
                            <a:pt x="1114" y="1132"/>
                          </a:lnTo>
                          <a:lnTo>
                            <a:pt x="1117" y="1128"/>
                          </a:lnTo>
                          <a:lnTo>
                            <a:pt x="1119" y="1125"/>
                          </a:lnTo>
                          <a:lnTo>
                            <a:pt x="1121" y="1122"/>
                          </a:lnTo>
                          <a:lnTo>
                            <a:pt x="1123" y="1119"/>
                          </a:lnTo>
                          <a:lnTo>
                            <a:pt x="1125" y="1116"/>
                          </a:lnTo>
                          <a:lnTo>
                            <a:pt x="1127" y="1113"/>
                          </a:lnTo>
                          <a:lnTo>
                            <a:pt x="1130" y="1109"/>
                          </a:lnTo>
                          <a:lnTo>
                            <a:pt x="1132" y="1106"/>
                          </a:lnTo>
                          <a:lnTo>
                            <a:pt x="1134" y="1103"/>
                          </a:lnTo>
                          <a:lnTo>
                            <a:pt x="1136" y="1100"/>
                          </a:lnTo>
                          <a:lnTo>
                            <a:pt x="1138" y="1096"/>
                          </a:lnTo>
                          <a:lnTo>
                            <a:pt x="1140" y="1093"/>
                          </a:lnTo>
                          <a:lnTo>
                            <a:pt x="1143" y="1090"/>
                          </a:lnTo>
                          <a:lnTo>
                            <a:pt x="1145" y="1086"/>
                          </a:lnTo>
                          <a:lnTo>
                            <a:pt x="1147" y="1083"/>
                          </a:lnTo>
                          <a:lnTo>
                            <a:pt x="1149" y="1080"/>
                          </a:lnTo>
                          <a:lnTo>
                            <a:pt x="1151" y="1076"/>
                          </a:lnTo>
                          <a:lnTo>
                            <a:pt x="1154" y="1073"/>
                          </a:lnTo>
                          <a:lnTo>
                            <a:pt x="1156" y="1070"/>
                          </a:lnTo>
                          <a:lnTo>
                            <a:pt x="1158" y="1066"/>
                          </a:lnTo>
                          <a:lnTo>
                            <a:pt x="1160" y="1063"/>
                          </a:lnTo>
                          <a:lnTo>
                            <a:pt x="1162" y="1060"/>
                          </a:lnTo>
                          <a:lnTo>
                            <a:pt x="1164" y="1056"/>
                          </a:lnTo>
                          <a:lnTo>
                            <a:pt x="1167" y="1053"/>
                          </a:lnTo>
                          <a:lnTo>
                            <a:pt x="1169" y="1050"/>
                          </a:lnTo>
                          <a:lnTo>
                            <a:pt x="1171" y="1046"/>
                          </a:lnTo>
                          <a:lnTo>
                            <a:pt x="1173" y="1043"/>
                          </a:lnTo>
                          <a:lnTo>
                            <a:pt x="1175" y="1039"/>
                          </a:lnTo>
                          <a:lnTo>
                            <a:pt x="1177" y="1036"/>
                          </a:lnTo>
                          <a:lnTo>
                            <a:pt x="1180" y="1032"/>
                          </a:lnTo>
                          <a:lnTo>
                            <a:pt x="1182" y="1029"/>
                          </a:lnTo>
                          <a:lnTo>
                            <a:pt x="1184" y="1026"/>
                          </a:lnTo>
                          <a:lnTo>
                            <a:pt x="1186" y="1022"/>
                          </a:lnTo>
                          <a:lnTo>
                            <a:pt x="1188" y="1019"/>
                          </a:lnTo>
                          <a:lnTo>
                            <a:pt x="1190" y="1015"/>
                          </a:lnTo>
                          <a:lnTo>
                            <a:pt x="1193" y="1012"/>
                          </a:lnTo>
                          <a:lnTo>
                            <a:pt x="1195" y="1008"/>
                          </a:lnTo>
                          <a:lnTo>
                            <a:pt x="1197" y="1005"/>
                          </a:lnTo>
                          <a:lnTo>
                            <a:pt x="1199" y="1001"/>
                          </a:lnTo>
                          <a:lnTo>
                            <a:pt x="1201" y="998"/>
                          </a:lnTo>
                          <a:lnTo>
                            <a:pt x="1203" y="994"/>
                          </a:lnTo>
                          <a:lnTo>
                            <a:pt x="1206" y="991"/>
                          </a:lnTo>
                          <a:lnTo>
                            <a:pt x="1208" y="987"/>
                          </a:lnTo>
                          <a:lnTo>
                            <a:pt x="1210" y="983"/>
                          </a:lnTo>
                          <a:lnTo>
                            <a:pt x="1212" y="980"/>
                          </a:lnTo>
                          <a:lnTo>
                            <a:pt x="1214" y="976"/>
                          </a:lnTo>
                          <a:lnTo>
                            <a:pt x="1217" y="973"/>
                          </a:lnTo>
                          <a:lnTo>
                            <a:pt x="1219" y="969"/>
                          </a:lnTo>
                          <a:lnTo>
                            <a:pt x="1221" y="966"/>
                          </a:lnTo>
                          <a:lnTo>
                            <a:pt x="1223" y="962"/>
                          </a:lnTo>
                          <a:lnTo>
                            <a:pt x="1225" y="958"/>
                          </a:lnTo>
                          <a:lnTo>
                            <a:pt x="1227" y="955"/>
                          </a:lnTo>
                          <a:lnTo>
                            <a:pt x="1230" y="951"/>
                          </a:lnTo>
                          <a:lnTo>
                            <a:pt x="1232" y="948"/>
                          </a:lnTo>
                          <a:lnTo>
                            <a:pt x="1234" y="944"/>
                          </a:lnTo>
                          <a:lnTo>
                            <a:pt x="1236" y="940"/>
                          </a:lnTo>
                          <a:lnTo>
                            <a:pt x="1238" y="937"/>
                          </a:lnTo>
                          <a:lnTo>
                            <a:pt x="1240" y="933"/>
                          </a:lnTo>
                          <a:lnTo>
                            <a:pt x="1243" y="929"/>
                          </a:lnTo>
                          <a:lnTo>
                            <a:pt x="1245" y="926"/>
                          </a:lnTo>
                          <a:lnTo>
                            <a:pt x="1247" y="922"/>
                          </a:lnTo>
                          <a:lnTo>
                            <a:pt x="1249" y="918"/>
                          </a:lnTo>
                          <a:lnTo>
                            <a:pt x="1251" y="915"/>
                          </a:lnTo>
                          <a:lnTo>
                            <a:pt x="1253" y="911"/>
                          </a:lnTo>
                          <a:lnTo>
                            <a:pt x="1256" y="907"/>
                          </a:lnTo>
                          <a:lnTo>
                            <a:pt x="1258" y="904"/>
                          </a:lnTo>
                          <a:lnTo>
                            <a:pt x="1260" y="900"/>
                          </a:lnTo>
                          <a:lnTo>
                            <a:pt x="1262" y="896"/>
                          </a:lnTo>
                          <a:lnTo>
                            <a:pt x="1264" y="893"/>
                          </a:lnTo>
                          <a:lnTo>
                            <a:pt x="1266" y="889"/>
                          </a:lnTo>
                          <a:lnTo>
                            <a:pt x="1269" y="885"/>
                          </a:lnTo>
                          <a:lnTo>
                            <a:pt x="1271" y="882"/>
                          </a:lnTo>
                          <a:lnTo>
                            <a:pt x="1273" y="878"/>
                          </a:lnTo>
                          <a:lnTo>
                            <a:pt x="1275" y="874"/>
                          </a:lnTo>
                          <a:lnTo>
                            <a:pt x="1277" y="870"/>
                          </a:lnTo>
                          <a:lnTo>
                            <a:pt x="1279" y="867"/>
                          </a:lnTo>
                          <a:lnTo>
                            <a:pt x="1282" y="863"/>
                          </a:lnTo>
                          <a:lnTo>
                            <a:pt x="1284" y="859"/>
                          </a:lnTo>
                          <a:lnTo>
                            <a:pt x="1286" y="856"/>
                          </a:lnTo>
                          <a:lnTo>
                            <a:pt x="1288" y="852"/>
                          </a:lnTo>
                          <a:lnTo>
                            <a:pt x="1290" y="848"/>
                          </a:lnTo>
                          <a:lnTo>
                            <a:pt x="1293" y="844"/>
                          </a:lnTo>
                          <a:lnTo>
                            <a:pt x="1295" y="841"/>
                          </a:lnTo>
                          <a:lnTo>
                            <a:pt x="1297" y="837"/>
                          </a:lnTo>
                          <a:lnTo>
                            <a:pt x="1299" y="833"/>
                          </a:lnTo>
                          <a:lnTo>
                            <a:pt x="1301" y="829"/>
                          </a:lnTo>
                          <a:lnTo>
                            <a:pt x="1303" y="826"/>
                          </a:lnTo>
                          <a:lnTo>
                            <a:pt x="1306" y="822"/>
                          </a:lnTo>
                          <a:lnTo>
                            <a:pt x="1308" y="818"/>
                          </a:lnTo>
                          <a:lnTo>
                            <a:pt x="1310" y="814"/>
                          </a:lnTo>
                          <a:lnTo>
                            <a:pt x="1312" y="810"/>
                          </a:lnTo>
                          <a:lnTo>
                            <a:pt x="1314" y="807"/>
                          </a:lnTo>
                          <a:lnTo>
                            <a:pt x="1316" y="803"/>
                          </a:lnTo>
                          <a:lnTo>
                            <a:pt x="1319" y="799"/>
                          </a:lnTo>
                          <a:lnTo>
                            <a:pt x="1321" y="795"/>
                          </a:lnTo>
                          <a:lnTo>
                            <a:pt x="1323" y="792"/>
                          </a:lnTo>
                          <a:lnTo>
                            <a:pt x="1325" y="788"/>
                          </a:lnTo>
                          <a:lnTo>
                            <a:pt x="1327" y="784"/>
                          </a:lnTo>
                          <a:lnTo>
                            <a:pt x="1329" y="780"/>
                          </a:lnTo>
                          <a:lnTo>
                            <a:pt x="1332" y="776"/>
                          </a:lnTo>
                          <a:lnTo>
                            <a:pt x="1334" y="773"/>
                          </a:lnTo>
                          <a:lnTo>
                            <a:pt x="1336" y="769"/>
                          </a:lnTo>
                          <a:lnTo>
                            <a:pt x="1338" y="765"/>
                          </a:lnTo>
                          <a:lnTo>
                            <a:pt x="1340" y="761"/>
                          </a:lnTo>
                          <a:lnTo>
                            <a:pt x="1342" y="758"/>
                          </a:lnTo>
                          <a:lnTo>
                            <a:pt x="1345" y="754"/>
                          </a:lnTo>
                          <a:lnTo>
                            <a:pt x="1347" y="750"/>
                          </a:lnTo>
                          <a:lnTo>
                            <a:pt x="1349" y="746"/>
                          </a:lnTo>
                          <a:lnTo>
                            <a:pt x="1351" y="742"/>
                          </a:lnTo>
                          <a:lnTo>
                            <a:pt x="1353" y="739"/>
                          </a:lnTo>
                          <a:lnTo>
                            <a:pt x="1356" y="735"/>
                          </a:lnTo>
                          <a:lnTo>
                            <a:pt x="1358" y="731"/>
                          </a:lnTo>
                          <a:lnTo>
                            <a:pt x="1360" y="727"/>
                          </a:lnTo>
                          <a:lnTo>
                            <a:pt x="1362" y="723"/>
                          </a:lnTo>
                          <a:lnTo>
                            <a:pt x="1364" y="720"/>
                          </a:lnTo>
                          <a:lnTo>
                            <a:pt x="1366" y="716"/>
                          </a:lnTo>
                          <a:lnTo>
                            <a:pt x="1369" y="712"/>
                          </a:lnTo>
                          <a:lnTo>
                            <a:pt x="1371" y="708"/>
                          </a:lnTo>
                          <a:lnTo>
                            <a:pt x="1373" y="704"/>
                          </a:lnTo>
                          <a:lnTo>
                            <a:pt x="1375" y="701"/>
                          </a:lnTo>
                          <a:lnTo>
                            <a:pt x="1377" y="697"/>
                          </a:lnTo>
                          <a:lnTo>
                            <a:pt x="1379" y="693"/>
                          </a:lnTo>
                          <a:lnTo>
                            <a:pt x="1382" y="689"/>
                          </a:lnTo>
                          <a:lnTo>
                            <a:pt x="1384" y="685"/>
                          </a:lnTo>
                          <a:lnTo>
                            <a:pt x="1386" y="682"/>
                          </a:lnTo>
                          <a:lnTo>
                            <a:pt x="1388" y="678"/>
                          </a:lnTo>
                          <a:lnTo>
                            <a:pt x="1390" y="674"/>
                          </a:lnTo>
                          <a:lnTo>
                            <a:pt x="1392" y="670"/>
                          </a:lnTo>
                          <a:lnTo>
                            <a:pt x="1395" y="667"/>
                          </a:lnTo>
                          <a:lnTo>
                            <a:pt x="1397" y="663"/>
                          </a:lnTo>
                          <a:lnTo>
                            <a:pt x="1399" y="659"/>
                          </a:lnTo>
                          <a:lnTo>
                            <a:pt x="1401" y="655"/>
                          </a:lnTo>
                          <a:lnTo>
                            <a:pt x="1403" y="651"/>
                          </a:lnTo>
                          <a:lnTo>
                            <a:pt x="1405" y="648"/>
                          </a:lnTo>
                          <a:lnTo>
                            <a:pt x="1408" y="644"/>
                          </a:lnTo>
                          <a:lnTo>
                            <a:pt x="1410" y="640"/>
                          </a:lnTo>
                          <a:lnTo>
                            <a:pt x="1412" y="636"/>
                          </a:lnTo>
                          <a:lnTo>
                            <a:pt x="1414" y="633"/>
                          </a:lnTo>
                          <a:lnTo>
                            <a:pt x="1416" y="629"/>
                          </a:lnTo>
                          <a:lnTo>
                            <a:pt x="1418" y="625"/>
                          </a:lnTo>
                          <a:lnTo>
                            <a:pt x="1421" y="621"/>
                          </a:lnTo>
                          <a:lnTo>
                            <a:pt x="1423" y="618"/>
                          </a:lnTo>
                          <a:lnTo>
                            <a:pt x="1425" y="614"/>
                          </a:lnTo>
                          <a:lnTo>
                            <a:pt x="1427" y="610"/>
                          </a:lnTo>
                          <a:lnTo>
                            <a:pt x="1429" y="606"/>
                          </a:lnTo>
                          <a:lnTo>
                            <a:pt x="1432" y="603"/>
                          </a:lnTo>
                          <a:lnTo>
                            <a:pt x="1434" y="599"/>
                          </a:lnTo>
                          <a:lnTo>
                            <a:pt x="1436" y="595"/>
                          </a:lnTo>
                          <a:lnTo>
                            <a:pt x="1438" y="591"/>
                          </a:lnTo>
                          <a:lnTo>
                            <a:pt x="1440" y="588"/>
                          </a:lnTo>
                          <a:lnTo>
                            <a:pt x="1442" y="584"/>
                          </a:lnTo>
                          <a:lnTo>
                            <a:pt x="1445" y="580"/>
                          </a:lnTo>
                          <a:lnTo>
                            <a:pt x="1447" y="577"/>
                          </a:lnTo>
                          <a:lnTo>
                            <a:pt x="1449" y="573"/>
                          </a:lnTo>
                          <a:lnTo>
                            <a:pt x="1451" y="569"/>
                          </a:lnTo>
                          <a:lnTo>
                            <a:pt x="1453" y="566"/>
                          </a:lnTo>
                          <a:lnTo>
                            <a:pt x="1455" y="562"/>
                          </a:lnTo>
                          <a:lnTo>
                            <a:pt x="1458" y="558"/>
                          </a:lnTo>
                          <a:lnTo>
                            <a:pt x="1460" y="554"/>
                          </a:lnTo>
                          <a:lnTo>
                            <a:pt x="1462" y="551"/>
                          </a:lnTo>
                          <a:lnTo>
                            <a:pt x="1464" y="547"/>
                          </a:lnTo>
                          <a:lnTo>
                            <a:pt x="1466" y="543"/>
                          </a:lnTo>
                          <a:lnTo>
                            <a:pt x="1468" y="540"/>
                          </a:lnTo>
                          <a:lnTo>
                            <a:pt x="1471" y="536"/>
                          </a:lnTo>
                          <a:lnTo>
                            <a:pt x="1473" y="533"/>
                          </a:lnTo>
                          <a:lnTo>
                            <a:pt x="1475" y="529"/>
                          </a:lnTo>
                          <a:lnTo>
                            <a:pt x="1477" y="525"/>
                          </a:lnTo>
                          <a:lnTo>
                            <a:pt x="1479" y="522"/>
                          </a:lnTo>
                          <a:lnTo>
                            <a:pt x="1481" y="518"/>
                          </a:lnTo>
                          <a:lnTo>
                            <a:pt x="1484" y="514"/>
                          </a:lnTo>
                          <a:lnTo>
                            <a:pt x="1486" y="511"/>
                          </a:lnTo>
                          <a:lnTo>
                            <a:pt x="1488" y="507"/>
                          </a:lnTo>
                          <a:lnTo>
                            <a:pt x="1490" y="504"/>
                          </a:lnTo>
                          <a:lnTo>
                            <a:pt x="1492" y="500"/>
                          </a:lnTo>
                          <a:lnTo>
                            <a:pt x="1495" y="496"/>
                          </a:lnTo>
                          <a:lnTo>
                            <a:pt x="1497" y="493"/>
                          </a:lnTo>
                          <a:lnTo>
                            <a:pt x="1499" y="489"/>
                          </a:lnTo>
                          <a:lnTo>
                            <a:pt x="1501" y="486"/>
                          </a:lnTo>
                          <a:lnTo>
                            <a:pt x="1503" y="482"/>
                          </a:lnTo>
                          <a:lnTo>
                            <a:pt x="1505" y="479"/>
                          </a:lnTo>
                          <a:lnTo>
                            <a:pt x="1508" y="475"/>
                          </a:lnTo>
                          <a:lnTo>
                            <a:pt x="1510" y="472"/>
                          </a:lnTo>
                          <a:lnTo>
                            <a:pt x="1512" y="468"/>
                          </a:lnTo>
                          <a:lnTo>
                            <a:pt x="1514" y="465"/>
                          </a:lnTo>
                          <a:lnTo>
                            <a:pt x="1516" y="461"/>
                          </a:lnTo>
                          <a:lnTo>
                            <a:pt x="1518" y="457"/>
                          </a:lnTo>
                          <a:lnTo>
                            <a:pt x="1521" y="454"/>
                          </a:lnTo>
                          <a:lnTo>
                            <a:pt x="1523" y="451"/>
                          </a:lnTo>
                          <a:lnTo>
                            <a:pt x="1525" y="447"/>
                          </a:lnTo>
                          <a:lnTo>
                            <a:pt x="1527" y="444"/>
                          </a:lnTo>
                          <a:lnTo>
                            <a:pt x="1529" y="440"/>
                          </a:lnTo>
                          <a:lnTo>
                            <a:pt x="1531" y="437"/>
                          </a:lnTo>
                          <a:lnTo>
                            <a:pt x="1534" y="433"/>
                          </a:lnTo>
                          <a:lnTo>
                            <a:pt x="1536" y="430"/>
                          </a:lnTo>
                          <a:lnTo>
                            <a:pt x="1538" y="426"/>
                          </a:lnTo>
                          <a:lnTo>
                            <a:pt x="1540" y="423"/>
                          </a:lnTo>
                          <a:lnTo>
                            <a:pt x="1542" y="420"/>
                          </a:lnTo>
                          <a:lnTo>
                            <a:pt x="1544" y="416"/>
                          </a:lnTo>
                          <a:lnTo>
                            <a:pt x="1547" y="413"/>
                          </a:lnTo>
                          <a:lnTo>
                            <a:pt x="1549" y="409"/>
                          </a:lnTo>
                          <a:lnTo>
                            <a:pt x="1551" y="406"/>
                          </a:lnTo>
                          <a:lnTo>
                            <a:pt x="1553" y="403"/>
                          </a:lnTo>
                          <a:lnTo>
                            <a:pt x="1555" y="399"/>
                          </a:lnTo>
                          <a:lnTo>
                            <a:pt x="1558" y="396"/>
                          </a:lnTo>
                          <a:lnTo>
                            <a:pt x="1560" y="393"/>
                          </a:lnTo>
                          <a:lnTo>
                            <a:pt x="1562" y="389"/>
                          </a:lnTo>
                          <a:lnTo>
                            <a:pt x="1564" y="386"/>
                          </a:lnTo>
                          <a:lnTo>
                            <a:pt x="1566" y="383"/>
                          </a:lnTo>
                          <a:lnTo>
                            <a:pt x="1568" y="379"/>
                          </a:lnTo>
                          <a:lnTo>
                            <a:pt x="1571" y="376"/>
                          </a:lnTo>
                          <a:lnTo>
                            <a:pt x="1573" y="373"/>
                          </a:lnTo>
                          <a:lnTo>
                            <a:pt x="1575" y="369"/>
                          </a:lnTo>
                          <a:lnTo>
                            <a:pt x="1577" y="366"/>
                          </a:lnTo>
                          <a:lnTo>
                            <a:pt x="1579" y="363"/>
                          </a:lnTo>
                          <a:lnTo>
                            <a:pt x="1581" y="360"/>
                          </a:lnTo>
                          <a:lnTo>
                            <a:pt x="1584" y="357"/>
                          </a:lnTo>
                          <a:lnTo>
                            <a:pt x="1586" y="353"/>
                          </a:lnTo>
                          <a:lnTo>
                            <a:pt x="1588" y="350"/>
                          </a:lnTo>
                          <a:lnTo>
                            <a:pt x="1590" y="347"/>
                          </a:lnTo>
                          <a:lnTo>
                            <a:pt x="1592" y="344"/>
                          </a:lnTo>
                          <a:lnTo>
                            <a:pt x="1594" y="341"/>
                          </a:lnTo>
                          <a:lnTo>
                            <a:pt x="1597" y="337"/>
                          </a:lnTo>
                          <a:lnTo>
                            <a:pt x="1599" y="334"/>
                          </a:lnTo>
                          <a:lnTo>
                            <a:pt x="1601" y="331"/>
                          </a:lnTo>
                          <a:lnTo>
                            <a:pt x="1603" y="328"/>
                          </a:lnTo>
                          <a:lnTo>
                            <a:pt x="1605" y="325"/>
                          </a:lnTo>
                          <a:lnTo>
                            <a:pt x="1607" y="322"/>
                          </a:lnTo>
                          <a:lnTo>
                            <a:pt x="1610" y="319"/>
                          </a:lnTo>
                          <a:lnTo>
                            <a:pt x="1612" y="316"/>
                          </a:lnTo>
                          <a:lnTo>
                            <a:pt x="1614" y="313"/>
                          </a:lnTo>
                          <a:lnTo>
                            <a:pt x="1616" y="309"/>
                          </a:lnTo>
                          <a:lnTo>
                            <a:pt x="1618" y="306"/>
                          </a:lnTo>
                          <a:lnTo>
                            <a:pt x="1620" y="303"/>
                          </a:lnTo>
                          <a:lnTo>
                            <a:pt x="1623" y="300"/>
                          </a:lnTo>
                          <a:lnTo>
                            <a:pt x="1625" y="297"/>
                          </a:lnTo>
                          <a:lnTo>
                            <a:pt x="1627" y="294"/>
                          </a:lnTo>
                          <a:lnTo>
                            <a:pt x="1629" y="291"/>
                          </a:lnTo>
                          <a:lnTo>
                            <a:pt x="1631" y="288"/>
                          </a:lnTo>
                          <a:lnTo>
                            <a:pt x="1634" y="285"/>
                          </a:lnTo>
                          <a:lnTo>
                            <a:pt x="1636" y="283"/>
                          </a:lnTo>
                          <a:lnTo>
                            <a:pt x="1638" y="280"/>
                          </a:lnTo>
                          <a:lnTo>
                            <a:pt x="1640" y="277"/>
                          </a:lnTo>
                          <a:lnTo>
                            <a:pt x="1642" y="274"/>
                          </a:lnTo>
                          <a:lnTo>
                            <a:pt x="1644" y="271"/>
                          </a:lnTo>
                          <a:lnTo>
                            <a:pt x="1647" y="268"/>
                          </a:lnTo>
                          <a:lnTo>
                            <a:pt x="1649" y="265"/>
                          </a:lnTo>
                          <a:lnTo>
                            <a:pt x="1651" y="262"/>
                          </a:lnTo>
                          <a:lnTo>
                            <a:pt x="1653" y="259"/>
                          </a:lnTo>
                          <a:lnTo>
                            <a:pt x="1655" y="257"/>
                          </a:lnTo>
                          <a:lnTo>
                            <a:pt x="1657" y="254"/>
                          </a:lnTo>
                          <a:lnTo>
                            <a:pt x="1660" y="251"/>
                          </a:lnTo>
                          <a:lnTo>
                            <a:pt x="1662" y="248"/>
                          </a:lnTo>
                          <a:lnTo>
                            <a:pt x="1664" y="245"/>
                          </a:lnTo>
                          <a:lnTo>
                            <a:pt x="1666" y="243"/>
                          </a:lnTo>
                          <a:lnTo>
                            <a:pt x="1668" y="240"/>
                          </a:lnTo>
                          <a:lnTo>
                            <a:pt x="1670" y="237"/>
                          </a:lnTo>
                          <a:lnTo>
                            <a:pt x="1673" y="234"/>
                          </a:lnTo>
                          <a:lnTo>
                            <a:pt x="1675" y="232"/>
                          </a:lnTo>
                          <a:lnTo>
                            <a:pt x="1677" y="229"/>
                          </a:lnTo>
                          <a:lnTo>
                            <a:pt x="1688" y="216"/>
                          </a:lnTo>
                          <a:lnTo>
                            <a:pt x="1690" y="213"/>
                          </a:lnTo>
                          <a:lnTo>
                            <a:pt x="1692" y="210"/>
                          </a:lnTo>
                          <a:lnTo>
                            <a:pt x="1694" y="208"/>
                          </a:lnTo>
                          <a:lnTo>
                            <a:pt x="1697" y="205"/>
                          </a:lnTo>
                          <a:lnTo>
                            <a:pt x="1699" y="203"/>
                          </a:lnTo>
                          <a:lnTo>
                            <a:pt x="1701" y="200"/>
                          </a:lnTo>
                          <a:lnTo>
                            <a:pt x="1703" y="198"/>
                          </a:lnTo>
                          <a:lnTo>
                            <a:pt x="1705" y="195"/>
                          </a:lnTo>
                          <a:lnTo>
                            <a:pt x="1707" y="193"/>
                          </a:lnTo>
                          <a:lnTo>
                            <a:pt x="1710" y="190"/>
                          </a:lnTo>
                          <a:lnTo>
                            <a:pt x="1712" y="188"/>
                          </a:lnTo>
                          <a:lnTo>
                            <a:pt x="1714" y="185"/>
                          </a:lnTo>
                          <a:lnTo>
                            <a:pt x="1716" y="183"/>
                          </a:lnTo>
                          <a:lnTo>
                            <a:pt x="1718" y="180"/>
                          </a:lnTo>
                          <a:lnTo>
                            <a:pt x="1720" y="178"/>
                          </a:lnTo>
                          <a:lnTo>
                            <a:pt x="1723" y="176"/>
                          </a:lnTo>
                          <a:lnTo>
                            <a:pt x="1725" y="173"/>
                          </a:lnTo>
                          <a:lnTo>
                            <a:pt x="1727" y="171"/>
                          </a:lnTo>
                          <a:lnTo>
                            <a:pt x="1729" y="168"/>
                          </a:lnTo>
                          <a:lnTo>
                            <a:pt x="1731" y="166"/>
                          </a:lnTo>
                          <a:lnTo>
                            <a:pt x="1733" y="164"/>
                          </a:lnTo>
                          <a:lnTo>
                            <a:pt x="1736" y="161"/>
                          </a:lnTo>
                          <a:lnTo>
                            <a:pt x="1738" y="159"/>
                          </a:lnTo>
                          <a:lnTo>
                            <a:pt x="1740" y="157"/>
                          </a:lnTo>
                          <a:lnTo>
                            <a:pt x="1742" y="155"/>
                          </a:lnTo>
                          <a:lnTo>
                            <a:pt x="1744" y="152"/>
                          </a:lnTo>
                          <a:lnTo>
                            <a:pt x="1746" y="150"/>
                          </a:lnTo>
                          <a:lnTo>
                            <a:pt x="1749" y="148"/>
                          </a:lnTo>
                          <a:lnTo>
                            <a:pt x="1751" y="146"/>
                          </a:lnTo>
                          <a:lnTo>
                            <a:pt x="1753" y="144"/>
                          </a:lnTo>
                          <a:lnTo>
                            <a:pt x="1764" y="133"/>
                          </a:lnTo>
                          <a:lnTo>
                            <a:pt x="1766" y="131"/>
                          </a:lnTo>
                          <a:lnTo>
                            <a:pt x="1768" y="129"/>
                          </a:lnTo>
                          <a:lnTo>
                            <a:pt x="1770" y="127"/>
                          </a:lnTo>
                          <a:lnTo>
                            <a:pt x="1773" y="125"/>
                          </a:lnTo>
                          <a:lnTo>
                            <a:pt x="1775" y="123"/>
                          </a:lnTo>
                          <a:lnTo>
                            <a:pt x="1777" y="121"/>
                          </a:lnTo>
                          <a:lnTo>
                            <a:pt x="1779" y="119"/>
                          </a:lnTo>
                          <a:lnTo>
                            <a:pt x="1781" y="117"/>
                          </a:lnTo>
                          <a:lnTo>
                            <a:pt x="1783" y="115"/>
                          </a:lnTo>
                          <a:lnTo>
                            <a:pt x="1786" y="113"/>
                          </a:lnTo>
                          <a:lnTo>
                            <a:pt x="1807" y="94"/>
                          </a:lnTo>
                          <a:lnTo>
                            <a:pt x="1809" y="92"/>
                          </a:lnTo>
                          <a:lnTo>
                            <a:pt x="1812" y="91"/>
                          </a:lnTo>
                          <a:lnTo>
                            <a:pt x="1814" y="89"/>
                          </a:lnTo>
                          <a:lnTo>
                            <a:pt x="1816" y="87"/>
                          </a:lnTo>
                          <a:lnTo>
                            <a:pt x="1831" y="75"/>
                          </a:lnTo>
                          <a:lnTo>
                            <a:pt x="1833" y="74"/>
                          </a:lnTo>
                          <a:lnTo>
                            <a:pt x="1836" y="72"/>
                          </a:lnTo>
                          <a:lnTo>
                            <a:pt x="1838" y="71"/>
                          </a:lnTo>
                          <a:lnTo>
                            <a:pt x="1840" y="69"/>
                          </a:lnTo>
                          <a:lnTo>
                            <a:pt x="1853" y="60"/>
                          </a:lnTo>
                          <a:lnTo>
                            <a:pt x="1855" y="59"/>
                          </a:lnTo>
                          <a:lnTo>
                            <a:pt x="1857" y="58"/>
                          </a:lnTo>
                          <a:lnTo>
                            <a:pt x="1859" y="56"/>
                          </a:lnTo>
                          <a:lnTo>
                            <a:pt x="1862" y="55"/>
                          </a:lnTo>
                          <a:lnTo>
                            <a:pt x="1864" y="53"/>
                          </a:lnTo>
                          <a:lnTo>
                            <a:pt x="1866" y="52"/>
                          </a:lnTo>
                          <a:lnTo>
                            <a:pt x="1868" y="51"/>
                          </a:lnTo>
                          <a:lnTo>
                            <a:pt x="1879" y="44"/>
                          </a:lnTo>
                          <a:lnTo>
                            <a:pt x="1881" y="43"/>
                          </a:lnTo>
                          <a:lnTo>
                            <a:pt x="1883" y="42"/>
                          </a:lnTo>
                          <a:lnTo>
                            <a:pt x="1885" y="41"/>
                          </a:lnTo>
                          <a:lnTo>
                            <a:pt x="1888" y="40"/>
                          </a:lnTo>
                          <a:lnTo>
                            <a:pt x="1890" y="38"/>
                          </a:lnTo>
                          <a:lnTo>
                            <a:pt x="1901" y="33"/>
                          </a:lnTo>
                          <a:lnTo>
                            <a:pt x="1903" y="32"/>
                          </a:lnTo>
                          <a:lnTo>
                            <a:pt x="1905" y="31"/>
                          </a:lnTo>
                          <a:lnTo>
                            <a:pt x="1907" y="30"/>
                          </a:lnTo>
                          <a:lnTo>
                            <a:pt x="1909" y="29"/>
                          </a:lnTo>
                          <a:lnTo>
                            <a:pt x="1912" y="28"/>
                          </a:lnTo>
                          <a:lnTo>
                            <a:pt x="1914" y="27"/>
                          </a:lnTo>
                          <a:lnTo>
                            <a:pt x="1916" y="26"/>
                          </a:lnTo>
                          <a:lnTo>
                            <a:pt x="1918" y="25"/>
                          </a:lnTo>
                          <a:lnTo>
                            <a:pt x="1920" y="24"/>
                          </a:lnTo>
                          <a:lnTo>
                            <a:pt x="1922" y="23"/>
                          </a:lnTo>
                          <a:lnTo>
                            <a:pt x="1925" y="22"/>
                          </a:lnTo>
                          <a:lnTo>
                            <a:pt x="1942" y="16"/>
                          </a:lnTo>
                          <a:lnTo>
                            <a:pt x="1944" y="15"/>
                          </a:lnTo>
                          <a:lnTo>
                            <a:pt x="1946" y="14"/>
                          </a:lnTo>
                          <a:lnTo>
                            <a:pt x="1948" y="14"/>
                          </a:lnTo>
                          <a:lnTo>
                            <a:pt x="1951" y="13"/>
                          </a:lnTo>
                          <a:lnTo>
                            <a:pt x="1953" y="12"/>
                          </a:lnTo>
                          <a:lnTo>
                            <a:pt x="1955" y="12"/>
                          </a:lnTo>
                          <a:lnTo>
                            <a:pt x="1957" y="11"/>
                          </a:lnTo>
                          <a:lnTo>
                            <a:pt x="1959" y="11"/>
                          </a:lnTo>
                          <a:lnTo>
                            <a:pt x="1961" y="10"/>
                          </a:lnTo>
                          <a:lnTo>
                            <a:pt x="1964" y="9"/>
                          </a:lnTo>
                          <a:lnTo>
                            <a:pt x="1966" y="9"/>
                          </a:lnTo>
                          <a:lnTo>
                            <a:pt x="1968" y="8"/>
                          </a:lnTo>
                          <a:lnTo>
                            <a:pt x="1970" y="8"/>
                          </a:lnTo>
                          <a:lnTo>
                            <a:pt x="1972" y="7"/>
                          </a:lnTo>
                          <a:lnTo>
                            <a:pt x="1975" y="7"/>
                          </a:lnTo>
                          <a:lnTo>
                            <a:pt x="1977" y="6"/>
                          </a:lnTo>
                          <a:lnTo>
                            <a:pt x="1979" y="6"/>
                          </a:lnTo>
                          <a:lnTo>
                            <a:pt x="1981" y="5"/>
                          </a:lnTo>
                          <a:lnTo>
                            <a:pt x="1983" y="5"/>
                          </a:lnTo>
                          <a:lnTo>
                            <a:pt x="1985" y="4"/>
                          </a:lnTo>
                          <a:lnTo>
                            <a:pt x="2009" y="1"/>
                          </a:lnTo>
                          <a:lnTo>
                            <a:pt x="2011" y="1"/>
                          </a:lnTo>
                          <a:lnTo>
                            <a:pt x="2014" y="1"/>
                          </a:lnTo>
                          <a:lnTo>
                            <a:pt x="2016" y="0"/>
                          </a:lnTo>
                          <a:lnTo>
                            <a:pt x="2018" y="0"/>
                          </a:lnTo>
                          <a:lnTo>
                            <a:pt x="2020" y="0"/>
                          </a:lnTo>
                          <a:lnTo>
                            <a:pt x="2022" y="0"/>
                          </a:lnTo>
                          <a:lnTo>
                            <a:pt x="2038" y="0"/>
                          </a:lnTo>
                          <a:lnTo>
                            <a:pt x="2040" y="0"/>
                          </a:lnTo>
                          <a:lnTo>
                            <a:pt x="2042" y="0"/>
                          </a:lnTo>
                          <a:lnTo>
                            <a:pt x="2044" y="0"/>
                          </a:lnTo>
                          <a:lnTo>
                            <a:pt x="2046" y="0"/>
                          </a:lnTo>
                          <a:lnTo>
                            <a:pt x="2048" y="0"/>
                          </a:lnTo>
                          <a:lnTo>
                            <a:pt x="2051" y="0"/>
                          </a:lnTo>
                          <a:lnTo>
                            <a:pt x="2053" y="0"/>
                          </a:lnTo>
                          <a:lnTo>
                            <a:pt x="2055" y="0"/>
                          </a:lnTo>
                          <a:lnTo>
                            <a:pt x="2077" y="2"/>
                          </a:lnTo>
                          <a:lnTo>
                            <a:pt x="2079" y="2"/>
                          </a:lnTo>
                          <a:lnTo>
                            <a:pt x="2092" y="4"/>
                          </a:lnTo>
                          <a:lnTo>
                            <a:pt x="2094" y="4"/>
                          </a:lnTo>
                          <a:lnTo>
                            <a:pt x="2105" y="7"/>
                          </a:lnTo>
                          <a:lnTo>
                            <a:pt x="2107" y="7"/>
                          </a:lnTo>
                          <a:lnTo>
                            <a:pt x="2109" y="8"/>
                          </a:lnTo>
                          <a:lnTo>
                            <a:pt x="2111" y="8"/>
                          </a:lnTo>
                          <a:lnTo>
                            <a:pt x="2114" y="9"/>
                          </a:lnTo>
                          <a:lnTo>
                            <a:pt x="2116" y="9"/>
                          </a:lnTo>
                          <a:lnTo>
                            <a:pt x="2118" y="10"/>
                          </a:lnTo>
                          <a:lnTo>
                            <a:pt x="2120" y="10"/>
                          </a:lnTo>
                          <a:lnTo>
                            <a:pt x="2122" y="11"/>
                          </a:lnTo>
                          <a:lnTo>
                            <a:pt x="2124" y="11"/>
                          </a:lnTo>
                          <a:lnTo>
                            <a:pt x="2127" y="12"/>
                          </a:lnTo>
                          <a:lnTo>
                            <a:pt x="2129" y="13"/>
                          </a:lnTo>
                          <a:lnTo>
                            <a:pt x="2131" y="13"/>
                          </a:lnTo>
                          <a:lnTo>
                            <a:pt x="2133" y="14"/>
                          </a:lnTo>
                          <a:lnTo>
                            <a:pt x="2135" y="15"/>
                          </a:lnTo>
                          <a:lnTo>
                            <a:pt x="2146" y="18"/>
                          </a:lnTo>
                          <a:lnTo>
                            <a:pt x="2148" y="19"/>
                          </a:lnTo>
                          <a:lnTo>
                            <a:pt x="2150" y="20"/>
                          </a:lnTo>
                          <a:lnTo>
                            <a:pt x="2153" y="20"/>
                          </a:lnTo>
                          <a:lnTo>
                            <a:pt x="2155" y="21"/>
                          </a:lnTo>
                          <a:lnTo>
                            <a:pt x="2157" y="22"/>
                          </a:lnTo>
                          <a:lnTo>
                            <a:pt x="2159" y="23"/>
                          </a:lnTo>
                          <a:lnTo>
                            <a:pt x="2161" y="24"/>
                          </a:lnTo>
                          <a:lnTo>
                            <a:pt x="2163" y="25"/>
                          </a:lnTo>
                          <a:lnTo>
                            <a:pt x="2166" y="25"/>
                          </a:lnTo>
                          <a:lnTo>
                            <a:pt x="2168" y="26"/>
                          </a:lnTo>
                          <a:lnTo>
                            <a:pt x="2170" y="27"/>
                          </a:lnTo>
                          <a:lnTo>
                            <a:pt x="2172" y="28"/>
                          </a:lnTo>
                          <a:lnTo>
                            <a:pt x="2174" y="29"/>
                          </a:lnTo>
                          <a:lnTo>
                            <a:pt x="2177" y="30"/>
                          </a:lnTo>
                          <a:lnTo>
                            <a:pt x="2179" y="31"/>
                          </a:lnTo>
                          <a:lnTo>
                            <a:pt x="2190" y="36"/>
                          </a:lnTo>
                          <a:lnTo>
                            <a:pt x="2192" y="37"/>
                          </a:lnTo>
                          <a:lnTo>
                            <a:pt x="2194" y="38"/>
                          </a:lnTo>
                          <a:lnTo>
                            <a:pt x="2196" y="39"/>
                          </a:lnTo>
                          <a:lnTo>
                            <a:pt x="2198" y="40"/>
                          </a:lnTo>
                          <a:lnTo>
                            <a:pt x="2200" y="41"/>
                          </a:lnTo>
                          <a:lnTo>
                            <a:pt x="2211" y="47"/>
                          </a:lnTo>
                          <a:lnTo>
                            <a:pt x="2213" y="48"/>
                          </a:lnTo>
                          <a:lnTo>
                            <a:pt x="2216" y="49"/>
                          </a:lnTo>
                          <a:lnTo>
                            <a:pt x="2218" y="50"/>
                          </a:lnTo>
                          <a:lnTo>
                            <a:pt x="2220" y="51"/>
                          </a:lnTo>
                          <a:lnTo>
                            <a:pt x="2222" y="52"/>
                          </a:lnTo>
                          <a:lnTo>
                            <a:pt x="2224" y="54"/>
                          </a:lnTo>
                          <a:lnTo>
                            <a:pt x="2226" y="55"/>
                          </a:lnTo>
                          <a:lnTo>
                            <a:pt x="2229" y="56"/>
                          </a:lnTo>
                          <a:lnTo>
                            <a:pt x="2231" y="57"/>
                          </a:lnTo>
                          <a:lnTo>
                            <a:pt x="2233" y="59"/>
                          </a:lnTo>
                          <a:lnTo>
                            <a:pt x="2235" y="60"/>
                          </a:lnTo>
                          <a:lnTo>
                            <a:pt x="2248" y="68"/>
                          </a:lnTo>
                          <a:lnTo>
                            <a:pt x="2250" y="69"/>
                          </a:lnTo>
                          <a:lnTo>
                            <a:pt x="2253" y="70"/>
                          </a:lnTo>
                          <a:lnTo>
                            <a:pt x="2255" y="72"/>
                          </a:lnTo>
                          <a:lnTo>
                            <a:pt x="2257" y="73"/>
                          </a:lnTo>
                          <a:lnTo>
                            <a:pt x="2259" y="75"/>
                          </a:lnTo>
                          <a:lnTo>
                            <a:pt x="2261" y="76"/>
                          </a:lnTo>
                          <a:lnTo>
                            <a:pt x="2263" y="77"/>
                          </a:lnTo>
                          <a:lnTo>
                            <a:pt x="2266" y="79"/>
                          </a:lnTo>
                          <a:lnTo>
                            <a:pt x="2268" y="80"/>
                          </a:lnTo>
                          <a:lnTo>
                            <a:pt x="2270" y="82"/>
                          </a:lnTo>
                          <a:lnTo>
                            <a:pt x="2272" y="83"/>
                          </a:lnTo>
                          <a:lnTo>
                            <a:pt x="2274" y="85"/>
                          </a:lnTo>
                          <a:lnTo>
                            <a:pt x="2276" y="86"/>
                          </a:lnTo>
                          <a:lnTo>
                            <a:pt x="2289" y="95"/>
                          </a:lnTo>
                          <a:lnTo>
                            <a:pt x="2292" y="97"/>
                          </a:lnTo>
                          <a:lnTo>
                            <a:pt x="2294" y="99"/>
                          </a:lnTo>
                          <a:lnTo>
                            <a:pt x="2296" y="100"/>
                          </a:lnTo>
                          <a:lnTo>
                            <a:pt x="2298" y="102"/>
                          </a:lnTo>
                          <a:lnTo>
                            <a:pt x="2309" y="110"/>
                          </a:lnTo>
                          <a:lnTo>
                            <a:pt x="2311" y="112"/>
                          </a:lnTo>
                          <a:lnTo>
                            <a:pt x="2313" y="113"/>
                          </a:lnTo>
                          <a:lnTo>
                            <a:pt x="2316" y="115"/>
                          </a:lnTo>
                          <a:lnTo>
                            <a:pt x="2318" y="117"/>
                          </a:lnTo>
                          <a:lnTo>
                            <a:pt x="2320" y="118"/>
                          </a:lnTo>
                          <a:lnTo>
                            <a:pt x="2322" y="120"/>
                          </a:lnTo>
                          <a:lnTo>
                            <a:pt x="2324" y="122"/>
                          </a:lnTo>
                          <a:lnTo>
                            <a:pt x="2326" y="123"/>
                          </a:lnTo>
                          <a:lnTo>
                            <a:pt x="2329" y="125"/>
                          </a:lnTo>
                          <a:lnTo>
                            <a:pt x="2331" y="127"/>
                          </a:lnTo>
                          <a:lnTo>
                            <a:pt x="2333" y="129"/>
                          </a:lnTo>
                          <a:lnTo>
                            <a:pt x="2335" y="130"/>
                          </a:lnTo>
                          <a:lnTo>
                            <a:pt x="2337" y="132"/>
                          </a:lnTo>
                          <a:lnTo>
                            <a:pt x="2339" y="134"/>
                          </a:lnTo>
                          <a:lnTo>
                            <a:pt x="2342" y="136"/>
                          </a:lnTo>
                          <a:lnTo>
                            <a:pt x="2344" y="138"/>
                          </a:lnTo>
                          <a:lnTo>
                            <a:pt x="2346" y="139"/>
                          </a:lnTo>
                          <a:lnTo>
                            <a:pt x="2348" y="141"/>
                          </a:lnTo>
                          <a:lnTo>
                            <a:pt x="2350" y="143"/>
                          </a:lnTo>
                          <a:lnTo>
                            <a:pt x="2352" y="145"/>
                          </a:lnTo>
                          <a:lnTo>
                            <a:pt x="2355" y="147"/>
                          </a:lnTo>
                          <a:lnTo>
                            <a:pt x="2357" y="149"/>
                          </a:lnTo>
                          <a:lnTo>
                            <a:pt x="2359" y="150"/>
                          </a:lnTo>
                          <a:lnTo>
                            <a:pt x="2370" y="160"/>
                          </a:lnTo>
                          <a:lnTo>
                            <a:pt x="2372" y="162"/>
                          </a:lnTo>
                          <a:lnTo>
                            <a:pt x="2374" y="164"/>
                          </a:lnTo>
                          <a:lnTo>
                            <a:pt x="2376" y="166"/>
                          </a:lnTo>
                          <a:lnTo>
                            <a:pt x="2379" y="168"/>
                          </a:lnTo>
                          <a:lnTo>
                            <a:pt x="2381" y="170"/>
                          </a:lnTo>
                          <a:lnTo>
                            <a:pt x="2383" y="171"/>
                          </a:lnTo>
                          <a:lnTo>
                            <a:pt x="2385" y="173"/>
                          </a:lnTo>
                          <a:lnTo>
                            <a:pt x="2387" y="175"/>
                          </a:lnTo>
                          <a:lnTo>
                            <a:pt x="2389" y="177"/>
                          </a:lnTo>
                          <a:lnTo>
                            <a:pt x="2392" y="179"/>
                          </a:lnTo>
                          <a:lnTo>
                            <a:pt x="2394" y="181"/>
                          </a:lnTo>
                          <a:lnTo>
                            <a:pt x="2396" y="183"/>
                          </a:lnTo>
                          <a:lnTo>
                            <a:pt x="2398" y="185"/>
                          </a:lnTo>
                          <a:lnTo>
                            <a:pt x="2400" y="187"/>
                          </a:lnTo>
                          <a:lnTo>
                            <a:pt x="2402" y="189"/>
                          </a:lnTo>
                          <a:lnTo>
                            <a:pt x="2405" y="191"/>
                          </a:lnTo>
                          <a:lnTo>
                            <a:pt x="2407" y="194"/>
                          </a:lnTo>
                          <a:lnTo>
                            <a:pt x="2409" y="196"/>
                          </a:lnTo>
                          <a:lnTo>
                            <a:pt x="2411" y="198"/>
                          </a:lnTo>
                          <a:lnTo>
                            <a:pt x="2413" y="200"/>
                          </a:lnTo>
                          <a:lnTo>
                            <a:pt x="2415" y="202"/>
                          </a:lnTo>
                          <a:lnTo>
                            <a:pt x="2418" y="204"/>
                          </a:lnTo>
                          <a:lnTo>
                            <a:pt x="2420" y="206"/>
                          </a:lnTo>
                          <a:lnTo>
                            <a:pt x="2422" y="208"/>
                          </a:lnTo>
                          <a:lnTo>
                            <a:pt x="2424" y="210"/>
                          </a:lnTo>
                          <a:lnTo>
                            <a:pt x="2426" y="212"/>
                          </a:lnTo>
                          <a:lnTo>
                            <a:pt x="2428" y="214"/>
                          </a:lnTo>
                          <a:lnTo>
                            <a:pt x="2431" y="216"/>
                          </a:lnTo>
                          <a:lnTo>
                            <a:pt x="2433" y="219"/>
                          </a:lnTo>
                          <a:lnTo>
                            <a:pt x="2435" y="221"/>
                          </a:lnTo>
                          <a:lnTo>
                            <a:pt x="2437" y="223"/>
                          </a:lnTo>
                          <a:lnTo>
                            <a:pt x="2439" y="225"/>
                          </a:lnTo>
                          <a:lnTo>
                            <a:pt x="2442" y="227"/>
                          </a:lnTo>
                          <a:lnTo>
                            <a:pt x="2444" y="229"/>
                          </a:lnTo>
                          <a:lnTo>
                            <a:pt x="2446" y="232"/>
                          </a:lnTo>
                          <a:lnTo>
                            <a:pt x="2448" y="234"/>
                          </a:lnTo>
                          <a:lnTo>
                            <a:pt x="2450" y="236"/>
                          </a:lnTo>
                          <a:lnTo>
                            <a:pt x="2452" y="238"/>
                          </a:lnTo>
                          <a:lnTo>
                            <a:pt x="2455" y="240"/>
                          </a:lnTo>
                          <a:lnTo>
                            <a:pt x="2457" y="242"/>
                          </a:lnTo>
                          <a:lnTo>
                            <a:pt x="2459" y="245"/>
                          </a:lnTo>
                          <a:lnTo>
                            <a:pt x="2461" y="247"/>
                          </a:lnTo>
                          <a:lnTo>
                            <a:pt x="2463" y="249"/>
                          </a:lnTo>
                          <a:lnTo>
                            <a:pt x="2465" y="251"/>
                          </a:lnTo>
                          <a:lnTo>
                            <a:pt x="2468" y="254"/>
                          </a:lnTo>
                          <a:lnTo>
                            <a:pt x="2470" y="256"/>
                          </a:lnTo>
                          <a:lnTo>
                            <a:pt x="2472" y="258"/>
                          </a:lnTo>
                          <a:lnTo>
                            <a:pt x="2474" y="260"/>
                          </a:lnTo>
                          <a:lnTo>
                            <a:pt x="2476" y="263"/>
                          </a:lnTo>
                          <a:lnTo>
                            <a:pt x="2478" y="265"/>
                          </a:lnTo>
                          <a:lnTo>
                            <a:pt x="2481" y="267"/>
                          </a:lnTo>
                          <a:lnTo>
                            <a:pt x="2483" y="269"/>
                          </a:lnTo>
                          <a:lnTo>
                            <a:pt x="2485" y="272"/>
                          </a:lnTo>
                          <a:lnTo>
                            <a:pt x="2487" y="274"/>
                          </a:lnTo>
                          <a:lnTo>
                            <a:pt x="2489" y="276"/>
                          </a:lnTo>
                          <a:lnTo>
                            <a:pt x="2491" y="278"/>
                          </a:lnTo>
                          <a:lnTo>
                            <a:pt x="2494" y="281"/>
                          </a:lnTo>
                          <a:lnTo>
                            <a:pt x="2496" y="283"/>
                          </a:lnTo>
                          <a:lnTo>
                            <a:pt x="2498" y="285"/>
                          </a:lnTo>
                          <a:lnTo>
                            <a:pt x="2500" y="288"/>
                          </a:lnTo>
                          <a:lnTo>
                            <a:pt x="2502" y="290"/>
                          </a:lnTo>
                          <a:lnTo>
                            <a:pt x="2504" y="292"/>
                          </a:lnTo>
                          <a:lnTo>
                            <a:pt x="2507" y="295"/>
                          </a:lnTo>
                          <a:lnTo>
                            <a:pt x="2509" y="297"/>
                          </a:lnTo>
                          <a:lnTo>
                            <a:pt x="2511" y="299"/>
                          </a:lnTo>
                          <a:lnTo>
                            <a:pt x="2513" y="302"/>
                          </a:lnTo>
                          <a:lnTo>
                            <a:pt x="2515" y="304"/>
                          </a:lnTo>
                          <a:lnTo>
                            <a:pt x="2518" y="306"/>
                          </a:lnTo>
                          <a:lnTo>
                            <a:pt x="2520" y="309"/>
                          </a:lnTo>
                          <a:lnTo>
                            <a:pt x="2522" y="311"/>
                          </a:lnTo>
                          <a:lnTo>
                            <a:pt x="2524" y="313"/>
                          </a:lnTo>
                          <a:lnTo>
                            <a:pt x="2526" y="316"/>
                          </a:lnTo>
                          <a:lnTo>
                            <a:pt x="2528" y="318"/>
                          </a:lnTo>
                          <a:lnTo>
                            <a:pt x="2531" y="320"/>
                          </a:lnTo>
                          <a:lnTo>
                            <a:pt x="2533" y="323"/>
                          </a:lnTo>
                          <a:lnTo>
                            <a:pt x="2535" y="325"/>
                          </a:lnTo>
                          <a:lnTo>
                            <a:pt x="2537" y="328"/>
                          </a:lnTo>
                          <a:lnTo>
                            <a:pt x="2539" y="330"/>
                          </a:lnTo>
                          <a:lnTo>
                            <a:pt x="2541" y="332"/>
                          </a:lnTo>
                          <a:lnTo>
                            <a:pt x="2544" y="335"/>
                          </a:lnTo>
                          <a:lnTo>
                            <a:pt x="2546" y="337"/>
                          </a:lnTo>
                          <a:lnTo>
                            <a:pt x="2548" y="340"/>
                          </a:lnTo>
                          <a:lnTo>
                            <a:pt x="2550" y="342"/>
                          </a:lnTo>
                          <a:lnTo>
                            <a:pt x="2552" y="344"/>
                          </a:lnTo>
                          <a:lnTo>
                            <a:pt x="2554" y="347"/>
                          </a:lnTo>
                          <a:lnTo>
                            <a:pt x="2557" y="349"/>
                          </a:lnTo>
                          <a:lnTo>
                            <a:pt x="2559" y="352"/>
                          </a:lnTo>
                          <a:lnTo>
                            <a:pt x="2561" y="354"/>
                          </a:lnTo>
                          <a:lnTo>
                            <a:pt x="2563" y="357"/>
                          </a:lnTo>
                          <a:lnTo>
                            <a:pt x="2565" y="359"/>
                          </a:lnTo>
                          <a:lnTo>
                            <a:pt x="2567" y="361"/>
                          </a:lnTo>
                          <a:lnTo>
                            <a:pt x="2570" y="364"/>
                          </a:lnTo>
                          <a:lnTo>
                            <a:pt x="2572" y="366"/>
                          </a:lnTo>
                          <a:lnTo>
                            <a:pt x="2574" y="369"/>
                          </a:lnTo>
                          <a:lnTo>
                            <a:pt x="2576" y="371"/>
                          </a:lnTo>
                          <a:lnTo>
                            <a:pt x="2578" y="374"/>
                          </a:lnTo>
                          <a:lnTo>
                            <a:pt x="2581" y="376"/>
                          </a:lnTo>
                          <a:lnTo>
                            <a:pt x="2583" y="379"/>
                          </a:lnTo>
                          <a:lnTo>
                            <a:pt x="2585" y="381"/>
                          </a:lnTo>
                          <a:lnTo>
                            <a:pt x="2587" y="384"/>
                          </a:lnTo>
                          <a:lnTo>
                            <a:pt x="2589" y="386"/>
                          </a:lnTo>
                          <a:lnTo>
                            <a:pt x="2591" y="388"/>
                          </a:lnTo>
                          <a:lnTo>
                            <a:pt x="2594" y="391"/>
                          </a:lnTo>
                          <a:lnTo>
                            <a:pt x="2596" y="393"/>
                          </a:lnTo>
                          <a:lnTo>
                            <a:pt x="2598" y="396"/>
                          </a:lnTo>
                          <a:lnTo>
                            <a:pt x="2600" y="398"/>
                          </a:lnTo>
                          <a:lnTo>
                            <a:pt x="2602" y="401"/>
                          </a:lnTo>
                          <a:lnTo>
                            <a:pt x="2604" y="403"/>
                          </a:lnTo>
                          <a:lnTo>
                            <a:pt x="2607" y="406"/>
                          </a:lnTo>
                          <a:lnTo>
                            <a:pt x="2609" y="408"/>
                          </a:lnTo>
                          <a:lnTo>
                            <a:pt x="2611" y="411"/>
                          </a:lnTo>
                          <a:lnTo>
                            <a:pt x="2613" y="413"/>
                          </a:lnTo>
                          <a:lnTo>
                            <a:pt x="2615" y="416"/>
                          </a:lnTo>
                          <a:lnTo>
                            <a:pt x="2617" y="418"/>
                          </a:lnTo>
                          <a:lnTo>
                            <a:pt x="2620" y="421"/>
                          </a:lnTo>
                          <a:lnTo>
                            <a:pt x="2622" y="423"/>
                          </a:lnTo>
                          <a:lnTo>
                            <a:pt x="2624" y="426"/>
                          </a:lnTo>
                          <a:lnTo>
                            <a:pt x="2626" y="428"/>
                          </a:lnTo>
                          <a:lnTo>
                            <a:pt x="2628" y="431"/>
                          </a:lnTo>
                          <a:lnTo>
                            <a:pt x="2630" y="433"/>
                          </a:lnTo>
                          <a:lnTo>
                            <a:pt x="2633" y="436"/>
                          </a:lnTo>
                          <a:lnTo>
                            <a:pt x="2635" y="438"/>
                          </a:lnTo>
                          <a:lnTo>
                            <a:pt x="2637" y="441"/>
                          </a:lnTo>
                          <a:lnTo>
                            <a:pt x="2639" y="443"/>
                          </a:lnTo>
                          <a:lnTo>
                            <a:pt x="2641" y="446"/>
                          </a:lnTo>
                          <a:lnTo>
                            <a:pt x="2644" y="448"/>
                          </a:lnTo>
                          <a:lnTo>
                            <a:pt x="2646" y="451"/>
                          </a:lnTo>
                          <a:lnTo>
                            <a:pt x="2648" y="454"/>
                          </a:lnTo>
                          <a:lnTo>
                            <a:pt x="2650" y="456"/>
                          </a:lnTo>
                          <a:lnTo>
                            <a:pt x="2652" y="459"/>
                          </a:lnTo>
                          <a:lnTo>
                            <a:pt x="2654" y="461"/>
                          </a:lnTo>
                          <a:lnTo>
                            <a:pt x="2657" y="464"/>
                          </a:lnTo>
                          <a:lnTo>
                            <a:pt x="2659" y="466"/>
                          </a:lnTo>
                          <a:lnTo>
                            <a:pt x="2661" y="469"/>
                          </a:lnTo>
                          <a:lnTo>
                            <a:pt x="2663" y="471"/>
                          </a:lnTo>
                          <a:lnTo>
                            <a:pt x="2665" y="474"/>
                          </a:lnTo>
                          <a:lnTo>
                            <a:pt x="2667" y="476"/>
                          </a:lnTo>
                          <a:lnTo>
                            <a:pt x="2670" y="479"/>
                          </a:lnTo>
                          <a:lnTo>
                            <a:pt x="2672" y="481"/>
                          </a:lnTo>
                          <a:lnTo>
                            <a:pt x="2674" y="484"/>
                          </a:lnTo>
                          <a:lnTo>
                            <a:pt x="2676" y="486"/>
                          </a:lnTo>
                          <a:lnTo>
                            <a:pt x="2678" y="489"/>
                          </a:lnTo>
                          <a:lnTo>
                            <a:pt x="2680" y="492"/>
                          </a:lnTo>
                          <a:lnTo>
                            <a:pt x="2683" y="494"/>
                          </a:lnTo>
                          <a:lnTo>
                            <a:pt x="2685" y="497"/>
                          </a:lnTo>
                          <a:lnTo>
                            <a:pt x="2687" y="499"/>
                          </a:lnTo>
                          <a:lnTo>
                            <a:pt x="2689" y="502"/>
                          </a:lnTo>
                          <a:lnTo>
                            <a:pt x="2691" y="504"/>
                          </a:lnTo>
                          <a:lnTo>
                            <a:pt x="2693" y="507"/>
                          </a:lnTo>
                          <a:lnTo>
                            <a:pt x="2696" y="509"/>
                          </a:lnTo>
                          <a:lnTo>
                            <a:pt x="2698" y="512"/>
                          </a:lnTo>
                          <a:lnTo>
                            <a:pt x="2700" y="514"/>
                          </a:lnTo>
                          <a:lnTo>
                            <a:pt x="2702" y="517"/>
                          </a:lnTo>
                          <a:lnTo>
                            <a:pt x="2704" y="520"/>
                          </a:lnTo>
                          <a:lnTo>
                            <a:pt x="2706" y="522"/>
                          </a:lnTo>
                          <a:lnTo>
                            <a:pt x="2709" y="525"/>
                          </a:lnTo>
                          <a:lnTo>
                            <a:pt x="2711" y="527"/>
                          </a:lnTo>
                          <a:lnTo>
                            <a:pt x="2713" y="530"/>
                          </a:lnTo>
                          <a:lnTo>
                            <a:pt x="2715" y="532"/>
                          </a:lnTo>
                          <a:lnTo>
                            <a:pt x="2717" y="535"/>
                          </a:lnTo>
                          <a:lnTo>
                            <a:pt x="2720" y="537"/>
                          </a:lnTo>
                          <a:lnTo>
                            <a:pt x="2722" y="540"/>
                          </a:lnTo>
                          <a:lnTo>
                            <a:pt x="2724" y="543"/>
                          </a:lnTo>
                          <a:lnTo>
                            <a:pt x="2726" y="545"/>
                          </a:lnTo>
                          <a:lnTo>
                            <a:pt x="2728" y="548"/>
                          </a:lnTo>
                          <a:lnTo>
                            <a:pt x="2730" y="550"/>
                          </a:lnTo>
                          <a:lnTo>
                            <a:pt x="2733" y="553"/>
                          </a:lnTo>
                          <a:lnTo>
                            <a:pt x="2735" y="555"/>
                          </a:lnTo>
                          <a:lnTo>
                            <a:pt x="2737" y="558"/>
                          </a:lnTo>
                          <a:lnTo>
                            <a:pt x="2739" y="560"/>
                          </a:lnTo>
                          <a:lnTo>
                            <a:pt x="2741" y="563"/>
                          </a:lnTo>
                          <a:lnTo>
                            <a:pt x="2743" y="565"/>
                          </a:lnTo>
                          <a:lnTo>
                            <a:pt x="2746" y="568"/>
                          </a:lnTo>
                          <a:lnTo>
                            <a:pt x="2748" y="571"/>
                          </a:lnTo>
                          <a:lnTo>
                            <a:pt x="2750" y="573"/>
                          </a:lnTo>
                          <a:lnTo>
                            <a:pt x="2752" y="576"/>
                          </a:lnTo>
                          <a:lnTo>
                            <a:pt x="2754" y="578"/>
                          </a:lnTo>
                          <a:lnTo>
                            <a:pt x="2756" y="581"/>
                          </a:lnTo>
                          <a:lnTo>
                            <a:pt x="2759" y="583"/>
                          </a:lnTo>
                          <a:lnTo>
                            <a:pt x="2761" y="586"/>
                          </a:lnTo>
                          <a:lnTo>
                            <a:pt x="2763" y="588"/>
                          </a:lnTo>
                          <a:lnTo>
                            <a:pt x="2765" y="591"/>
                          </a:lnTo>
                          <a:lnTo>
                            <a:pt x="2767" y="593"/>
                          </a:lnTo>
                          <a:lnTo>
                            <a:pt x="2769" y="596"/>
                          </a:lnTo>
                          <a:lnTo>
                            <a:pt x="2772" y="599"/>
                          </a:lnTo>
                          <a:lnTo>
                            <a:pt x="2774" y="601"/>
                          </a:lnTo>
                          <a:lnTo>
                            <a:pt x="2776" y="604"/>
                          </a:lnTo>
                          <a:lnTo>
                            <a:pt x="2778" y="606"/>
                          </a:lnTo>
                          <a:lnTo>
                            <a:pt x="2780" y="609"/>
                          </a:lnTo>
                          <a:lnTo>
                            <a:pt x="2783" y="611"/>
                          </a:lnTo>
                          <a:lnTo>
                            <a:pt x="2785" y="614"/>
                          </a:lnTo>
                          <a:lnTo>
                            <a:pt x="2787" y="616"/>
                          </a:lnTo>
                          <a:lnTo>
                            <a:pt x="2789" y="619"/>
                          </a:lnTo>
                          <a:lnTo>
                            <a:pt x="2791" y="621"/>
                          </a:lnTo>
                          <a:lnTo>
                            <a:pt x="2793" y="624"/>
                          </a:lnTo>
                          <a:lnTo>
                            <a:pt x="2796" y="626"/>
                          </a:lnTo>
                          <a:lnTo>
                            <a:pt x="2798" y="629"/>
                          </a:lnTo>
                          <a:lnTo>
                            <a:pt x="2800" y="631"/>
                          </a:lnTo>
                          <a:lnTo>
                            <a:pt x="2802" y="634"/>
                          </a:lnTo>
                          <a:lnTo>
                            <a:pt x="2804" y="637"/>
                          </a:lnTo>
                          <a:lnTo>
                            <a:pt x="2806" y="639"/>
                          </a:lnTo>
                          <a:lnTo>
                            <a:pt x="2809" y="642"/>
                          </a:lnTo>
                          <a:lnTo>
                            <a:pt x="2811" y="644"/>
                          </a:lnTo>
                          <a:lnTo>
                            <a:pt x="2813" y="647"/>
                          </a:lnTo>
                          <a:lnTo>
                            <a:pt x="2815" y="649"/>
                          </a:lnTo>
                          <a:lnTo>
                            <a:pt x="2817" y="652"/>
                          </a:lnTo>
                          <a:lnTo>
                            <a:pt x="2819" y="654"/>
                          </a:lnTo>
                          <a:lnTo>
                            <a:pt x="2822" y="657"/>
                          </a:lnTo>
                          <a:lnTo>
                            <a:pt x="2824" y="659"/>
                          </a:lnTo>
                          <a:lnTo>
                            <a:pt x="2826" y="662"/>
                          </a:lnTo>
                          <a:lnTo>
                            <a:pt x="2828" y="664"/>
                          </a:lnTo>
                          <a:lnTo>
                            <a:pt x="2830" y="667"/>
                          </a:lnTo>
                          <a:lnTo>
                            <a:pt x="2832" y="669"/>
                          </a:lnTo>
                          <a:lnTo>
                            <a:pt x="2835" y="672"/>
                          </a:lnTo>
                          <a:lnTo>
                            <a:pt x="2837" y="674"/>
                          </a:lnTo>
                          <a:lnTo>
                            <a:pt x="2839" y="677"/>
                          </a:lnTo>
                          <a:lnTo>
                            <a:pt x="2841" y="679"/>
                          </a:lnTo>
                          <a:lnTo>
                            <a:pt x="2843" y="682"/>
                          </a:lnTo>
                          <a:lnTo>
                            <a:pt x="2846" y="684"/>
                          </a:lnTo>
                          <a:lnTo>
                            <a:pt x="2848" y="687"/>
                          </a:lnTo>
                          <a:lnTo>
                            <a:pt x="2850" y="689"/>
                          </a:lnTo>
                          <a:lnTo>
                            <a:pt x="2852" y="692"/>
                          </a:lnTo>
                          <a:lnTo>
                            <a:pt x="2854" y="694"/>
                          </a:lnTo>
                          <a:lnTo>
                            <a:pt x="2856" y="697"/>
                          </a:lnTo>
                          <a:lnTo>
                            <a:pt x="2859" y="699"/>
                          </a:lnTo>
                          <a:lnTo>
                            <a:pt x="2861" y="702"/>
                          </a:lnTo>
                          <a:lnTo>
                            <a:pt x="2863" y="704"/>
                          </a:lnTo>
                          <a:lnTo>
                            <a:pt x="2865" y="706"/>
                          </a:lnTo>
                          <a:lnTo>
                            <a:pt x="2867" y="709"/>
                          </a:lnTo>
                          <a:lnTo>
                            <a:pt x="2869" y="711"/>
                          </a:lnTo>
                          <a:lnTo>
                            <a:pt x="2872" y="714"/>
                          </a:lnTo>
                          <a:lnTo>
                            <a:pt x="2874" y="716"/>
                          </a:lnTo>
                          <a:lnTo>
                            <a:pt x="2876" y="719"/>
                          </a:lnTo>
                          <a:lnTo>
                            <a:pt x="2878" y="721"/>
                          </a:lnTo>
                          <a:lnTo>
                            <a:pt x="2880" y="724"/>
                          </a:lnTo>
                          <a:lnTo>
                            <a:pt x="2882" y="726"/>
                          </a:lnTo>
                          <a:lnTo>
                            <a:pt x="2885" y="729"/>
                          </a:lnTo>
                          <a:lnTo>
                            <a:pt x="2887" y="731"/>
                          </a:lnTo>
                          <a:lnTo>
                            <a:pt x="2889" y="733"/>
                          </a:lnTo>
                          <a:lnTo>
                            <a:pt x="2891" y="736"/>
                          </a:lnTo>
                          <a:lnTo>
                            <a:pt x="2893" y="738"/>
                          </a:lnTo>
                          <a:lnTo>
                            <a:pt x="2895" y="741"/>
                          </a:lnTo>
                          <a:lnTo>
                            <a:pt x="2898" y="743"/>
                          </a:lnTo>
                          <a:lnTo>
                            <a:pt x="2900" y="746"/>
                          </a:lnTo>
                          <a:lnTo>
                            <a:pt x="2902" y="748"/>
                          </a:lnTo>
                          <a:lnTo>
                            <a:pt x="2904" y="751"/>
                          </a:lnTo>
                          <a:lnTo>
                            <a:pt x="2906" y="753"/>
                          </a:lnTo>
                          <a:lnTo>
                            <a:pt x="2908" y="755"/>
                          </a:lnTo>
                          <a:lnTo>
                            <a:pt x="2911" y="758"/>
                          </a:lnTo>
                          <a:lnTo>
                            <a:pt x="2913" y="760"/>
                          </a:lnTo>
                          <a:lnTo>
                            <a:pt x="2915" y="763"/>
                          </a:lnTo>
                          <a:lnTo>
                            <a:pt x="2917" y="765"/>
                          </a:lnTo>
                          <a:lnTo>
                            <a:pt x="2919" y="767"/>
                          </a:lnTo>
                          <a:lnTo>
                            <a:pt x="2922" y="770"/>
                          </a:lnTo>
                          <a:lnTo>
                            <a:pt x="2924" y="772"/>
                          </a:lnTo>
                          <a:lnTo>
                            <a:pt x="2926" y="775"/>
                          </a:lnTo>
                          <a:lnTo>
                            <a:pt x="2928" y="777"/>
                          </a:lnTo>
                          <a:lnTo>
                            <a:pt x="2930" y="779"/>
                          </a:lnTo>
                          <a:lnTo>
                            <a:pt x="2932" y="782"/>
                          </a:lnTo>
                          <a:lnTo>
                            <a:pt x="2935" y="784"/>
                          </a:lnTo>
                          <a:lnTo>
                            <a:pt x="2937" y="787"/>
                          </a:lnTo>
                          <a:lnTo>
                            <a:pt x="2939" y="789"/>
                          </a:lnTo>
                          <a:lnTo>
                            <a:pt x="2941" y="791"/>
                          </a:lnTo>
                          <a:lnTo>
                            <a:pt x="2943" y="794"/>
                          </a:lnTo>
                          <a:lnTo>
                            <a:pt x="2945" y="796"/>
                          </a:lnTo>
                          <a:lnTo>
                            <a:pt x="2948" y="798"/>
                          </a:lnTo>
                          <a:lnTo>
                            <a:pt x="2950" y="801"/>
                          </a:lnTo>
                          <a:lnTo>
                            <a:pt x="2952" y="803"/>
                          </a:lnTo>
                          <a:lnTo>
                            <a:pt x="2954" y="806"/>
                          </a:lnTo>
                          <a:lnTo>
                            <a:pt x="2956" y="808"/>
                          </a:lnTo>
                          <a:lnTo>
                            <a:pt x="2958" y="810"/>
                          </a:lnTo>
                          <a:lnTo>
                            <a:pt x="2961" y="813"/>
                          </a:lnTo>
                          <a:lnTo>
                            <a:pt x="2963" y="815"/>
                          </a:lnTo>
                          <a:lnTo>
                            <a:pt x="2965" y="817"/>
                          </a:lnTo>
                          <a:lnTo>
                            <a:pt x="2967" y="820"/>
                          </a:lnTo>
                          <a:lnTo>
                            <a:pt x="2969" y="822"/>
                          </a:lnTo>
                          <a:lnTo>
                            <a:pt x="2971" y="824"/>
                          </a:lnTo>
                          <a:lnTo>
                            <a:pt x="2974" y="827"/>
                          </a:lnTo>
                          <a:lnTo>
                            <a:pt x="2976" y="829"/>
                          </a:lnTo>
                          <a:lnTo>
                            <a:pt x="2978" y="831"/>
                          </a:lnTo>
                          <a:lnTo>
                            <a:pt x="2980" y="834"/>
                          </a:lnTo>
                          <a:lnTo>
                            <a:pt x="2982" y="836"/>
                          </a:lnTo>
                          <a:lnTo>
                            <a:pt x="2985" y="838"/>
                          </a:lnTo>
                          <a:lnTo>
                            <a:pt x="2987" y="840"/>
                          </a:lnTo>
                          <a:lnTo>
                            <a:pt x="2989" y="843"/>
                          </a:lnTo>
                          <a:lnTo>
                            <a:pt x="2991" y="845"/>
                          </a:lnTo>
                          <a:lnTo>
                            <a:pt x="2993" y="847"/>
                          </a:lnTo>
                          <a:lnTo>
                            <a:pt x="2995" y="850"/>
                          </a:lnTo>
                          <a:lnTo>
                            <a:pt x="2998" y="852"/>
                          </a:lnTo>
                          <a:lnTo>
                            <a:pt x="3000" y="854"/>
                          </a:lnTo>
                          <a:lnTo>
                            <a:pt x="3002" y="857"/>
                          </a:lnTo>
                          <a:lnTo>
                            <a:pt x="3004" y="859"/>
                          </a:lnTo>
                          <a:lnTo>
                            <a:pt x="3006" y="861"/>
                          </a:lnTo>
                          <a:lnTo>
                            <a:pt x="3008" y="863"/>
                          </a:lnTo>
                          <a:lnTo>
                            <a:pt x="3011" y="866"/>
                          </a:lnTo>
                          <a:lnTo>
                            <a:pt x="3013" y="868"/>
                          </a:lnTo>
                          <a:lnTo>
                            <a:pt x="3015" y="870"/>
                          </a:lnTo>
                          <a:lnTo>
                            <a:pt x="3017" y="872"/>
                          </a:lnTo>
                          <a:lnTo>
                            <a:pt x="3019" y="875"/>
                          </a:lnTo>
                          <a:lnTo>
                            <a:pt x="3021" y="877"/>
                          </a:lnTo>
                          <a:lnTo>
                            <a:pt x="3024" y="879"/>
                          </a:lnTo>
                          <a:lnTo>
                            <a:pt x="3026" y="881"/>
                          </a:lnTo>
                          <a:lnTo>
                            <a:pt x="3028" y="884"/>
                          </a:lnTo>
                          <a:lnTo>
                            <a:pt x="3030" y="886"/>
                          </a:lnTo>
                          <a:lnTo>
                            <a:pt x="3032" y="888"/>
                          </a:lnTo>
                          <a:lnTo>
                            <a:pt x="3034" y="890"/>
                          </a:lnTo>
                          <a:lnTo>
                            <a:pt x="3037" y="892"/>
                          </a:lnTo>
                          <a:lnTo>
                            <a:pt x="3039" y="895"/>
                          </a:lnTo>
                          <a:lnTo>
                            <a:pt x="3041" y="897"/>
                          </a:lnTo>
                          <a:lnTo>
                            <a:pt x="3043" y="899"/>
                          </a:lnTo>
                          <a:lnTo>
                            <a:pt x="3045" y="901"/>
                          </a:lnTo>
                          <a:lnTo>
                            <a:pt x="3047" y="904"/>
                          </a:lnTo>
                          <a:lnTo>
                            <a:pt x="3050" y="906"/>
                          </a:lnTo>
                          <a:lnTo>
                            <a:pt x="3052" y="908"/>
                          </a:lnTo>
                          <a:lnTo>
                            <a:pt x="3054" y="910"/>
                          </a:lnTo>
                          <a:lnTo>
                            <a:pt x="3056" y="912"/>
                          </a:lnTo>
                          <a:lnTo>
                            <a:pt x="3058" y="914"/>
                          </a:lnTo>
                          <a:lnTo>
                            <a:pt x="3061" y="917"/>
                          </a:lnTo>
                          <a:lnTo>
                            <a:pt x="3063" y="919"/>
                          </a:lnTo>
                          <a:lnTo>
                            <a:pt x="3065" y="921"/>
                          </a:lnTo>
                          <a:lnTo>
                            <a:pt x="3067" y="923"/>
                          </a:lnTo>
                          <a:lnTo>
                            <a:pt x="3069" y="925"/>
                          </a:lnTo>
                          <a:lnTo>
                            <a:pt x="3071" y="927"/>
                          </a:lnTo>
                          <a:lnTo>
                            <a:pt x="3074" y="930"/>
                          </a:lnTo>
                          <a:lnTo>
                            <a:pt x="3076" y="932"/>
                          </a:lnTo>
                          <a:lnTo>
                            <a:pt x="3078" y="934"/>
                          </a:lnTo>
                          <a:lnTo>
                            <a:pt x="3080" y="936"/>
                          </a:lnTo>
                          <a:lnTo>
                            <a:pt x="3082" y="938"/>
                          </a:lnTo>
                          <a:lnTo>
                            <a:pt x="3084" y="940"/>
                          </a:lnTo>
                          <a:lnTo>
                            <a:pt x="3087" y="942"/>
                          </a:lnTo>
                          <a:lnTo>
                            <a:pt x="3089" y="945"/>
                          </a:lnTo>
                          <a:lnTo>
                            <a:pt x="3091" y="947"/>
                          </a:lnTo>
                          <a:lnTo>
                            <a:pt x="3093" y="949"/>
                          </a:lnTo>
                          <a:lnTo>
                            <a:pt x="3095" y="951"/>
                          </a:lnTo>
                          <a:lnTo>
                            <a:pt x="3097" y="953"/>
                          </a:lnTo>
                          <a:lnTo>
                            <a:pt x="3100" y="955"/>
                          </a:lnTo>
                          <a:lnTo>
                            <a:pt x="3102" y="957"/>
                          </a:lnTo>
                          <a:lnTo>
                            <a:pt x="3104" y="959"/>
                          </a:lnTo>
                          <a:lnTo>
                            <a:pt x="3106" y="961"/>
                          </a:lnTo>
                          <a:lnTo>
                            <a:pt x="3108" y="963"/>
                          </a:lnTo>
                          <a:lnTo>
                            <a:pt x="3110" y="966"/>
                          </a:lnTo>
                          <a:lnTo>
                            <a:pt x="3113" y="968"/>
                          </a:lnTo>
                          <a:lnTo>
                            <a:pt x="3115" y="970"/>
                          </a:lnTo>
                          <a:lnTo>
                            <a:pt x="3117" y="972"/>
                          </a:lnTo>
                          <a:lnTo>
                            <a:pt x="3119" y="974"/>
                          </a:lnTo>
                          <a:lnTo>
                            <a:pt x="3121" y="976"/>
                          </a:lnTo>
                          <a:lnTo>
                            <a:pt x="3124" y="978"/>
                          </a:lnTo>
                          <a:lnTo>
                            <a:pt x="3126" y="980"/>
                          </a:lnTo>
                          <a:lnTo>
                            <a:pt x="3128" y="982"/>
                          </a:lnTo>
                          <a:lnTo>
                            <a:pt x="3130" y="984"/>
                          </a:lnTo>
                          <a:lnTo>
                            <a:pt x="3132" y="986"/>
                          </a:lnTo>
                          <a:lnTo>
                            <a:pt x="3134" y="988"/>
                          </a:lnTo>
                          <a:lnTo>
                            <a:pt x="3137" y="990"/>
                          </a:lnTo>
                          <a:lnTo>
                            <a:pt x="3139" y="992"/>
                          </a:lnTo>
                          <a:lnTo>
                            <a:pt x="3141" y="994"/>
                          </a:lnTo>
                          <a:lnTo>
                            <a:pt x="3143" y="996"/>
                          </a:lnTo>
                          <a:lnTo>
                            <a:pt x="3145" y="998"/>
                          </a:lnTo>
                          <a:lnTo>
                            <a:pt x="3147" y="1000"/>
                          </a:lnTo>
                          <a:lnTo>
                            <a:pt x="3150" y="1002"/>
                          </a:lnTo>
                          <a:lnTo>
                            <a:pt x="3152" y="1004"/>
                          </a:lnTo>
                          <a:lnTo>
                            <a:pt x="3154" y="1006"/>
                          </a:lnTo>
                          <a:lnTo>
                            <a:pt x="3156" y="1008"/>
                          </a:lnTo>
                          <a:lnTo>
                            <a:pt x="3158" y="1010"/>
                          </a:lnTo>
                          <a:lnTo>
                            <a:pt x="3160" y="1012"/>
                          </a:lnTo>
                          <a:lnTo>
                            <a:pt x="3163" y="1014"/>
                          </a:lnTo>
                          <a:lnTo>
                            <a:pt x="3165" y="1016"/>
                          </a:lnTo>
                          <a:lnTo>
                            <a:pt x="3167" y="1018"/>
                          </a:lnTo>
                          <a:lnTo>
                            <a:pt x="3169" y="1020"/>
                          </a:lnTo>
                          <a:lnTo>
                            <a:pt x="3171" y="1022"/>
                          </a:lnTo>
                          <a:lnTo>
                            <a:pt x="3173" y="1024"/>
                          </a:lnTo>
                          <a:lnTo>
                            <a:pt x="3176" y="1026"/>
                          </a:lnTo>
                          <a:lnTo>
                            <a:pt x="3178" y="1028"/>
                          </a:lnTo>
                          <a:lnTo>
                            <a:pt x="3180" y="1030"/>
                          </a:lnTo>
                          <a:lnTo>
                            <a:pt x="3182" y="1032"/>
                          </a:lnTo>
                          <a:lnTo>
                            <a:pt x="3184" y="1034"/>
                          </a:lnTo>
                          <a:lnTo>
                            <a:pt x="3187" y="1036"/>
                          </a:lnTo>
                          <a:lnTo>
                            <a:pt x="3189" y="1037"/>
                          </a:lnTo>
                          <a:lnTo>
                            <a:pt x="3191" y="1039"/>
                          </a:lnTo>
                          <a:lnTo>
                            <a:pt x="3193" y="1041"/>
                          </a:lnTo>
                          <a:lnTo>
                            <a:pt x="3195" y="1043"/>
                          </a:lnTo>
                          <a:lnTo>
                            <a:pt x="3197" y="1045"/>
                          </a:lnTo>
                          <a:lnTo>
                            <a:pt x="3200" y="1047"/>
                          </a:lnTo>
                          <a:lnTo>
                            <a:pt x="3202" y="1049"/>
                          </a:lnTo>
                          <a:lnTo>
                            <a:pt x="3204" y="1051"/>
                          </a:lnTo>
                          <a:lnTo>
                            <a:pt x="3206" y="1053"/>
                          </a:lnTo>
                          <a:lnTo>
                            <a:pt x="3208" y="1055"/>
                          </a:lnTo>
                          <a:lnTo>
                            <a:pt x="3210" y="1056"/>
                          </a:lnTo>
                          <a:lnTo>
                            <a:pt x="3213" y="1058"/>
                          </a:lnTo>
                          <a:lnTo>
                            <a:pt x="3215" y="1060"/>
                          </a:lnTo>
                          <a:lnTo>
                            <a:pt x="3217" y="1062"/>
                          </a:lnTo>
                          <a:lnTo>
                            <a:pt x="3219" y="1064"/>
                          </a:lnTo>
                          <a:lnTo>
                            <a:pt x="3221" y="1066"/>
                          </a:lnTo>
                          <a:lnTo>
                            <a:pt x="3223" y="1068"/>
                          </a:lnTo>
                          <a:lnTo>
                            <a:pt x="3226" y="1069"/>
                          </a:lnTo>
                          <a:lnTo>
                            <a:pt x="3228" y="1071"/>
                          </a:lnTo>
                          <a:lnTo>
                            <a:pt x="3230" y="1073"/>
                          </a:lnTo>
                          <a:lnTo>
                            <a:pt x="3232" y="1075"/>
                          </a:lnTo>
                          <a:lnTo>
                            <a:pt x="3234" y="1077"/>
                          </a:lnTo>
                          <a:lnTo>
                            <a:pt x="3236" y="1079"/>
                          </a:lnTo>
                          <a:lnTo>
                            <a:pt x="3239" y="1080"/>
                          </a:lnTo>
                          <a:lnTo>
                            <a:pt x="3241" y="1082"/>
                          </a:lnTo>
                          <a:lnTo>
                            <a:pt x="3243" y="1084"/>
                          </a:lnTo>
                          <a:lnTo>
                            <a:pt x="3245" y="1086"/>
                          </a:lnTo>
                          <a:lnTo>
                            <a:pt x="3247" y="1088"/>
                          </a:lnTo>
                          <a:lnTo>
                            <a:pt x="3249" y="1089"/>
                          </a:lnTo>
                          <a:lnTo>
                            <a:pt x="3252" y="1091"/>
                          </a:lnTo>
                          <a:lnTo>
                            <a:pt x="3254" y="1093"/>
                          </a:lnTo>
                          <a:lnTo>
                            <a:pt x="3256" y="1095"/>
                          </a:lnTo>
                          <a:lnTo>
                            <a:pt x="3258" y="1096"/>
                          </a:lnTo>
                          <a:lnTo>
                            <a:pt x="3260" y="1098"/>
                          </a:lnTo>
                          <a:lnTo>
                            <a:pt x="3263" y="1100"/>
                          </a:lnTo>
                          <a:lnTo>
                            <a:pt x="3265" y="1102"/>
                          </a:lnTo>
                          <a:lnTo>
                            <a:pt x="3267" y="1104"/>
                          </a:lnTo>
                          <a:lnTo>
                            <a:pt x="3269" y="1105"/>
                          </a:lnTo>
                          <a:lnTo>
                            <a:pt x="3271" y="1107"/>
                          </a:lnTo>
                          <a:lnTo>
                            <a:pt x="3273" y="1109"/>
                          </a:lnTo>
                          <a:lnTo>
                            <a:pt x="3276" y="1110"/>
                          </a:lnTo>
                          <a:lnTo>
                            <a:pt x="3278" y="1112"/>
                          </a:lnTo>
                          <a:lnTo>
                            <a:pt x="3280" y="1114"/>
                          </a:lnTo>
                          <a:lnTo>
                            <a:pt x="3282" y="1116"/>
                          </a:lnTo>
                          <a:lnTo>
                            <a:pt x="3284" y="1117"/>
                          </a:lnTo>
                          <a:lnTo>
                            <a:pt x="3286" y="1119"/>
                          </a:lnTo>
                          <a:lnTo>
                            <a:pt x="3289" y="1121"/>
                          </a:lnTo>
                          <a:lnTo>
                            <a:pt x="3291" y="1123"/>
                          </a:lnTo>
                          <a:lnTo>
                            <a:pt x="3293" y="1124"/>
                          </a:lnTo>
                          <a:lnTo>
                            <a:pt x="3295" y="1126"/>
                          </a:lnTo>
                          <a:lnTo>
                            <a:pt x="3297" y="1128"/>
                          </a:lnTo>
                          <a:lnTo>
                            <a:pt x="3299" y="1129"/>
                          </a:lnTo>
                          <a:lnTo>
                            <a:pt x="3302" y="1131"/>
                          </a:lnTo>
                          <a:lnTo>
                            <a:pt x="3304" y="1133"/>
                          </a:lnTo>
                          <a:lnTo>
                            <a:pt x="3306" y="1134"/>
                          </a:lnTo>
                          <a:lnTo>
                            <a:pt x="3308" y="1136"/>
                          </a:lnTo>
                          <a:lnTo>
                            <a:pt x="3310" y="1138"/>
                          </a:lnTo>
                          <a:lnTo>
                            <a:pt x="3312" y="1139"/>
                          </a:lnTo>
                          <a:lnTo>
                            <a:pt x="3315" y="1141"/>
                          </a:lnTo>
                          <a:lnTo>
                            <a:pt x="3317" y="1143"/>
                          </a:lnTo>
                          <a:lnTo>
                            <a:pt x="3319" y="1144"/>
                          </a:lnTo>
                          <a:lnTo>
                            <a:pt x="3321" y="1146"/>
                          </a:lnTo>
                          <a:lnTo>
                            <a:pt x="3323" y="1147"/>
                          </a:lnTo>
                          <a:lnTo>
                            <a:pt x="3326" y="1149"/>
                          </a:lnTo>
                          <a:lnTo>
                            <a:pt x="3328" y="1151"/>
                          </a:lnTo>
                          <a:lnTo>
                            <a:pt x="3330" y="1152"/>
                          </a:lnTo>
                          <a:lnTo>
                            <a:pt x="3332" y="1154"/>
                          </a:lnTo>
                          <a:lnTo>
                            <a:pt x="3334" y="1156"/>
                          </a:lnTo>
                          <a:lnTo>
                            <a:pt x="3336" y="1157"/>
                          </a:lnTo>
                          <a:lnTo>
                            <a:pt x="3339" y="1159"/>
                          </a:lnTo>
                          <a:lnTo>
                            <a:pt x="3341" y="1160"/>
                          </a:lnTo>
                          <a:lnTo>
                            <a:pt x="3343" y="1162"/>
                          </a:lnTo>
                          <a:lnTo>
                            <a:pt x="3345" y="1164"/>
                          </a:lnTo>
                          <a:lnTo>
                            <a:pt x="3347" y="1165"/>
                          </a:lnTo>
                          <a:lnTo>
                            <a:pt x="3349" y="1167"/>
                          </a:lnTo>
                          <a:lnTo>
                            <a:pt x="3352" y="1168"/>
                          </a:lnTo>
                          <a:lnTo>
                            <a:pt x="3354" y="1170"/>
                          </a:lnTo>
                          <a:lnTo>
                            <a:pt x="3356" y="1171"/>
                          </a:lnTo>
                          <a:lnTo>
                            <a:pt x="3358" y="1173"/>
                          </a:lnTo>
                          <a:lnTo>
                            <a:pt x="3360" y="1175"/>
                          </a:lnTo>
                          <a:lnTo>
                            <a:pt x="3362" y="1176"/>
                          </a:lnTo>
                          <a:lnTo>
                            <a:pt x="3365" y="1178"/>
                          </a:lnTo>
                          <a:lnTo>
                            <a:pt x="3367" y="1179"/>
                          </a:lnTo>
                          <a:lnTo>
                            <a:pt x="3369" y="1181"/>
                          </a:lnTo>
                          <a:lnTo>
                            <a:pt x="3371" y="1182"/>
                          </a:lnTo>
                          <a:lnTo>
                            <a:pt x="3373" y="1184"/>
                          </a:lnTo>
                          <a:lnTo>
                            <a:pt x="3375" y="1185"/>
                          </a:lnTo>
                          <a:lnTo>
                            <a:pt x="3378" y="1187"/>
                          </a:lnTo>
                          <a:lnTo>
                            <a:pt x="3380" y="1188"/>
                          </a:lnTo>
                          <a:lnTo>
                            <a:pt x="3382" y="1190"/>
                          </a:lnTo>
                          <a:lnTo>
                            <a:pt x="3384" y="1191"/>
                          </a:lnTo>
                          <a:lnTo>
                            <a:pt x="3386" y="1193"/>
                          </a:lnTo>
                          <a:lnTo>
                            <a:pt x="3389" y="1194"/>
                          </a:lnTo>
                          <a:lnTo>
                            <a:pt x="3391" y="1196"/>
                          </a:lnTo>
                          <a:lnTo>
                            <a:pt x="3393" y="1197"/>
                          </a:lnTo>
                          <a:lnTo>
                            <a:pt x="3395" y="1199"/>
                          </a:lnTo>
                          <a:lnTo>
                            <a:pt x="3397" y="1200"/>
                          </a:lnTo>
                          <a:lnTo>
                            <a:pt x="3399" y="1202"/>
                          </a:lnTo>
                          <a:lnTo>
                            <a:pt x="3402" y="1203"/>
                          </a:lnTo>
                          <a:lnTo>
                            <a:pt x="3404" y="1205"/>
                          </a:lnTo>
                          <a:lnTo>
                            <a:pt x="3406" y="1206"/>
                          </a:lnTo>
                          <a:lnTo>
                            <a:pt x="3408" y="1208"/>
                          </a:lnTo>
                          <a:lnTo>
                            <a:pt x="3410" y="1209"/>
                          </a:lnTo>
                          <a:lnTo>
                            <a:pt x="3412" y="1210"/>
                          </a:lnTo>
                          <a:lnTo>
                            <a:pt x="3415" y="1212"/>
                          </a:lnTo>
                          <a:lnTo>
                            <a:pt x="3417" y="1213"/>
                          </a:lnTo>
                          <a:lnTo>
                            <a:pt x="3419" y="1215"/>
                          </a:lnTo>
                          <a:lnTo>
                            <a:pt x="3421" y="1216"/>
                          </a:lnTo>
                          <a:lnTo>
                            <a:pt x="3423" y="1218"/>
                          </a:lnTo>
                          <a:lnTo>
                            <a:pt x="3425" y="1219"/>
                          </a:lnTo>
                          <a:lnTo>
                            <a:pt x="3428" y="1220"/>
                          </a:lnTo>
                          <a:lnTo>
                            <a:pt x="3430" y="1222"/>
                          </a:lnTo>
                          <a:lnTo>
                            <a:pt x="3432" y="1223"/>
                          </a:lnTo>
                          <a:lnTo>
                            <a:pt x="3434" y="1225"/>
                          </a:lnTo>
                          <a:lnTo>
                            <a:pt x="3436" y="1226"/>
                          </a:lnTo>
                          <a:lnTo>
                            <a:pt x="3438" y="1227"/>
                          </a:lnTo>
                          <a:lnTo>
                            <a:pt x="3441" y="1229"/>
                          </a:lnTo>
                          <a:lnTo>
                            <a:pt x="3443" y="1230"/>
                          </a:lnTo>
                          <a:lnTo>
                            <a:pt x="3445" y="1232"/>
                          </a:lnTo>
                          <a:lnTo>
                            <a:pt x="3447" y="1233"/>
                          </a:lnTo>
                          <a:lnTo>
                            <a:pt x="3449" y="1234"/>
                          </a:lnTo>
                          <a:lnTo>
                            <a:pt x="3451" y="1236"/>
                          </a:lnTo>
                          <a:lnTo>
                            <a:pt x="3454" y="1237"/>
                          </a:lnTo>
                          <a:lnTo>
                            <a:pt x="3456" y="1238"/>
                          </a:lnTo>
                          <a:lnTo>
                            <a:pt x="3458" y="1240"/>
                          </a:lnTo>
                          <a:lnTo>
                            <a:pt x="3460" y="1241"/>
                          </a:lnTo>
                          <a:lnTo>
                            <a:pt x="3462" y="1242"/>
                          </a:lnTo>
                          <a:lnTo>
                            <a:pt x="3465" y="1244"/>
                          </a:lnTo>
                          <a:lnTo>
                            <a:pt x="3467" y="1245"/>
                          </a:lnTo>
                          <a:lnTo>
                            <a:pt x="3469" y="1246"/>
                          </a:lnTo>
                          <a:lnTo>
                            <a:pt x="3471" y="1248"/>
                          </a:lnTo>
                          <a:lnTo>
                            <a:pt x="3473" y="1249"/>
                          </a:lnTo>
                          <a:lnTo>
                            <a:pt x="3475" y="1250"/>
                          </a:lnTo>
                          <a:lnTo>
                            <a:pt x="3478" y="1252"/>
                          </a:lnTo>
                          <a:lnTo>
                            <a:pt x="3480" y="1253"/>
                          </a:lnTo>
                          <a:lnTo>
                            <a:pt x="3482" y="1254"/>
                          </a:lnTo>
                          <a:lnTo>
                            <a:pt x="3484" y="1256"/>
                          </a:lnTo>
                          <a:lnTo>
                            <a:pt x="3486" y="1257"/>
                          </a:lnTo>
                          <a:lnTo>
                            <a:pt x="3488" y="1258"/>
                          </a:lnTo>
                          <a:lnTo>
                            <a:pt x="3491" y="1260"/>
                          </a:lnTo>
                          <a:lnTo>
                            <a:pt x="3493" y="1261"/>
                          </a:lnTo>
                          <a:lnTo>
                            <a:pt x="3495" y="1262"/>
                          </a:lnTo>
                          <a:lnTo>
                            <a:pt x="3497" y="1263"/>
                          </a:lnTo>
                          <a:lnTo>
                            <a:pt x="3499" y="1265"/>
                          </a:lnTo>
                          <a:lnTo>
                            <a:pt x="3501" y="1266"/>
                          </a:lnTo>
                          <a:lnTo>
                            <a:pt x="3504" y="1267"/>
                          </a:lnTo>
                          <a:lnTo>
                            <a:pt x="3506" y="1268"/>
                          </a:lnTo>
                          <a:lnTo>
                            <a:pt x="3508" y="1270"/>
                          </a:lnTo>
                          <a:lnTo>
                            <a:pt x="3510" y="1271"/>
                          </a:lnTo>
                          <a:lnTo>
                            <a:pt x="3512" y="1272"/>
                          </a:lnTo>
                          <a:lnTo>
                            <a:pt x="3514" y="1273"/>
                          </a:lnTo>
                          <a:lnTo>
                            <a:pt x="3517" y="1275"/>
                          </a:lnTo>
                          <a:lnTo>
                            <a:pt x="3519" y="1276"/>
                          </a:lnTo>
                          <a:lnTo>
                            <a:pt x="3521" y="1277"/>
                          </a:lnTo>
                          <a:lnTo>
                            <a:pt x="3523" y="1278"/>
                          </a:lnTo>
                          <a:lnTo>
                            <a:pt x="3525" y="1280"/>
                          </a:lnTo>
                          <a:lnTo>
                            <a:pt x="3528" y="1281"/>
                          </a:lnTo>
                          <a:lnTo>
                            <a:pt x="3530" y="1282"/>
                          </a:lnTo>
                          <a:lnTo>
                            <a:pt x="3532" y="1283"/>
                          </a:lnTo>
                          <a:lnTo>
                            <a:pt x="3534" y="1284"/>
                          </a:lnTo>
                          <a:lnTo>
                            <a:pt x="3536" y="1286"/>
                          </a:lnTo>
                          <a:lnTo>
                            <a:pt x="3538" y="1287"/>
                          </a:lnTo>
                          <a:lnTo>
                            <a:pt x="3541" y="1288"/>
                          </a:lnTo>
                          <a:lnTo>
                            <a:pt x="3543" y="1289"/>
                          </a:lnTo>
                          <a:lnTo>
                            <a:pt x="3545" y="1290"/>
                          </a:lnTo>
                          <a:lnTo>
                            <a:pt x="3547" y="1292"/>
                          </a:lnTo>
                          <a:lnTo>
                            <a:pt x="3549" y="1293"/>
                          </a:lnTo>
                          <a:lnTo>
                            <a:pt x="3551" y="1294"/>
                          </a:lnTo>
                          <a:lnTo>
                            <a:pt x="3554" y="1295"/>
                          </a:lnTo>
                          <a:lnTo>
                            <a:pt x="3556" y="1296"/>
                          </a:lnTo>
                          <a:lnTo>
                            <a:pt x="3558" y="1297"/>
                          </a:lnTo>
                          <a:lnTo>
                            <a:pt x="3560" y="1298"/>
                          </a:lnTo>
                          <a:lnTo>
                            <a:pt x="3562" y="1300"/>
                          </a:lnTo>
                          <a:lnTo>
                            <a:pt x="3564" y="1301"/>
                          </a:lnTo>
                          <a:lnTo>
                            <a:pt x="3567" y="1302"/>
                          </a:lnTo>
                          <a:lnTo>
                            <a:pt x="3569" y="1303"/>
                          </a:lnTo>
                          <a:lnTo>
                            <a:pt x="3571" y="1304"/>
                          </a:lnTo>
                          <a:lnTo>
                            <a:pt x="3573" y="1305"/>
                          </a:lnTo>
                          <a:lnTo>
                            <a:pt x="3575" y="1306"/>
                          </a:lnTo>
                          <a:lnTo>
                            <a:pt x="3577" y="1308"/>
                          </a:lnTo>
                          <a:lnTo>
                            <a:pt x="3580" y="1309"/>
                          </a:lnTo>
                          <a:lnTo>
                            <a:pt x="3582" y="1310"/>
                          </a:lnTo>
                          <a:lnTo>
                            <a:pt x="3584" y="1311"/>
                          </a:lnTo>
                          <a:lnTo>
                            <a:pt x="3586" y="1312"/>
                          </a:lnTo>
                          <a:lnTo>
                            <a:pt x="3588" y="1313"/>
                          </a:lnTo>
                          <a:lnTo>
                            <a:pt x="3590" y="1314"/>
                          </a:lnTo>
                          <a:lnTo>
                            <a:pt x="3593" y="1315"/>
                          </a:lnTo>
                          <a:lnTo>
                            <a:pt x="3595" y="1316"/>
                          </a:lnTo>
                          <a:lnTo>
                            <a:pt x="3597" y="1317"/>
                          </a:lnTo>
                          <a:lnTo>
                            <a:pt x="3599" y="1319"/>
                          </a:lnTo>
                          <a:lnTo>
                            <a:pt x="3601" y="1320"/>
                          </a:lnTo>
                          <a:lnTo>
                            <a:pt x="3604" y="1321"/>
                          </a:lnTo>
                          <a:lnTo>
                            <a:pt x="3606" y="1322"/>
                          </a:lnTo>
                          <a:lnTo>
                            <a:pt x="3608" y="1323"/>
                          </a:lnTo>
                          <a:lnTo>
                            <a:pt x="3610" y="1324"/>
                          </a:lnTo>
                          <a:lnTo>
                            <a:pt x="3612" y="1325"/>
                          </a:lnTo>
                          <a:lnTo>
                            <a:pt x="3614" y="1326"/>
                          </a:lnTo>
                          <a:lnTo>
                            <a:pt x="3617" y="1327"/>
                          </a:lnTo>
                          <a:lnTo>
                            <a:pt x="3619" y="1328"/>
                          </a:lnTo>
                          <a:lnTo>
                            <a:pt x="3621" y="1329"/>
                          </a:lnTo>
                          <a:lnTo>
                            <a:pt x="3623" y="1330"/>
                          </a:lnTo>
                          <a:lnTo>
                            <a:pt x="3625" y="1331"/>
                          </a:lnTo>
                          <a:lnTo>
                            <a:pt x="3627" y="1332"/>
                          </a:lnTo>
                          <a:lnTo>
                            <a:pt x="3630" y="1333"/>
                          </a:lnTo>
                          <a:lnTo>
                            <a:pt x="3632" y="1334"/>
                          </a:lnTo>
                          <a:lnTo>
                            <a:pt x="3634" y="1335"/>
                          </a:lnTo>
                          <a:lnTo>
                            <a:pt x="3636" y="1336"/>
                          </a:lnTo>
                          <a:lnTo>
                            <a:pt x="3638" y="1337"/>
                          </a:lnTo>
                          <a:lnTo>
                            <a:pt x="3640" y="1338"/>
                          </a:lnTo>
                          <a:lnTo>
                            <a:pt x="3643" y="1339"/>
                          </a:lnTo>
                          <a:lnTo>
                            <a:pt x="3645" y="1340"/>
                          </a:lnTo>
                          <a:lnTo>
                            <a:pt x="3647" y="1341"/>
                          </a:lnTo>
                          <a:lnTo>
                            <a:pt x="3649" y="1342"/>
                          </a:lnTo>
                          <a:lnTo>
                            <a:pt x="3651" y="1343"/>
                          </a:lnTo>
                          <a:lnTo>
                            <a:pt x="3653" y="1344"/>
                          </a:lnTo>
                          <a:lnTo>
                            <a:pt x="3656" y="1345"/>
                          </a:lnTo>
                          <a:lnTo>
                            <a:pt x="3658" y="1346"/>
                          </a:lnTo>
                          <a:lnTo>
                            <a:pt x="3660" y="1347"/>
                          </a:lnTo>
                          <a:lnTo>
                            <a:pt x="3662" y="1348"/>
                          </a:lnTo>
                          <a:lnTo>
                            <a:pt x="3664" y="1349"/>
                          </a:lnTo>
                          <a:lnTo>
                            <a:pt x="3667" y="1350"/>
                          </a:lnTo>
                          <a:lnTo>
                            <a:pt x="3669" y="1351"/>
                          </a:lnTo>
                          <a:lnTo>
                            <a:pt x="3671" y="1352"/>
                          </a:lnTo>
                          <a:lnTo>
                            <a:pt x="3673" y="1353"/>
                          </a:lnTo>
                          <a:lnTo>
                            <a:pt x="3675" y="1354"/>
                          </a:lnTo>
                          <a:lnTo>
                            <a:pt x="3677" y="1355"/>
                          </a:lnTo>
                          <a:lnTo>
                            <a:pt x="3680" y="1356"/>
                          </a:lnTo>
                          <a:lnTo>
                            <a:pt x="3682" y="1357"/>
                          </a:lnTo>
                          <a:lnTo>
                            <a:pt x="3684" y="1358"/>
                          </a:lnTo>
                          <a:lnTo>
                            <a:pt x="3686" y="1359"/>
                          </a:lnTo>
                          <a:lnTo>
                            <a:pt x="3688" y="1360"/>
                          </a:lnTo>
                          <a:lnTo>
                            <a:pt x="3690" y="1361"/>
                          </a:lnTo>
                          <a:lnTo>
                            <a:pt x="3693" y="1361"/>
                          </a:lnTo>
                          <a:lnTo>
                            <a:pt x="3695" y="1362"/>
                          </a:lnTo>
                          <a:lnTo>
                            <a:pt x="3697" y="1363"/>
                          </a:lnTo>
                          <a:lnTo>
                            <a:pt x="3699" y="1364"/>
                          </a:lnTo>
                          <a:lnTo>
                            <a:pt x="3701" y="1365"/>
                          </a:lnTo>
                          <a:lnTo>
                            <a:pt x="3703" y="1366"/>
                          </a:lnTo>
                          <a:lnTo>
                            <a:pt x="3706" y="1367"/>
                          </a:lnTo>
                          <a:lnTo>
                            <a:pt x="3708" y="1368"/>
                          </a:lnTo>
                          <a:lnTo>
                            <a:pt x="3710" y="1369"/>
                          </a:lnTo>
                          <a:lnTo>
                            <a:pt x="3712" y="1370"/>
                          </a:lnTo>
                          <a:lnTo>
                            <a:pt x="3714" y="1370"/>
                          </a:lnTo>
                          <a:lnTo>
                            <a:pt x="3716" y="1371"/>
                          </a:lnTo>
                          <a:lnTo>
                            <a:pt x="3719" y="1372"/>
                          </a:lnTo>
                          <a:lnTo>
                            <a:pt x="3721" y="1373"/>
                          </a:lnTo>
                          <a:lnTo>
                            <a:pt x="3723" y="1374"/>
                          </a:lnTo>
                          <a:lnTo>
                            <a:pt x="3725" y="1375"/>
                          </a:lnTo>
                          <a:lnTo>
                            <a:pt x="3727" y="1376"/>
                          </a:lnTo>
                          <a:lnTo>
                            <a:pt x="3730" y="1377"/>
                          </a:lnTo>
                          <a:lnTo>
                            <a:pt x="3732" y="1377"/>
                          </a:lnTo>
                          <a:lnTo>
                            <a:pt x="3734" y="1378"/>
                          </a:lnTo>
                          <a:lnTo>
                            <a:pt x="3736" y="1379"/>
                          </a:lnTo>
                          <a:lnTo>
                            <a:pt x="3738" y="1380"/>
                          </a:lnTo>
                          <a:lnTo>
                            <a:pt x="3740" y="1381"/>
                          </a:lnTo>
                          <a:lnTo>
                            <a:pt x="3743" y="1382"/>
                          </a:lnTo>
                          <a:lnTo>
                            <a:pt x="3745" y="1382"/>
                          </a:lnTo>
                          <a:lnTo>
                            <a:pt x="3747" y="1383"/>
                          </a:lnTo>
                          <a:lnTo>
                            <a:pt x="3749" y="1384"/>
                          </a:lnTo>
                          <a:lnTo>
                            <a:pt x="3751" y="1385"/>
                          </a:lnTo>
                          <a:lnTo>
                            <a:pt x="3753" y="1386"/>
                          </a:lnTo>
                          <a:lnTo>
                            <a:pt x="3756" y="1387"/>
                          </a:lnTo>
                          <a:lnTo>
                            <a:pt x="3758" y="1387"/>
                          </a:lnTo>
                          <a:lnTo>
                            <a:pt x="3760" y="1388"/>
                          </a:lnTo>
                          <a:lnTo>
                            <a:pt x="3762" y="1389"/>
                          </a:lnTo>
                          <a:lnTo>
                            <a:pt x="3764" y="1390"/>
                          </a:lnTo>
                          <a:lnTo>
                            <a:pt x="3766" y="1391"/>
                          </a:lnTo>
                          <a:lnTo>
                            <a:pt x="3769" y="1391"/>
                          </a:lnTo>
                          <a:lnTo>
                            <a:pt x="3771" y="1392"/>
                          </a:lnTo>
                          <a:lnTo>
                            <a:pt x="3773" y="1393"/>
                          </a:lnTo>
                          <a:lnTo>
                            <a:pt x="3775" y="1394"/>
                          </a:lnTo>
                          <a:lnTo>
                            <a:pt x="3777" y="1395"/>
                          </a:lnTo>
                          <a:lnTo>
                            <a:pt x="3779" y="1395"/>
                          </a:lnTo>
                          <a:lnTo>
                            <a:pt x="3782" y="1396"/>
                          </a:lnTo>
                          <a:lnTo>
                            <a:pt x="3784" y="1397"/>
                          </a:lnTo>
                          <a:lnTo>
                            <a:pt x="3786" y="1398"/>
                          </a:lnTo>
                          <a:lnTo>
                            <a:pt x="3788" y="1398"/>
                          </a:lnTo>
                          <a:lnTo>
                            <a:pt x="3790" y="1399"/>
                          </a:lnTo>
                          <a:lnTo>
                            <a:pt x="3792" y="1400"/>
                          </a:lnTo>
                          <a:lnTo>
                            <a:pt x="3795" y="1401"/>
                          </a:lnTo>
                          <a:lnTo>
                            <a:pt x="3797" y="1402"/>
                          </a:lnTo>
                          <a:lnTo>
                            <a:pt x="3799" y="1402"/>
                          </a:lnTo>
                          <a:lnTo>
                            <a:pt x="3801" y="1403"/>
                          </a:lnTo>
                          <a:lnTo>
                            <a:pt x="3803" y="1404"/>
                          </a:lnTo>
                          <a:lnTo>
                            <a:pt x="3806" y="1405"/>
                          </a:lnTo>
                          <a:lnTo>
                            <a:pt x="3808" y="1405"/>
                          </a:lnTo>
                          <a:lnTo>
                            <a:pt x="3810" y="1406"/>
                          </a:lnTo>
                          <a:lnTo>
                            <a:pt x="3812" y="1407"/>
                          </a:lnTo>
                          <a:lnTo>
                            <a:pt x="3814" y="1408"/>
                          </a:lnTo>
                          <a:lnTo>
                            <a:pt x="3816" y="1408"/>
                          </a:lnTo>
                          <a:lnTo>
                            <a:pt x="3819" y="1409"/>
                          </a:lnTo>
                          <a:lnTo>
                            <a:pt x="3821" y="1410"/>
                          </a:lnTo>
                          <a:lnTo>
                            <a:pt x="3823" y="1410"/>
                          </a:lnTo>
                          <a:lnTo>
                            <a:pt x="3825" y="1411"/>
                          </a:lnTo>
                          <a:lnTo>
                            <a:pt x="3827" y="1412"/>
                          </a:lnTo>
                          <a:lnTo>
                            <a:pt x="3829" y="1413"/>
                          </a:lnTo>
                          <a:lnTo>
                            <a:pt x="3832" y="1413"/>
                          </a:lnTo>
                          <a:lnTo>
                            <a:pt x="3834" y="1414"/>
                          </a:lnTo>
                          <a:lnTo>
                            <a:pt x="3836" y="1415"/>
                          </a:lnTo>
                          <a:lnTo>
                            <a:pt x="3838" y="1415"/>
                          </a:lnTo>
                          <a:lnTo>
                            <a:pt x="3840" y="1416"/>
                          </a:lnTo>
                          <a:lnTo>
                            <a:pt x="3842" y="1417"/>
                          </a:lnTo>
                          <a:lnTo>
                            <a:pt x="3845" y="1417"/>
                          </a:lnTo>
                          <a:lnTo>
                            <a:pt x="3847" y="1418"/>
                          </a:lnTo>
                          <a:lnTo>
                            <a:pt x="3849" y="1419"/>
                          </a:lnTo>
                          <a:lnTo>
                            <a:pt x="3851" y="1420"/>
                          </a:lnTo>
                          <a:lnTo>
                            <a:pt x="3853" y="1420"/>
                          </a:lnTo>
                          <a:lnTo>
                            <a:pt x="3855" y="1421"/>
                          </a:lnTo>
                          <a:lnTo>
                            <a:pt x="3858" y="1422"/>
                          </a:lnTo>
                          <a:lnTo>
                            <a:pt x="3860" y="1422"/>
                          </a:lnTo>
                          <a:lnTo>
                            <a:pt x="3862" y="1423"/>
                          </a:lnTo>
                          <a:lnTo>
                            <a:pt x="3864" y="1424"/>
                          </a:lnTo>
                          <a:lnTo>
                            <a:pt x="3866" y="1424"/>
                          </a:lnTo>
                          <a:lnTo>
                            <a:pt x="3869" y="1425"/>
                          </a:lnTo>
                          <a:lnTo>
                            <a:pt x="3871" y="1426"/>
                          </a:lnTo>
                          <a:lnTo>
                            <a:pt x="3873" y="1426"/>
                          </a:lnTo>
                          <a:lnTo>
                            <a:pt x="3875" y="1427"/>
                          </a:lnTo>
                          <a:lnTo>
                            <a:pt x="3877" y="1428"/>
                          </a:lnTo>
                          <a:lnTo>
                            <a:pt x="3879" y="1428"/>
                          </a:lnTo>
                          <a:lnTo>
                            <a:pt x="3882" y="1429"/>
                          </a:lnTo>
                          <a:lnTo>
                            <a:pt x="3884" y="1429"/>
                          </a:lnTo>
                          <a:lnTo>
                            <a:pt x="3886" y="1430"/>
                          </a:lnTo>
                          <a:lnTo>
                            <a:pt x="3888" y="1431"/>
                          </a:lnTo>
                          <a:lnTo>
                            <a:pt x="3890" y="1431"/>
                          </a:lnTo>
                          <a:lnTo>
                            <a:pt x="3892" y="1432"/>
                          </a:lnTo>
                          <a:lnTo>
                            <a:pt x="3895" y="1433"/>
                          </a:lnTo>
                          <a:lnTo>
                            <a:pt x="3897" y="1433"/>
                          </a:lnTo>
                          <a:lnTo>
                            <a:pt x="3899" y="1434"/>
                          </a:lnTo>
                          <a:lnTo>
                            <a:pt x="3901" y="1435"/>
                          </a:lnTo>
                          <a:lnTo>
                            <a:pt x="3903" y="1435"/>
                          </a:lnTo>
                          <a:lnTo>
                            <a:pt x="3905" y="1436"/>
                          </a:lnTo>
                          <a:lnTo>
                            <a:pt x="3908" y="1436"/>
                          </a:lnTo>
                          <a:lnTo>
                            <a:pt x="3910" y="1437"/>
                          </a:lnTo>
                          <a:lnTo>
                            <a:pt x="3912" y="1438"/>
                          </a:lnTo>
                          <a:lnTo>
                            <a:pt x="3914" y="1438"/>
                          </a:lnTo>
                          <a:lnTo>
                            <a:pt x="3916" y="1439"/>
                          </a:lnTo>
                          <a:lnTo>
                            <a:pt x="3918" y="1439"/>
                          </a:lnTo>
                          <a:lnTo>
                            <a:pt x="3921" y="1440"/>
                          </a:lnTo>
                          <a:lnTo>
                            <a:pt x="3923" y="1441"/>
                          </a:lnTo>
                          <a:lnTo>
                            <a:pt x="3925" y="1441"/>
                          </a:lnTo>
                          <a:lnTo>
                            <a:pt x="3927" y="1442"/>
                          </a:lnTo>
                          <a:lnTo>
                            <a:pt x="3938" y="1445"/>
                          </a:lnTo>
                          <a:lnTo>
                            <a:pt x="3940" y="1445"/>
                          </a:lnTo>
                          <a:lnTo>
                            <a:pt x="3942" y="1446"/>
                          </a:lnTo>
                          <a:lnTo>
                            <a:pt x="3945" y="1446"/>
                          </a:lnTo>
                          <a:lnTo>
                            <a:pt x="3947" y="1447"/>
                          </a:lnTo>
                          <a:lnTo>
                            <a:pt x="3949" y="1447"/>
                          </a:lnTo>
                          <a:lnTo>
                            <a:pt x="3951" y="1448"/>
                          </a:lnTo>
                          <a:lnTo>
                            <a:pt x="3953" y="1449"/>
                          </a:lnTo>
                          <a:lnTo>
                            <a:pt x="3955" y="1449"/>
                          </a:lnTo>
                          <a:lnTo>
                            <a:pt x="3958" y="1450"/>
                          </a:lnTo>
                          <a:lnTo>
                            <a:pt x="3960" y="1450"/>
                          </a:lnTo>
                          <a:lnTo>
                            <a:pt x="3962" y="1451"/>
                          </a:lnTo>
                          <a:lnTo>
                            <a:pt x="3964" y="1451"/>
                          </a:lnTo>
                          <a:lnTo>
                            <a:pt x="3966" y="1452"/>
                          </a:lnTo>
                          <a:lnTo>
                            <a:pt x="3968" y="1452"/>
                          </a:lnTo>
                          <a:lnTo>
                            <a:pt x="3971" y="1453"/>
                          </a:lnTo>
                          <a:lnTo>
                            <a:pt x="3973" y="1454"/>
                          </a:lnTo>
                          <a:lnTo>
                            <a:pt x="3975" y="1454"/>
                          </a:lnTo>
                          <a:lnTo>
                            <a:pt x="3977" y="1455"/>
                          </a:lnTo>
                          <a:lnTo>
                            <a:pt x="3979" y="1455"/>
                          </a:lnTo>
                          <a:lnTo>
                            <a:pt x="3981" y="1456"/>
                          </a:lnTo>
                          <a:lnTo>
                            <a:pt x="3984" y="1456"/>
                          </a:lnTo>
                          <a:lnTo>
                            <a:pt x="3986" y="1457"/>
                          </a:lnTo>
                          <a:lnTo>
                            <a:pt x="3988" y="1457"/>
                          </a:lnTo>
                          <a:lnTo>
                            <a:pt x="3990" y="1458"/>
                          </a:lnTo>
                          <a:lnTo>
                            <a:pt x="3992" y="1458"/>
                          </a:lnTo>
                          <a:lnTo>
                            <a:pt x="3994" y="1459"/>
                          </a:lnTo>
                          <a:lnTo>
                            <a:pt x="3997" y="1459"/>
                          </a:lnTo>
                          <a:lnTo>
                            <a:pt x="3999" y="1460"/>
                          </a:lnTo>
                          <a:lnTo>
                            <a:pt x="4001" y="1460"/>
                          </a:lnTo>
                          <a:lnTo>
                            <a:pt x="4003" y="1461"/>
                          </a:lnTo>
                          <a:lnTo>
                            <a:pt x="4005" y="1461"/>
                          </a:lnTo>
                          <a:lnTo>
                            <a:pt x="4008" y="1462"/>
                          </a:lnTo>
                          <a:lnTo>
                            <a:pt x="4010" y="1462"/>
                          </a:lnTo>
                          <a:lnTo>
                            <a:pt x="4012" y="1463"/>
                          </a:lnTo>
                          <a:lnTo>
                            <a:pt x="4014" y="1463"/>
                          </a:lnTo>
                          <a:lnTo>
                            <a:pt x="4016" y="1464"/>
                          </a:lnTo>
                          <a:lnTo>
                            <a:pt x="4018" y="1464"/>
                          </a:lnTo>
                          <a:lnTo>
                            <a:pt x="4021" y="1465"/>
                          </a:lnTo>
                          <a:lnTo>
                            <a:pt x="4023" y="1465"/>
                          </a:lnTo>
                          <a:lnTo>
                            <a:pt x="4025" y="1466"/>
                          </a:lnTo>
                          <a:lnTo>
                            <a:pt x="4027" y="1466"/>
                          </a:lnTo>
                          <a:lnTo>
                            <a:pt x="4029" y="1467"/>
                          </a:lnTo>
                          <a:lnTo>
                            <a:pt x="4031" y="1467"/>
                          </a:lnTo>
                          <a:lnTo>
                            <a:pt x="4034" y="1468"/>
                          </a:lnTo>
                          <a:lnTo>
                            <a:pt x="4036" y="1468"/>
                          </a:lnTo>
                          <a:lnTo>
                            <a:pt x="4038" y="1469"/>
                          </a:lnTo>
                          <a:lnTo>
                            <a:pt x="4040" y="1469"/>
                          </a:lnTo>
                          <a:lnTo>
                            <a:pt x="4042" y="1469"/>
                          </a:lnTo>
                          <a:lnTo>
                            <a:pt x="4044" y="1470"/>
                          </a:lnTo>
                          <a:lnTo>
                            <a:pt x="4047" y="1470"/>
                          </a:lnTo>
                          <a:lnTo>
                            <a:pt x="4049" y="1471"/>
                          </a:lnTo>
                          <a:lnTo>
                            <a:pt x="4051" y="1471"/>
                          </a:lnTo>
                          <a:lnTo>
                            <a:pt x="4053" y="1472"/>
                          </a:lnTo>
                          <a:lnTo>
                            <a:pt x="4055" y="1472"/>
                          </a:lnTo>
                          <a:lnTo>
                            <a:pt x="4057" y="1473"/>
                          </a:lnTo>
                          <a:lnTo>
                            <a:pt x="4060" y="1473"/>
                          </a:lnTo>
                          <a:lnTo>
                            <a:pt x="4062" y="1474"/>
                          </a:lnTo>
                          <a:lnTo>
                            <a:pt x="4064" y="1474"/>
                          </a:lnTo>
                          <a:lnTo>
                            <a:pt x="4066" y="1474"/>
                          </a:lnTo>
                          <a:lnTo>
                            <a:pt x="4068" y="1475"/>
                          </a:lnTo>
                          <a:lnTo>
                            <a:pt x="4071" y="1475"/>
                          </a:lnTo>
                          <a:lnTo>
                            <a:pt x="4073" y="1476"/>
                          </a:lnTo>
                          <a:lnTo>
                            <a:pt x="4075" y="1476"/>
                          </a:lnTo>
                          <a:lnTo>
                            <a:pt x="4077" y="1477"/>
                          </a:lnTo>
                          <a:lnTo>
                            <a:pt x="4079" y="1477"/>
                          </a:lnTo>
                          <a:lnTo>
                            <a:pt x="4081" y="1477"/>
                          </a:lnTo>
                          <a:lnTo>
                            <a:pt x="4084" y="1478"/>
                          </a:lnTo>
                          <a:lnTo>
                            <a:pt x="4086" y="1478"/>
                          </a:lnTo>
                          <a:lnTo>
                            <a:pt x="4088" y="1479"/>
                          </a:lnTo>
                          <a:lnTo>
                            <a:pt x="4090" y="1479"/>
                          </a:lnTo>
                          <a:lnTo>
                            <a:pt x="4092" y="1480"/>
                          </a:lnTo>
                          <a:lnTo>
                            <a:pt x="4094" y="1480"/>
                          </a:lnTo>
                          <a:lnTo>
                            <a:pt x="4097" y="1480"/>
                          </a:lnTo>
                          <a:lnTo>
                            <a:pt x="4099" y="1481"/>
                          </a:lnTo>
                          <a:lnTo>
                            <a:pt x="4101" y="1481"/>
                          </a:lnTo>
                          <a:lnTo>
                            <a:pt x="4103" y="1482"/>
                          </a:lnTo>
                          <a:lnTo>
                            <a:pt x="4105" y="1482"/>
                          </a:lnTo>
                          <a:lnTo>
                            <a:pt x="4107" y="1482"/>
                          </a:lnTo>
                          <a:lnTo>
                            <a:pt x="4110" y="1483"/>
                          </a:lnTo>
                          <a:lnTo>
                            <a:pt x="4112" y="1483"/>
                          </a:lnTo>
                          <a:lnTo>
                            <a:pt x="4114" y="1484"/>
                          </a:lnTo>
                          <a:lnTo>
                            <a:pt x="4116" y="1484"/>
                          </a:lnTo>
                          <a:lnTo>
                            <a:pt x="4118" y="1484"/>
                          </a:lnTo>
                          <a:lnTo>
                            <a:pt x="4120" y="1485"/>
                          </a:lnTo>
                          <a:lnTo>
                            <a:pt x="4123" y="1485"/>
                          </a:lnTo>
                          <a:lnTo>
                            <a:pt x="4125" y="1486"/>
                          </a:lnTo>
                          <a:lnTo>
                            <a:pt x="4127" y="1486"/>
                          </a:lnTo>
                          <a:lnTo>
                            <a:pt x="4129" y="1486"/>
                          </a:lnTo>
                          <a:lnTo>
                            <a:pt x="4131" y="1487"/>
                          </a:lnTo>
                          <a:lnTo>
                            <a:pt x="4133" y="1487"/>
                          </a:lnTo>
                          <a:lnTo>
                            <a:pt x="4136" y="1487"/>
                          </a:lnTo>
                          <a:lnTo>
                            <a:pt x="4138" y="1488"/>
                          </a:lnTo>
                          <a:lnTo>
                            <a:pt x="4140" y="1488"/>
                          </a:lnTo>
                          <a:lnTo>
                            <a:pt x="4142" y="1489"/>
                          </a:lnTo>
                          <a:lnTo>
                            <a:pt x="4144" y="1489"/>
                          </a:lnTo>
                          <a:lnTo>
                            <a:pt x="4147" y="1489"/>
                          </a:lnTo>
                          <a:lnTo>
                            <a:pt x="4149" y="1490"/>
                          </a:lnTo>
                          <a:lnTo>
                            <a:pt x="4151" y="1490"/>
                          </a:lnTo>
                          <a:lnTo>
                            <a:pt x="4153" y="1490"/>
                          </a:lnTo>
                          <a:lnTo>
                            <a:pt x="4155" y="1491"/>
                          </a:lnTo>
                          <a:lnTo>
                            <a:pt x="4157" y="1491"/>
                          </a:lnTo>
                          <a:lnTo>
                            <a:pt x="4160" y="1491"/>
                          </a:lnTo>
                          <a:lnTo>
                            <a:pt x="4162" y="1492"/>
                          </a:lnTo>
                          <a:lnTo>
                            <a:pt x="4164" y="1492"/>
                          </a:lnTo>
                          <a:lnTo>
                            <a:pt x="4166" y="1493"/>
                          </a:lnTo>
                          <a:lnTo>
                            <a:pt x="4168" y="1493"/>
                          </a:lnTo>
                          <a:lnTo>
                            <a:pt x="4170" y="1493"/>
                          </a:lnTo>
                          <a:lnTo>
                            <a:pt x="4173" y="1494"/>
                          </a:lnTo>
                          <a:lnTo>
                            <a:pt x="4175" y="1494"/>
                          </a:lnTo>
                          <a:lnTo>
                            <a:pt x="4177" y="1494"/>
                          </a:lnTo>
                          <a:lnTo>
                            <a:pt x="4179" y="1495"/>
                          </a:lnTo>
                          <a:lnTo>
                            <a:pt x="4181" y="1495"/>
                          </a:lnTo>
                          <a:lnTo>
                            <a:pt x="4183" y="1495"/>
                          </a:lnTo>
                          <a:lnTo>
                            <a:pt x="4186" y="1496"/>
                          </a:lnTo>
                          <a:lnTo>
                            <a:pt x="4188" y="1496"/>
                          </a:lnTo>
                          <a:lnTo>
                            <a:pt x="4190" y="1496"/>
                          </a:lnTo>
                          <a:lnTo>
                            <a:pt x="4192" y="1497"/>
                          </a:lnTo>
                          <a:lnTo>
                            <a:pt x="4194" y="1497"/>
                          </a:lnTo>
                          <a:lnTo>
                            <a:pt x="4196" y="1497"/>
                          </a:lnTo>
                          <a:lnTo>
                            <a:pt x="4199" y="1498"/>
                          </a:lnTo>
                          <a:lnTo>
                            <a:pt x="4201" y="1498"/>
                          </a:lnTo>
                          <a:lnTo>
                            <a:pt x="4203" y="1498"/>
                          </a:lnTo>
                          <a:lnTo>
                            <a:pt x="4205" y="1499"/>
                          </a:lnTo>
                          <a:lnTo>
                            <a:pt x="4207" y="1499"/>
                          </a:lnTo>
                          <a:lnTo>
                            <a:pt x="4210" y="1499"/>
                          </a:lnTo>
                          <a:lnTo>
                            <a:pt x="4212" y="1500"/>
                          </a:lnTo>
                          <a:lnTo>
                            <a:pt x="4214" y="1500"/>
                          </a:lnTo>
                          <a:lnTo>
                            <a:pt x="4216" y="1500"/>
                          </a:lnTo>
                          <a:lnTo>
                            <a:pt x="4218" y="1501"/>
                          </a:lnTo>
                          <a:lnTo>
                            <a:pt x="4220" y="1501"/>
                          </a:lnTo>
                          <a:lnTo>
                            <a:pt x="4223" y="1501"/>
                          </a:lnTo>
                          <a:lnTo>
                            <a:pt x="4225" y="1501"/>
                          </a:lnTo>
                          <a:lnTo>
                            <a:pt x="4227" y="1502"/>
                          </a:lnTo>
                          <a:lnTo>
                            <a:pt x="4229" y="1502"/>
                          </a:lnTo>
                          <a:lnTo>
                            <a:pt x="4231" y="1502"/>
                          </a:lnTo>
                          <a:lnTo>
                            <a:pt x="4233" y="1503"/>
                          </a:lnTo>
                          <a:lnTo>
                            <a:pt x="4236" y="1503"/>
                          </a:lnTo>
                          <a:lnTo>
                            <a:pt x="4238" y="1503"/>
                          </a:lnTo>
                          <a:lnTo>
                            <a:pt x="4240" y="1504"/>
                          </a:lnTo>
                          <a:lnTo>
                            <a:pt x="4242" y="1504"/>
                          </a:lnTo>
                          <a:lnTo>
                            <a:pt x="4244" y="1504"/>
                          </a:lnTo>
                          <a:lnTo>
                            <a:pt x="4246" y="1504"/>
                          </a:lnTo>
                          <a:lnTo>
                            <a:pt x="4249" y="1505"/>
                          </a:lnTo>
                          <a:lnTo>
                            <a:pt x="4251" y="1505"/>
                          </a:lnTo>
                          <a:lnTo>
                            <a:pt x="4253" y="1505"/>
                          </a:lnTo>
                          <a:lnTo>
                            <a:pt x="4255" y="1506"/>
                          </a:lnTo>
                          <a:lnTo>
                            <a:pt x="4257" y="1506"/>
                          </a:lnTo>
                          <a:lnTo>
                            <a:pt x="4259" y="1506"/>
                          </a:lnTo>
                          <a:lnTo>
                            <a:pt x="4262" y="1506"/>
                          </a:lnTo>
                          <a:lnTo>
                            <a:pt x="4264" y="1507"/>
                          </a:lnTo>
                          <a:lnTo>
                            <a:pt x="4266" y="1507"/>
                          </a:lnTo>
                          <a:lnTo>
                            <a:pt x="4268" y="1507"/>
                          </a:lnTo>
                          <a:lnTo>
                            <a:pt x="4270" y="1508"/>
                          </a:lnTo>
                          <a:lnTo>
                            <a:pt x="4273" y="1508"/>
                          </a:lnTo>
                          <a:lnTo>
                            <a:pt x="4275" y="1508"/>
                          </a:lnTo>
                          <a:lnTo>
                            <a:pt x="4277" y="1508"/>
                          </a:lnTo>
                          <a:lnTo>
                            <a:pt x="4279" y="1509"/>
                          </a:lnTo>
                          <a:lnTo>
                            <a:pt x="4281" y="1509"/>
                          </a:lnTo>
                          <a:lnTo>
                            <a:pt x="4283" y="1509"/>
                          </a:lnTo>
                          <a:lnTo>
                            <a:pt x="4286" y="1510"/>
                          </a:lnTo>
                          <a:lnTo>
                            <a:pt x="4288" y="1510"/>
                          </a:lnTo>
                          <a:lnTo>
                            <a:pt x="4290" y="1510"/>
                          </a:lnTo>
                          <a:lnTo>
                            <a:pt x="4292" y="1510"/>
                          </a:lnTo>
                          <a:lnTo>
                            <a:pt x="4294" y="1511"/>
                          </a:lnTo>
                          <a:lnTo>
                            <a:pt x="4296" y="1511"/>
                          </a:lnTo>
                          <a:lnTo>
                            <a:pt x="4299" y="1511"/>
                          </a:lnTo>
                          <a:lnTo>
                            <a:pt x="4301" y="1511"/>
                          </a:lnTo>
                          <a:lnTo>
                            <a:pt x="4303" y="1512"/>
                          </a:lnTo>
                          <a:lnTo>
                            <a:pt x="4305" y="1512"/>
                          </a:lnTo>
                          <a:lnTo>
                            <a:pt x="4307" y="1512"/>
                          </a:lnTo>
                          <a:lnTo>
                            <a:pt x="4309" y="1512"/>
                          </a:lnTo>
                          <a:lnTo>
                            <a:pt x="4312" y="1513"/>
                          </a:lnTo>
                          <a:lnTo>
                            <a:pt x="4314" y="1513"/>
                          </a:lnTo>
                          <a:lnTo>
                            <a:pt x="4316" y="1513"/>
                          </a:lnTo>
                          <a:lnTo>
                            <a:pt x="4318" y="1513"/>
                          </a:lnTo>
                          <a:lnTo>
                            <a:pt x="4320" y="1514"/>
                          </a:lnTo>
                          <a:lnTo>
                            <a:pt x="4322" y="1514"/>
                          </a:lnTo>
                          <a:lnTo>
                            <a:pt x="4325" y="1514"/>
                          </a:lnTo>
                          <a:lnTo>
                            <a:pt x="4327" y="1514"/>
                          </a:lnTo>
                          <a:lnTo>
                            <a:pt x="4329" y="1515"/>
                          </a:lnTo>
                          <a:lnTo>
                            <a:pt x="4331" y="1515"/>
                          </a:lnTo>
                          <a:lnTo>
                            <a:pt x="4333" y="1515"/>
                          </a:lnTo>
                          <a:lnTo>
                            <a:pt x="4335" y="1515"/>
                          </a:lnTo>
                          <a:lnTo>
                            <a:pt x="4338" y="1516"/>
                          </a:lnTo>
                          <a:lnTo>
                            <a:pt x="4340" y="1516"/>
                          </a:lnTo>
                          <a:lnTo>
                            <a:pt x="4342" y="1516"/>
                          </a:lnTo>
                          <a:lnTo>
                            <a:pt x="4344" y="1516"/>
                          </a:lnTo>
                          <a:lnTo>
                            <a:pt x="4346" y="1517"/>
                          </a:lnTo>
                          <a:lnTo>
                            <a:pt x="4349" y="1517"/>
                          </a:lnTo>
                          <a:lnTo>
                            <a:pt x="4351" y="1517"/>
                          </a:lnTo>
                          <a:lnTo>
                            <a:pt x="4353" y="1517"/>
                          </a:lnTo>
                          <a:lnTo>
                            <a:pt x="4355" y="1517"/>
                          </a:lnTo>
                          <a:lnTo>
                            <a:pt x="4357" y="1518"/>
                          </a:lnTo>
                          <a:lnTo>
                            <a:pt x="4359" y="1518"/>
                          </a:lnTo>
                          <a:lnTo>
                            <a:pt x="4362" y="1518"/>
                          </a:lnTo>
                          <a:lnTo>
                            <a:pt x="4364" y="1518"/>
                          </a:lnTo>
                          <a:lnTo>
                            <a:pt x="4366" y="1519"/>
                          </a:lnTo>
                          <a:lnTo>
                            <a:pt x="4368" y="1519"/>
                          </a:lnTo>
                          <a:lnTo>
                            <a:pt x="4370" y="1519"/>
                          </a:lnTo>
                          <a:lnTo>
                            <a:pt x="4372" y="1519"/>
                          </a:lnTo>
                          <a:lnTo>
                            <a:pt x="4375" y="1519"/>
                          </a:lnTo>
                          <a:lnTo>
                            <a:pt x="4377" y="1520"/>
                          </a:lnTo>
                          <a:lnTo>
                            <a:pt x="4379" y="1520"/>
                          </a:lnTo>
                          <a:lnTo>
                            <a:pt x="4381" y="1520"/>
                          </a:lnTo>
                          <a:lnTo>
                            <a:pt x="4383" y="1520"/>
                          </a:lnTo>
                          <a:lnTo>
                            <a:pt x="4385" y="1521"/>
                          </a:lnTo>
                          <a:lnTo>
                            <a:pt x="4388" y="1521"/>
                          </a:lnTo>
                          <a:lnTo>
                            <a:pt x="4390" y="1521"/>
                          </a:lnTo>
                          <a:lnTo>
                            <a:pt x="4392" y="1521"/>
                          </a:lnTo>
                          <a:lnTo>
                            <a:pt x="4394" y="1521"/>
                          </a:lnTo>
                          <a:lnTo>
                            <a:pt x="4396" y="1522"/>
                          </a:lnTo>
                          <a:lnTo>
                            <a:pt x="4398" y="1522"/>
                          </a:lnTo>
                          <a:lnTo>
                            <a:pt x="4401" y="1522"/>
                          </a:lnTo>
                          <a:lnTo>
                            <a:pt x="4403" y="1522"/>
                          </a:lnTo>
                          <a:lnTo>
                            <a:pt x="4405" y="1522"/>
                          </a:lnTo>
                          <a:lnTo>
                            <a:pt x="4407" y="1523"/>
                          </a:lnTo>
                          <a:lnTo>
                            <a:pt x="4409" y="1523"/>
                          </a:lnTo>
                          <a:lnTo>
                            <a:pt x="4412" y="1523"/>
                          </a:lnTo>
                          <a:lnTo>
                            <a:pt x="4414" y="1523"/>
                          </a:lnTo>
                          <a:lnTo>
                            <a:pt x="4416" y="1523"/>
                          </a:lnTo>
                          <a:lnTo>
                            <a:pt x="4418" y="1524"/>
                          </a:lnTo>
                          <a:lnTo>
                            <a:pt x="4420" y="1524"/>
                          </a:lnTo>
                          <a:lnTo>
                            <a:pt x="4422" y="1524"/>
                          </a:lnTo>
                          <a:lnTo>
                            <a:pt x="4425" y="1524"/>
                          </a:lnTo>
                          <a:lnTo>
                            <a:pt x="4427" y="1524"/>
                          </a:lnTo>
                          <a:lnTo>
                            <a:pt x="4429" y="1525"/>
                          </a:lnTo>
                          <a:lnTo>
                            <a:pt x="4431" y="1525"/>
                          </a:lnTo>
                          <a:lnTo>
                            <a:pt x="4433" y="1525"/>
                          </a:lnTo>
                          <a:lnTo>
                            <a:pt x="4435" y="1525"/>
                          </a:lnTo>
                          <a:lnTo>
                            <a:pt x="4438" y="1525"/>
                          </a:lnTo>
                          <a:lnTo>
                            <a:pt x="4440" y="1525"/>
                          </a:lnTo>
                          <a:lnTo>
                            <a:pt x="4442" y="1526"/>
                          </a:lnTo>
                          <a:lnTo>
                            <a:pt x="4444" y="1526"/>
                          </a:lnTo>
                          <a:lnTo>
                            <a:pt x="4446" y="1526"/>
                          </a:lnTo>
                          <a:lnTo>
                            <a:pt x="4448" y="1526"/>
                          </a:lnTo>
                          <a:lnTo>
                            <a:pt x="4451" y="1526"/>
                          </a:lnTo>
                          <a:lnTo>
                            <a:pt x="4453" y="1527"/>
                          </a:lnTo>
                          <a:lnTo>
                            <a:pt x="4455" y="1527"/>
                          </a:lnTo>
                          <a:lnTo>
                            <a:pt x="4457" y="1527"/>
                          </a:lnTo>
                          <a:lnTo>
                            <a:pt x="4459" y="1527"/>
                          </a:lnTo>
                          <a:lnTo>
                            <a:pt x="4461" y="1527"/>
                          </a:lnTo>
                          <a:lnTo>
                            <a:pt x="4464" y="1527"/>
                          </a:lnTo>
                          <a:lnTo>
                            <a:pt x="4466" y="1528"/>
                          </a:lnTo>
                          <a:lnTo>
                            <a:pt x="4468" y="1528"/>
                          </a:lnTo>
                          <a:lnTo>
                            <a:pt x="4470" y="1528"/>
                          </a:lnTo>
                          <a:lnTo>
                            <a:pt x="4472" y="1528"/>
                          </a:lnTo>
                          <a:lnTo>
                            <a:pt x="4475" y="1528"/>
                          </a:lnTo>
                          <a:lnTo>
                            <a:pt x="4477" y="1528"/>
                          </a:lnTo>
                          <a:lnTo>
                            <a:pt x="4479" y="1529"/>
                          </a:lnTo>
                          <a:lnTo>
                            <a:pt x="4481" y="1529"/>
                          </a:lnTo>
                          <a:lnTo>
                            <a:pt x="4483" y="1529"/>
                          </a:lnTo>
                          <a:lnTo>
                            <a:pt x="4485" y="1529"/>
                          </a:lnTo>
                          <a:lnTo>
                            <a:pt x="4488" y="1529"/>
                          </a:lnTo>
                          <a:lnTo>
                            <a:pt x="4490" y="1529"/>
                          </a:lnTo>
                          <a:lnTo>
                            <a:pt x="4492" y="1530"/>
                          </a:lnTo>
                          <a:lnTo>
                            <a:pt x="4494" y="1530"/>
                          </a:lnTo>
                          <a:lnTo>
                            <a:pt x="4496" y="1530"/>
                          </a:lnTo>
                          <a:lnTo>
                            <a:pt x="4498" y="1530"/>
                          </a:lnTo>
                          <a:lnTo>
                            <a:pt x="4501" y="1530"/>
                          </a:lnTo>
                          <a:lnTo>
                            <a:pt x="4503" y="1530"/>
                          </a:lnTo>
                          <a:lnTo>
                            <a:pt x="4505" y="1531"/>
                          </a:lnTo>
                          <a:lnTo>
                            <a:pt x="4507" y="1531"/>
                          </a:lnTo>
                          <a:lnTo>
                            <a:pt x="4509" y="1531"/>
                          </a:lnTo>
                          <a:lnTo>
                            <a:pt x="4511" y="1531"/>
                          </a:lnTo>
                          <a:lnTo>
                            <a:pt x="4514" y="1531"/>
                          </a:lnTo>
                          <a:lnTo>
                            <a:pt x="4516" y="1531"/>
                          </a:lnTo>
                          <a:lnTo>
                            <a:pt x="4518" y="1532"/>
                          </a:lnTo>
                          <a:lnTo>
                            <a:pt x="4520" y="1532"/>
                          </a:lnTo>
                          <a:lnTo>
                            <a:pt x="4522" y="1532"/>
                          </a:lnTo>
                          <a:lnTo>
                            <a:pt x="4524" y="1532"/>
                          </a:lnTo>
                          <a:lnTo>
                            <a:pt x="4527" y="1532"/>
                          </a:lnTo>
                          <a:lnTo>
                            <a:pt x="4529" y="1532"/>
                          </a:lnTo>
                          <a:lnTo>
                            <a:pt x="4531" y="1532"/>
                          </a:lnTo>
                          <a:lnTo>
                            <a:pt x="4533" y="1533"/>
                          </a:lnTo>
                          <a:lnTo>
                            <a:pt x="4535" y="1533"/>
                          </a:lnTo>
                          <a:lnTo>
                            <a:pt x="4537" y="1533"/>
                          </a:lnTo>
                          <a:lnTo>
                            <a:pt x="4540" y="1533"/>
                          </a:lnTo>
                          <a:lnTo>
                            <a:pt x="4542" y="1533"/>
                          </a:lnTo>
                          <a:lnTo>
                            <a:pt x="4544" y="1533"/>
                          </a:lnTo>
                          <a:lnTo>
                            <a:pt x="4546" y="1533"/>
                          </a:lnTo>
                          <a:lnTo>
                            <a:pt x="4548" y="1534"/>
                          </a:lnTo>
                          <a:lnTo>
                            <a:pt x="4551" y="1534"/>
                          </a:lnTo>
                          <a:lnTo>
                            <a:pt x="4553" y="1534"/>
                          </a:lnTo>
                          <a:lnTo>
                            <a:pt x="4555" y="1534"/>
                          </a:lnTo>
                          <a:lnTo>
                            <a:pt x="4557" y="1534"/>
                          </a:lnTo>
                          <a:lnTo>
                            <a:pt x="4559" y="1534"/>
                          </a:lnTo>
                          <a:lnTo>
                            <a:pt x="4561" y="1534"/>
                          </a:lnTo>
                          <a:lnTo>
                            <a:pt x="4564" y="1535"/>
                          </a:lnTo>
                          <a:lnTo>
                            <a:pt x="4566" y="1535"/>
                          </a:lnTo>
                          <a:lnTo>
                            <a:pt x="4568" y="1535"/>
                          </a:lnTo>
                          <a:lnTo>
                            <a:pt x="4570" y="1535"/>
                          </a:lnTo>
                          <a:lnTo>
                            <a:pt x="4572" y="1535"/>
                          </a:lnTo>
                          <a:lnTo>
                            <a:pt x="4574" y="1535"/>
                          </a:lnTo>
                          <a:lnTo>
                            <a:pt x="4577" y="1535"/>
                          </a:lnTo>
                          <a:lnTo>
                            <a:pt x="4579" y="1535"/>
                          </a:lnTo>
                          <a:lnTo>
                            <a:pt x="4581" y="1536"/>
                          </a:lnTo>
                          <a:lnTo>
                            <a:pt x="4583" y="1536"/>
                          </a:lnTo>
                          <a:lnTo>
                            <a:pt x="4585" y="1536"/>
                          </a:lnTo>
                          <a:lnTo>
                            <a:pt x="4587" y="1536"/>
                          </a:lnTo>
                          <a:lnTo>
                            <a:pt x="4590" y="1536"/>
                          </a:lnTo>
                          <a:lnTo>
                            <a:pt x="4592" y="1536"/>
                          </a:lnTo>
                          <a:lnTo>
                            <a:pt x="4594" y="1536"/>
                          </a:lnTo>
                          <a:lnTo>
                            <a:pt x="4596" y="1537"/>
                          </a:lnTo>
                          <a:lnTo>
                            <a:pt x="4598" y="1537"/>
                          </a:lnTo>
                          <a:lnTo>
                            <a:pt x="4600" y="1537"/>
                          </a:lnTo>
                          <a:lnTo>
                            <a:pt x="4603" y="1537"/>
                          </a:lnTo>
                          <a:lnTo>
                            <a:pt x="4605" y="1537"/>
                          </a:lnTo>
                          <a:lnTo>
                            <a:pt x="4607" y="1537"/>
                          </a:lnTo>
                          <a:lnTo>
                            <a:pt x="4609" y="1537"/>
                          </a:lnTo>
                          <a:lnTo>
                            <a:pt x="4611" y="1537"/>
                          </a:lnTo>
                          <a:lnTo>
                            <a:pt x="4614" y="1537"/>
                          </a:lnTo>
                          <a:lnTo>
                            <a:pt x="4616" y="1538"/>
                          </a:lnTo>
                          <a:lnTo>
                            <a:pt x="4618" y="1538"/>
                          </a:lnTo>
                          <a:lnTo>
                            <a:pt x="4620" y="1538"/>
                          </a:lnTo>
                          <a:lnTo>
                            <a:pt x="4622" y="1538"/>
                          </a:lnTo>
                          <a:lnTo>
                            <a:pt x="4624" y="1538"/>
                          </a:lnTo>
                          <a:lnTo>
                            <a:pt x="4627" y="1538"/>
                          </a:lnTo>
                          <a:lnTo>
                            <a:pt x="4629" y="1538"/>
                          </a:lnTo>
                          <a:lnTo>
                            <a:pt x="4631" y="1538"/>
                          </a:lnTo>
                          <a:lnTo>
                            <a:pt x="4633" y="1539"/>
                          </a:lnTo>
                          <a:lnTo>
                            <a:pt x="4635" y="1539"/>
                          </a:lnTo>
                          <a:lnTo>
                            <a:pt x="4637" y="1539"/>
                          </a:lnTo>
                          <a:lnTo>
                            <a:pt x="4640" y="1539"/>
                          </a:lnTo>
                          <a:lnTo>
                            <a:pt x="4642" y="1539"/>
                          </a:lnTo>
                          <a:lnTo>
                            <a:pt x="4644" y="1539"/>
                          </a:lnTo>
                          <a:lnTo>
                            <a:pt x="4646" y="1539"/>
                          </a:lnTo>
                          <a:lnTo>
                            <a:pt x="4648" y="1539"/>
                          </a:lnTo>
                          <a:lnTo>
                            <a:pt x="4650" y="1539"/>
                          </a:lnTo>
                          <a:lnTo>
                            <a:pt x="4653" y="1540"/>
                          </a:lnTo>
                          <a:lnTo>
                            <a:pt x="4655" y="1540"/>
                          </a:lnTo>
                          <a:lnTo>
                            <a:pt x="4657" y="1540"/>
                          </a:lnTo>
                          <a:lnTo>
                            <a:pt x="4659" y="1540"/>
                          </a:lnTo>
                          <a:lnTo>
                            <a:pt x="4661" y="1540"/>
                          </a:lnTo>
                          <a:lnTo>
                            <a:pt x="4663" y="1540"/>
                          </a:lnTo>
                          <a:lnTo>
                            <a:pt x="4666" y="1540"/>
                          </a:lnTo>
                          <a:lnTo>
                            <a:pt x="4668" y="1540"/>
                          </a:lnTo>
                          <a:lnTo>
                            <a:pt x="4670" y="1540"/>
                          </a:lnTo>
                          <a:lnTo>
                            <a:pt x="4672" y="1540"/>
                          </a:lnTo>
                          <a:lnTo>
                            <a:pt x="4674" y="1541"/>
                          </a:lnTo>
                          <a:lnTo>
                            <a:pt x="4676" y="1541"/>
                          </a:lnTo>
                          <a:lnTo>
                            <a:pt x="4679" y="1541"/>
                          </a:lnTo>
                          <a:lnTo>
                            <a:pt x="4681" y="1541"/>
                          </a:lnTo>
                          <a:lnTo>
                            <a:pt x="4683" y="1541"/>
                          </a:lnTo>
                          <a:lnTo>
                            <a:pt x="4685" y="1541"/>
                          </a:lnTo>
                          <a:lnTo>
                            <a:pt x="4687" y="1541"/>
                          </a:lnTo>
                          <a:lnTo>
                            <a:pt x="4690" y="1541"/>
                          </a:lnTo>
                          <a:lnTo>
                            <a:pt x="4692" y="1541"/>
                          </a:lnTo>
                          <a:lnTo>
                            <a:pt x="4694" y="1541"/>
                          </a:lnTo>
                          <a:lnTo>
                            <a:pt x="4696" y="1542"/>
                          </a:lnTo>
                          <a:lnTo>
                            <a:pt x="4698" y="1542"/>
                          </a:lnTo>
                          <a:lnTo>
                            <a:pt x="4700" y="1542"/>
                          </a:lnTo>
                          <a:lnTo>
                            <a:pt x="4703" y="1542"/>
                          </a:lnTo>
                          <a:lnTo>
                            <a:pt x="4705" y="1542"/>
                          </a:lnTo>
                          <a:lnTo>
                            <a:pt x="4707" y="1542"/>
                          </a:lnTo>
                          <a:lnTo>
                            <a:pt x="4709" y="1542"/>
                          </a:lnTo>
                          <a:lnTo>
                            <a:pt x="4711" y="1542"/>
                          </a:lnTo>
                          <a:lnTo>
                            <a:pt x="4713" y="1542"/>
                          </a:lnTo>
                          <a:lnTo>
                            <a:pt x="4716" y="1542"/>
                          </a:lnTo>
                          <a:lnTo>
                            <a:pt x="4718" y="1543"/>
                          </a:lnTo>
                          <a:lnTo>
                            <a:pt x="4720" y="1543"/>
                          </a:lnTo>
                          <a:lnTo>
                            <a:pt x="4722" y="1543"/>
                          </a:lnTo>
                          <a:lnTo>
                            <a:pt x="4724" y="1543"/>
                          </a:lnTo>
                          <a:lnTo>
                            <a:pt x="4726" y="1543"/>
                          </a:lnTo>
                          <a:lnTo>
                            <a:pt x="4729" y="1543"/>
                          </a:lnTo>
                          <a:lnTo>
                            <a:pt x="4731" y="1543"/>
                          </a:lnTo>
                          <a:lnTo>
                            <a:pt x="4733" y="1543"/>
                          </a:lnTo>
                          <a:lnTo>
                            <a:pt x="4735" y="1543"/>
                          </a:lnTo>
                          <a:lnTo>
                            <a:pt x="4737" y="1543"/>
                          </a:lnTo>
                          <a:lnTo>
                            <a:pt x="4739" y="1543"/>
                          </a:lnTo>
                          <a:lnTo>
                            <a:pt x="4742" y="1543"/>
                          </a:lnTo>
                          <a:lnTo>
                            <a:pt x="4744" y="1544"/>
                          </a:lnTo>
                          <a:lnTo>
                            <a:pt x="4746" y="1544"/>
                          </a:lnTo>
                          <a:lnTo>
                            <a:pt x="4748" y="1544"/>
                          </a:lnTo>
                          <a:lnTo>
                            <a:pt x="4750" y="1544"/>
                          </a:lnTo>
                          <a:lnTo>
                            <a:pt x="4753" y="1544"/>
                          </a:lnTo>
                          <a:lnTo>
                            <a:pt x="4755" y="1544"/>
                          </a:lnTo>
                          <a:lnTo>
                            <a:pt x="4757" y="1544"/>
                          </a:lnTo>
                          <a:lnTo>
                            <a:pt x="4759" y="1544"/>
                          </a:lnTo>
                          <a:lnTo>
                            <a:pt x="4761" y="1544"/>
                          </a:lnTo>
                          <a:lnTo>
                            <a:pt x="4763" y="1544"/>
                          </a:lnTo>
                          <a:lnTo>
                            <a:pt x="4766" y="1544"/>
                          </a:lnTo>
                          <a:lnTo>
                            <a:pt x="4768" y="1544"/>
                          </a:lnTo>
                          <a:lnTo>
                            <a:pt x="4770" y="1545"/>
                          </a:lnTo>
                          <a:lnTo>
                            <a:pt x="4772" y="1545"/>
                          </a:lnTo>
                          <a:lnTo>
                            <a:pt x="4774" y="1545"/>
                          </a:lnTo>
                          <a:lnTo>
                            <a:pt x="4776" y="1545"/>
                          </a:lnTo>
                          <a:lnTo>
                            <a:pt x="4779" y="1545"/>
                          </a:lnTo>
                          <a:lnTo>
                            <a:pt x="4781" y="1545"/>
                          </a:lnTo>
                          <a:lnTo>
                            <a:pt x="4783" y="1545"/>
                          </a:lnTo>
                          <a:lnTo>
                            <a:pt x="4785" y="1545"/>
                          </a:lnTo>
                          <a:lnTo>
                            <a:pt x="4787" y="1545"/>
                          </a:lnTo>
                          <a:lnTo>
                            <a:pt x="4789" y="1545"/>
                          </a:lnTo>
                          <a:lnTo>
                            <a:pt x="4792" y="1545"/>
                          </a:lnTo>
                          <a:lnTo>
                            <a:pt x="4794" y="1545"/>
                          </a:lnTo>
                          <a:lnTo>
                            <a:pt x="4796" y="1545"/>
                          </a:lnTo>
                          <a:lnTo>
                            <a:pt x="4798" y="1546"/>
                          </a:lnTo>
                          <a:lnTo>
                            <a:pt x="4800" y="1546"/>
                          </a:lnTo>
                          <a:lnTo>
                            <a:pt x="4802" y="1546"/>
                          </a:lnTo>
                          <a:lnTo>
                            <a:pt x="4805" y="1546"/>
                          </a:lnTo>
                          <a:lnTo>
                            <a:pt x="4807" y="1546"/>
                          </a:lnTo>
                          <a:lnTo>
                            <a:pt x="4809" y="1546"/>
                          </a:lnTo>
                          <a:lnTo>
                            <a:pt x="4811" y="1546"/>
                          </a:lnTo>
                          <a:lnTo>
                            <a:pt x="4813" y="1546"/>
                          </a:lnTo>
                          <a:lnTo>
                            <a:pt x="4816" y="1546"/>
                          </a:lnTo>
                          <a:lnTo>
                            <a:pt x="4818" y="1546"/>
                          </a:lnTo>
                          <a:lnTo>
                            <a:pt x="4820" y="1546"/>
                          </a:lnTo>
                          <a:lnTo>
                            <a:pt x="4822" y="1546"/>
                          </a:lnTo>
                          <a:lnTo>
                            <a:pt x="4824" y="1546"/>
                          </a:lnTo>
                          <a:lnTo>
                            <a:pt x="4826" y="1546"/>
                          </a:lnTo>
                          <a:lnTo>
                            <a:pt x="4829" y="1547"/>
                          </a:lnTo>
                          <a:lnTo>
                            <a:pt x="4831" y="1547"/>
                          </a:lnTo>
                          <a:lnTo>
                            <a:pt x="4833" y="1547"/>
                          </a:lnTo>
                          <a:lnTo>
                            <a:pt x="4835" y="1547"/>
                          </a:lnTo>
                          <a:lnTo>
                            <a:pt x="4837" y="1547"/>
                          </a:lnTo>
                          <a:lnTo>
                            <a:pt x="4839" y="1547"/>
                          </a:lnTo>
                          <a:lnTo>
                            <a:pt x="4842" y="1547"/>
                          </a:lnTo>
                          <a:lnTo>
                            <a:pt x="4844" y="1547"/>
                          </a:lnTo>
                          <a:lnTo>
                            <a:pt x="4846" y="1547"/>
                          </a:lnTo>
                          <a:lnTo>
                            <a:pt x="4848" y="1547"/>
                          </a:lnTo>
                          <a:lnTo>
                            <a:pt x="4850" y="1547"/>
                          </a:lnTo>
                          <a:lnTo>
                            <a:pt x="4852" y="1547"/>
                          </a:lnTo>
                          <a:lnTo>
                            <a:pt x="4855" y="1547"/>
                          </a:lnTo>
                          <a:lnTo>
                            <a:pt x="4857" y="1547"/>
                          </a:lnTo>
                          <a:lnTo>
                            <a:pt x="4859" y="1547"/>
                          </a:lnTo>
                          <a:lnTo>
                            <a:pt x="4861" y="1547"/>
                          </a:lnTo>
                          <a:lnTo>
                            <a:pt x="4863" y="1548"/>
                          </a:lnTo>
                          <a:lnTo>
                            <a:pt x="4865" y="1548"/>
                          </a:lnTo>
                          <a:lnTo>
                            <a:pt x="4868" y="1548"/>
                          </a:lnTo>
                          <a:lnTo>
                            <a:pt x="4870" y="1548"/>
                          </a:lnTo>
                          <a:lnTo>
                            <a:pt x="4872" y="1548"/>
                          </a:lnTo>
                          <a:lnTo>
                            <a:pt x="4874" y="1548"/>
                          </a:lnTo>
                          <a:lnTo>
                            <a:pt x="4876" y="1548"/>
                          </a:lnTo>
                          <a:lnTo>
                            <a:pt x="4878" y="1548"/>
                          </a:lnTo>
                          <a:lnTo>
                            <a:pt x="4881" y="1548"/>
                          </a:lnTo>
                          <a:lnTo>
                            <a:pt x="4883" y="1548"/>
                          </a:lnTo>
                          <a:lnTo>
                            <a:pt x="4885" y="1548"/>
                          </a:lnTo>
                          <a:lnTo>
                            <a:pt x="4887" y="1548"/>
                          </a:lnTo>
                          <a:lnTo>
                            <a:pt x="4889" y="1548"/>
                          </a:lnTo>
                          <a:lnTo>
                            <a:pt x="4892" y="1548"/>
                          </a:lnTo>
                          <a:lnTo>
                            <a:pt x="4894" y="1548"/>
                          </a:lnTo>
                          <a:lnTo>
                            <a:pt x="4896" y="1548"/>
                          </a:lnTo>
                          <a:lnTo>
                            <a:pt x="4898" y="1548"/>
                          </a:lnTo>
                          <a:lnTo>
                            <a:pt x="4900" y="1549"/>
                          </a:lnTo>
                          <a:lnTo>
                            <a:pt x="4902" y="1549"/>
                          </a:lnTo>
                          <a:lnTo>
                            <a:pt x="4905" y="1549"/>
                          </a:lnTo>
                          <a:lnTo>
                            <a:pt x="4907" y="1549"/>
                          </a:lnTo>
                          <a:lnTo>
                            <a:pt x="4909" y="1549"/>
                          </a:lnTo>
                          <a:lnTo>
                            <a:pt x="4911" y="1549"/>
                          </a:lnTo>
                          <a:lnTo>
                            <a:pt x="4913" y="1549"/>
                          </a:lnTo>
                          <a:lnTo>
                            <a:pt x="4915" y="1549"/>
                          </a:lnTo>
                          <a:lnTo>
                            <a:pt x="4918" y="1549"/>
                          </a:lnTo>
                          <a:lnTo>
                            <a:pt x="4920" y="1549"/>
                          </a:lnTo>
                          <a:lnTo>
                            <a:pt x="4922" y="1549"/>
                          </a:lnTo>
                          <a:lnTo>
                            <a:pt x="4924" y="1549"/>
                          </a:lnTo>
                          <a:lnTo>
                            <a:pt x="4926" y="1549"/>
                          </a:lnTo>
                          <a:lnTo>
                            <a:pt x="4928" y="1549"/>
                          </a:lnTo>
                          <a:lnTo>
                            <a:pt x="4931" y="1549"/>
                          </a:lnTo>
                          <a:lnTo>
                            <a:pt x="4933" y="1549"/>
                          </a:lnTo>
                          <a:lnTo>
                            <a:pt x="4935" y="1549"/>
                          </a:lnTo>
                          <a:lnTo>
                            <a:pt x="4937" y="1549"/>
                          </a:lnTo>
                          <a:lnTo>
                            <a:pt x="4939" y="1549"/>
                          </a:lnTo>
                          <a:lnTo>
                            <a:pt x="4941" y="1550"/>
                          </a:lnTo>
                          <a:lnTo>
                            <a:pt x="4944" y="1550"/>
                          </a:lnTo>
                          <a:lnTo>
                            <a:pt x="4946" y="1550"/>
                          </a:lnTo>
                          <a:lnTo>
                            <a:pt x="4948" y="1550"/>
                          </a:lnTo>
                          <a:lnTo>
                            <a:pt x="4950" y="1550"/>
                          </a:lnTo>
                          <a:lnTo>
                            <a:pt x="4952" y="1550"/>
                          </a:lnTo>
                          <a:lnTo>
                            <a:pt x="4955" y="1550"/>
                          </a:lnTo>
                          <a:lnTo>
                            <a:pt x="4957" y="1550"/>
                          </a:lnTo>
                          <a:lnTo>
                            <a:pt x="4959" y="1550"/>
                          </a:lnTo>
                          <a:lnTo>
                            <a:pt x="4961" y="1550"/>
                          </a:lnTo>
                          <a:lnTo>
                            <a:pt x="4963" y="1550"/>
                          </a:lnTo>
                          <a:lnTo>
                            <a:pt x="4965" y="1550"/>
                          </a:lnTo>
                          <a:lnTo>
                            <a:pt x="4968" y="1550"/>
                          </a:lnTo>
                          <a:lnTo>
                            <a:pt x="4970" y="1550"/>
                          </a:lnTo>
                          <a:lnTo>
                            <a:pt x="4972" y="1550"/>
                          </a:lnTo>
                          <a:lnTo>
                            <a:pt x="4974" y="1550"/>
                          </a:lnTo>
                          <a:lnTo>
                            <a:pt x="4976" y="1550"/>
                          </a:lnTo>
                          <a:lnTo>
                            <a:pt x="4978" y="1550"/>
                          </a:lnTo>
                          <a:lnTo>
                            <a:pt x="4981" y="1550"/>
                          </a:lnTo>
                          <a:lnTo>
                            <a:pt x="4983" y="1550"/>
                          </a:lnTo>
                          <a:lnTo>
                            <a:pt x="4985" y="1550"/>
                          </a:lnTo>
                          <a:lnTo>
                            <a:pt x="4987" y="1551"/>
                          </a:lnTo>
                          <a:lnTo>
                            <a:pt x="4989" y="1551"/>
                          </a:lnTo>
                          <a:lnTo>
                            <a:pt x="4991" y="1551"/>
                          </a:lnTo>
                          <a:lnTo>
                            <a:pt x="4994" y="1551"/>
                          </a:lnTo>
                          <a:lnTo>
                            <a:pt x="4996" y="1551"/>
                          </a:lnTo>
                          <a:lnTo>
                            <a:pt x="4998" y="1551"/>
                          </a:lnTo>
                          <a:lnTo>
                            <a:pt x="5000" y="1551"/>
                          </a:lnTo>
                          <a:lnTo>
                            <a:pt x="5002" y="1551"/>
                          </a:lnTo>
                          <a:lnTo>
                            <a:pt x="5004" y="1551"/>
                          </a:lnTo>
                          <a:lnTo>
                            <a:pt x="5007" y="1551"/>
                          </a:lnTo>
                          <a:lnTo>
                            <a:pt x="5009" y="1551"/>
                          </a:lnTo>
                          <a:lnTo>
                            <a:pt x="5011" y="1551"/>
                          </a:lnTo>
                          <a:lnTo>
                            <a:pt x="5013" y="1551"/>
                          </a:lnTo>
                          <a:lnTo>
                            <a:pt x="5015" y="1551"/>
                          </a:lnTo>
                          <a:lnTo>
                            <a:pt x="5018" y="1551"/>
                          </a:lnTo>
                          <a:lnTo>
                            <a:pt x="5020" y="1551"/>
                          </a:lnTo>
                          <a:lnTo>
                            <a:pt x="5022" y="1551"/>
                          </a:lnTo>
                          <a:lnTo>
                            <a:pt x="5024" y="1551"/>
                          </a:lnTo>
                          <a:lnTo>
                            <a:pt x="5026" y="1551"/>
                          </a:lnTo>
                          <a:lnTo>
                            <a:pt x="5028" y="1551"/>
                          </a:lnTo>
                          <a:lnTo>
                            <a:pt x="5031" y="1551"/>
                          </a:lnTo>
                          <a:lnTo>
                            <a:pt x="5033" y="1551"/>
                          </a:lnTo>
                          <a:lnTo>
                            <a:pt x="5035" y="1551"/>
                          </a:lnTo>
                          <a:lnTo>
                            <a:pt x="5037" y="1551"/>
                          </a:lnTo>
                          <a:lnTo>
                            <a:pt x="5039" y="1551"/>
                          </a:lnTo>
                          <a:lnTo>
                            <a:pt x="5041" y="1552"/>
                          </a:lnTo>
                          <a:lnTo>
                            <a:pt x="5044" y="1552"/>
                          </a:lnTo>
                          <a:lnTo>
                            <a:pt x="5046" y="1552"/>
                          </a:lnTo>
                          <a:lnTo>
                            <a:pt x="5048" y="1552"/>
                          </a:lnTo>
                          <a:lnTo>
                            <a:pt x="5050" y="1552"/>
                          </a:lnTo>
                          <a:lnTo>
                            <a:pt x="5052" y="1552"/>
                          </a:lnTo>
                          <a:lnTo>
                            <a:pt x="5054" y="1552"/>
                          </a:lnTo>
                          <a:lnTo>
                            <a:pt x="5057" y="1552"/>
                          </a:lnTo>
                          <a:lnTo>
                            <a:pt x="5059" y="1552"/>
                          </a:lnTo>
                          <a:lnTo>
                            <a:pt x="5061" y="1552"/>
                          </a:lnTo>
                          <a:lnTo>
                            <a:pt x="5063" y="1552"/>
                          </a:lnTo>
                          <a:lnTo>
                            <a:pt x="5065" y="1552"/>
                          </a:lnTo>
                          <a:lnTo>
                            <a:pt x="5067" y="1552"/>
                          </a:lnTo>
                          <a:lnTo>
                            <a:pt x="5070" y="1552"/>
                          </a:lnTo>
                          <a:lnTo>
                            <a:pt x="5072" y="1552"/>
                          </a:lnTo>
                          <a:lnTo>
                            <a:pt x="5074" y="1552"/>
                          </a:lnTo>
                          <a:lnTo>
                            <a:pt x="5076" y="1552"/>
                          </a:lnTo>
                          <a:lnTo>
                            <a:pt x="5078" y="1552"/>
                          </a:lnTo>
                          <a:lnTo>
                            <a:pt x="5080" y="1552"/>
                          </a:lnTo>
                          <a:lnTo>
                            <a:pt x="5083" y="1552"/>
                          </a:lnTo>
                          <a:lnTo>
                            <a:pt x="5085" y="1552"/>
                          </a:lnTo>
                          <a:lnTo>
                            <a:pt x="5087" y="1552"/>
                          </a:lnTo>
                          <a:lnTo>
                            <a:pt x="5089" y="1552"/>
                          </a:lnTo>
                          <a:lnTo>
                            <a:pt x="5091" y="1552"/>
                          </a:lnTo>
                          <a:lnTo>
                            <a:pt x="5094" y="1552"/>
                          </a:lnTo>
                          <a:lnTo>
                            <a:pt x="5096" y="1552"/>
                          </a:lnTo>
                          <a:lnTo>
                            <a:pt x="5098" y="1552"/>
                          </a:lnTo>
                          <a:lnTo>
                            <a:pt x="5100" y="1552"/>
                          </a:lnTo>
                          <a:lnTo>
                            <a:pt x="5102" y="1552"/>
                          </a:lnTo>
                          <a:lnTo>
                            <a:pt x="5104" y="1553"/>
                          </a:lnTo>
                          <a:lnTo>
                            <a:pt x="5107" y="1553"/>
                          </a:lnTo>
                          <a:lnTo>
                            <a:pt x="5109" y="1553"/>
                          </a:lnTo>
                          <a:lnTo>
                            <a:pt x="5111" y="1553"/>
                          </a:lnTo>
                          <a:lnTo>
                            <a:pt x="5113" y="1553"/>
                          </a:lnTo>
                          <a:lnTo>
                            <a:pt x="5115" y="1553"/>
                          </a:lnTo>
                          <a:lnTo>
                            <a:pt x="5117" y="1553"/>
                          </a:lnTo>
                          <a:lnTo>
                            <a:pt x="5120" y="1553"/>
                          </a:lnTo>
                          <a:lnTo>
                            <a:pt x="5122" y="1553"/>
                          </a:lnTo>
                          <a:lnTo>
                            <a:pt x="5124" y="1553"/>
                          </a:lnTo>
                          <a:lnTo>
                            <a:pt x="5126" y="1553"/>
                          </a:lnTo>
                          <a:lnTo>
                            <a:pt x="5128" y="1553"/>
                          </a:lnTo>
                          <a:lnTo>
                            <a:pt x="5130" y="1553"/>
                          </a:lnTo>
                          <a:lnTo>
                            <a:pt x="5133" y="1553"/>
                          </a:lnTo>
                          <a:lnTo>
                            <a:pt x="5135" y="1553"/>
                          </a:lnTo>
                          <a:lnTo>
                            <a:pt x="5137" y="1553"/>
                          </a:lnTo>
                          <a:lnTo>
                            <a:pt x="5139" y="1553"/>
                          </a:lnTo>
                          <a:lnTo>
                            <a:pt x="5141" y="1553"/>
                          </a:lnTo>
                          <a:lnTo>
                            <a:pt x="5143" y="1553"/>
                          </a:lnTo>
                          <a:lnTo>
                            <a:pt x="5146" y="1553"/>
                          </a:lnTo>
                          <a:lnTo>
                            <a:pt x="5148" y="1553"/>
                          </a:lnTo>
                          <a:lnTo>
                            <a:pt x="5150" y="1553"/>
                          </a:lnTo>
                          <a:lnTo>
                            <a:pt x="5152" y="1553"/>
                          </a:lnTo>
                          <a:lnTo>
                            <a:pt x="5154" y="1553"/>
                          </a:lnTo>
                          <a:lnTo>
                            <a:pt x="5165" y="1553"/>
                          </a:lnTo>
                          <a:lnTo>
                            <a:pt x="5167" y="1553"/>
                          </a:lnTo>
                          <a:lnTo>
                            <a:pt x="5170" y="1553"/>
                          </a:lnTo>
                          <a:lnTo>
                            <a:pt x="5172" y="1553"/>
                          </a:lnTo>
                          <a:lnTo>
                            <a:pt x="5174" y="1553"/>
                          </a:lnTo>
                          <a:lnTo>
                            <a:pt x="5176" y="1553"/>
                          </a:lnTo>
                          <a:lnTo>
                            <a:pt x="5178" y="1553"/>
                          </a:lnTo>
                          <a:lnTo>
                            <a:pt x="5180" y="1553"/>
                          </a:lnTo>
                          <a:lnTo>
                            <a:pt x="5183" y="1553"/>
                          </a:lnTo>
                          <a:lnTo>
                            <a:pt x="5185" y="1554"/>
                          </a:lnTo>
                          <a:lnTo>
                            <a:pt x="5187" y="1554"/>
                          </a:lnTo>
                          <a:lnTo>
                            <a:pt x="5189" y="1554"/>
                          </a:lnTo>
                          <a:lnTo>
                            <a:pt x="5191" y="1554"/>
                          </a:lnTo>
                          <a:lnTo>
                            <a:pt x="5193" y="1554"/>
                          </a:lnTo>
                          <a:lnTo>
                            <a:pt x="5196" y="1554"/>
                          </a:lnTo>
                          <a:lnTo>
                            <a:pt x="5198" y="1554"/>
                          </a:lnTo>
                          <a:lnTo>
                            <a:pt x="5200" y="1554"/>
                          </a:lnTo>
                          <a:lnTo>
                            <a:pt x="5202" y="1554"/>
                          </a:lnTo>
                          <a:lnTo>
                            <a:pt x="5204" y="1554"/>
                          </a:lnTo>
                          <a:lnTo>
                            <a:pt x="5206" y="1554"/>
                          </a:lnTo>
                          <a:lnTo>
                            <a:pt x="5209" y="1554"/>
                          </a:lnTo>
                          <a:lnTo>
                            <a:pt x="5211" y="1554"/>
                          </a:lnTo>
                          <a:lnTo>
                            <a:pt x="5213" y="1554"/>
                          </a:lnTo>
                          <a:lnTo>
                            <a:pt x="5215" y="1554"/>
                          </a:lnTo>
                          <a:lnTo>
                            <a:pt x="5217" y="1554"/>
                          </a:lnTo>
                          <a:lnTo>
                            <a:pt x="5220" y="1554"/>
                          </a:lnTo>
                          <a:lnTo>
                            <a:pt x="5222" y="1554"/>
                          </a:lnTo>
                          <a:lnTo>
                            <a:pt x="5224" y="1554"/>
                          </a:lnTo>
                          <a:lnTo>
                            <a:pt x="5226" y="1554"/>
                          </a:lnTo>
                          <a:lnTo>
                            <a:pt x="5228" y="1554"/>
                          </a:lnTo>
                          <a:lnTo>
                            <a:pt x="5230" y="1554"/>
                          </a:lnTo>
                          <a:lnTo>
                            <a:pt x="5233" y="1554"/>
                          </a:lnTo>
                          <a:lnTo>
                            <a:pt x="5235" y="1554"/>
                          </a:lnTo>
                          <a:lnTo>
                            <a:pt x="5237" y="1554"/>
                          </a:lnTo>
                          <a:lnTo>
                            <a:pt x="5239" y="1554"/>
                          </a:lnTo>
                          <a:lnTo>
                            <a:pt x="5241" y="1554"/>
                          </a:lnTo>
                          <a:lnTo>
                            <a:pt x="5243" y="1554"/>
                          </a:lnTo>
                          <a:lnTo>
                            <a:pt x="5246" y="1554"/>
                          </a:lnTo>
                          <a:lnTo>
                            <a:pt x="5248" y="1554"/>
                          </a:lnTo>
                          <a:lnTo>
                            <a:pt x="5250" y="1554"/>
                          </a:lnTo>
                          <a:lnTo>
                            <a:pt x="5252" y="1554"/>
                          </a:lnTo>
                          <a:lnTo>
                            <a:pt x="5254" y="1554"/>
                          </a:lnTo>
                          <a:lnTo>
                            <a:pt x="5256" y="1554"/>
                          </a:lnTo>
                          <a:lnTo>
                            <a:pt x="5259" y="1554"/>
                          </a:lnTo>
                          <a:lnTo>
                            <a:pt x="5261" y="1554"/>
                          </a:lnTo>
                          <a:lnTo>
                            <a:pt x="5263" y="1554"/>
                          </a:lnTo>
                          <a:lnTo>
                            <a:pt x="5265" y="1554"/>
                          </a:lnTo>
                          <a:lnTo>
                            <a:pt x="5267" y="1554"/>
                          </a:lnTo>
                          <a:lnTo>
                            <a:pt x="5269" y="1554"/>
                          </a:lnTo>
                          <a:lnTo>
                            <a:pt x="5272" y="1554"/>
                          </a:lnTo>
                          <a:lnTo>
                            <a:pt x="5274" y="1554"/>
                          </a:lnTo>
                          <a:lnTo>
                            <a:pt x="5276" y="1554"/>
                          </a:lnTo>
                          <a:lnTo>
                            <a:pt x="5278" y="1554"/>
                          </a:lnTo>
                          <a:lnTo>
                            <a:pt x="5280" y="1554"/>
                          </a:lnTo>
                          <a:lnTo>
                            <a:pt x="5282" y="1554"/>
                          </a:lnTo>
                          <a:lnTo>
                            <a:pt x="5285" y="1555"/>
                          </a:lnTo>
                          <a:lnTo>
                            <a:pt x="5287" y="1555"/>
                          </a:lnTo>
                          <a:lnTo>
                            <a:pt x="5289" y="1555"/>
                          </a:lnTo>
                          <a:lnTo>
                            <a:pt x="5291" y="1555"/>
                          </a:lnTo>
                          <a:lnTo>
                            <a:pt x="5293" y="1555"/>
                          </a:lnTo>
                          <a:lnTo>
                            <a:pt x="5296" y="1555"/>
                          </a:lnTo>
                          <a:lnTo>
                            <a:pt x="5298" y="1555"/>
                          </a:lnTo>
                          <a:lnTo>
                            <a:pt x="5300" y="1555"/>
                          </a:lnTo>
                          <a:lnTo>
                            <a:pt x="5302" y="1555"/>
                          </a:lnTo>
                          <a:lnTo>
                            <a:pt x="5304" y="1555"/>
                          </a:lnTo>
                          <a:lnTo>
                            <a:pt x="5306" y="1555"/>
                          </a:lnTo>
                          <a:lnTo>
                            <a:pt x="5309" y="1555"/>
                          </a:lnTo>
                          <a:lnTo>
                            <a:pt x="5311" y="1555"/>
                          </a:lnTo>
                          <a:lnTo>
                            <a:pt x="5313" y="1555"/>
                          </a:lnTo>
                          <a:lnTo>
                            <a:pt x="5315" y="1555"/>
                          </a:lnTo>
                          <a:lnTo>
                            <a:pt x="5317" y="1555"/>
                          </a:lnTo>
                          <a:lnTo>
                            <a:pt x="5319" y="1555"/>
                          </a:lnTo>
                          <a:lnTo>
                            <a:pt x="5322" y="1555"/>
                          </a:lnTo>
                          <a:lnTo>
                            <a:pt x="5324" y="1555"/>
                          </a:lnTo>
                          <a:lnTo>
                            <a:pt x="5326" y="1555"/>
                          </a:lnTo>
                          <a:lnTo>
                            <a:pt x="5328" y="1555"/>
                          </a:lnTo>
                          <a:lnTo>
                            <a:pt x="5330" y="1555"/>
                          </a:lnTo>
                          <a:lnTo>
                            <a:pt x="5332" y="1555"/>
                          </a:lnTo>
                          <a:lnTo>
                            <a:pt x="5335" y="1555"/>
                          </a:lnTo>
                          <a:lnTo>
                            <a:pt x="5337" y="1555"/>
                          </a:lnTo>
                          <a:lnTo>
                            <a:pt x="5339" y="1555"/>
                          </a:lnTo>
                          <a:lnTo>
                            <a:pt x="5341" y="1555"/>
                          </a:lnTo>
                          <a:lnTo>
                            <a:pt x="5343" y="1555"/>
                          </a:lnTo>
                          <a:lnTo>
                            <a:pt x="5345" y="1555"/>
                          </a:lnTo>
                          <a:lnTo>
                            <a:pt x="5348" y="1555"/>
                          </a:lnTo>
                          <a:lnTo>
                            <a:pt x="5350" y="1555"/>
                          </a:lnTo>
                          <a:lnTo>
                            <a:pt x="5352" y="1555"/>
                          </a:lnTo>
                          <a:lnTo>
                            <a:pt x="5354" y="1555"/>
                          </a:lnTo>
                          <a:lnTo>
                            <a:pt x="5356" y="1555"/>
                          </a:lnTo>
                          <a:lnTo>
                            <a:pt x="5359" y="1555"/>
                          </a:lnTo>
                          <a:lnTo>
                            <a:pt x="5361" y="1555"/>
                          </a:lnTo>
                          <a:lnTo>
                            <a:pt x="5363" y="1555"/>
                          </a:lnTo>
                          <a:lnTo>
                            <a:pt x="5365" y="1555"/>
                          </a:lnTo>
                          <a:lnTo>
                            <a:pt x="5367" y="1555"/>
                          </a:lnTo>
                          <a:lnTo>
                            <a:pt x="5369" y="1555"/>
                          </a:lnTo>
                          <a:lnTo>
                            <a:pt x="5372" y="1555"/>
                          </a:lnTo>
                          <a:lnTo>
                            <a:pt x="5374" y="1555"/>
                          </a:lnTo>
                          <a:lnTo>
                            <a:pt x="5376" y="1555"/>
                          </a:lnTo>
                          <a:lnTo>
                            <a:pt x="5378" y="1555"/>
                          </a:lnTo>
                          <a:lnTo>
                            <a:pt x="5380" y="1555"/>
                          </a:lnTo>
                          <a:lnTo>
                            <a:pt x="5382" y="1555"/>
                          </a:lnTo>
                          <a:lnTo>
                            <a:pt x="5385" y="1555"/>
                          </a:lnTo>
                          <a:lnTo>
                            <a:pt x="5387" y="1555"/>
                          </a:lnTo>
                          <a:lnTo>
                            <a:pt x="5389" y="1555"/>
                          </a:lnTo>
                          <a:lnTo>
                            <a:pt x="5391" y="1555"/>
                          </a:lnTo>
                          <a:lnTo>
                            <a:pt x="5393" y="1555"/>
                          </a:lnTo>
                          <a:lnTo>
                            <a:pt x="5395" y="1555"/>
                          </a:lnTo>
                          <a:lnTo>
                            <a:pt x="5398" y="1555"/>
                          </a:lnTo>
                          <a:lnTo>
                            <a:pt x="5400" y="1555"/>
                          </a:lnTo>
                          <a:lnTo>
                            <a:pt x="5402" y="1555"/>
                          </a:lnTo>
                          <a:lnTo>
                            <a:pt x="5404" y="1555"/>
                          </a:lnTo>
                          <a:lnTo>
                            <a:pt x="5406" y="1555"/>
                          </a:lnTo>
                          <a:lnTo>
                            <a:pt x="5408" y="1555"/>
                          </a:lnTo>
                          <a:lnTo>
                            <a:pt x="5411" y="1555"/>
                          </a:lnTo>
                          <a:lnTo>
                            <a:pt x="5413" y="1555"/>
                          </a:lnTo>
                          <a:lnTo>
                            <a:pt x="5415" y="1555"/>
                          </a:lnTo>
                          <a:lnTo>
                            <a:pt x="5417" y="1555"/>
                          </a:lnTo>
                          <a:lnTo>
                            <a:pt x="5419" y="1555"/>
                          </a:lnTo>
                          <a:lnTo>
                            <a:pt x="5421" y="1555"/>
                          </a:lnTo>
                          <a:lnTo>
                            <a:pt x="5424" y="1555"/>
                          </a:lnTo>
                          <a:lnTo>
                            <a:pt x="5426" y="1555"/>
                          </a:lnTo>
                          <a:lnTo>
                            <a:pt x="5428" y="1555"/>
                          </a:lnTo>
                          <a:lnTo>
                            <a:pt x="5430" y="1555"/>
                          </a:lnTo>
                          <a:lnTo>
                            <a:pt x="5432" y="1556"/>
                          </a:lnTo>
                          <a:lnTo>
                            <a:pt x="5435" y="1556"/>
                          </a:lnTo>
                          <a:lnTo>
                            <a:pt x="5437" y="1556"/>
                          </a:lnTo>
                          <a:lnTo>
                            <a:pt x="5439" y="1556"/>
                          </a:lnTo>
                          <a:lnTo>
                            <a:pt x="5441" y="1556"/>
                          </a:lnTo>
                          <a:lnTo>
                            <a:pt x="5443" y="1556"/>
                          </a:lnTo>
                          <a:lnTo>
                            <a:pt x="5445" y="1556"/>
                          </a:lnTo>
                          <a:lnTo>
                            <a:pt x="5448" y="1556"/>
                          </a:lnTo>
                          <a:lnTo>
                            <a:pt x="5450" y="1556"/>
                          </a:lnTo>
                          <a:lnTo>
                            <a:pt x="5452" y="1556"/>
                          </a:lnTo>
                          <a:lnTo>
                            <a:pt x="5454" y="1556"/>
                          </a:lnTo>
                          <a:lnTo>
                            <a:pt x="5456" y="1556"/>
                          </a:lnTo>
                          <a:lnTo>
                            <a:pt x="5458" y="1556"/>
                          </a:lnTo>
                          <a:lnTo>
                            <a:pt x="5461" y="1556"/>
                          </a:lnTo>
                          <a:lnTo>
                            <a:pt x="5463" y="1556"/>
                          </a:lnTo>
                          <a:lnTo>
                            <a:pt x="5465" y="1556"/>
                          </a:lnTo>
                          <a:lnTo>
                            <a:pt x="5467" y="1556"/>
                          </a:lnTo>
                          <a:lnTo>
                            <a:pt x="5469" y="1556"/>
                          </a:lnTo>
                          <a:lnTo>
                            <a:pt x="5471" y="1556"/>
                          </a:lnTo>
                          <a:lnTo>
                            <a:pt x="5474" y="1556"/>
                          </a:lnTo>
                          <a:lnTo>
                            <a:pt x="5476" y="1556"/>
                          </a:lnTo>
                          <a:lnTo>
                            <a:pt x="5478" y="1556"/>
                          </a:lnTo>
                          <a:lnTo>
                            <a:pt x="5480" y="1556"/>
                          </a:lnTo>
                          <a:lnTo>
                            <a:pt x="5482" y="1556"/>
                          </a:lnTo>
                          <a:lnTo>
                            <a:pt x="5484" y="1556"/>
                          </a:lnTo>
                          <a:lnTo>
                            <a:pt x="5487" y="1556"/>
                          </a:lnTo>
                          <a:lnTo>
                            <a:pt x="5489" y="1556"/>
                          </a:lnTo>
                          <a:lnTo>
                            <a:pt x="5491" y="1556"/>
                          </a:lnTo>
                          <a:lnTo>
                            <a:pt x="5493" y="1556"/>
                          </a:lnTo>
                          <a:lnTo>
                            <a:pt x="5495" y="1556"/>
                          </a:lnTo>
                          <a:lnTo>
                            <a:pt x="5498" y="1556"/>
                          </a:lnTo>
                          <a:lnTo>
                            <a:pt x="5500" y="1556"/>
                          </a:lnTo>
                          <a:lnTo>
                            <a:pt x="5502" y="1556"/>
                          </a:lnTo>
                          <a:lnTo>
                            <a:pt x="5504" y="1556"/>
                          </a:lnTo>
                          <a:lnTo>
                            <a:pt x="5506" y="1556"/>
                          </a:lnTo>
                          <a:lnTo>
                            <a:pt x="5508" y="1556"/>
                          </a:lnTo>
                          <a:lnTo>
                            <a:pt x="5511" y="1556"/>
                          </a:lnTo>
                          <a:lnTo>
                            <a:pt x="5513" y="1556"/>
                          </a:lnTo>
                          <a:lnTo>
                            <a:pt x="5515" y="1556"/>
                          </a:lnTo>
                          <a:lnTo>
                            <a:pt x="5517" y="1556"/>
                          </a:lnTo>
                          <a:lnTo>
                            <a:pt x="5519" y="1556"/>
                          </a:lnTo>
                          <a:lnTo>
                            <a:pt x="5521" y="1556"/>
                          </a:lnTo>
                          <a:lnTo>
                            <a:pt x="5524" y="1556"/>
                          </a:lnTo>
                          <a:lnTo>
                            <a:pt x="5526" y="1556"/>
                          </a:lnTo>
                          <a:lnTo>
                            <a:pt x="5528" y="1556"/>
                          </a:lnTo>
                          <a:lnTo>
                            <a:pt x="5530" y="1556"/>
                          </a:lnTo>
                          <a:lnTo>
                            <a:pt x="5532" y="1556"/>
                          </a:lnTo>
                          <a:lnTo>
                            <a:pt x="5534" y="1556"/>
                          </a:lnTo>
                          <a:lnTo>
                            <a:pt x="5537" y="1556"/>
                          </a:lnTo>
                          <a:lnTo>
                            <a:pt x="5539" y="1556"/>
                          </a:lnTo>
                          <a:lnTo>
                            <a:pt x="5541" y="1556"/>
                          </a:lnTo>
                          <a:lnTo>
                            <a:pt x="5543" y="1556"/>
                          </a:lnTo>
                          <a:lnTo>
                            <a:pt x="5545" y="1556"/>
                          </a:lnTo>
                          <a:lnTo>
                            <a:pt x="5547" y="1556"/>
                          </a:lnTo>
                          <a:lnTo>
                            <a:pt x="5550" y="1556"/>
                          </a:lnTo>
                          <a:lnTo>
                            <a:pt x="5552" y="1556"/>
                          </a:lnTo>
                          <a:lnTo>
                            <a:pt x="5554" y="1556"/>
                          </a:lnTo>
                          <a:lnTo>
                            <a:pt x="5556" y="1556"/>
                          </a:lnTo>
                          <a:lnTo>
                            <a:pt x="5558" y="1556"/>
                          </a:lnTo>
                          <a:lnTo>
                            <a:pt x="5561" y="1556"/>
                          </a:lnTo>
                          <a:lnTo>
                            <a:pt x="5563" y="1556"/>
                          </a:lnTo>
                          <a:lnTo>
                            <a:pt x="5565" y="1556"/>
                          </a:lnTo>
                          <a:lnTo>
                            <a:pt x="5567" y="1556"/>
                          </a:lnTo>
                          <a:lnTo>
                            <a:pt x="5569" y="1556"/>
                          </a:lnTo>
                          <a:lnTo>
                            <a:pt x="5571" y="1556"/>
                          </a:lnTo>
                          <a:lnTo>
                            <a:pt x="5574" y="1556"/>
                          </a:lnTo>
                          <a:lnTo>
                            <a:pt x="5576" y="1556"/>
                          </a:lnTo>
                          <a:lnTo>
                            <a:pt x="5578" y="1556"/>
                          </a:lnTo>
                          <a:lnTo>
                            <a:pt x="5580" y="1556"/>
                          </a:lnTo>
                          <a:lnTo>
                            <a:pt x="5582" y="1556"/>
                          </a:lnTo>
                          <a:lnTo>
                            <a:pt x="5584" y="1556"/>
                          </a:lnTo>
                          <a:lnTo>
                            <a:pt x="5587" y="1556"/>
                          </a:lnTo>
                          <a:lnTo>
                            <a:pt x="5589" y="1556"/>
                          </a:lnTo>
                          <a:lnTo>
                            <a:pt x="5591" y="1556"/>
                          </a:lnTo>
                          <a:lnTo>
                            <a:pt x="5593" y="1556"/>
                          </a:lnTo>
                          <a:lnTo>
                            <a:pt x="5595" y="1556"/>
                          </a:lnTo>
                          <a:lnTo>
                            <a:pt x="5597" y="1556"/>
                          </a:lnTo>
                          <a:lnTo>
                            <a:pt x="5600" y="1556"/>
                          </a:lnTo>
                          <a:lnTo>
                            <a:pt x="5602" y="1556"/>
                          </a:lnTo>
                          <a:lnTo>
                            <a:pt x="5604" y="1556"/>
                          </a:lnTo>
                          <a:lnTo>
                            <a:pt x="5606" y="1556"/>
                          </a:lnTo>
                          <a:lnTo>
                            <a:pt x="5608" y="1556"/>
                          </a:lnTo>
                          <a:lnTo>
                            <a:pt x="5610" y="1556"/>
                          </a:lnTo>
                          <a:lnTo>
                            <a:pt x="5613" y="1556"/>
                          </a:lnTo>
                          <a:lnTo>
                            <a:pt x="5615" y="1556"/>
                          </a:lnTo>
                          <a:lnTo>
                            <a:pt x="5617" y="1556"/>
                          </a:lnTo>
                          <a:lnTo>
                            <a:pt x="5619" y="1556"/>
                          </a:lnTo>
                          <a:lnTo>
                            <a:pt x="5621" y="1556"/>
                          </a:lnTo>
                          <a:lnTo>
                            <a:pt x="5623" y="1556"/>
                          </a:lnTo>
                          <a:lnTo>
                            <a:pt x="5626" y="1556"/>
                          </a:lnTo>
                          <a:lnTo>
                            <a:pt x="5628" y="1556"/>
                          </a:lnTo>
                          <a:lnTo>
                            <a:pt x="5630" y="1556"/>
                          </a:lnTo>
                          <a:lnTo>
                            <a:pt x="5632" y="1556"/>
                          </a:lnTo>
                          <a:lnTo>
                            <a:pt x="5634" y="1556"/>
                          </a:lnTo>
                          <a:lnTo>
                            <a:pt x="5637" y="1556"/>
                          </a:lnTo>
                          <a:lnTo>
                            <a:pt x="5639" y="1556"/>
                          </a:lnTo>
                          <a:lnTo>
                            <a:pt x="5641" y="1556"/>
                          </a:lnTo>
                          <a:lnTo>
                            <a:pt x="5643" y="1556"/>
                          </a:lnTo>
                          <a:lnTo>
                            <a:pt x="5645" y="1556"/>
                          </a:lnTo>
                          <a:lnTo>
                            <a:pt x="5647" y="1556"/>
                          </a:lnTo>
                          <a:lnTo>
                            <a:pt x="5650" y="1556"/>
                          </a:lnTo>
                          <a:lnTo>
                            <a:pt x="5652" y="1556"/>
                          </a:lnTo>
                          <a:lnTo>
                            <a:pt x="5654" y="1556"/>
                          </a:lnTo>
                          <a:lnTo>
                            <a:pt x="5656" y="1556"/>
                          </a:lnTo>
                          <a:lnTo>
                            <a:pt x="5658" y="1556"/>
                          </a:lnTo>
                          <a:lnTo>
                            <a:pt x="5660" y="1556"/>
                          </a:lnTo>
                          <a:lnTo>
                            <a:pt x="5663" y="1556"/>
                          </a:lnTo>
                          <a:lnTo>
                            <a:pt x="5665" y="1556"/>
                          </a:lnTo>
                          <a:lnTo>
                            <a:pt x="5667" y="1556"/>
                          </a:lnTo>
                          <a:lnTo>
                            <a:pt x="5669" y="1556"/>
                          </a:lnTo>
                          <a:lnTo>
                            <a:pt x="5673" y="1556"/>
                          </a:lnTo>
                          <a:lnTo>
                            <a:pt x="5676" y="1556"/>
                          </a:lnTo>
                          <a:lnTo>
                            <a:pt x="5678" y="1556"/>
                          </a:lnTo>
                          <a:lnTo>
                            <a:pt x="5680" y="1556"/>
                          </a:lnTo>
                          <a:lnTo>
                            <a:pt x="5682" y="1556"/>
                          </a:lnTo>
                          <a:lnTo>
                            <a:pt x="5684" y="1556"/>
                          </a:lnTo>
                          <a:lnTo>
                            <a:pt x="5686" y="1556"/>
                          </a:lnTo>
                          <a:lnTo>
                            <a:pt x="5689" y="1556"/>
                          </a:lnTo>
                          <a:lnTo>
                            <a:pt x="5693" y="1556"/>
                          </a:lnTo>
                          <a:lnTo>
                            <a:pt x="5695" y="1556"/>
                          </a:lnTo>
                          <a:lnTo>
                            <a:pt x="5697" y="1556"/>
                          </a:lnTo>
                          <a:lnTo>
                            <a:pt x="5700" y="1556"/>
                          </a:lnTo>
                          <a:lnTo>
                            <a:pt x="5704" y="1556"/>
                          </a:lnTo>
                          <a:lnTo>
                            <a:pt x="5706" y="1556"/>
                          </a:lnTo>
                          <a:lnTo>
                            <a:pt x="5708" y="1556"/>
                          </a:lnTo>
                          <a:lnTo>
                            <a:pt x="5710" y="1556"/>
                          </a:lnTo>
                          <a:lnTo>
                            <a:pt x="5715" y="1556"/>
                          </a:lnTo>
                          <a:lnTo>
                            <a:pt x="5717" y="1557"/>
                          </a:lnTo>
                          <a:lnTo>
                            <a:pt x="5719" y="1557"/>
                          </a:lnTo>
                          <a:lnTo>
                            <a:pt x="5721" y="1557"/>
                          </a:lnTo>
                          <a:lnTo>
                            <a:pt x="5726" y="1557"/>
                          </a:lnTo>
                          <a:lnTo>
                            <a:pt x="5728" y="1557"/>
                          </a:lnTo>
                          <a:lnTo>
                            <a:pt x="5730" y="1557"/>
                          </a:lnTo>
                          <a:lnTo>
                            <a:pt x="5732" y="1557"/>
                          </a:lnTo>
                          <a:lnTo>
                            <a:pt x="5736" y="1557"/>
                          </a:lnTo>
                          <a:lnTo>
                            <a:pt x="5739" y="1557"/>
                          </a:lnTo>
                          <a:lnTo>
                            <a:pt x="5743" y="1557"/>
                          </a:lnTo>
                          <a:lnTo>
                            <a:pt x="5745" y="1557"/>
                          </a:lnTo>
                          <a:lnTo>
                            <a:pt x="5747" y="1557"/>
                          </a:lnTo>
                          <a:lnTo>
                            <a:pt x="5749" y="1557"/>
                          </a:lnTo>
                          <a:lnTo>
                            <a:pt x="5754" y="1557"/>
                          </a:lnTo>
                          <a:lnTo>
                            <a:pt x="5756" y="1557"/>
                          </a:lnTo>
                          <a:lnTo>
                            <a:pt x="5760" y="1557"/>
                          </a:lnTo>
                          <a:lnTo>
                            <a:pt x="5763" y="1557"/>
                          </a:lnTo>
                          <a:lnTo>
                            <a:pt x="5767" y="1557"/>
                          </a:lnTo>
                          <a:lnTo>
                            <a:pt x="5769" y="1557"/>
                          </a:lnTo>
                          <a:lnTo>
                            <a:pt x="5773" y="1557"/>
                          </a:lnTo>
                          <a:lnTo>
                            <a:pt x="5776" y="1557"/>
                          </a:lnTo>
                          <a:lnTo>
                            <a:pt x="5780" y="1557"/>
                          </a:lnTo>
                          <a:lnTo>
                            <a:pt x="5782" y="1557"/>
                          </a:lnTo>
                          <a:lnTo>
                            <a:pt x="5786" y="1557"/>
                          </a:lnTo>
                          <a:lnTo>
                            <a:pt x="5789" y="1557"/>
                          </a:lnTo>
                          <a:lnTo>
                            <a:pt x="5795" y="1557"/>
                          </a:lnTo>
                          <a:lnTo>
                            <a:pt x="5797" y="1557"/>
                          </a:lnTo>
                          <a:lnTo>
                            <a:pt x="5802" y="1557"/>
                          </a:lnTo>
                          <a:lnTo>
                            <a:pt x="5804" y="1557"/>
                          </a:lnTo>
                          <a:lnTo>
                            <a:pt x="5808" y="1557"/>
                          </a:lnTo>
                          <a:lnTo>
                            <a:pt x="5810" y="1557"/>
                          </a:lnTo>
                          <a:lnTo>
                            <a:pt x="5817" y="1557"/>
                          </a:lnTo>
                          <a:lnTo>
                            <a:pt x="5819" y="1557"/>
                          </a:lnTo>
                          <a:lnTo>
                            <a:pt x="5823" y="1557"/>
                          </a:lnTo>
                          <a:lnTo>
                            <a:pt x="5825" y="1557"/>
                          </a:lnTo>
                          <a:lnTo>
                            <a:pt x="5832" y="1557"/>
                          </a:lnTo>
                          <a:lnTo>
                            <a:pt x="5834" y="1557"/>
                          </a:lnTo>
                          <a:lnTo>
                            <a:pt x="5841" y="1557"/>
                          </a:lnTo>
                          <a:lnTo>
                            <a:pt x="5843" y="1557"/>
                          </a:lnTo>
                          <a:lnTo>
                            <a:pt x="5849" y="1557"/>
                          </a:lnTo>
                          <a:lnTo>
                            <a:pt x="5852" y="1557"/>
                          </a:lnTo>
                          <a:lnTo>
                            <a:pt x="5858" y="1557"/>
                          </a:lnTo>
                          <a:lnTo>
                            <a:pt x="5860" y="1557"/>
                          </a:lnTo>
                          <a:lnTo>
                            <a:pt x="5867" y="1557"/>
                          </a:lnTo>
                          <a:lnTo>
                            <a:pt x="5869" y="1557"/>
                          </a:lnTo>
                          <a:lnTo>
                            <a:pt x="5875" y="1557"/>
                          </a:lnTo>
                          <a:lnTo>
                            <a:pt x="5878" y="1557"/>
                          </a:lnTo>
                          <a:lnTo>
                            <a:pt x="5884" y="1557"/>
                          </a:lnTo>
                          <a:lnTo>
                            <a:pt x="5886" y="1557"/>
                          </a:lnTo>
                          <a:lnTo>
                            <a:pt x="5895" y="1557"/>
                          </a:lnTo>
                          <a:lnTo>
                            <a:pt x="5897" y="1557"/>
                          </a:lnTo>
                          <a:lnTo>
                            <a:pt x="5904" y="1557"/>
                          </a:lnTo>
                          <a:lnTo>
                            <a:pt x="5906" y="1557"/>
                          </a:lnTo>
                          <a:lnTo>
                            <a:pt x="5915" y="1557"/>
                          </a:lnTo>
                          <a:lnTo>
                            <a:pt x="5917" y="1557"/>
                          </a:lnTo>
                          <a:lnTo>
                            <a:pt x="5925" y="1557"/>
                          </a:lnTo>
                          <a:lnTo>
                            <a:pt x="5928" y="1557"/>
                          </a:lnTo>
                          <a:lnTo>
                            <a:pt x="5936" y="1557"/>
                          </a:lnTo>
                          <a:lnTo>
                            <a:pt x="5938" y="1557"/>
                          </a:lnTo>
                          <a:lnTo>
                            <a:pt x="5947" y="1557"/>
                          </a:lnTo>
                          <a:lnTo>
                            <a:pt x="5949" y="1557"/>
                          </a:lnTo>
                          <a:lnTo>
                            <a:pt x="5960" y="1557"/>
                          </a:lnTo>
                          <a:lnTo>
                            <a:pt x="5962" y="1557"/>
                          </a:lnTo>
                          <a:lnTo>
                            <a:pt x="5973" y="1557"/>
                          </a:lnTo>
                          <a:lnTo>
                            <a:pt x="5975" y="1557"/>
                          </a:lnTo>
                          <a:lnTo>
                            <a:pt x="5986" y="1557"/>
                          </a:lnTo>
                          <a:lnTo>
                            <a:pt x="5988" y="1557"/>
                          </a:lnTo>
                          <a:lnTo>
                            <a:pt x="5999" y="1557"/>
                          </a:lnTo>
                          <a:lnTo>
                            <a:pt x="6001" y="1557"/>
                          </a:lnTo>
                          <a:lnTo>
                            <a:pt x="6014" y="1557"/>
                          </a:lnTo>
                          <a:lnTo>
                            <a:pt x="6017" y="1557"/>
                          </a:lnTo>
                          <a:lnTo>
                            <a:pt x="6027" y="1557"/>
                          </a:lnTo>
                          <a:lnTo>
                            <a:pt x="6030" y="1557"/>
                          </a:lnTo>
                          <a:lnTo>
                            <a:pt x="6045" y="1557"/>
                          </a:lnTo>
                          <a:lnTo>
                            <a:pt x="6047" y="1557"/>
                          </a:lnTo>
                          <a:lnTo>
                            <a:pt x="6062" y="1557"/>
                          </a:lnTo>
                          <a:lnTo>
                            <a:pt x="6064" y="1557"/>
                          </a:lnTo>
                          <a:lnTo>
                            <a:pt x="6080" y="1557"/>
                          </a:lnTo>
                          <a:lnTo>
                            <a:pt x="6082" y="1557"/>
                          </a:lnTo>
                          <a:lnTo>
                            <a:pt x="6097" y="1557"/>
                          </a:lnTo>
                          <a:lnTo>
                            <a:pt x="6099" y="1557"/>
                          </a:lnTo>
                          <a:lnTo>
                            <a:pt x="6119" y="1557"/>
                          </a:lnTo>
                          <a:lnTo>
                            <a:pt x="6121" y="1557"/>
                          </a:lnTo>
                          <a:lnTo>
                            <a:pt x="6140" y="1557"/>
                          </a:lnTo>
                          <a:lnTo>
                            <a:pt x="6143" y="1557"/>
                          </a:lnTo>
                          <a:lnTo>
                            <a:pt x="6164" y="1557"/>
                          </a:lnTo>
                          <a:lnTo>
                            <a:pt x="6166" y="1557"/>
                          </a:lnTo>
                          <a:lnTo>
                            <a:pt x="6188" y="1557"/>
                          </a:lnTo>
                          <a:lnTo>
                            <a:pt x="6190" y="1557"/>
                          </a:lnTo>
                          <a:lnTo>
                            <a:pt x="6216" y="1557"/>
                          </a:lnTo>
                          <a:lnTo>
                            <a:pt x="6219" y="1557"/>
                          </a:lnTo>
                          <a:lnTo>
                            <a:pt x="6249" y="1557"/>
                          </a:lnTo>
                          <a:lnTo>
                            <a:pt x="6251" y="1557"/>
                          </a:lnTo>
                          <a:lnTo>
                            <a:pt x="6284" y="1557"/>
                          </a:lnTo>
                          <a:lnTo>
                            <a:pt x="6286" y="1557"/>
                          </a:lnTo>
                          <a:lnTo>
                            <a:pt x="6323" y="1557"/>
                          </a:lnTo>
                          <a:lnTo>
                            <a:pt x="6325" y="1557"/>
                          </a:lnTo>
                          <a:lnTo>
                            <a:pt x="6368" y="1557"/>
                          </a:lnTo>
                          <a:lnTo>
                            <a:pt x="6371" y="1557"/>
                          </a:lnTo>
                          <a:lnTo>
                            <a:pt x="6423" y="1557"/>
                          </a:lnTo>
                          <a:lnTo>
                            <a:pt x="6425" y="1557"/>
                          </a:lnTo>
                          <a:lnTo>
                            <a:pt x="6492" y="1557"/>
                          </a:lnTo>
                          <a:lnTo>
                            <a:pt x="6494" y="1557"/>
                          </a:lnTo>
                          <a:lnTo>
                            <a:pt x="6515" y="1557"/>
                          </a:lnTo>
                        </a:path>
                      </a:pathLst>
                    </a:custGeom>
                    <a:noFill/>
                    <a:ln w="44450">
                      <a:solidFill>
                        <a:srgbClr val="EDB01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80" name="Group 1301">
                    <a:extLst>
                      <a:ext uri="{FF2B5EF4-FFF2-40B4-BE49-F238E27FC236}">
                        <a16:creationId xmlns:a16="http://schemas.microsoft.com/office/drawing/2014/main" id="{DF89B301-3D46-46EA-B456-C914141612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29" y="1581657"/>
                    <a:ext cx="2908222" cy="603962"/>
                    <a:chOff x="1094" y="3701"/>
                    <a:chExt cx="6514" cy="1351"/>
                  </a:xfrm>
                </p:grpSpPr>
                <p:sp>
                  <p:nvSpPr>
                    <p:cNvPr id="285" name="Freeform 1302">
                      <a:extLst>
                        <a:ext uri="{FF2B5EF4-FFF2-40B4-BE49-F238E27FC236}">
                          <a16:creationId xmlns:a16="http://schemas.microsoft.com/office/drawing/2014/main" id="{1B1E6864-04E4-4320-AE0C-0D1C135F06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94" y="3701"/>
                      <a:ext cx="6514" cy="1351"/>
                    </a:xfrm>
                    <a:custGeom>
                      <a:avLst/>
                      <a:gdLst>
                        <a:gd name="T0" fmla="+- 0 1281 1094"/>
                        <a:gd name="T1" fmla="*/ T0 w 6514"/>
                        <a:gd name="T2" fmla="+- 0 5052 3701"/>
                        <a:gd name="T3" fmla="*/ 5052 h 1351"/>
                        <a:gd name="T4" fmla="+- 0 1374 1094"/>
                        <a:gd name="T5" fmla="*/ T4 w 6514"/>
                        <a:gd name="T6" fmla="+- 0 5049 3701"/>
                        <a:gd name="T7" fmla="*/ 5049 h 1351"/>
                        <a:gd name="T8" fmla="+- 0 1468 1094"/>
                        <a:gd name="T9" fmla="*/ T8 w 6514"/>
                        <a:gd name="T10" fmla="+- 0 5043 3701"/>
                        <a:gd name="T11" fmla="*/ 5043 h 1351"/>
                        <a:gd name="T12" fmla="+- 0 1600 1094"/>
                        <a:gd name="T13" fmla="*/ T12 w 6514"/>
                        <a:gd name="T14" fmla="+- 0 5017 3701"/>
                        <a:gd name="T15" fmla="*/ 5017 h 1351"/>
                        <a:gd name="T16" fmla="+- 0 1809 1094"/>
                        <a:gd name="T17" fmla="*/ T16 w 6514"/>
                        <a:gd name="T18" fmla="+- 0 4917 3701"/>
                        <a:gd name="T19" fmla="*/ 4917 h 1351"/>
                        <a:gd name="T20" fmla="+- 0 2013 1094"/>
                        <a:gd name="T21" fmla="*/ T20 w 6514"/>
                        <a:gd name="T22" fmla="+- 0 4731 3701"/>
                        <a:gd name="T23" fmla="*/ 4731 h 1351"/>
                        <a:gd name="T24" fmla="+- 0 2106 1094"/>
                        <a:gd name="T25" fmla="*/ T24 w 6514"/>
                        <a:gd name="T26" fmla="+- 0 4620 3701"/>
                        <a:gd name="T27" fmla="*/ 4620 h 1351"/>
                        <a:gd name="T28" fmla="+- 0 2200 1094"/>
                        <a:gd name="T29" fmla="*/ T28 w 6514"/>
                        <a:gd name="T30" fmla="+- 0 4498 3701"/>
                        <a:gd name="T31" fmla="*/ 4498 h 1351"/>
                        <a:gd name="T32" fmla="+- 0 2293 1094"/>
                        <a:gd name="T33" fmla="*/ T32 w 6514"/>
                        <a:gd name="T34" fmla="+- 0 4370 3701"/>
                        <a:gd name="T35" fmla="*/ 4370 h 1351"/>
                        <a:gd name="T36" fmla="+- 0 2387 1094"/>
                        <a:gd name="T37" fmla="*/ T36 w 6514"/>
                        <a:gd name="T38" fmla="+- 0 4242 3701"/>
                        <a:gd name="T39" fmla="*/ 4242 h 1351"/>
                        <a:gd name="T40" fmla="+- 0 2480 1094"/>
                        <a:gd name="T41" fmla="*/ T40 w 6514"/>
                        <a:gd name="T42" fmla="+- 0 4119 3701"/>
                        <a:gd name="T43" fmla="*/ 4119 h 1351"/>
                        <a:gd name="T44" fmla="+- 0 2573 1094"/>
                        <a:gd name="T45" fmla="*/ T44 w 6514"/>
                        <a:gd name="T46" fmla="+- 0 4005 3701"/>
                        <a:gd name="T47" fmla="*/ 4005 h 1351"/>
                        <a:gd name="T48" fmla="+- 0 2667 1094"/>
                        <a:gd name="T49" fmla="*/ T48 w 6514"/>
                        <a:gd name="T50" fmla="+- 0 3907 3701"/>
                        <a:gd name="T51" fmla="*/ 3907 h 1351"/>
                        <a:gd name="T52" fmla="+- 0 2760 1094"/>
                        <a:gd name="T53" fmla="*/ T52 w 6514"/>
                        <a:gd name="T54" fmla="+- 0 3825 3701"/>
                        <a:gd name="T55" fmla="*/ 3825 h 1351"/>
                        <a:gd name="T56" fmla="+- 0 2884 1094"/>
                        <a:gd name="T57" fmla="*/ T56 w 6514"/>
                        <a:gd name="T58" fmla="+- 0 3748 3701"/>
                        <a:gd name="T59" fmla="*/ 3748 h 1351"/>
                        <a:gd name="T60" fmla="+- 0 2997 1094"/>
                        <a:gd name="T61" fmla="*/ T60 w 6514"/>
                        <a:gd name="T62" fmla="+- 0 3710 3701"/>
                        <a:gd name="T63" fmla="*/ 3710 h 1351"/>
                        <a:gd name="T64" fmla="+- 0 3118 1094"/>
                        <a:gd name="T65" fmla="*/ T64 w 6514"/>
                        <a:gd name="T66" fmla="+- 0 3702 3701"/>
                        <a:gd name="T67" fmla="*/ 3702 h 1351"/>
                        <a:gd name="T68" fmla="+- 0 3227 1094"/>
                        <a:gd name="T69" fmla="*/ T68 w 6514"/>
                        <a:gd name="T70" fmla="+- 0 3722 3701"/>
                        <a:gd name="T71" fmla="*/ 3722 h 1351"/>
                        <a:gd name="T72" fmla="+- 0 3331 1094"/>
                        <a:gd name="T73" fmla="*/ T72 w 6514"/>
                        <a:gd name="T74" fmla="+- 0 3761 3701"/>
                        <a:gd name="T75" fmla="*/ 3761 h 1351"/>
                        <a:gd name="T76" fmla="+- 0 3433 1094"/>
                        <a:gd name="T77" fmla="*/ T76 w 6514"/>
                        <a:gd name="T78" fmla="+- 0 3816 3701"/>
                        <a:gd name="T79" fmla="*/ 3816 h 1351"/>
                        <a:gd name="T80" fmla="+- 0 3527 1094"/>
                        <a:gd name="T81" fmla="*/ T80 w 6514"/>
                        <a:gd name="T82" fmla="+- 0 3878 3701"/>
                        <a:gd name="T83" fmla="*/ 3878 h 1351"/>
                        <a:gd name="T84" fmla="+- 0 3620 1094"/>
                        <a:gd name="T85" fmla="*/ T84 w 6514"/>
                        <a:gd name="T86" fmla="+- 0 3948 3701"/>
                        <a:gd name="T87" fmla="*/ 3948 h 1351"/>
                        <a:gd name="T88" fmla="+- 0 3714 1094"/>
                        <a:gd name="T89" fmla="*/ T88 w 6514"/>
                        <a:gd name="T90" fmla="+- 0 4024 3701"/>
                        <a:gd name="T91" fmla="*/ 4024 h 1351"/>
                        <a:gd name="T92" fmla="+- 0 3807 1094"/>
                        <a:gd name="T93" fmla="*/ T92 w 6514"/>
                        <a:gd name="T94" fmla="+- 0 4103 3701"/>
                        <a:gd name="T95" fmla="*/ 4103 h 1351"/>
                        <a:gd name="T96" fmla="+- 0 3900 1094"/>
                        <a:gd name="T97" fmla="*/ T96 w 6514"/>
                        <a:gd name="T98" fmla="+- 0 4183 3701"/>
                        <a:gd name="T99" fmla="*/ 4183 h 1351"/>
                        <a:gd name="T100" fmla="+- 0 3994 1094"/>
                        <a:gd name="T101" fmla="*/ T100 w 6514"/>
                        <a:gd name="T102" fmla="+- 0 4263 3701"/>
                        <a:gd name="T103" fmla="*/ 4263 h 1351"/>
                        <a:gd name="T104" fmla="+- 0 4087 1094"/>
                        <a:gd name="T105" fmla="*/ T104 w 6514"/>
                        <a:gd name="T106" fmla="+- 0 4341 3701"/>
                        <a:gd name="T107" fmla="*/ 4341 h 1351"/>
                        <a:gd name="T108" fmla="+- 0 4181 1094"/>
                        <a:gd name="T109" fmla="*/ T108 w 6514"/>
                        <a:gd name="T110" fmla="+- 0 4416 3701"/>
                        <a:gd name="T111" fmla="*/ 4416 h 1351"/>
                        <a:gd name="T112" fmla="+- 0 4274 1094"/>
                        <a:gd name="T113" fmla="*/ T112 w 6514"/>
                        <a:gd name="T114" fmla="+- 0 4487 3701"/>
                        <a:gd name="T115" fmla="*/ 4487 h 1351"/>
                        <a:gd name="T116" fmla="+- 0 4367 1094"/>
                        <a:gd name="T117" fmla="*/ T116 w 6514"/>
                        <a:gd name="T118" fmla="+- 0 4553 3701"/>
                        <a:gd name="T119" fmla="*/ 4553 h 1351"/>
                        <a:gd name="T120" fmla="+- 0 4461 1094"/>
                        <a:gd name="T121" fmla="*/ T120 w 6514"/>
                        <a:gd name="T122" fmla="+- 0 4614 3701"/>
                        <a:gd name="T123" fmla="*/ 4614 h 1351"/>
                        <a:gd name="T124" fmla="+- 0 4554 1094"/>
                        <a:gd name="T125" fmla="*/ T124 w 6514"/>
                        <a:gd name="T126" fmla="+- 0 4670 3701"/>
                        <a:gd name="T127" fmla="*/ 4670 h 1351"/>
                        <a:gd name="T128" fmla="+- 0 4648 1094"/>
                        <a:gd name="T129" fmla="*/ T128 w 6514"/>
                        <a:gd name="T130" fmla="+- 0 4721 3701"/>
                        <a:gd name="T131" fmla="*/ 4721 h 1351"/>
                        <a:gd name="T132" fmla="+- 0 4741 1094"/>
                        <a:gd name="T133" fmla="*/ T132 w 6514"/>
                        <a:gd name="T134" fmla="+- 0 4767 3701"/>
                        <a:gd name="T135" fmla="*/ 4767 h 1351"/>
                        <a:gd name="T136" fmla="+- 0 4834 1094"/>
                        <a:gd name="T137" fmla="*/ T136 w 6514"/>
                        <a:gd name="T138" fmla="+- 0 4807 3701"/>
                        <a:gd name="T139" fmla="*/ 4807 h 1351"/>
                        <a:gd name="T140" fmla="+- 0 4928 1094"/>
                        <a:gd name="T141" fmla="*/ T140 w 6514"/>
                        <a:gd name="T142" fmla="+- 0 4843 3701"/>
                        <a:gd name="T143" fmla="*/ 4843 h 1351"/>
                        <a:gd name="T144" fmla="+- 0 5021 1094"/>
                        <a:gd name="T145" fmla="*/ T144 w 6514"/>
                        <a:gd name="T146" fmla="+- 0 4875 3701"/>
                        <a:gd name="T147" fmla="*/ 4875 h 1351"/>
                        <a:gd name="T148" fmla="+- 0 5115 1094"/>
                        <a:gd name="T149" fmla="*/ T148 w 6514"/>
                        <a:gd name="T150" fmla="+- 0 4902 3701"/>
                        <a:gd name="T151" fmla="*/ 4902 h 1351"/>
                        <a:gd name="T152" fmla="+- 0 5208 1094"/>
                        <a:gd name="T153" fmla="*/ T152 w 6514"/>
                        <a:gd name="T154" fmla="+- 0 4926 3701"/>
                        <a:gd name="T155" fmla="*/ 4926 h 1351"/>
                        <a:gd name="T156" fmla="+- 0 5301 1094"/>
                        <a:gd name="T157" fmla="*/ T156 w 6514"/>
                        <a:gd name="T158" fmla="+- 0 4946 3701"/>
                        <a:gd name="T159" fmla="*/ 4946 h 1351"/>
                        <a:gd name="T160" fmla="+- 0 5403 1094"/>
                        <a:gd name="T161" fmla="*/ T160 w 6514"/>
                        <a:gd name="T162" fmla="+- 0 4965 3701"/>
                        <a:gd name="T163" fmla="*/ 4965 h 1351"/>
                        <a:gd name="T164" fmla="+- 0 5497 1094"/>
                        <a:gd name="T165" fmla="*/ T164 w 6514"/>
                        <a:gd name="T166" fmla="+- 0 4980 3701"/>
                        <a:gd name="T167" fmla="*/ 4980 h 1351"/>
                        <a:gd name="T168" fmla="+- 0 5590 1094"/>
                        <a:gd name="T169" fmla="*/ T168 w 6514"/>
                        <a:gd name="T170" fmla="+- 0 4993 3701"/>
                        <a:gd name="T171" fmla="*/ 4993 h 1351"/>
                        <a:gd name="T172" fmla="+- 0 5684 1094"/>
                        <a:gd name="T173" fmla="*/ T172 w 6514"/>
                        <a:gd name="T174" fmla="+- 0 5003 3701"/>
                        <a:gd name="T175" fmla="*/ 5003 h 1351"/>
                        <a:gd name="T176" fmla="+- 0 5777 1094"/>
                        <a:gd name="T177" fmla="*/ T176 w 6514"/>
                        <a:gd name="T178" fmla="+- 0 5012 3701"/>
                        <a:gd name="T179" fmla="*/ 5012 h 1351"/>
                        <a:gd name="T180" fmla="+- 0 5870 1094"/>
                        <a:gd name="T181" fmla="*/ T180 w 6514"/>
                        <a:gd name="T182" fmla="+- 0 5019 3701"/>
                        <a:gd name="T183" fmla="*/ 5019 h 1351"/>
                        <a:gd name="T184" fmla="+- 0 5964 1094"/>
                        <a:gd name="T185" fmla="*/ T184 w 6514"/>
                        <a:gd name="T186" fmla="+- 0 5025 3701"/>
                        <a:gd name="T187" fmla="*/ 5025 h 1351"/>
                        <a:gd name="T188" fmla="+- 0 6057 1094"/>
                        <a:gd name="T189" fmla="*/ T188 w 6514"/>
                        <a:gd name="T190" fmla="+- 0 5030 3701"/>
                        <a:gd name="T191" fmla="*/ 5030 h 1351"/>
                        <a:gd name="T192" fmla="+- 0 6151 1094"/>
                        <a:gd name="T193" fmla="*/ T192 w 6514"/>
                        <a:gd name="T194" fmla="+- 0 5035 3701"/>
                        <a:gd name="T195" fmla="*/ 5035 h 1351"/>
                        <a:gd name="T196" fmla="+- 0 6244 1094"/>
                        <a:gd name="T197" fmla="*/ T196 w 6514"/>
                        <a:gd name="T198" fmla="+- 0 5038 3701"/>
                        <a:gd name="T199" fmla="*/ 5038 h 1351"/>
                        <a:gd name="T200" fmla="+- 0 6337 1094"/>
                        <a:gd name="T201" fmla="*/ T200 w 6514"/>
                        <a:gd name="T202" fmla="+- 0 5041 3701"/>
                        <a:gd name="T203" fmla="*/ 5041 h 1351"/>
                        <a:gd name="T204" fmla="+- 0 6431 1094"/>
                        <a:gd name="T205" fmla="*/ T204 w 6514"/>
                        <a:gd name="T206" fmla="+- 0 5043 3701"/>
                        <a:gd name="T207" fmla="*/ 5043 h 1351"/>
                        <a:gd name="T208" fmla="+- 0 6524 1094"/>
                        <a:gd name="T209" fmla="*/ T208 w 6514"/>
                        <a:gd name="T210" fmla="+- 0 5045 3701"/>
                        <a:gd name="T211" fmla="*/ 5045 h 1351"/>
                        <a:gd name="T212" fmla="+- 0 6618 1094"/>
                        <a:gd name="T213" fmla="*/ T212 w 6514"/>
                        <a:gd name="T214" fmla="+- 0 5046 3701"/>
                        <a:gd name="T215" fmla="*/ 5046 h 1351"/>
                        <a:gd name="T216" fmla="+- 0 6711 1094"/>
                        <a:gd name="T217" fmla="*/ T216 w 6514"/>
                        <a:gd name="T218" fmla="+- 0 5048 3701"/>
                        <a:gd name="T219" fmla="*/ 5048 h 1351"/>
                        <a:gd name="T220" fmla="+- 0 6804 1094"/>
                        <a:gd name="T221" fmla="*/ T220 w 6514"/>
                        <a:gd name="T222" fmla="+- 0 5048 3701"/>
                        <a:gd name="T223" fmla="*/ 5048 h 1351"/>
                        <a:gd name="T224" fmla="+- 0 6898 1094"/>
                        <a:gd name="T225" fmla="*/ T224 w 6514"/>
                        <a:gd name="T226" fmla="+- 0 5049 3701"/>
                        <a:gd name="T227" fmla="*/ 5049 h 1351"/>
                        <a:gd name="T228" fmla="+- 0 6991 1094"/>
                        <a:gd name="T229" fmla="*/ T228 w 6514"/>
                        <a:gd name="T230" fmla="+- 0 5050 3701"/>
                        <a:gd name="T231" fmla="*/ 5050 h 1351"/>
                        <a:gd name="T232" fmla="+- 0 7085 1094"/>
                        <a:gd name="T233" fmla="*/ T232 w 6514"/>
                        <a:gd name="T234" fmla="+- 0 5050 3701"/>
                        <a:gd name="T235" fmla="*/ 5050 h 1351"/>
                        <a:gd name="T236" fmla="+- 0 7178 1094"/>
                        <a:gd name="T237" fmla="*/ T236 w 6514"/>
                        <a:gd name="T238" fmla="+- 0 5051 3701"/>
                        <a:gd name="T239" fmla="*/ 5051 h 1351"/>
                        <a:gd name="T240" fmla="+- 0 7271 1094"/>
                        <a:gd name="T241" fmla="*/ T240 w 6514"/>
                        <a:gd name="T242" fmla="+- 0 5051 3701"/>
                        <a:gd name="T243" fmla="*/ 5051 h 1351"/>
                        <a:gd name="T244" fmla="+- 0 7373 1094"/>
                        <a:gd name="T245" fmla="*/ T244 w 6514"/>
                        <a:gd name="T246" fmla="+- 0 5051 3701"/>
                        <a:gd name="T247" fmla="*/ 5051 h 1351"/>
                        <a:gd name="T248" fmla="+- 0 7512 1094"/>
                        <a:gd name="T249" fmla="*/ T248 w 6514"/>
                        <a:gd name="T250" fmla="+- 0 5052 3701"/>
                        <a:gd name="T251" fmla="*/ 5052 h 1351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  <a:cxn ang="0">
                          <a:pos x="T33" y="T35"/>
                        </a:cxn>
                        <a:cxn ang="0">
                          <a:pos x="T37" y="T39"/>
                        </a:cxn>
                        <a:cxn ang="0">
                          <a:pos x="T41" y="T43"/>
                        </a:cxn>
                        <a:cxn ang="0">
                          <a:pos x="T45" y="T47"/>
                        </a:cxn>
                        <a:cxn ang="0">
                          <a:pos x="T49" y="T51"/>
                        </a:cxn>
                        <a:cxn ang="0">
                          <a:pos x="T53" y="T55"/>
                        </a:cxn>
                        <a:cxn ang="0">
                          <a:pos x="T57" y="T59"/>
                        </a:cxn>
                        <a:cxn ang="0">
                          <a:pos x="T61" y="T63"/>
                        </a:cxn>
                        <a:cxn ang="0">
                          <a:pos x="T65" y="T67"/>
                        </a:cxn>
                        <a:cxn ang="0">
                          <a:pos x="T69" y="T71"/>
                        </a:cxn>
                        <a:cxn ang="0">
                          <a:pos x="T73" y="T75"/>
                        </a:cxn>
                        <a:cxn ang="0">
                          <a:pos x="T77" y="T79"/>
                        </a:cxn>
                        <a:cxn ang="0">
                          <a:pos x="T81" y="T83"/>
                        </a:cxn>
                        <a:cxn ang="0">
                          <a:pos x="T85" y="T87"/>
                        </a:cxn>
                        <a:cxn ang="0">
                          <a:pos x="T89" y="T91"/>
                        </a:cxn>
                        <a:cxn ang="0">
                          <a:pos x="T93" y="T95"/>
                        </a:cxn>
                        <a:cxn ang="0">
                          <a:pos x="T97" y="T99"/>
                        </a:cxn>
                        <a:cxn ang="0">
                          <a:pos x="T101" y="T103"/>
                        </a:cxn>
                        <a:cxn ang="0">
                          <a:pos x="T105" y="T107"/>
                        </a:cxn>
                        <a:cxn ang="0">
                          <a:pos x="T109" y="T111"/>
                        </a:cxn>
                        <a:cxn ang="0">
                          <a:pos x="T113" y="T115"/>
                        </a:cxn>
                        <a:cxn ang="0">
                          <a:pos x="T117" y="T119"/>
                        </a:cxn>
                        <a:cxn ang="0">
                          <a:pos x="T121" y="T123"/>
                        </a:cxn>
                        <a:cxn ang="0">
                          <a:pos x="T125" y="T127"/>
                        </a:cxn>
                        <a:cxn ang="0">
                          <a:pos x="T129" y="T131"/>
                        </a:cxn>
                        <a:cxn ang="0">
                          <a:pos x="T133" y="T135"/>
                        </a:cxn>
                        <a:cxn ang="0">
                          <a:pos x="T137" y="T139"/>
                        </a:cxn>
                        <a:cxn ang="0">
                          <a:pos x="T141" y="T143"/>
                        </a:cxn>
                        <a:cxn ang="0">
                          <a:pos x="T145" y="T147"/>
                        </a:cxn>
                        <a:cxn ang="0">
                          <a:pos x="T149" y="T151"/>
                        </a:cxn>
                        <a:cxn ang="0">
                          <a:pos x="T153" y="T155"/>
                        </a:cxn>
                        <a:cxn ang="0">
                          <a:pos x="T157" y="T159"/>
                        </a:cxn>
                        <a:cxn ang="0">
                          <a:pos x="T161" y="T163"/>
                        </a:cxn>
                        <a:cxn ang="0">
                          <a:pos x="T165" y="T167"/>
                        </a:cxn>
                        <a:cxn ang="0">
                          <a:pos x="T169" y="T171"/>
                        </a:cxn>
                        <a:cxn ang="0">
                          <a:pos x="T173" y="T175"/>
                        </a:cxn>
                        <a:cxn ang="0">
                          <a:pos x="T177" y="T179"/>
                        </a:cxn>
                        <a:cxn ang="0">
                          <a:pos x="T181" y="T183"/>
                        </a:cxn>
                        <a:cxn ang="0">
                          <a:pos x="T185" y="T187"/>
                        </a:cxn>
                        <a:cxn ang="0">
                          <a:pos x="T189" y="T191"/>
                        </a:cxn>
                        <a:cxn ang="0">
                          <a:pos x="T193" y="T195"/>
                        </a:cxn>
                        <a:cxn ang="0">
                          <a:pos x="T197" y="T199"/>
                        </a:cxn>
                        <a:cxn ang="0">
                          <a:pos x="T201" y="T203"/>
                        </a:cxn>
                        <a:cxn ang="0">
                          <a:pos x="T205" y="T207"/>
                        </a:cxn>
                        <a:cxn ang="0">
                          <a:pos x="T209" y="T211"/>
                        </a:cxn>
                        <a:cxn ang="0">
                          <a:pos x="T213" y="T215"/>
                        </a:cxn>
                        <a:cxn ang="0">
                          <a:pos x="T217" y="T219"/>
                        </a:cxn>
                        <a:cxn ang="0">
                          <a:pos x="T221" y="T223"/>
                        </a:cxn>
                        <a:cxn ang="0">
                          <a:pos x="T225" y="T227"/>
                        </a:cxn>
                        <a:cxn ang="0">
                          <a:pos x="T229" y="T231"/>
                        </a:cxn>
                        <a:cxn ang="0">
                          <a:pos x="T233" y="T235"/>
                        </a:cxn>
                        <a:cxn ang="0">
                          <a:pos x="T237" y="T239"/>
                        </a:cxn>
                        <a:cxn ang="0">
                          <a:pos x="T241" y="T243"/>
                        </a:cxn>
                        <a:cxn ang="0">
                          <a:pos x="T245" y="T247"/>
                        </a:cxn>
                        <a:cxn ang="0">
                          <a:pos x="T249" y="T251"/>
                        </a:cxn>
                      </a:cxnLst>
                      <a:rect l="0" t="0" r="r" b="b"/>
                      <a:pathLst>
                        <a:path w="6514" h="1351">
                          <a:moveTo>
                            <a:pt x="0" y="1351"/>
                          </a:moveTo>
                          <a:lnTo>
                            <a:pt x="68" y="1351"/>
                          </a:lnTo>
                          <a:lnTo>
                            <a:pt x="70" y="1351"/>
                          </a:lnTo>
                          <a:lnTo>
                            <a:pt x="89" y="1351"/>
                          </a:lnTo>
                          <a:lnTo>
                            <a:pt x="91" y="1351"/>
                          </a:lnTo>
                          <a:lnTo>
                            <a:pt x="100" y="1351"/>
                          </a:lnTo>
                          <a:lnTo>
                            <a:pt x="102" y="1351"/>
                          </a:lnTo>
                          <a:lnTo>
                            <a:pt x="109" y="1351"/>
                          </a:lnTo>
                          <a:lnTo>
                            <a:pt x="111" y="1351"/>
                          </a:lnTo>
                          <a:lnTo>
                            <a:pt x="115" y="1351"/>
                          </a:lnTo>
                          <a:lnTo>
                            <a:pt x="117" y="1351"/>
                          </a:lnTo>
                          <a:lnTo>
                            <a:pt x="120" y="1351"/>
                          </a:lnTo>
                          <a:lnTo>
                            <a:pt x="122" y="1351"/>
                          </a:lnTo>
                          <a:lnTo>
                            <a:pt x="124" y="1351"/>
                          </a:lnTo>
                          <a:lnTo>
                            <a:pt x="126" y="1351"/>
                          </a:lnTo>
                          <a:lnTo>
                            <a:pt x="128" y="1351"/>
                          </a:lnTo>
                          <a:lnTo>
                            <a:pt x="130" y="1351"/>
                          </a:lnTo>
                          <a:lnTo>
                            <a:pt x="133" y="1351"/>
                          </a:lnTo>
                          <a:lnTo>
                            <a:pt x="135" y="1351"/>
                          </a:lnTo>
                          <a:lnTo>
                            <a:pt x="137" y="1351"/>
                          </a:lnTo>
                          <a:lnTo>
                            <a:pt x="139" y="1351"/>
                          </a:lnTo>
                          <a:lnTo>
                            <a:pt x="141" y="1351"/>
                          </a:lnTo>
                          <a:lnTo>
                            <a:pt x="144" y="1351"/>
                          </a:lnTo>
                          <a:lnTo>
                            <a:pt x="146" y="1351"/>
                          </a:lnTo>
                          <a:lnTo>
                            <a:pt x="148" y="1351"/>
                          </a:lnTo>
                          <a:lnTo>
                            <a:pt x="150" y="1351"/>
                          </a:lnTo>
                          <a:lnTo>
                            <a:pt x="152" y="1351"/>
                          </a:lnTo>
                          <a:lnTo>
                            <a:pt x="154" y="1351"/>
                          </a:lnTo>
                          <a:lnTo>
                            <a:pt x="157" y="1351"/>
                          </a:lnTo>
                          <a:lnTo>
                            <a:pt x="159" y="1351"/>
                          </a:lnTo>
                          <a:lnTo>
                            <a:pt x="161" y="1351"/>
                          </a:lnTo>
                          <a:lnTo>
                            <a:pt x="163" y="1351"/>
                          </a:lnTo>
                          <a:lnTo>
                            <a:pt x="165" y="1351"/>
                          </a:lnTo>
                          <a:lnTo>
                            <a:pt x="167" y="1351"/>
                          </a:lnTo>
                          <a:lnTo>
                            <a:pt x="170" y="1351"/>
                          </a:lnTo>
                          <a:lnTo>
                            <a:pt x="172" y="1351"/>
                          </a:lnTo>
                          <a:lnTo>
                            <a:pt x="174" y="1351"/>
                          </a:lnTo>
                          <a:lnTo>
                            <a:pt x="176" y="1351"/>
                          </a:lnTo>
                          <a:lnTo>
                            <a:pt x="178" y="1351"/>
                          </a:lnTo>
                          <a:lnTo>
                            <a:pt x="180" y="1351"/>
                          </a:lnTo>
                          <a:lnTo>
                            <a:pt x="183" y="1351"/>
                          </a:lnTo>
                          <a:lnTo>
                            <a:pt x="185" y="1351"/>
                          </a:lnTo>
                          <a:lnTo>
                            <a:pt x="187" y="1351"/>
                          </a:lnTo>
                          <a:lnTo>
                            <a:pt x="189" y="1351"/>
                          </a:lnTo>
                          <a:lnTo>
                            <a:pt x="191" y="1351"/>
                          </a:lnTo>
                          <a:lnTo>
                            <a:pt x="193" y="1351"/>
                          </a:lnTo>
                          <a:lnTo>
                            <a:pt x="196" y="1351"/>
                          </a:lnTo>
                          <a:lnTo>
                            <a:pt x="198" y="1351"/>
                          </a:lnTo>
                          <a:lnTo>
                            <a:pt x="200" y="1351"/>
                          </a:lnTo>
                          <a:lnTo>
                            <a:pt x="202" y="1351"/>
                          </a:lnTo>
                          <a:lnTo>
                            <a:pt x="204" y="1350"/>
                          </a:lnTo>
                          <a:lnTo>
                            <a:pt x="207" y="1350"/>
                          </a:lnTo>
                          <a:lnTo>
                            <a:pt x="209" y="1350"/>
                          </a:lnTo>
                          <a:lnTo>
                            <a:pt x="211" y="1350"/>
                          </a:lnTo>
                          <a:lnTo>
                            <a:pt x="213" y="1350"/>
                          </a:lnTo>
                          <a:lnTo>
                            <a:pt x="215" y="1350"/>
                          </a:lnTo>
                          <a:lnTo>
                            <a:pt x="217" y="1350"/>
                          </a:lnTo>
                          <a:lnTo>
                            <a:pt x="220" y="1350"/>
                          </a:lnTo>
                          <a:lnTo>
                            <a:pt x="222" y="1350"/>
                          </a:lnTo>
                          <a:lnTo>
                            <a:pt x="224" y="1350"/>
                          </a:lnTo>
                          <a:lnTo>
                            <a:pt x="226" y="1350"/>
                          </a:lnTo>
                          <a:lnTo>
                            <a:pt x="228" y="1350"/>
                          </a:lnTo>
                          <a:lnTo>
                            <a:pt x="230" y="1350"/>
                          </a:lnTo>
                          <a:lnTo>
                            <a:pt x="233" y="1350"/>
                          </a:lnTo>
                          <a:lnTo>
                            <a:pt x="235" y="1350"/>
                          </a:lnTo>
                          <a:lnTo>
                            <a:pt x="237" y="1350"/>
                          </a:lnTo>
                          <a:lnTo>
                            <a:pt x="239" y="1350"/>
                          </a:lnTo>
                          <a:lnTo>
                            <a:pt x="241" y="1350"/>
                          </a:lnTo>
                          <a:lnTo>
                            <a:pt x="243" y="1350"/>
                          </a:lnTo>
                          <a:lnTo>
                            <a:pt x="246" y="1350"/>
                          </a:lnTo>
                          <a:lnTo>
                            <a:pt x="248" y="1350"/>
                          </a:lnTo>
                          <a:lnTo>
                            <a:pt x="250" y="1350"/>
                          </a:lnTo>
                          <a:lnTo>
                            <a:pt x="252" y="1349"/>
                          </a:lnTo>
                          <a:lnTo>
                            <a:pt x="254" y="1349"/>
                          </a:lnTo>
                          <a:lnTo>
                            <a:pt x="256" y="1349"/>
                          </a:lnTo>
                          <a:lnTo>
                            <a:pt x="259" y="1349"/>
                          </a:lnTo>
                          <a:lnTo>
                            <a:pt x="261" y="1349"/>
                          </a:lnTo>
                          <a:lnTo>
                            <a:pt x="263" y="1349"/>
                          </a:lnTo>
                          <a:lnTo>
                            <a:pt x="265" y="1349"/>
                          </a:lnTo>
                          <a:lnTo>
                            <a:pt x="267" y="1349"/>
                          </a:lnTo>
                          <a:lnTo>
                            <a:pt x="270" y="1349"/>
                          </a:lnTo>
                          <a:lnTo>
                            <a:pt x="272" y="1349"/>
                          </a:lnTo>
                          <a:lnTo>
                            <a:pt x="274" y="1349"/>
                          </a:lnTo>
                          <a:lnTo>
                            <a:pt x="276" y="1349"/>
                          </a:lnTo>
                          <a:lnTo>
                            <a:pt x="278" y="1349"/>
                          </a:lnTo>
                          <a:lnTo>
                            <a:pt x="280" y="1348"/>
                          </a:lnTo>
                          <a:lnTo>
                            <a:pt x="283" y="1348"/>
                          </a:lnTo>
                          <a:lnTo>
                            <a:pt x="285" y="1348"/>
                          </a:lnTo>
                          <a:lnTo>
                            <a:pt x="287" y="1348"/>
                          </a:lnTo>
                          <a:lnTo>
                            <a:pt x="289" y="1348"/>
                          </a:lnTo>
                          <a:lnTo>
                            <a:pt x="291" y="1348"/>
                          </a:lnTo>
                          <a:lnTo>
                            <a:pt x="293" y="1348"/>
                          </a:lnTo>
                          <a:lnTo>
                            <a:pt x="296" y="1348"/>
                          </a:lnTo>
                          <a:lnTo>
                            <a:pt x="298" y="1348"/>
                          </a:lnTo>
                          <a:lnTo>
                            <a:pt x="300" y="1348"/>
                          </a:lnTo>
                          <a:lnTo>
                            <a:pt x="302" y="1347"/>
                          </a:lnTo>
                          <a:lnTo>
                            <a:pt x="304" y="1347"/>
                          </a:lnTo>
                          <a:lnTo>
                            <a:pt x="306" y="1347"/>
                          </a:lnTo>
                          <a:lnTo>
                            <a:pt x="309" y="1347"/>
                          </a:lnTo>
                          <a:lnTo>
                            <a:pt x="311" y="1347"/>
                          </a:lnTo>
                          <a:lnTo>
                            <a:pt x="313" y="1347"/>
                          </a:lnTo>
                          <a:lnTo>
                            <a:pt x="315" y="1347"/>
                          </a:lnTo>
                          <a:lnTo>
                            <a:pt x="317" y="1346"/>
                          </a:lnTo>
                          <a:lnTo>
                            <a:pt x="319" y="1346"/>
                          </a:lnTo>
                          <a:lnTo>
                            <a:pt x="322" y="1346"/>
                          </a:lnTo>
                          <a:lnTo>
                            <a:pt x="324" y="1346"/>
                          </a:lnTo>
                          <a:lnTo>
                            <a:pt x="326" y="1346"/>
                          </a:lnTo>
                          <a:lnTo>
                            <a:pt x="328" y="1346"/>
                          </a:lnTo>
                          <a:lnTo>
                            <a:pt x="330" y="1346"/>
                          </a:lnTo>
                          <a:lnTo>
                            <a:pt x="332" y="1345"/>
                          </a:lnTo>
                          <a:lnTo>
                            <a:pt x="335" y="1345"/>
                          </a:lnTo>
                          <a:lnTo>
                            <a:pt x="337" y="1345"/>
                          </a:lnTo>
                          <a:lnTo>
                            <a:pt x="339" y="1345"/>
                          </a:lnTo>
                          <a:lnTo>
                            <a:pt x="341" y="1345"/>
                          </a:lnTo>
                          <a:lnTo>
                            <a:pt x="343" y="1345"/>
                          </a:lnTo>
                          <a:lnTo>
                            <a:pt x="346" y="1344"/>
                          </a:lnTo>
                          <a:lnTo>
                            <a:pt x="348" y="1344"/>
                          </a:lnTo>
                          <a:lnTo>
                            <a:pt x="350" y="1344"/>
                          </a:lnTo>
                          <a:lnTo>
                            <a:pt x="352" y="1344"/>
                          </a:lnTo>
                          <a:lnTo>
                            <a:pt x="354" y="1344"/>
                          </a:lnTo>
                          <a:lnTo>
                            <a:pt x="356" y="1343"/>
                          </a:lnTo>
                          <a:lnTo>
                            <a:pt x="359" y="1343"/>
                          </a:lnTo>
                          <a:lnTo>
                            <a:pt x="361" y="1343"/>
                          </a:lnTo>
                          <a:lnTo>
                            <a:pt x="363" y="1343"/>
                          </a:lnTo>
                          <a:lnTo>
                            <a:pt x="365" y="1343"/>
                          </a:lnTo>
                          <a:lnTo>
                            <a:pt x="367" y="1342"/>
                          </a:lnTo>
                          <a:lnTo>
                            <a:pt x="369" y="1342"/>
                          </a:lnTo>
                          <a:lnTo>
                            <a:pt x="372" y="1342"/>
                          </a:lnTo>
                          <a:lnTo>
                            <a:pt x="374" y="1342"/>
                          </a:lnTo>
                          <a:lnTo>
                            <a:pt x="376" y="1341"/>
                          </a:lnTo>
                          <a:lnTo>
                            <a:pt x="378" y="1341"/>
                          </a:lnTo>
                          <a:lnTo>
                            <a:pt x="380" y="1341"/>
                          </a:lnTo>
                          <a:lnTo>
                            <a:pt x="382" y="1341"/>
                          </a:lnTo>
                          <a:lnTo>
                            <a:pt x="385" y="1340"/>
                          </a:lnTo>
                          <a:lnTo>
                            <a:pt x="387" y="1340"/>
                          </a:lnTo>
                          <a:lnTo>
                            <a:pt x="389" y="1340"/>
                          </a:lnTo>
                          <a:lnTo>
                            <a:pt x="391" y="1339"/>
                          </a:lnTo>
                          <a:lnTo>
                            <a:pt x="393" y="1339"/>
                          </a:lnTo>
                          <a:lnTo>
                            <a:pt x="395" y="1339"/>
                          </a:lnTo>
                          <a:lnTo>
                            <a:pt x="406" y="1337"/>
                          </a:lnTo>
                          <a:lnTo>
                            <a:pt x="409" y="1337"/>
                          </a:lnTo>
                          <a:lnTo>
                            <a:pt x="411" y="1337"/>
                          </a:lnTo>
                          <a:lnTo>
                            <a:pt x="413" y="1336"/>
                          </a:lnTo>
                          <a:lnTo>
                            <a:pt x="415" y="1336"/>
                          </a:lnTo>
                          <a:lnTo>
                            <a:pt x="417" y="1336"/>
                          </a:lnTo>
                          <a:lnTo>
                            <a:pt x="419" y="1335"/>
                          </a:lnTo>
                          <a:lnTo>
                            <a:pt x="422" y="1335"/>
                          </a:lnTo>
                          <a:lnTo>
                            <a:pt x="424" y="1335"/>
                          </a:lnTo>
                          <a:lnTo>
                            <a:pt x="426" y="1334"/>
                          </a:lnTo>
                          <a:lnTo>
                            <a:pt x="428" y="1334"/>
                          </a:lnTo>
                          <a:lnTo>
                            <a:pt x="430" y="1334"/>
                          </a:lnTo>
                          <a:lnTo>
                            <a:pt x="432" y="1333"/>
                          </a:lnTo>
                          <a:lnTo>
                            <a:pt x="435" y="1333"/>
                          </a:lnTo>
                          <a:lnTo>
                            <a:pt x="437" y="1332"/>
                          </a:lnTo>
                          <a:lnTo>
                            <a:pt x="439" y="1332"/>
                          </a:lnTo>
                          <a:lnTo>
                            <a:pt x="441" y="1332"/>
                          </a:lnTo>
                          <a:lnTo>
                            <a:pt x="443" y="1331"/>
                          </a:lnTo>
                          <a:lnTo>
                            <a:pt x="445" y="1331"/>
                          </a:lnTo>
                          <a:lnTo>
                            <a:pt x="448" y="1330"/>
                          </a:lnTo>
                          <a:lnTo>
                            <a:pt x="450" y="1330"/>
                          </a:lnTo>
                          <a:lnTo>
                            <a:pt x="452" y="1330"/>
                          </a:lnTo>
                          <a:lnTo>
                            <a:pt x="454" y="1329"/>
                          </a:lnTo>
                          <a:lnTo>
                            <a:pt x="456" y="1329"/>
                          </a:lnTo>
                          <a:lnTo>
                            <a:pt x="458" y="1328"/>
                          </a:lnTo>
                          <a:lnTo>
                            <a:pt x="491" y="1321"/>
                          </a:lnTo>
                          <a:lnTo>
                            <a:pt x="493" y="1320"/>
                          </a:lnTo>
                          <a:lnTo>
                            <a:pt x="495" y="1319"/>
                          </a:lnTo>
                          <a:lnTo>
                            <a:pt x="498" y="1319"/>
                          </a:lnTo>
                          <a:lnTo>
                            <a:pt x="500" y="1318"/>
                          </a:lnTo>
                          <a:lnTo>
                            <a:pt x="502" y="1318"/>
                          </a:lnTo>
                          <a:lnTo>
                            <a:pt x="504" y="1317"/>
                          </a:lnTo>
                          <a:lnTo>
                            <a:pt x="506" y="1316"/>
                          </a:lnTo>
                          <a:lnTo>
                            <a:pt x="508" y="1316"/>
                          </a:lnTo>
                          <a:lnTo>
                            <a:pt x="511" y="1315"/>
                          </a:lnTo>
                          <a:lnTo>
                            <a:pt x="513" y="1315"/>
                          </a:lnTo>
                          <a:lnTo>
                            <a:pt x="515" y="1314"/>
                          </a:lnTo>
                          <a:lnTo>
                            <a:pt x="517" y="1313"/>
                          </a:lnTo>
                          <a:lnTo>
                            <a:pt x="528" y="1310"/>
                          </a:lnTo>
                          <a:lnTo>
                            <a:pt x="530" y="1309"/>
                          </a:lnTo>
                          <a:lnTo>
                            <a:pt x="532" y="1308"/>
                          </a:lnTo>
                          <a:lnTo>
                            <a:pt x="534" y="1308"/>
                          </a:lnTo>
                          <a:lnTo>
                            <a:pt x="537" y="1307"/>
                          </a:lnTo>
                          <a:lnTo>
                            <a:pt x="539" y="1306"/>
                          </a:lnTo>
                          <a:lnTo>
                            <a:pt x="541" y="1306"/>
                          </a:lnTo>
                          <a:lnTo>
                            <a:pt x="543" y="1305"/>
                          </a:lnTo>
                          <a:lnTo>
                            <a:pt x="545" y="1304"/>
                          </a:lnTo>
                          <a:lnTo>
                            <a:pt x="548" y="1303"/>
                          </a:lnTo>
                          <a:lnTo>
                            <a:pt x="550" y="1303"/>
                          </a:lnTo>
                          <a:lnTo>
                            <a:pt x="552" y="1302"/>
                          </a:lnTo>
                          <a:lnTo>
                            <a:pt x="554" y="1301"/>
                          </a:lnTo>
                          <a:lnTo>
                            <a:pt x="556" y="1300"/>
                          </a:lnTo>
                          <a:lnTo>
                            <a:pt x="608" y="1278"/>
                          </a:lnTo>
                          <a:lnTo>
                            <a:pt x="611" y="1277"/>
                          </a:lnTo>
                          <a:lnTo>
                            <a:pt x="613" y="1276"/>
                          </a:lnTo>
                          <a:lnTo>
                            <a:pt x="615" y="1275"/>
                          </a:lnTo>
                          <a:lnTo>
                            <a:pt x="617" y="1274"/>
                          </a:lnTo>
                          <a:lnTo>
                            <a:pt x="632" y="1266"/>
                          </a:lnTo>
                          <a:lnTo>
                            <a:pt x="634" y="1265"/>
                          </a:lnTo>
                          <a:lnTo>
                            <a:pt x="656" y="1253"/>
                          </a:lnTo>
                          <a:lnTo>
                            <a:pt x="658" y="1252"/>
                          </a:lnTo>
                          <a:lnTo>
                            <a:pt x="671" y="1245"/>
                          </a:lnTo>
                          <a:lnTo>
                            <a:pt x="673" y="1243"/>
                          </a:lnTo>
                          <a:lnTo>
                            <a:pt x="689" y="1234"/>
                          </a:lnTo>
                          <a:lnTo>
                            <a:pt x="691" y="1232"/>
                          </a:lnTo>
                          <a:lnTo>
                            <a:pt x="693" y="1231"/>
                          </a:lnTo>
                          <a:lnTo>
                            <a:pt x="695" y="1230"/>
                          </a:lnTo>
                          <a:lnTo>
                            <a:pt x="697" y="1228"/>
                          </a:lnTo>
                          <a:lnTo>
                            <a:pt x="700" y="1227"/>
                          </a:lnTo>
                          <a:lnTo>
                            <a:pt x="702" y="1225"/>
                          </a:lnTo>
                          <a:lnTo>
                            <a:pt x="704" y="1224"/>
                          </a:lnTo>
                          <a:lnTo>
                            <a:pt x="706" y="1222"/>
                          </a:lnTo>
                          <a:lnTo>
                            <a:pt x="708" y="1221"/>
                          </a:lnTo>
                          <a:lnTo>
                            <a:pt x="710" y="1219"/>
                          </a:lnTo>
                          <a:lnTo>
                            <a:pt x="713" y="1218"/>
                          </a:lnTo>
                          <a:lnTo>
                            <a:pt x="715" y="1216"/>
                          </a:lnTo>
                          <a:lnTo>
                            <a:pt x="717" y="1215"/>
                          </a:lnTo>
                          <a:lnTo>
                            <a:pt x="719" y="1213"/>
                          </a:lnTo>
                          <a:lnTo>
                            <a:pt x="721" y="1212"/>
                          </a:lnTo>
                          <a:lnTo>
                            <a:pt x="723" y="1210"/>
                          </a:lnTo>
                          <a:lnTo>
                            <a:pt x="726" y="1209"/>
                          </a:lnTo>
                          <a:lnTo>
                            <a:pt x="756" y="1186"/>
                          </a:lnTo>
                          <a:lnTo>
                            <a:pt x="758" y="1184"/>
                          </a:lnTo>
                          <a:lnTo>
                            <a:pt x="760" y="1182"/>
                          </a:lnTo>
                          <a:lnTo>
                            <a:pt x="763" y="1181"/>
                          </a:lnTo>
                          <a:lnTo>
                            <a:pt x="765" y="1179"/>
                          </a:lnTo>
                          <a:lnTo>
                            <a:pt x="776" y="1170"/>
                          </a:lnTo>
                          <a:lnTo>
                            <a:pt x="778" y="1168"/>
                          </a:lnTo>
                          <a:lnTo>
                            <a:pt x="795" y="1154"/>
                          </a:lnTo>
                          <a:lnTo>
                            <a:pt x="797" y="1152"/>
                          </a:lnTo>
                          <a:lnTo>
                            <a:pt x="821" y="1130"/>
                          </a:lnTo>
                          <a:lnTo>
                            <a:pt x="823" y="1128"/>
                          </a:lnTo>
                          <a:lnTo>
                            <a:pt x="826" y="1126"/>
                          </a:lnTo>
                          <a:lnTo>
                            <a:pt x="828" y="1124"/>
                          </a:lnTo>
                          <a:lnTo>
                            <a:pt x="830" y="1122"/>
                          </a:lnTo>
                          <a:lnTo>
                            <a:pt x="832" y="1120"/>
                          </a:lnTo>
                          <a:lnTo>
                            <a:pt x="834" y="1118"/>
                          </a:lnTo>
                          <a:lnTo>
                            <a:pt x="836" y="1116"/>
                          </a:lnTo>
                          <a:lnTo>
                            <a:pt x="839" y="1114"/>
                          </a:lnTo>
                          <a:lnTo>
                            <a:pt x="841" y="1112"/>
                          </a:lnTo>
                          <a:lnTo>
                            <a:pt x="843" y="1110"/>
                          </a:lnTo>
                          <a:lnTo>
                            <a:pt x="845" y="1107"/>
                          </a:lnTo>
                          <a:lnTo>
                            <a:pt x="847" y="1105"/>
                          </a:lnTo>
                          <a:lnTo>
                            <a:pt x="867" y="1086"/>
                          </a:lnTo>
                          <a:lnTo>
                            <a:pt x="869" y="1084"/>
                          </a:lnTo>
                          <a:lnTo>
                            <a:pt x="880" y="1072"/>
                          </a:lnTo>
                          <a:lnTo>
                            <a:pt x="882" y="1070"/>
                          </a:lnTo>
                          <a:lnTo>
                            <a:pt x="884" y="1068"/>
                          </a:lnTo>
                          <a:lnTo>
                            <a:pt x="886" y="1066"/>
                          </a:lnTo>
                          <a:lnTo>
                            <a:pt x="889" y="1063"/>
                          </a:lnTo>
                          <a:lnTo>
                            <a:pt x="902" y="1049"/>
                          </a:lnTo>
                          <a:lnTo>
                            <a:pt x="904" y="1047"/>
                          </a:lnTo>
                          <a:lnTo>
                            <a:pt x="906" y="1045"/>
                          </a:lnTo>
                          <a:lnTo>
                            <a:pt x="908" y="1042"/>
                          </a:lnTo>
                          <a:lnTo>
                            <a:pt x="910" y="1040"/>
                          </a:lnTo>
                          <a:lnTo>
                            <a:pt x="912" y="1037"/>
                          </a:lnTo>
                          <a:lnTo>
                            <a:pt x="915" y="1035"/>
                          </a:lnTo>
                          <a:lnTo>
                            <a:pt x="917" y="1033"/>
                          </a:lnTo>
                          <a:lnTo>
                            <a:pt x="919" y="1030"/>
                          </a:lnTo>
                          <a:lnTo>
                            <a:pt x="921" y="1028"/>
                          </a:lnTo>
                          <a:lnTo>
                            <a:pt x="923" y="1025"/>
                          </a:lnTo>
                          <a:lnTo>
                            <a:pt x="925" y="1023"/>
                          </a:lnTo>
                          <a:lnTo>
                            <a:pt x="928" y="1021"/>
                          </a:lnTo>
                          <a:lnTo>
                            <a:pt x="930" y="1018"/>
                          </a:lnTo>
                          <a:lnTo>
                            <a:pt x="932" y="1016"/>
                          </a:lnTo>
                          <a:lnTo>
                            <a:pt x="934" y="1013"/>
                          </a:lnTo>
                          <a:lnTo>
                            <a:pt x="936" y="1011"/>
                          </a:lnTo>
                          <a:lnTo>
                            <a:pt x="938" y="1008"/>
                          </a:lnTo>
                          <a:lnTo>
                            <a:pt x="941" y="1006"/>
                          </a:lnTo>
                          <a:lnTo>
                            <a:pt x="943" y="1003"/>
                          </a:lnTo>
                          <a:lnTo>
                            <a:pt x="945" y="1001"/>
                          </a:lnTo>
                          <a:lnTo>
                            <a:pt x="947" y="998"/>
                          </a:lnTo>
                          <a:lnTo>
                            <a:pt x="949" y="996"/>
                          </a:lnTo>
                          <a:lnTo>
                            <a:pt x="952" y="993"/>
                          </a:lnTo>
                          <a:lnTo>
                            <a:pt x="954" y="991"/>
                          </a:lnTo>
                          <a:lnTo>
                            <a:pt x="956" y="988"/>
                          </a:lnTo>
                          <a:lnTo>
                            <a:pt x="958" y="985"/>
                          </a:lnTo>
                          <a:lnTo>
                            <a:pt x="960" y="983"/>
                          </a:lnTo>
                          <a:lnTo>
                            <a:pt x="962" y="980"/>
                          </a:lnTo>
                          <a:lnTo>
                            <a:pt x="965" y="978"/>
                          </a:lnTo>
                          <a:lnTo>
                            <a:pt x="967" y="975"/>
                          </a:lnTo>
                          <a:lnTo>
                            <a:pt x="969" y="973"/>
                          </a:lnTo>
                          <a:lnTo>
                            <a:pt x="971" y="970"/>
                          </a:lnTo>
                          <a:lnTo>
                            <a:pt x="973" y="967"/>
                          </a:lnTo>
                          <a:lnTo>
                            <a:pt x="975" y="965"/>
                          </a:lnTo>
                          <a:lnTo>
                            <a:pt x="978" y="962"/>
                          </a:lnTo>
                          <a:lnTo>
                            <a:pt x="980" y="959"/>
                          </a:lnTo>
                          <a:lnTo>
                            <a:pt x="982" y="957"/>
                          </a:lnTo>
                          <a:lnTo>
                            <a:pt x="984" y="954"/>
                          </a:lnTo>
                          <a:lnTo>
                            <a:pt x="986" y="952"/>
                          </a:lnTo>
                          <a:lnTo>
                            <a:pt x="988" y="949"/>
                          </a:lnTo>
                          <a:lnTo>
                            <a:pt x="991" y="946"/>
                          </a:lnTo>
                          <a:lnTo>
                            <a:pt x="993" y="944"/>
                          </a:lnTo>
                          <a:lnTo>
                            <a:pt x="995" y="941"/>
                          </a:lnTo>
                          <a:lnTo>
                            <a:pt x="997" y="938"/>
                          </a:lnTo>
                          <a:lnTo>
                            <a:pt x="999" y="935"/>
                          </a:lnTo>
                          <a:lnTo>
                            <a:pt x="1001" y="933"/>
                          </a:lnTo>
                          <a:lnTo>
                            <a:pt x="1004" y="930"/>
                          </a:lnTo>
                          <a:lnTo>
                            <a:pt x="1006" y="927"/>
                          </a:lnTo>
                          <a:lnTo>
                            <a:pt x="1008" y="925"/>
                          </a:lnTo>
                          <a:lnTo>
                            <a:pt x="1010" y="922"/>
                          </a:lnTo>
                          <a:lnTo>
                            <a:pt x="1012" y="919"/>
                          </a:lnTo>
                          <a:lnTo>
                            <a:pt x="1015" y="916"/>
                          </a:lnTo>
                          <a:lnTo>
                            <a:pt x="1017" y="914"/>
                          </a:lnTo>
                          <a:lnTo>
                            <a:pt x="1019" y="911"/>
                          </a:lnTo>
                          <a:lnTo>
                            <a:pt x="1021" y="908"/>
                          </a:lnTo>
                          <a:lnTo>
                            <a:pt x="1023" y="905"/>
                          </a:lnTo>
                          <a:lnTo>
                            <a:pt x="1025" y="903"/>
                          </a:lnTo>
                          <a:lnTo>
                            <a:pt x="1028" y="900"/>
                          </a:lnTo>
                          <a:lnTo>
                            <a:pt x="1030" y="897"/>
                          </a:lnTo>
                          <a:lnTo>
                            <a:pt x="1032" y="894"/>
                          </a:lnTo>
                          <a:lnTo>
                            <a:pt x="1034" y="892"/>
                          </a:lnTo>
                          <a:lnTo>
                            <a:pt x="1036" y="889"/>
                          </a:lnTo>
                          <a:lnTo>
                            <a:pt x="1038" y="886"/>
                          </a:lnTo>
                          <a:lnTo>
                            <a:pt x="1041" y="883"/>
                          </a:lnTo>
                          <a:lnTo>
                            <a:pt x="1043" y="880"/>
                          </a:lnTo>
                          <a:lnTo>
                            <a:pt x="1045" y="878"/>
                          </a:lnTo>
                          <a:lnTo>
                            <a:pt x="1047" y="875"/>
                          </a:lnTo>
                          <a:lnTo>
                            <a:pt x="1049" y="872"/>
                          </a:lnTo>
                          <a:lnTo>
                            <a:pt x="1051" y="869"/>
                          </a:lnTo>
                          <a:lnTo>
                            <a:pt x="1054" y="866"/>
                          </a:lnTo>
                          <a:lnTo>
                            <a:pt x="1056" y="864"/>
                          </a:lnTo>
                          <a:lnTo>
                            <a:pt x="1058" y="861"/>
                          </a:lnTo>
                          <a:lnTo>
                            <a:pt x="1060" y="858"/>
                          </a:lnTo>
                          <a:lnTo>
                            <a:pt x="1062" y="855"/>
                          </a:lnTo>
                          <a:lnTo>
                            <a:pt x="1064" y="852"/>
                          </a:lnTo>
                          <a:lnTo>
                            <a:pt x="1067" y="849"/>
                          </a:lnTo>
                          <a:lnTo>
                            <a:pt x="1069" y="846"/>
                          </a:lnTo>
                          <a:lnTo>
                            <a:pt x="1071" y="844"/>
                          </a:lnTo>
                          <a:lnTo>
                            <a:pt x="1073" y="841"/>
                          </a:lnTo>
                          <a:lnTo>
                            <a:pt x="1075" y="838"/>
                          </a:lnTo>
                          <a:lnTo>
                            <a:pt x="1077" y="835"/>
                          </a:lnTo>
                          <a:lnTo>
                            <a:pt x="1080" y="832"/>
                          </a:lnTo>
                          <a:lnTo>
                            <a:pt x="1082" y="829"/>
                          </a:lnTo>
                          <a:lnTo>
                            <a:pt x="1084" y="826"/>
                          </a:lnTo>
                          <a:lnTo>
                            <a:pt x="1086" y="823"/>
                          </a:lnTo>
                          <a:lnTo>
                            <a:pt x="1088" y="820"/>
                          </a:lnTo>
                          <a:lnTo>
                            <a:pt x="1091" y="818"/>
                          </a:lnTo>
                          <a:lnTo>
                            <a:pt x="1093" y="815"/>
                          </a:lnTo>
                          <a:lnTo>
                            <a:pt x="1095" y="812"/>
                          </a:lnTo>
                          <a:lnTo>
                            <a:pt x="1097" y="809"/>
                          </a:lnTo>
                          <a:lnTo>
                            <a:pt x="1099" y="806"/>
                          </a:lnTo>
                          <a:lnTo>
                            <a:pt x="1101" y="803"/>
                          </a:lnTo>
                          <a:lnTo>
                            <a:pt x="1104" y="800"/>
                          </a:lnTo>
                          <a:lnTo>
                            <a:pt x="1106" y="797"/>
                          </a:lnTo>
                          <a:lnTo>
                            <a:pt x="1108" y="794"/>
                          </a:lnTo>
                          <a:lnTo>
                            <a:pt x="1110" y="791"/>
                          </a:lnTo>
                          <a:lnTo>
                            <a:pt x="1112" y="788"/>
                          </a:lnTo>
                          <a:lnTo>
                            <a:pt x="1114" y="785"/>
                          </a:lnTo>
                          <a:lnTo>
                            <a:pt x="1117" y="782"/>
                          </a:lnTo>
                          <a:lnTo>
                            <a:pt x="1119" y="780"/>
                          </a:lnTo>
                          <a:lnTo>
                            <a:pt x="1121" y="777"/>
                          </a:lnTo>
                          <a:lnTo>
                            <a:pt x="1123" y="774"/>
                          </a:lnTo>
                          <a:lnTo>
                            <a:pt x="1125" y="771"/>
                          </a:lnTo>
                          <a:lnTo>
                            <a:pt x="1127" y="768"/>
                          </a:lnTo>
                          <a:lnTo>
                            <a:pt x="1130" y="765"/>
                          </a:lnTo>
                          <a:lnTo>
                            <a:pt x="1132" y="762"/>
                          </a:lnTo>
                          <a:lnTo>
                            <a:pt x="1134" y="759"/>
                          </a:lnTo>
                          <a:lnTo>
                            <a:pt x="1136" y="756"/>
                          </a:lnTo>
                          <a:lnTo>
                            <a:pt x="1138" y="753"/>
                          </a:lnTo>
                          <a:lnTo>
                            <a:pt x="1140" y="750"/>
                          </a:lnTo>
                          <a:lnTo>
                            <a:pt x="1143" y="747"/>
                          </a:lnTo>
                          <a:lnTo>
                            <a:pt x="1145" y="744"/>
                          </a:lnTo>
                          <a:lnTo>
                            <a:pt x="1147" y="741"/>
                          </a:lnTo>
                          <a:lnTo>
                            <a:pt x="1149" y="738"/>
                          </a:lnTo>
                          <a:lnTo>
                            <a:pt x="1151" y="735"/>
                          </a:lnTo>
                          <a:lnTo>
                            <a:pt x="1154" y="732"/>
                          </a:lnTo>
                          <a:lnTo>
                            <a:pt x="1156" y="729"/>
                          </a:lnTo>
                          <a:lnTo>
                            <a:pt x="1158" y="726"/>
                          </a:lnTo>
                          <a:lnTo>
                            <a:pt x="1160" y="723"/>
                          </a:lnTo>
                          <a:lnTo>
                            <a:pt x="1162" y="720"/>
                          </a:lnTo>
                          <a:lnTo>
                            <a:pt x="1164" y="717"/>
                          </a:lnTo>
                          <a:lnTo>
                            <a:pt x="1167" y="714"/>
                          </a:lnTo>
                          <a:lnTo>
                            <a:pt x="1169" y="711"/>
                          </a:lnTo>
                          <a:lnTo>
                            <a:pt x="1171" y="708"/>
                          </a:lnTo>
                          <a:lnTo>
                            <a:pt x="1173" y="705"/>
                          </a:lnTo>
                          <a:lnTo>
                            <a:pt x="1175" y="702"/>
                          </a:lnTo>
                          <a:lnTo>
                            <a:pt x="1177" y="699"/>
                          </a:lnTo>
                          <a:lnTo>
                            <a:pt x="1180" y="696"/>
                          </a:lnTo>
                          <a:lnTo>
                            <a:pt x="1182" y="693"/>
                          </a:lnTo>
                          <a:lnTo>
                            <a:pt x="1184" y="690"/>
                          </a:lnTo>
                          <a:lnTo>
                            <a:pt x="1186" y="687"/>
                          </a:lnTo>
                          <a:lnTo>
                            <a:pt x="1188" y="684"/>
                          </a:lnTo>
                          <a:lnTo>
                            <a:pt x="1190" y="681"/>
                          </a:lnTo>
                          <a:lnTo>
                            <a:pt x="1193" y="678"/>
                          </a:lnTo>
                          <a:lnTo>
                            <a:pt x="1195" y="675"/>
                          </a:lnTo>
                          <a:lnTo>
                            <a:pt x="1197" y="672"/>
                          </a:lnTo>
                          <a:lnTo>
                            <a:pt x="1199" y="669"/>
                          </a:lnTo>
                          <a:lnTo>
                            <a:pt x="1201" y="666"/>
                          </a:lnTo>
                          <a:lnTo>
                            <a:pt x="1203" y="663"/>
                          </a:lnTo>
                          <a:lnTo>
                            <a:pt x="1206" y="660"/>
                          </a:lnTo>
                          <a:lnTo>
                            <a:pt x="1208" y="657"/>
                          </a:lnTo>
                          <a:lnTo>
                            <a:pt x="1210" y="654"/>
                          </a:lnTo>
                          <a:lnTo>
                            <a:pt x="1212" y="651"/>
                          </a:lnTo>
                          <a:lnTo>
                            <a:pt x="1214" y="648"/>
                          </a:lnTo>
                          <a:lnTo>
                            <a:pt x="1217" y="645"/>
                          </a:lnTo>
                          <a:lnTo>
                            <a:pt x="1219" y="642"/>
                          </a:lnTo>
                          <a:lnTo>
                            <a:pt x="1221" y="639"/>
                          </a:lnTo>
                          <a:lnTo>
                            <a:pt x="1223" y="636"/>
                          </a:lnTo>
                          <a:lnTo>
                            <a:pt x="1225" y="633"/>
                          </a:lnTo>
                          <a:lnTo>
                            <a:pt x="1227" y="630"/>
                          </a:lnTo>
                          <a:lnTo>
                            <a:pt x="1230" y="627"/>
                          </a:lnTo>
                          <a:lnTo>
                            <a:pt x="1232" y="624"/>
                          </a:lnTo>
                          <a:lnTo>
                            <a:pt x="1234" y="621"/>
                          </a:lnTo>
                          <a:lnTo>
                            <a:pt x="1236" y="618"/>
                          </a:lnTo>
                          <a:lnTo>
                            <a:pt x="1238" y="615"/>
                          </a:lnTo>
                          <a:lnTo>
                            <a:pt x="1240" y="612"/>
                          </a:lnTo>
                          <a:lnTo>
                            <a:pt x="1243" y="609"/>
                          </a:lnTo>
                          <a:lnTo>
                            <a:pt x="1245" y="606"/>
                          </a:lnTo>
                          <a:lnTo>
                            <a:pt x="1247" y="603"/>
                          </a:lnTo>
                          <a:lnTo>
                            <a:pt x="1249" y="600"/>
                          </a:lnTo>
                          <a:lnTo>
                            <a:pt x="1251" y="597"/>
                          </a:lnTo>
                          <a:lnTo>
                            <a:pt x="1253" y="594"/>
                          </a:lnTo>
                          <a:lnTo>
                            <a:pt x="1256" y="591"/>
                          </a:lnTo>
                          <a:lnTo>
                            <a:pt x="1258" y="588"/>
                          </a:lnTo>
                          <a:lnTo>
                            <a:pt x="1260" y="585"/>
                          </a:lnTo>
                          <a:lnTo>
                            <a:pt x="1262" y="582"/>
                          </a:lnTo>
                          <a:lnTo>
                            <a:pt x="1264" y="579"/>
                          </a:lnTo>
                          <a:lnTo>
                            <a:pt x="1266" y="576"/>
                          </a:lnTo>
                          <a:lnTo>
                            <a:pt x="1269" y="573"/>
                          </a:lnTo>
                          <a:lnTo>
                            <a:pt x="1271" y="570"/>
                          </a:lnTo>
                          <a:lnTo>
                            <a:pt x="1273" y="567"/>
                          </a:lnTo>
                          <a:lnTo>
                            <a:pt x="1275" y="564"/>
                          </a:lnTo>
                          <a:lnTo>
                            <a:pt x="1277" y="561"/>
                          </a:lnTo>
                          <a:lnTo>
                            <a:pt x="1279" y="558"/>
                          </a:lnTo>
                          <a:lnTo>
                            <a:pt x="1282" y="556"/>
                          </a:lnTo>
                          <a:lnTo>
                            <a:pt x="1284" y="553"/>
                          </a:lnTo>
                          <a:lnTo>
                            <a:pt x="1286" y="550"/>
                          </a:lnTo>
                          <a:lnTo>
                            <a:pt x="1288" y="547"/>
                          </a:lnTo>
                          <a:lnTo>
                            <a:pt x="1290" y="544"/>
                          </a:lnTo>
                          <a:lnTo>
                            <a:pt x="1293" y="541"/>
                          </a:lnTo>
                          <a:lnTo>
                            <a:pt x="1295" y="538"/>
                          </a:lnTo>
                          <a:lnTo>
                            <a:pt x="1297" y="535"/>
                          </a:lnTo>
                          <a:lnTo>
                            <a:pt x="1299" y="532"/>
                          </a:lnTo>
                          <a:lnTo>
                            <a:pt x="1301" y="529"/>
                          </a:lnTo>
                          <a:lnTo>
                            <a:pt x="1303" y="526"/>
                          </a:lnTo>
                          <a:lnTo>
                            <a:pt x="1306" y="523"/>
                          </a:lnTo>
                          <a:lnTo>
                            <a:pt x="1308" y="520"/>
                          </a:lnTo>
                          <a:lnTo>
                            <a:pt x="1310" y="517"/>
                          </a:lnTo>
                          <a:lnTo>
                            <a:pt x="1312" y="514"/>
                          </a:lnTo>
                          <a:lnTo>
                            <a:pt x="1314" y="511"/>
                          </a:lnTo>
                          <a:lnTo>
                            <a:pt x="1316" y="509"/>
                          </a:lnTo>
                          <a:lnTo>
                            <a:pt x="1319" y="506"/>
                          </a:lnTo>
                          <a:lnTo>
                            <a:pt x="1321" y="503"/>
                          </a:lnTo>
                          <a:lnTo>
                            <a:pt x="1323" y="500"/>
                          </a:lnTo>
                          <a:lnTo>
                            <a:pt x="1325" y="497"/>
                          </a:lnTo>
                          <a:lnTo>
                            <a:pt x="1327" y="494"/>
                          </a:lnTo>
                          <a:lnTo>
                            <a:pt x="1329" y="491"/>
                          </a:lnTo>
                          <a:lnTo>
                            <a:pt x="1332" y="488"/>
                          </a:lnTo>
                          <a:lnTo>
                            <a:pt x="1334" y="485"/>
                          </a:lnTo>
                          <a:lnTo>
                            <a:pt x="1336" y="482"/>
                          </a:lnTo>
                          <a:lnTo>
                            <a:pt x="1338" y="480"/>
                          </a:lnTo>
                          <a:lnTo>
                            <a:pt x="1340" y="477"/>
                          </a:lnTo>
                          <a:lnTo>
                            <a:pt x="1342" y="474"/>
                          </a:lnTo>
                          <a:lnTo>
                            <a:pt x="1345" y="471"/>
                          </a:lnTo>
                          <a:lnTo>
                            <a:pt x="1347" y="468"/>
                          </a:lnTo>
                          <a:lnTo>
                            <a:pt x="1349" y="465"/>
                          </a:lnTo>
                          <a:lnTo>
                            <a:pt x="1351" y="462"/>
                          </a:lnTo>
                          <a:lnTo>
                            <a:pt x="1353" y="460"/>
                          </a:lnTo>
                          <a:lnTo>
                            <a:pt x="1356" y="457"/>
                          </a:lnTo>
                          <a:lnTo>
                            <a:pt x="1358" y="454"/>
                          </a:lnTo>
                          <a:lnTo>
                            <a:pt x="1360" y="451"/>
                          </a:lnTo>
                          <a:lnTo>
                            <a:pt x="1362" y="448"/>
                          </a:lnTo>
                          <a:lnTo>
                            <a:pt x="1364" y="445"/>
                          </a:lnTo>
                          <a:lnTo>
                            <a:pt x="1366" y="443"/>
                          </a:lnTo>
                          <a:lnTo>
                            <a:pt x="1369" y="440"/>
                          </a:lnTo>
                          <a:lnTo>
                            <a:pt x="1371" y="437"/>
                          </a:lnTo>
                          <a:lnTo>
                            <a:pt x="1373" y="434"/>
                          </a:lnTo>
                          <a:lnTo>
                            <a:pt x="1375" y="431"/>
                          </a:lnTo>
                          <a:lnTo>
                            <a:pt x="1377" y="429"/>
                          </a:lnTo>
                          <a:lnTo>
                            <a:pt x="1379" y="426"/>
                          </a:lnTo>
                          <a:lnTo>
                            <a:pt x="1382" y="423"/>
                          </a:lnTo>
                          <a:lnTo>
                            <a:pt x="1384" y="420"/>
                          </a:lnTo>
                          <a:lnTo>
                            <a:pt x="1386" y="418"/>
                          </a:lnTo>
                          <a:lnTo>
                            <a:pt x="1388" y="415"/>
                          </a:lnTo>
                          <a:lnTo>
                            <a:pt x="1390" y="412"/>
                          </a:lnTo>
                          <a:lnTo>
                            <a:pt x="1392" y="409"/>
                          </a:lnTo>
                          <a:lnTo>
                            <a:pt x="1395" y="406"/>
                          </a:lnTo>
                          <a:lnTo>
                            <a:pt x="1397" y="404"/>
                          </a:lnTo>
                          <a:lnTo>
                            <a:pt x="1399" y="401"/>
                          </a:lnTo>
                          <a:lnTo>
                            <a:pt x="1401" y="398"/>
                          </a:lnTo>
                          <a:lnTo>
                            <a:pt x="1403" y="396"/>
                          </a:lnTo>
                          <a:lnTo>
                            <a:pt x="1405" y="393"/>
                          </a:lnTo>
                          <a:lnTo>
                            <a:pt x="1408" y="390"/>
                          </a:lnTo>
                          <a:lnTo>
                            <a:pt x="1410" y="387"/>
                          </a:lnTo>
                          <a:lnTo>
                            <a:pt x="1412" y="385"/>
                          </a:lnTo>
                          <a:lnTo>
                            <a:pt x="1414" y="382"/>
                          </a:lnTo>
                          <a:lnTo>
                            <a:pt x="1416" y="379"/>
                          </a:lnTo>
                          <a:lnTo>
                            <a:pt x="1418" y="377"/>
                          </a:lnTo>
                          <a:lnTo>
                            <a:pt x="1421" y="374"/>
                          </a:lnTo>
                          <a:lnTo>
                            <a:pt x="1423" y="371"/>
                          </a:lnTo>
                          <a:lnTo>
                            <a:pt x="1425" y="369"/>
                          </a:lnTo>
                          <a:lnTo>
                            <a:pt x="1427" y="366"/>
                          </a:lnTo>
                          <a:lnTo>
                            <a:pt x="1429" y="363"/>
                          </a:lnTo>
                          <a:lnTo>
                            <a:pt x="1432" y="361"/>
                          </a:lnTo>
                          <a:lnTo>
                            <a:pt x="1434" y="358"/>
                          </a:lnTo>
                          <a:lnTo>
                            <a:pt x="1436" y="355"/>
                          </a:lnTo>
                          <a:lnTo>
                            <a:pt x="1438" y="353"/>
                          </a:lnTo>
                          <a:lnTo>
                            <a:pt x="1440" y="350"/>
                          </a:lnTo>
                          <a:lnTo>
                            <a:pt x="1442" y="348"/>
                          </a:lnTo>
                          <a:lnTo>
                            <a:pt x="1445" y="345"/>
                          </a:lnTo>
                          <a:lnTo>
                            <a:pt x="1447" y="342"/>
                          </a:lnTo>
                          <a:lnTo>
                            <a:pt x="1449" y="340"/>
                          </a:lnTo>
                          <a:lnTo>
                            <a:pt x="1451" y="337"/>
                          </a:lnTo>
                          <a:lnTo>
                            <a:pt x="1453" y="335"/>
                          </a:lnTo>
                          <a:lnTo>
                            <a:pt x="1455" y="332"/>
                          </a:lnTo>
                          <a:lnTo>
                            <a:pt x="1458" y="330"/>
                          </a:lnTo>
                          <a:lnTo>
                            <a:pt x="1460" y="327"/>
                          </a:lnTo>
                          <a:lnTo>
                            <a:pt x="1462" y="324"/>
                          </a:lnTo>
                          <a:lnTo>
                            <a:pt x="1464" y="322"/>
                          </a:lnTo>
                          <a:lnTo>
                            <a:pt x="1466" y="319"/>
                          </a:lnTo>
                          <a:lnTo>
                            <a:pt x="1468" y="317"/>
                          </a:lnTo>
                          <a:lnTo>
                            <a:pt x="1471" y="314"/>
                          </a:lnTo>
                          <a:lnTo>
                            <a:pt x="1473" y="312"/>
                          </a:lnTo>
                          <a:lnTo>
                            <a:pt x="1475" y="309"/>
                          </a:lnTo>
                          <a:lnTo>
                            <a:pt x="1477" y="307"/>
                          </a:lnTo>
                          <a:lnTo>
                            <a:pt x="1479" y="304"/>
                          </a:lnTo>
                          <a:lnTo>
                            <a:pt x="1481" y="302"/>
                          </a:lnTo>
                          <a:lnTo>
                            <a:pt x="1484" y="299"/>
                          </a:lnTo>
                          <a:lnTo>
                            <a:pt x="1486" y="297"/>
                          </a:lnTo>
                          <a:lnTo>
                            <a:pt x="1488" y="295"/>
                          </a:lnTo>
                          <a:lnTo>
                            <a:pt x="1490" y="292"/>
                          </a:lnTo>
                          <a:lnTo>
                            <a:pt x="1492" y="290"/>
                          </a:lnTo>
                          <a:lnTo>
                            <a:pt x="1495" y="287"/>
                          </a:lnTo>
                          <a:lnTo>
                            <a:pt x="1497" y="285"/>
                          </a:lnTo>
                          <a:lnTo>
                            <a:pt x="1499" y="282"/>
                          </a:lnTo>
                          <a:lnTo>
                            <a:pt x="1501" y="280"/>
                          </a:lnTo>
                          <a:lnTo>
                            <a:pt x="1503" y="278"/>
                          </a:lnTo>
                          <a:lnTo>
                            <a:pt x="1505" y="275"/>
                          </a:lnTo>
                          <a:lnTo>
                            <a:pt x="1508" y="273"/>
                          </a:lnTo>
                          <a:lnTo>
                            <a:pt x="1510" y="270"/>
                          </a:lnTo>
                          <a:lnTo>
                            <a:pt x="1512" y="268"/>
                          </a:lnTo>
                          <a:lnTo>
                            <a:pt x="1514" y="266"/>
                          </a:lnTo>
                          <a:lnTo>
                            <a:pt x="1516" y="263"/>
                          </a:lnTo>
                          <a:lnTo>
                            <a:pt x="1518" y="261"/>
                          </a:lnTo>
                          <a:lnTo>
                            <a:pt x="1521" y="259"/>
                          </a:lnTo>
                          <a:lnTo>
                            <a:pt x="1523" y="256"/>
                          </a:lnTo>
                          <a:lnTo>
                            <a:pt x="1525" y="254"/>
                          </a:lnTo>
                          <a:lnTo>
                            <a:pt x="1527" y="252"/>
                          </a:lnTo>
                          <a:lnTo>
                            <a:pt x="1529" y="250"/>
                          </a:lnTo>
                          <a:lnTo>
                            <a:pt x="1531" y="247"/>
                          </a:lnTo>
                          <a:lnTo>
                            <a:pt x="1534" y="245"/>
                          </a:lnTo>
                          <a:lnTo>
                            <a:pt x="1536" y="243"/>
                          </a:lnTo>
                          <a:lnTo>
                            <a:pt x="1538" y="240"/>
                          </a:lnTo>
                          <a:lnTo>
                            <a:pt x="1540" y="238"/>
                          </a:lnTo>
                          <a:lnTo>
                            <a:pt x="1542" y="236"/>
                          </a:lnTo>
                          <a:lnTo>
                            <a:pt x="1544" y="234"/>
                          </a:lnTo>
                          <a:lnTo>
                            <a:pt x="1547" y="232"/>
                          </a:lnTo>
                          <a:lnTo>
                            <a:pt x="1549" y="229"/>
                          </a:lnTo>
                          <a:lnTo>
                            <a:pt x="1551" y="227"/>
                          </a:lnTo>
                          <a:lnTo>
                            <a:pt x="1553" y="225"/>
                          </a:lnTo>
                          <a:lnTo>
                            <a:pt x="1555" y="223"/>
                          </a:lnTo>
                          <a:lnTo>
                            <a:pt x="1558" y="221"/>
                          </a:lnTo>
                          <a:lnTo>
                            <a:pt x="1560" y="218"/>
                          </a:lnTo>
                          <a:lnTo>
                            <a:pt x="1562" y="216"/>
                          </a:lnTo>
                          <a:lnTo>
                            <a:pt x="1564" y="214"/>
                          </a:lnTo>
                          <a:lnTo>
                            <a:pt x="1566" y="212"/>
                          </a:lnTo>
                          <a:lnTo>
                            <a:pt x="1568" y="210"/>
                          </a:lnTo>
                          <a:lnTo>
                            <a:pt x="1571" y="208"/>
                          </a:lnTo>
                          <a:lnTo>
                            <a:pt x="1573" y="206"/>
                          </a:lnTo>
                          <a:lnTo>
                            <a:pt x="1575" y="204"/>
                          </a:lnTo>
                          <a:lnTo>
                            <a:pt x="1577" y="201"/>
                          </a:lnTo>
                          <a:lnTo>
                            <a:pt x="1579" y="199"/>
                          </a:lnTo>
                          <a:lnTo>
                            <a:pt x="1581" y="197"/>
                          </a:lnTo>
                          <a:lnTo>
                            <a:pt x="1584" y="195"/>
                          </a:lnTo>
                          <a:lnTo>
                            <a:pt x="1586" y="193"/>
                          </a:lnTo>
                          <a:lnTo>
                            <a:pt x="1588" y="191"/>
                          </a:lnTo>
                          <a:lnTo>
                            <a:pt x="1590" y="189"/>
                          </a:lnTo>
                          <a:lnTo>
                            <a:pt x="1592" y="187"/>
                          </a:lnTo>
                          <a:lnTo>
                            <a:pt x="1594" y="185"/>
                          </a:lnTo>
                          <a:lnTo>
                            <a:pt x="1597" y="183"/>
                          </a:lnTo>
                          <a:lnTo>
                            <a:pt x="1599" y="181"/>
                          </a:lnTo>
                          <a:lnTo>
                            <a:pt x="1601" y="179"/>
                          </a:lnTo>
                          <a:lnTo>
                            <a:pt x="1603" y="177"/>
                          </a:lnTo>
                          <a:lnTo>
                            <a:pt x="1605" y="175"/>
                          </a:lnTo>
                          <a:lnTo>
                            <a:pt x="1607" y="173"/>
                          </a:lnTo>
                          <a:lnTo>
                            <a:pt x="1610" y="171"/>
                          </a:lnTo>
                          <a:lnTo>
                            <a:pt x="1612" y="169"/>
                          </a:lnTo>
                          <a:lnTo>
                            <a:pt x="1614" y="167"/>
                          </a:lnTo>
                          <a:lnTo>
                            <a:pt x="1616" y="166"/>
                          </a:lnTo>
                          <a:lnTo>
                            <a:pt x="1618" y="164"/>
                          </a:lnTo>
                          <a:lnTo>
                            <a:pt x="1620" y="162"/>
                          </a:lnTo>
                          <a:lnTo>
                            <a:pt x="1623" y="160"/>
                          </a:lnTo>
                          <a:lnTo>
                            <a:pt x="1625" y="158"/>
                          </a:lnTo>
                          <a:lnTo>
                            <a:pt x="1627" y="156"/>
                          </a:lnTo>
                          <a:lnTo>
                            <a:pt x="1629" y="154"/>
                          </a:lnTo>
                          <a:lnTo>
                            <a:pt x="1631" y="152"/>
                          </a:lnTo>
                          <a:lnTo>
                            <a:pt x="1634" y="151"/>
                          </a:lnTo>
                          <a:lnTo>
                            <a:pt x="1636" y="149"/>
                          </a:lnTo>
                          <a:lnTo>
                            <a:pt x="1638" y="147"/>
                          </a:lnTo>
                          <a:lnTo>
                            <a:pt x="1640" y="145"/>
                          </a:lnTo>
                          <a:lnTo>
                            <a:pt x="1642" y="143"/>
                          </a:lnTo>
                          <a:lnTo>
                            <a:pt x="1644" y="142"/>
                          </a:lnTo>
                          <a:lnTo>
                            <a:pt x="1647" y="140"/>
                          </a:lnTo>
                          <a:lnTo>
                            <a:pt x="1649" y="138"/>
                          </a:lnTo>
                          <a:lnTo>
                            <a:pt x="1651" y="136"/>
                          </a:lnTo>
                          <a:lnTo>
                            <a:pt x="1653" y="135"/>
                          </a:lnTo>
                          <a:lnTo>
                            <a:pt x="1655" y="133"/>
                          </a:lnTo>
                          <a:lnTo>
                            <a:pt x="1657" y="131"/>
                          </a:lnTo>
                          <a:lnTo>
                            <a:pt x="1660" y="129"/>
                          </a:lnTo>
                          <a:lnTo>
                            <a:pt x="1662" y="128"/>
                          </a:lnTo>
                          <a:lnTo>
                            <a:pt x="1664" y="126"/>
                          </a:lnTo>
                          <a:lnTo>
                            <a:pt x="1666" y="124"/>
                          </a:lnTo>
                          <a:lnTo>
                            <a:pt x="1668" y="123"/>
                          </a:lnTo>
                          <a:lnTo>
                            <a:pt x="1670" y="121"/>
                          </a:lnTo>
                          <a:lnTo>
                            <a:pt x="1673" y="119"/>
                          </a:lnTo>
                          <a:lnTo>
                            <a:pt x="1688" y="108"/>
                          </a:lnTo>
                          <a:lnTo>
                            <a:pt x="1690" y="107"/>
                          </a:lnTo>
                          <a:lnTo>
                            <a:pt x="1692" y="105"/>
                          </a:lnTo>
                          <a:lnTo>
                            <a:pt x="1694" y="104"/>
                          </a:lnTo>
                          <a:lnTo>
                            <a:pt x="1697" y="102"/>
                          </a:lnTo>
                          <a:lnTo>
                            <a:pt x="1699" y="101"/>
                          </a:lnTo>
                          <a:lnTo>
                            <a:pt x="1701" y="99"/>
                          </a:lnTo>
                          <a:lnTo>
                            <a:pt x="1703" y="98"/>
                          </a:lnTo>
                          <a:lnTo>
                            <a:pt x="1705" y="96"/>
                          </a:lnTo>
                          <a:lnTo>
                            <a:pt x="1707" y="95"/>
                          </a:lnTo>
                          <a:lnTo>
                            <a:pt x="1710" y="93"/>
                          </a:lnTo>
                          <a:lnTo>
                            <a:pt x="1712" y="92"/>
                          </a:lnTo>
                          <a:lnTo>
                            <a:pt x="1714" y="90"/>
                          </a:lnTo>
                          <a:lnTo>
                            <a:pt x="1716" y="89"/>
                          </a:lnTo>
                          <a:lnTo>
                            <a:pt x="1718" y="88"/>
                          </a:lnTo>
                          <a:lnTo>
                            <a:pt x="1720" y="86"/>
                          </a:lnTo>
                          <a:lnTo>
                            <a:pt x="1723" y="85"/>
                          </a:lnTo>
                          <a:lnTo>
                            <a:pt x="1725" y="83"/>
                          </a:lnTo>
                          <a:lnTo>
                            <a:pt x="1727" y="82"/>
                          </a:lnTo>
                          <a:lnTo>
                            <a:pt x="1729" y="81"/>
                          </a:lnTo>
                          <a:lnTo>
                            <a:pt x="1731" y="79"/>
                          </a:lnTo>
                          <a:lnTo>
                            <a:pt x="1733" y="78"/>
                          </a:lnTo>
                          <a:lnTo>
                            <a:pt x="1736" y="77"/>
                          </a:lnTo>
                          <a:lnTo>
                            <a:pt x="1738" y="75"/>
                          </a:lnTo>
                          <a:lnTo>
                            <a:pt x="1740" y="74"/>
                          </a:lnTo>
                          <a:lnTo>
                            <a:pt x="1742" y="73"/>
                          </a:lnTo>
                          <a:lnTo>
                            <a:pt x="1753" y="67"/>
                          </a:lnTo>
                          <a:lnTo>
                            <a:pt x="1755" y="65"/>
                          </a:lnTo>
                          <a:lnTo>
                            <a:pt x="1757" y="64"/>
                          </a:lnTo>
                          <a:lnTo>
                            <a:pt x="1760" y="63"/>
                          </a:lnTo>
                          <a:lnTo>
                            <a:pt x="1762" y="62"/>
                          </a:lnTo>
                          <a:lnTo>
                            <a:pt x="1773" y="56"/>
                          </a:lnTo>
                          <a:lnTo>
                            <a:pt x="1775" y="55"/>
                          </a:lnTo>
                          <a:lnTo>
                            <a:pt x="1777" y="54"/>
                          </a:lnTo>
                          <a:lnTo>
                            <a:pt x="1779" y="53"/>
                          </a:lnTo>
                          <a:lnTo>
                            <a:pt x="1781" y="52"/>
                          </a:lnTo>
                          <a:lnTo>
                            <a:pt x="1783" y="51"/>
                          </a:lnTo>
                          <a:lnTo>
                            <a:pt x="1786" y="49"/>
                          </a:lnTo>
                          <a:lnTo>
                            <a:pt x="1788" y="48"/>
                          </a:lnTo>
                          <a:lnTo>
                            <a:pt x="1790" y="47"/>
                          </a:lnTo>
                          <a:lnTo>
                            <a:pt x="1792" y="46"/>
                          </a:lnTo>
                          <a:lnTo>
                            <a:pt x="1794" y="45"/>
                          </a:lnTo>
                          <a:lnTo>
                            <a:pt x="1796" y="44"/>
                          </a:lnTo>
                          <a:lnTo>
                            <a:pt x="1799" y="43"/>
                          </a:lnTo>
                          <a:lnTo>
                            <a:pt x="1801" y="42"/>
                          </a:lnTo>
                          <a:lnTo>
                            <a:pt x="1803" y="41"/>
                          </a:lnTo>
                          <a:lnTo>
                            <a:pt x="1805" y="40"/>
                          </a:lnTo>
                          <a:lnTo>
                            <a:pt x="1807" y="40"/>
                          </a:lnTo>
                          <a:lnTo>
                            <a:pt x="1809" y="39"/>
                          </a:lnTo>
                          <a:lnTo>
                            <a:pt x="1812" y="38"/>
                          </a:lnTo>
                          <a:lnTo>
                            <a:pt x="1814" y="37"/>
                          </a:lnTo>
                          <a:lnTo>
                            <a:pt x="1816" y="36"/>
                          </a:lnTo>
                          <a:lnTo>
                            <a:pt x="1818" y="35"/>
                          </a:lnTo>
                          <a:lnTo>
                            <a:pt x="1820" y="34"/>
                          </a:lnTo>
                          <a:lnTo>
                            <a:pt x="1822" y="33"/>
                          </a:lnTo>
                          <a:lnTo>
                            <a:pt x="1825" y="32"/>
                          </a:lnTo>
                          <a:lnTo>
                            <a:pt x="1827" y="31"/>
                          </a:lnTo>
                          <a:lnTo>
                            <a:pt x="1829" y="31"/>
                          </a:lnTo>
                          <a:lnTo>
                            <a:pt x="1831" y="30"/>
                          </a:lnTo>
                          <a:lnTo>
                            <a:pt x="1833" y="29"/>
                          </a:lnTo>
                          <a:lnTo>
                            <a:pt x="1836" y="28"/>
                          </a:lnTo>
                          <a:lnTo>
                            <a:pt x="1838" y="27"/>
                          </a:lnTo>
                          <a:lnTo>
                            <a:pt x="1840" y="27"/>
                          </a:lnTo>
                          <a:lnTo>
                            <a:pt x="1842" y="26"/>
                          </a:lnTo>
                          <a:lnTo>
                            <a:pt x="1844" y="25"/>
                          </a:lnTo>
                          <a:lnTo>
                            <a:pt x="1846" y="24"/>
                          </a:lnTo>
                          <a:lnTo>
                            <a:pt x="1849" y="24"/>
                          </a:lnTo>
                          <a:lnTo>
                            <a:pt x="1851" y="23"/>
                          </a:lnTo>
                          <a:lnTo>
                            <a:pt x="1853" y="22"/>
                          </a:lnTo>
                          <a:lnTo>
                            <a:pt x="1855" y="22"/>
                          </a:lnTo>
                          <a:lnTo>
                            <a:pt x="1857" y="21"/>
                          </a:lnTo>
                          <a:lnTo>
                            <a:pt x="1859" y="20"/>
                          </a:lnTo>
                          <a:lnTo>
                            <a:pt x="1862" y="20"/>
                          </a:lnTo>
                          <a:lnTo>
                            <a:pt x="1864" y="19"/>
                          </a:lnTo>
                          <a:lnTo>
                            <a:pt x="1866" y="18"/>
                          </a:lnTo>
                          <a:lnTo>
                            <a:pt x="1868" y="18"/>
                          </a:lnTo>
                          <a:lnTo>
                            <a:pt x="1870" y="17"/>
                          </a:lnTo>
                          <a:lnTo>
                            <a:pt x="1872" y="16"/>
                          </a:lnTo>
                          <a:lnTo>
                            <a:pt x="1875" y="16"/>
                          </a:lnTo>
                          <a:lnTo>
                            <a:pt x="1877" y="15"/>
                          </a:lnTo>
                          <a:lnTo>
                            <a:pt x="1879" y="15"/>
                          </a:lnTo>
                          <a:lnTo>
                            <a:pt x="1881" y="14"/>
                          </a:lnTo>
                          <a:lnTo>
                            <a:pt x="1903" y="9"/>
                          </a:lnTo>
                          <a:lnTo>
                            <a:pt x="1905" y="9"/>
                          </a:lnTo>
                          <a:lnTo>
                            <a:pt x="1907" y="8"/>
                          </a:lnTo>
                          <a:lnTo>
                            <a:pt x="1909" y="8"/>
                          </a:lnTo>
                          <a:lnTo>
                            <a:pt x="1912" y="7"/>
                          </a:lnTo>
                          <a:lnTo>
                            <a:pt x="1914" y="7"/>
                          </a:lnTo>
                          <a:lnTo>
                            <a:pt x="1916" y="7"/>
                          </a:lnTo>
                          <a:lnTo>
                            <a:pt x="1918" y="6"/>
                          </a:lnTo>
                          <a:lnTo>
                            <a:pt x="1920" y="6"/>
                          </a:lnTo>
                          <a:lnTo>
                            <a:pt x="1922" y="5"/>
                          </a:lnTo>
                          <a:lnTo>
                            <a:pt x="1925" y="5"/>
                          </a:lnTo>
                          <a:lnTo>
                            <a:pt x="1927" y="5"/>
                          </a:lnTo>
                          <a:lnTo>
                            <a:pt x="1948" y="2"/>
                          </a:lnTo>
                          <a:lnTo>
                            <a:pt x="1951" y="2"/>
                          </a:lnTo>
                          <a:lnTo>
                            <a:pt x="1961" y="1"/>
                          </a:lnTo>
                          <a:lnTo>
                            <a:pt x="1964" y="1"/>
                          </a:lnTo>
                          <a:lnTo>
                            <a:pt x="1966" y="1"/>
                          </a:lnTo>
                          <a:lnTo>
                            <a:pt x="1968" y="1"/>
                          </a:lnTo>
                          <a:lnTo>
                            <a:pt x="1970" y="0"/>
                          </a:lnTo>
                          <a:lnTo>
                            <a:pt x="1972" y="0"/>
                          </a:lnTo>
                          <a:lnTo>
                            <a:pt x="1975" y="0"/>
                          </a:lnTo>
                          <a:lnTo>
                            <a:pt x="1977" y="0"/>
                          </a:lnTo>
                          <a:lnTo>
                            <a:pt x="1979" y="0"/>
                          </a:lnTo>
                          <a:lnTo>
                            <a:pt x="1981" y="0"/>
                          </a:lnTo>
                          <a:lnTo>
                            <a:pt x="1983" y="0"/>
                          </a:lnTo>
                          <a:lnTo>
                            <a:pt x="1985" y="0"/>
                          </a:lnTo>
                          <a:lnTo>
                            <a:pt x="1988" y="0"/>
                          </a:lnTo>
                          <a:lnTo>
                            <a:pt x="1990" y="0"/>
                          </a:lnTo>
                          <a:lnTo>
                            <a:pt x="1992" y="0"/>
                          </a:lnTo>
                          <a:lnTo>
                            <a:pt x="1994" y="0"/>
                          </a:lnTo>
                          <a:lnTo>
                            <a:pt x="1996" y="0"/>
                          </a:lnTo>
                          <a:lnTo>
                            <a:pt x="1998" y="0"/>
                          </a:lnTo>
                          <a:lnTo>
                            <a:pt x="2001" y="0"/>
                          </a:lnTo>
                          <a:lnTo>
                            <a:pt x="2003" y="0"/>
                          </a:lnTo>
                          <a:lnTo>
                            <a:pt x="2005" y="0"/>
                          </a:lnTo>
                          <a:lnTo>
                            <a:pt x="2007" y="0"/>
                          </a:lnTo>
                          <a:lnTo>
                            <a:pt x="2009" y="0"/>
                          </a:lnTo>
                          <a:lnTo>
                            <a:pt x="2011" y="0"/>
                          </a:lnTo>
                          <a:lnTo>
                            <a:pt x="2014" y="0"/>
                          </a:lnTo>
                          <a:lnTo>
                            <a:pt x="2016" y="0"/>
                          </a:lnTo>
                          <a:lnTo>
                            <a:pt x="2018" y="1"/>
                          </a:lnTo>
                          <a:lnTo>
                            <a:pt x="2020" y="1"/>
                          </a:lnTo>
                          <a:lnTo>
                            <a:pt x="2022" y="1"/>
                          </a:lnTo>
                          <a:lnTo>
                            <a:pt x="2024" y="1"/>
                          </a:lnTo>
                          <a:lnTo>
                            <a:pt x="2027" y="1"/>
                          </a:lnTo>
                          <a:lnTo>
                            <a:pt x="2044" y="3"/>
                          </a:lnTo>
                          <a:lnTo>
                            <a:pt x="2046" y="3"/>
                          </a:lnTo>
                          <a:lnTo>
                            <a:pt x="2048" y="3"/>
                          </a:lnTo>
                          <a:lnTo>
                            <a:pt x="2051" y="3"/>
                          </a:lnTo>
                          <a:lnTo>
                            <a:pt x="2053" y="4"/>
                          </a:lnTo>
                          <a:lnTo>
                            <a:pt x="2055" y="4"/>
                          </a:lnTo>
                          <a:lnTo>
                            <a:pt x="2057" y="4"/>
                          </a:lnTo>
                          <a:lnTo>
                            <a:pt x="2059" y="5"/>
                          </a:lnTo>
                          <a:lnTo>
                            <a:pt x="2061" y="5"/>
                          </a:lnTo>
                          <a:lnTo>
                            <a:pt x="2064" y="5"/>
                          </a:lnTo>
                          <a:lnTo>
                            <a:pt x="2066" y="6"/>
                          </a:lnTo>
                          <a:lnTo>
                            <a:pt x="2068" y="6"/>
                          </a:lnTo>
                          <a:lnTo>
                            <a:pt x="2070" y="6"/>
                          </a:lnTo>
                          <a:lnTo>
                            <a:pt x="2072" y="7"/>
                          </a:lnTo>
                          <a:lnTo>
                            <a:pt x="2074" y="7"/>
                          </a:lnTo>
                          <a:lnTo>
                            <a:pt x="2077" y="7"/>
                          </a:lnTo>
                          <a:lnTo>
                            <a:pt x="2079" y="8"/>
                          </a:lnTo>
                          <a:lnTo>
                            <a:pt x="2081" y="8"/>
                          </a:lnTo>
                          <a:lnTo>
                            <a:pt x="2083" y="9"/>
                          </a:lnTo>
                          <a:lnTo>
                            <a:pt x="2085" y="9"/>
                          </a:lnTo>
                          <a:lnTo>
                            <a:pt x="2087" y="9"/>
                          </a:lnTo>
                          <a:lnTo>
                            <a:pt x="2090" y="10"/>
                          </a:lnTo>
                          <a:lnTo>
                            <a:pt x="2092" y="10"/>
                          </a:lnTo>
                          <a:lnTo>
                            <a:pt x="2094" y="11"/>
                          </a:lnTo>
                          <a:lnTo>
                            <a:pt x="2096" y="11"/>
                          </a:lnTo>
                          <a:lnTo>
                            <a:pt x="2098" y="12"/>
                          </a:lnTo>
                          <a:lnTo>
                            <a:pt x="2101" y="12"/>
                          </a:lnTo>
                          <a:lnTo>
                            <a:pt x="2103" y="13"/>
                          </a:lnTo>
                          <a:lnTo>
                            <a:pt x="2105" y="13"/>
                          </a:lnTo>
                          <a:lnTo>
                            <a:pt x="2107" y="14"/>
                          </a:lnTo>
                          <a:lnTo>
                            <a:pt x="2109" y="14"/>
                          </a:lnTo>
                          <a:lnTo>
                            <a:pt x="2111" y="15"/>
                          </a:lnTo>
                          <a:lnTo>
                            <a:pt x="2114" y="15"/>
                          </a:lnTo>
                          <a:lnTo>
                            <a:pt x="2116" y="16"/>
                          </a:lnTo>
                          <a:lnTo>
                            <a:pt x="2118" y="16"/>
                          </a:lnTo>
                          <a:lnTo>
                            <a:pt x="2120" y="17"/>
                          </a:lnTo>
                          <a:lnTo>
                            <a:pt x="2122" y="18"/>
                          </a:lnTo>
                          <a:lnTo>
                            <a:pt x="2124" y="18"/>
                          </a:lnTo>
                          <a:lnTo>
                            <a:pt x="2127" y="19"/>
                          </a:lnTo>
                          <a:lnTo>
                            <a:pt x="2129" y="19"/>
                          </a:lnTo>
                          <a:lnTo>
                            <a:pt x="2131" y="20"/>
                          </a:lnTo>
                          <a:lnTo>
                            <a:pt x="2133" y="21"/>
                          </a:lnTo>
                          <a:lnTo>
                            <a:pt x="2135" y="21"/>
                          </a:lnTo>
                          <a:lnTo>
                            <a:pt x="2137" y="22"/>
                          </a:lnTo>
                          <a:lnTo>
                            <a:pt x="2140" y="22"/>
                          </a:lnTo>
                          <a:lnTo>
                            <a:pt x="2142" y="23"/>
                          </a:lnTo>
                          <a:lnTo>
                            <a:pt x="2144" y="24"/>
                          </a:lnTo>
                          <a:lnTo>
                            <a:pt x="2146" y="24"/>
                          </a:lnTo>
                          <a:lnTo>
                            <a:pt x="2148" y="25"/>
                          </a:lnTo>
                          <a:lnTo>
                            <a:pt x="2150" y="26"/>
                          </a:lnTo>
                          <a:lnTo>
                            <a:pt x="2153" y="27"/>
                          </a:lnTo>
                          <a:lnTo>
                            <a:pt x="2155" y="27"/>
                          </a:lnTo>
                          <a:lnTo>
                            <a:pt x="2157" y="28"/>
                          </a:lnTo>
                          <a:lnTo>
                            <a:pt x="2159" y="29"/>
                          </a:lnTo>
                          <a:lnTo>
                            <a:pt x="2161" y="29"/>
                          </a:lnTo>
                          <a:lnTo>
                            <a:pt x="2163" y="30"/>
                          </a:lnTo>
                          <a:lnTo>
                            <a:pt x="2166" y="31"/>
                          </a:lnTo>
                          <a:lnTo>
                            <a:pt x="2168" y="32"/>
                          </a:lnTo>
                          <a:lnTo>
                            <a:pt x="2170" y="32"/>
                          </a:lnTo>
                          <a:lnTo>
                            <a:pt x="2172" y="33"/>
                          </a:lnTo>
                          <a:lnTo>
                            <a:pt x="2174" y="34"/>
                          </a:lnTo>
                          <a:lnTo>
                            <a:pt x="2177" y="35"/>
                          </a:lnTo>
                          <a:lnTo>
                            <a:pt x="2190" y="40"/>
                          </a:lnTo>
                          <a:lnTo>
                            <a:pt x="2192" y="41"/>
                          </a:lnTo>
                          <a:lnTo>
                            <a:pt x="2194" y="41"/>
                          </a:lnTo>
                          <a:lnTo>
                            <a:pt x="2196" y="42"/>
                          </a:lnTo>
                          <a:lnTo>
                            <a:pt x="2198" y="43"/>
                          </a:lnTo>
                          <a:lnTo>
                            <a:pt x="2200" y="44"/>
                          </a:lnTo>
                          <a:lnTo>
                            <a:pt x="2203" y="45"/>
                          </a:lnTo>
                          <a:lnTo>
                            <a:pt x="2205" y="46"/>
                          </a:lnTo>
                          <a:lnTo>
                            <a:pt x="2207" y="47"/>
                          </a:lnTo>
                          <a:lnTo>
                            <a:pt x="2209" y="48"/>
                          </a:lnTo>
                          <a:lnTo>
                            <a:pt x="2211" y="49"/>
                          </a:lnTo>
                          <a:lnTo>
                            <a:pt x="2213" y="49"/>
                          </a:lnTo>
                          <a:lnTo>
                            <a:pt x="2216" y="50"/>
                          </a:lnTo>
                          <a:lnTo>
                            <a:pt x="2218" y="51"/>
                          </a:lnTo>
                          <a:lnTo>
                            <a:pt x="2220" y="52"/>
                          </a:lnTo>
                          <a:lnTo>
                            <a:pt x="2222" y="53"/>
                          </a:lnTo>
                          <a:lnTo>
                            <a:pt x="2224" y="54"/>
                          </a:lnTo>
                          <a:lnTo>
                            <a:pt x="2226" y="55"/>
                          </a:lnTo>
                          <a:lnTo>
                            <a:pt x="2229" y="56"/>
                          </a:lnTo>
                          <a:lnTo>
                            <a:pt x="2231" y="57"/>
                          </a:lnTo>
                          <a:lnTo>
                            <a:pt x="2233" y="58"/>
                          </a:lnTo>
                          <a:lnTo>
                            <a:pt x="2235" y="59"/>
                          </a:lnTo>
                          <a:lnTo>
                            <a:pt x="2237" y="60"/>
                          </a:lnTo>
                          <a:lnTo>
                            <a:pt x="2240" y="61"/>
                          </a:lnTo>
                          <a:lnTo>
                            <a:pt x="2242" y="62"/>
                          </a:lnTo>
                          <a:lnTo>
                            <a:pt x="2244" y="63"/>
                          </a:lnTo>
                          <a:lnTo>
                            <a:pt x="2246" y="64"/>
                          </a:lnTo>
                          <a:lnTo>
                            <a:pt x="2248" y="65"/>
                          </a:lnTo>
                          <a:lnTo>
                            <a:pt x="2250" y="66"/>
                          </a:lnTo>
                          <a:lnTo>
                            <a:pt x="2253" y="67"/>
                          </a:lnTo>
                          <a:lnTo>
                            <a:pt x="2255" y="68"/>
                          </a:lnTo>
                          <a:lnTo>
                            <a:pt x="2257" y="70"/>
                          </a:lnTo>
                          <a:lnTo>
                            <a:pt x="2268" y="75"/>
                          </a:lnTo>
                          <a:lnTo>
                            <a:pt x="2270" y="76"/>
                          </a:lnTo>
                          <a:lnTo>
                            <a:pt x="2272" y="77"/>
                          </a:lnTo>
                          <a:lnTo>
                            <a:pt x="2274" y="78"/>
                          </a:lnTo>
                          <a:lnTo>
                            <a:pt x="2276" y="80"/>
                          </a:lnTo>
                          <a:lnTo>
                            <a:pt x="2279" y="81"/>
                          </a:lnTo>
                          <a:lnTo>
                            <a:pt x="2281" y="82"/>
                          </a:lnTo>
                          <a:lnTo>
                            <a:pt x="2283" y="83"/>
                          </a:lnTo>
                          <a:lnTo>
                            <a:pt x="2285" y="84"/>
                          </a:lnTo>
                          <a:lnTo>
                            <a:pt x="2287" y="85"/>
                          </a:lnTo>
                          <a:lnTo>
                            <a:pt x="2289" y="87"/>
                          </a:lnTo>
                          <a:lnTo>
                            <a:pt x="2292" y="88"/>
                          </a:lnTo>
                          <a:lnTo>
                            <a:pt x="2294" y="89"/>
                          </a:lnTo>
                          <a:lnTo>
                            <a:pt x="2296" y="90"/>
                          </a:lnTo>
                          <a:lnTo>
                            <a:pt x="2298" y="91"/>
                          </a:lnTo>
                          <a:lnTo>
                            <a:pt x="2300" y="93"/>
                          </a:lnTo>
                          <a:lnTo>
                            <a:pt x="2303" y="94"/>
                          </a:lnTo>
                          <a:lnTo>
                            <a:pt x="2305" y="95"/>
                          </a:lnTo>
                          <a:lnTo>
                            <a:pt x="2307" y="96"/>
                          </a:lnTo>
                          <a:lnTo>
                            <a:pt x="2309" y="97"/>
                          </a:lnTo>
                          <a:lnTo>
                            <a:pt x="2311" y="99"/>
                          </a:lnTo>
                          <a:lnTo>
                            <a:pt x="2313" y="100"/>
                          </a:lnTo>
                          <a:lnTo>
                            <a:pt x="2316" y="101"/>
                          </a:lnTo>
                          <a:lnTo>
                            <a:pt x="2318" y="102"/>
                          </a:lnTo>
                          <a:lnTo>
                            <a:pt x="2320" y="104"/>
                          </a:lnTo>
                          <a:lnTo>
                            <a:pt x="2322" y="105"/>
                          </a:lnTo>
                          <a:lnTo>
                            <a:pt x="2324" y="106"/>
                          </a:lnTo>
                          <a:lnTo>
                            <a:pt x="2326" y="108"/>
                          </a:lnTo>
                          <a:lnTo>
                            <a:pt x="2329" y="109"/>
                          </a:lnTo>
                          <a:lnTo>
                            <a:pt x="2331" y="110"/>
                          </a:lnTo>
                          <a:lnTo>
                            <a:pt x="2333" y="111"/>
                          </a:lnTo>
                          <a:lnTo>
                            <a:pt x="2335" y="113"/>
                          </a:lnTo>
                          <a:lnTo>
                            <a:pt x="2337" y="114"/>
                          </a:lnTo>
                          <a:lnTo>
                            <a:pt x="2339" y="115"/>
                          </a:lnTo>
                          <a:lnTo>
                            <a:pt x="2342" y="117"/>
                          </a:lnTo>
                          <a:lnTo>
                            <a:pt x="2344" y="118"/>
                          </a:lnTo>
                          <a:lnTo>
                            <a:pt x="2346" y="119"/>
                          </a:lnTo>
                          <a:lnTo>
                            <a:pt x="2348" y="121"/>
                          </a:lnTo>
                          <a:lnTo>
                            <a:pt x="2350" y="122"/>
                          </a:lnTo>
                          <a:lnTo>
                            <a:pt x="2352" y="123"/>
                          </a:lnTo>
                          <a:lnTo>
                            <a:pt x="2355" y="125"/>
                          </a:lnTo>
                          <a:lnTo>
                            <a:pt x="2357" y="126"/>
                          </a:lnTo>
                          <a:lnTo>
                            <a:pt x="2359" y="128"/>
                          </a:lnTo>
                          <a:lnTo>
                            <a:pt x="2361" y="129"/>
                          </a:lnTo>
                          <a:lnTo>
                            <a:pt x="2363" y="130"/>
                          </a:lnTo>
                          <a:lnTo>
                            <a:pt x="2365" y="132"/>
                          </a:lnTo>
                          <a:lnTo>
                            <a:pt x="2368" y="133"/>
                          </a:lnTo>
                          <a:lnTo>
                            <a:pt x="2370" y="134"/>
                          </a:lnTo>
                          <a:lnTo>
                            <a:pt x="2372" y="136"/>
                          </a:lnTo>
                          <a:lnTo>
                            <a:pt x="2374" y="137"/>
                          </a:lnTo>
                          <a:lnTo>
                            <a:pt x="2376" y="139"/>
                          </a:lnTo>
                          <a:lnTo>
                            <a:pt x="2379" y="140"/>
                          </a:lnTo>
                          <a:lnTo>
                            <a:pt x="2381" y="142"/>
                          </a:lnTo>
                          <a:lnTo>
                            <a:pt x="2383" y="143"/>
                          </a:lnTo>
                          <a:lnTo>
                            <a:pt x="2385" y="144"/>
                          </a:lnTo>
                          <a:lnTo>
                            <a:pt x="2387" y="146"/>
                          </a:lnTo>
                          <a:lnTo>
                            <a:pt x="2389" y="147"/>
                          </a:lnTo>
                          <a:lnTo>
                            <a:pt x="2392" y="149"/>
                          </a:lnTo>
                          <a:lnTo>
                            <a:pt x="2394" y="150"/>
                          </a:lnTo>
                          <a:lnTo>
                            <a:pt x="2396" y="152"/>
                          </a:lnTo>
                          <a:lnTo>
                            <a:pt x="2398" y="153"/>
                          </a:lnTo>
                          <a:lnTo>
                            <a:pt x="2400" y="155"/>
                          </a:lnTo>
                          <a:lnTo>
                            <a:pt x="2402" y="156"/>
                          </a:lnTo>
                          <a:lnTo>
                            <a:pt x="2405" y="158"/>
                          </a:lnTo>
                          <a:lnTo>
                            <a:pt x="2407" y="159"/>
                          </a:lnTo>
                          <a:lnTo>
                            <a:pt x="2409" y="161"/>
                          </a:lnTo>
                          <a:lnTo>
                            <a:pt x="2411" y="162"/>
                          </a:lnTo>
                          <a:lnTo>
                            <a:pt x="2413" y="164"/>
                          </a:lnTo>
                          <a:lnTo>
                            <a:pt x="2415" y="165"/>
                          </a:lnTo>
                          <a:lnTo>
                            <a:pt x="2418" y="167"/>
                          </a:lnTo>
                          <a:lnTo>
                            <a:pt x="2420" y="168"/>
                          </a:lnTo>
                          <a:lnTo>
                            <a:pt x="2422" y="170"/>
                          </a:lnTo>
                          <a:lnTo>
                            <a:pt x="2424" y="171"/>
                          </a:lnTo>
                          <a:lnTo>
                            <a:pt x="2426" y="173"/>
                          </a:lnTo>
                          <a:lnTo>
                            <a:pt x="2428" y="174"/>
                          </a:lnTo>
                          <a:lnTo>
                            <a:pt x="2431" y="176"/>
                          </a:lnTo>
                          <a:lnTo>
                            <a:pt x="2433" y="177"/>
                          </a:lnTo>
                          <a:lnTo>
                            <a:pt x="2435" y="179"/>
                          </a:lnTo>
                          <a:lnTo>
                            <a:pt x="2437" y="180"/>
                          </a:lnTo>
                          <a:lnTo>
                            <a:pt x="2439" y="182"/>
                          </a:lnTo>
                          <a:lnTo>
                            <a:pt x="2442" y="183"/>
                          </a:lnTo>
                          <a:lnTo>
                            <a:pt x="2444" y="185"/>
                          </a:lnTo>
                          <a:lnTo>
                            <a:pt x="2446" y="187"/>
                          </a:lnTo>
                          <a:lnTo>
                            <a:pt x="2448" y="188"/>
                          </a:lnTo>
                          <a:lnTo>
                            <a:pt x="2450" y="190"/>
                          </a:lnTo>
                          <a:lnTo>
                            <a:pt x="2452" y="191"/>
                          </a:lnTo>
                          <a:lnTo>
                            <a:pt x="2455" y="193"/>
                          </a:lnTo>
                          <a:lnTo>
                            <a:pt x="2457" y="194"/>
                          </a:lnTo>
                          <a:lnTo>
                            <a:pt x="2459" y="196"/>
                          </a:lnTo>
                          <a:lnTo>
                            <a:pt x="2461" y="198"/>
                          </a:lnTo>
                          <a:lnTo>
                            <a:pt x="2463" y="199"/>
                          </a:lnTo>
                          <a:lnTo>
                            <a:pt x="2465" y="201"/>
                          </a:lnTo>
                          <a:lnTo>
                            <a:pt x="2468" y="202"/>
                          </a:lnTo>
                          <a:lnTo>
                            <a:pt x="2470" y="204"/>
                          </a:lnTo>
                          <a:lnTo>
                            <a:pt x="2472" y="206"/>
                          </a:lnTo>
                          <a:lnTo>
                            <a:pt x="2474" y="207"/>
                          </a:lnTo>
                          <a:lnTo>
                            <a:pt x="2476" y="209"/>
                          </a:lnTo>
                          <a:lnTo>
                            <a:pt x="2478" y="211"/>
                          </a:lnTo>
                          <a:lnTo>
                            <a:pt x="2481" y="212"/>
                          </a:lnTo>
                          <a:lnTo>
                            <a:pt x="2483" y="214"/>
                          </a:lnTo>
                          <a:lnTo>
                            <a:pt x="2485" y="215"/>
                          </a:lnTo>
                          <a:lnTo>
                            <a:pt x="2487" y="217"/>
                          </a:lnTo>
                          <a:lnTo>
                            <a:pt x="2489" y="219"/>
                          </a:lnTo>
                          <a:lnTo>
                            <a:pt x="2491" y="220"/>
                          </a:lnTo>
                          <a:lnTo>
                            <a:pt x="2494" y="222"/>
                          </a:lnTo>
                          <a:lnTo>
                            <a:pt x="2496" y="224"/>
                          </a:lnTo>
                          <a:lnTo>
                            <a:pt x="2498" y="225"/>
                          </a:lnTo>
                          <a:lnTo>
                            <a:pt x="2500" y="227"/>
                          </a:lnTo>
                          <a:lnTo>
                            <a:pt x="2502" y="229"/>
                          </a:lnTo>
                          <a:lnTo>
                            <a:pt x="2504" y="230"/>
                          </a:lnTo>
                          <a:lnTo>
                            <a:pt x="2507" y="232"/>
                          </a:lnTo>
                          <a:lnTo>
                            <a:pt x="2509" y="234"/>
                          </a:lnTo>
                          <a:lnTo>
                            <a:pt x="2511" y="235"/>
                          </a:lnTo>
                          <a:lnTo>
                            <a:pt x="2513" y="237"/>
                          </a:lnTo>
                          <a:lnTo>
                            <a:pt x="2515" y="239"/>
                          </a:lnTo>
                          <a:lnTo>
                            <a:pt x="2518" y="240"/>
                          </a:lnTo>
                          <a:lnTo>
                            <a:pt x="2520" y="242"/>
                          </a:lnTo>
                          <a:lnTo>
                            <a:pt x="2522" y="244"/>
                          </a:lnTo>
                          <a:lnTo>
                            <a:pt x="2524" y="246"/>
                          </a:lnTo>
                          <a:lnTo>
                            <a:pt x="2526" y="247"/>
                          </a:lnTo>
                          <a:lnTo>
                            <a:pt x="2528" y="249"/>
                          </a:lnTo>
                          <a:lnTo>
                            <a:pt x="2531" y="251"/>
                          </a:lnTo>
                          <a:lnTo>
                            <a:pt x="2533" y="252"/>
                          </a:lnTo>
                          <a:lnTo>
                            <a:pt x="2535" y="254"/>
                          </a:lnTo>
                          <a:lnTo>
                            <a:pt x="2537" y="256"/>
                          </a:lnTo>
                          <a:lnTo>
                            <a:pt x="2539" y="258"/>
                          </a:lnTo>
                          <a:lnTo>
                            <a:pt x="2541" y="259"/>
                          </a:lnTo>
                          <a:lnTo>
                            <a:pt x="2544" y="261"/>
                          </a:lnTo>
                          <a:lnTo>
                            <a:pt x="2546" y="263"/>
                          </a:lnTo>
                          <a:lnTo>
                            <a:pt x="2548" y="264"/>
                          </a:lnTo>
                          <a:lnTo>
                            <a:pt x="2550" y="266"/>
                          </a:lnTo>
                          <a:lnTo>
                            <a:pt x="2552" y="268"/>
                          </a:lnTo>
                          <a:lnTo>
                            <a:pt x="2554" y="270"/>
                          </a:lnTo>
                          <a:lnTo>
                            <a:pt x="2557" y="271"/>
                          </a:lnTo>
                          <a:lnTo>
                            <a:pt x="2559" y="273"/>
                          </a:lnTo>
                          <a:lnTo>
                            <a:pt x="2561" y="275"/>
                          </a:lnTo>
                          <a:lnTo>
                            <a:pt x="2563" y="277"/>
                          </a:lnTo>
                          <a:lnTo>
                            <a:pt x="2565" y="278"/>
                          </a:lnTo>
                          <a:lnTo>
                            <a:pt x="2567" y="280"/>
                          </a:lnTo>
                          <a:lnTo>
                            <a:pt x="2570" y="282"/>
                          </a:lnTo>
                          <a:lnTo>
                            <a:pt x="2572" y="284"/>
                          </a:lnTo>
                          <a:lnTo>
                            <a:pt x="2574" y="285"/>
                          </a:lnTo>
                          <a:lnTo>
                            <a:pt x="2576" y="287"/>
                          </a:lnTo>
                          <a:lnTo>
                            <a:pt x="2578" y="289"/>
                          </a:lnTo>
                          <a:lnTo>
                            <a:pt x="2581" y="291"/>
                          </a:lnTo>
                          <a:lnTo>
                            <a:pt x="2583" y="292"/>
                          </a:lnTo>
                          <a:lnTo>
                            <a:pt x="2585" y="294"/>
                          </a:lnTo>
                          <a:lnTo>
                            <a:pt x="2587" y="296"/>
                          </a:lnTo>
                          <a:lnTo>
                            <a:pt x="2589" y="298"/>
                          </a:lnTo>
                          <a:lnTo>
                            <a:pt x="2591" y="300"/>
                          </a:lnTo>
                          <a:lnTo>
                            <a:pt x="2594" y="301"/>
                          </a:lnTo>
                          <a:lnTo>
                            <a:pt x="2596" y="303"/>
                          </a:lnTo>
                          <a:lnTo>
                            <a:pt x="2598" y="305"/>
                          </a:lnTo>
                          <a:lnTo>
                            <a:pt x="2600" y="307"/>
                          </a:lnTo>
                          <a:lnTo>
                            <a:pt x="2602" y="309"/>
                          </a:lnTo>
                          <a:lnTo>
                            <a:pt x="2604" y="310"/>
                          </a:lnTo>
                          <a:lnTo>
                            <a:pt x="2607" y="312"/>
                          </a:lnTo>
                          <a:lnTo>
                            <a:pt x="2609" y="314"/>
                          </a:lnTo>
                          <a:lnTo>
                            <a:pt x="2611" y="316"/>
                          </a:lnTo>
                          <a:lnTo>
                            <a:pt x="2613" y="318"/>
                          </a:lnTo>
                          <a:lnTo>
                            <a:pt x="2615" y="319"/>
                          </a:lnTo>
                          <a:lnTo>
                            <a:pt x="2617" y="321"/>
                          </a:lnTo>
                          <a:lnTo>
                            <a:pt x="2620" y="323"/>
                          </a:lnTo>
                          <a:lnTo>
                            <a:pt x="2622" y="325"/>
                          </a:lnTo>
                          <a:lnTo>
                            <a:pt x="2624" y="327"/>
                          </a:lnTo>
                          <a:lnTo>
                            <a:pt x="2626" y="328"/>
                          </a:lnTo>
                          <a:lnTo>
                            <a:pt x="2628" y="330"/>
                          </a:lnTo>
                          <a:lnTo>
                            <a:pt x="2630" y="332"/>
                          </a:lnTo>
                          <a:lnTo>
                            <a:pt x="2633" y="334"/>
                          </a:lnTo>
                          <a:lnTo>
                            <a:pt x="2635" y="336"/>
                          </a:lnTo>
                          <a:lnTo>
                            <a:pt x="2637" y="337"/>
                          </a:lnTo>
                          <a:lnTo>
                            <a:pt x="2639" y="339"/>
                          </a:lnTo>
                          <a:lnTo>
                            <a:pt x="2641" y="341"/>
                          </a:lnTo>
                          <a:lnTo>
                            <a:pt x="2644" y="343"/>
                          </a:lnTo>
                          <a:lnTo>
                            <a:pt x="2646" y="345"/>
                          </a:lnTo>
                          <a:lnTo>
                            <a:pt x="2648" y="347"/>
                          </a:lnTo>
                          <a:lnTo>
                            <a:pt x="2650" y="348"/>
                          </a:lnTo>
                          <a:lnTo>
                            <a:pt x="2652" y="350"/>
                          </a:lnTo>
                          <a:lnTo>
                            <a:pt x="2654" y="352"/>
                          </a:lnTo>
                          <a:lnTo>
                            <a:pt x="2657" y="354"/>
                          </a:lnTo>
                          <a:lnTo>
                            <a:pt x="2659" y="356"/>
                          </a:lnTo>
                          <a:lnTo>
                            <a:pt x="2661" y="358"/>
                          </a:lnTo>
                          <a:lnTo>
                            <a:pt x="2663" y="359"/>
                          </a:lnTo>
                          <a:lnTo>
                            <a:pt x="2665" y="361"/>
                          </a:lnTo>
                          <a:lnTo>
                            <a:pt x="2667" y="363"/>
                          </a:lnTo>
                          <a:lnTo>
                            <a:pt x="2670" y="365"/>
                          </a:lnTo>
                          <a:lnTo>
                            <a:pt x="2672" y="367"/>
                          </a:lnTo>
                          <a:lnTo>
                            <a:pt x="2674" y="369"/>
                          </a:lnTo>
                          <a:lnTo>
                            <a:pt x="2676" y="370"/>
                          </a:lnTo>
                          <a:lnTo>
                            <a:pt x="2678" y="372"/>
                          </a:lnTo>
                          <a:lnTo>
                            <a:pt x="2680" y="374"/>
                          </a:lnTo>
                          <a:lnTo>
                            <a:pt x="2683" y="376"/>
                          </a:lnTo>
                          <a:lnTo>
                            <a:pt x="2685" y="378"/>
                          </a:lnTo>
                          <a:lnTo>
                            <a:pt x="2687" y="380"/>
                          </a:lnTo>
                          <a:lnTo>
                            <a:pt x="2689" y="382"/>
                          </a:lnTo>
                          <a:lnTo>
                            <a:pt x="2691" y="383"/>
                          </a:lnTo>
                          <a:lnTo>
                            <a:pt x="2693" y="385"/>
                          </a:lnTo>
                          <a:lnTo>
                            <a:pt x="2696" y="387"/>
                          </a:lnTo>
                          <a:lnTo>
                            <a:pt x="2698" y="389"/>
                          </a:lnTo>
                          <a:lnTo>
                            <a:pt x="2700" y="391"/>
                          </a:lnTo>
                          <a:lnTo>
                            <a:pt x="2702" y="393"/>
                          </a:lnTo>
                          <a:lnTo>
                            <a:pt x="2704" y="395"/>
                          </a:lnTo>
                          <a:lnTo>
                            <a:pt x="2706" y="396"/>
                          </a:lnTo>
                          <a:lnTo>
                            <a:pt x="2709" y="398"/>
                          </a:lnTo>
                          <a:lnTo>
                            <a:pt x="2711" y="400"/>
                          </a:lnTo>
                          <a:lnTo>
                            <a:pt x="2713" y="402"/>
                          </a:lnTo>
                          <a:lnTo>
                            <a:pt x="2715" y="404"/>
                          </a:lnTo>
                          <a:lnTo>
                            <a:pt x="2717" y="406"/>
                          </a:lnTo>
                          <a:lnTo>
                            <a:pt x="2720" y="408"/>
                          </a:lnTo>
                          <a:lnTo>
                            <a:pt x="2722" y="409"/>
                          </a:lnTo>
                          <a:lnTo>
                            <a:pt x="2724" y="411"/>
                          </a:lnTo>
                          <a:lnTo>
                            <a:pt x="2726" y="413"/>
                          </a:lnTo>
                          <a:lnTo>
                            <a:pt x="2728" y="415"/>
                          </a:lnTo>
                          <a:lnTo>
                            <a:pt x="2730" y="417"/>
                          </a:lnTo>
                          <a:lnTo>
                            <a:pt x="2733" y="419"/>
                          </a:lnTo>
                          <a:lnTo>
                            <a:pt x="2735" y="421"/>
                          </a:lnTo>
                          <a:lnTo>
                            <a:pt x="2737" y="422"/>
                          </a:lnTo>
                          <a:lnTo>
                            <a:pt x="2739" y="424"/>
                          </a:lnTo>
                          <a:lnTo>
                            <a:pt x="2741" y="426"/>
                          </a:lnTo>
                          <a:lnTo>
                            <a:pt x="2743" y="428"/>
                          </a:lnTo>
                          <a:lnTo>
                            <a:pt x="2746" y="430"/>
                          </a:lnTo>
                          <a:lnTo>
                            <a:pt x="2748" y="432"/>
                          </a:lnTo>
                          <a:lnTo>
                            <a:pt x="2750" y="434"/>
                          </a:lnTo>
                          <a:lnTo>
                            <a:pt x="2752" y="436"/>
                          </a:lnTo>
                          <a:lnTo>
                            <a:pt x="2754" y="437"/>
                          </a:lnTo>
                          <a:lnTo>
                            <a:pt x="2756" y="439"/>
                          </a:lnTo>
                          <a:lnTo>
                            <a:pt x="2759" y="441"/>
                          </a:lnTo>
                          <a:lnTo>
                            <a:pt x="2761" y="443"/>
                          </a:lnTo>
                          <a:lnTo>
                            <a:pt x="2763" y="445"/>
                          </a:lnTo>
                          <a:lnTo>
                            <a:pt x="2765" y="447"/>
                          </a:lnTo>
                          <a:lnTo>
                            <a:pt x="2767" y="449"/>
                          </a:lnTo>
                          <a:lnTo>
                            <a:pt x="2769" y="450"/>
                          </a:lnTo>
                          <a:lnTo>
                            <a:pt x="2772" y="452"/>
                          </a:lnTo>
                          <a:lnTo>
                            <a:pt x="2774" y="454"/>
                          </a:lnTo>
                          <a:lnTo>
                            <a:pt x="2776" y="456"/>
                          </a:lnTo>
                          <a:lnTo>
                            <a:pt x="2778" y="458"/>
                          </a:lnTo>
                          <a:lnTo>
                            <a:pt x="2780" y="460"/>
                          </a:lnTo>
                          <a:lnTo>
                            <a:pt x="2783" y="462"/>
                          </a:lnTo>
                          <a:lnTo>
                            <a:pt x="2785" y="464"/>
                          </a:lnTo>
                          <a:lnTo>
                            <a:pt x="2787" y="465"/>
                          </a:lnTo>
                          <a:lnTo>
                            <a:pt x="2789" y="467"/>
                          </a:lnTo>
                          <a:lnTo>
                            <a:pt x="2791" y="469"/>
                          </a:lnTo>
                          <a:lnTo>
                            <a:pt x="2793" y="471"/>
                          </a:lnTo>
                          <a:lnTo>
                            <a:pt x="2796" y="473"/>
                          </a:lnTo>
                          <a:lnTo>
                            <a:pt x="2798" y="475"/>
                          </a:lnTo>
                          <a:lnTo>
                            <a:pt x="2800" y="477"/>
                          </a:lnTo>
                          <a:lnTo>
                            <a:pt x="2802" y="479"/>
                          </a:lnTo>
                          <a:lnTo>
                            <a:pt x="2804" y="480"/>
                          </a:lnTo>
                          <a:lnTo>
                            <a:pt x="2806" y="482"/>
                          </a:lnTo>
                          <a:lnTo>
                            <a:pt x="2809" y="484"/>
                          </a:lnTo>
                          <a:lnTo>
                            <a:pt x="2811" y="486"/>
                          </a:lnTo>
                          <a:lnTo>
                            <a:pt x="2813" y="488"/>
                          </a:lnTo>
                          <a:lnTo>
                            <a:pt x="2815" y="490"/>
                          </a:lnTo>
                          <a:lnTo>
                            <a:pt x="2817" y="492"/>
                          </a:lnTo>
                          <a:lnTo>
                            <a:pt x="2819" y="494"/>
                          </a:lnTo>
                          <a:lnTo>
                            <a:pt x="2822" y="495"/>
                          </a:lnTo>
                          <a:lnTo>
                            <a:pt x="2824" y="497"/>
                          </a:lnTo>
                          <a:lnTo>
                            <a:pt x="2826" y="499"/>
                          </a:lnTo>
                          <a:lnTo>
                            <a:pt x="2828" y="501"/>
                          </a:lnTo>
                          <a:lnTo>
                            <a:pt x="2830" y="503"/>
                          </a:lnTo>
                          <a:lnTo>
                            <a:pt x="2832" y="505"/>
                          </a:lnTo>
                          <a:lnTo>
                            <a:pt x="2835" y="507"/>
                          </a:lnTo>
                          <a:lnTo>
                            <a:pt x="2837" y="508"/>
                          </a:lnTo>
                          <a:lnTo>
                            <a:pt x="2839" y="510"/>
                          </a:lnTo>
                          <a:lnTo>
                            <a:pt x="2841" y="512"/>
                          </a:lnTo>
                          <a:lnTo>
                            <a:pt x="2843" y="514"/>
                          </a:lnTo>
                          <a:lnTo>
                            <a:pt x="2846" y="516"/>
                          </a:lnTo>
                          <a:lnTo>
                            <a:pt x="2848" y="518"/>
                          </a:lnTo>
                          <a:lnTo>
                            <a:pt x="2850" y="520"/>
                          </a:lnTo>
                          <a:lnTo>
                            <a:pt x="2852" y="521"/>
                          </a:lnTo>
                          <a:lnTo>
                            <a:pt x="2854" y="523"/>
                          </a:lnTo>
                          <a:lnTo>
                            <a:pt x="2856" y="525"/>
                          </a:lnTo>
                          <a:lnTo>
                            <a:pt x="2859" y="527"/>
                          </a:lnTo>
                          <a:lnTo>
                            <a:pt x="2861" y="529"/>
                          </a:lnTo>
                          <a:lnTo>
                            <a:pt x="2863" y="531"/>
                          </a:lnTo>
                          <a:lnTo>
                            <a:pt x="2865" y="533"/>
                          </a:lnTo>
                          <a:lnTo>
                            <a:pt x="2867" y="534"/>
                          </a:lnTo>
                          <a:lnTo>
                            <a:pt x="2869" y="536"/>
                          </a:lnTo>
                          <a:lnTo>
                            <a:pt x="2872" y="538"/>
                          </a:lnTo>
                          <a:lnTo>
                            <a:pt x="2874" y="540"/>
                          </a:lnTo>
                          <a:lnTo>
                            <a:pt x="2876" y="542"/>
                          </a:lnTo>
                          <a:lnTo>
                            <a:pt x="2878" y="544"/>
                          </a:lnTo>
                          <a:lnTo>
                            <a:pt x="2880" y="546"/>
                          </a:lnTo>
                          <a:lnTo>
                            <a:pt x="2882" y="547"/>
                          </a:lnTo>
                          <a:lnTo>
                            <a:pt x="2885" y="549"/>
                          </a:lnTo>
                          <a:lnTo>
                            <a:pt x="2887" y="551"/>
                          </a:lnTo>
                          <a:lnTo>
                            <a:pt x="2889" y="553"/>
                          </a:lnTo>
                          <a:lnTo>
                            <a:pt x="2891" y="555"/>
                          </a:lnTo>
                          <a:lnTo>
                            <a:pt x="2893" y="557"/>
                          </a:lnTo>
                          <a:lnTo>
                            <a:pt x="2895" y="558"/>
                          </a:lnTo>
                          <a:lnTo>
                            <a:pt x="2898" y="560"/>
                          </a:lnTo>
                          <a:lnTo>
                            <a:pt x="2900" y="562"/>
                          </a:lnTo>
                          <a:lnTo>
                            <a:pt x="2902" y="564"/>
                          </a:lnTo>
                          <a:lnTo>
                            <a:pt x="2904" y="566"/>
                          </a:lnTo>
                          <a:lnTo>
                            <a:pt x="2906" y="568"/>
                          </a:lnTo>
                          <a:lnTo>
                            <a:pt x="2908" y="570"/>
                          </a:lnTo>
                          <a:lnTo>
                            <a:pt x="2911" y="571"/>
                          </a:lnTo>
                          <a:lnTo>
                            <a:pt x="2913" y="573"/>
                          </a:lnTo>
                          <a:lnTo>
                            <a:pt x="2915" y="575"/>
                          </a:lnTo>
                          <a:lnTo>
                            <a:pt x="2917" y="577"/>
                          </a:lnTo>
                          <a:lnTo>
                            <a:pt x="2919" y="579"/>
                          </a:lnTo>
                          <a:lnTo>
                            <a:pt x="2922" y="581"/>
                          </a:lnTo>
                          <a:lnTo>
                            <a:pt x="2924" y="582"/>
                          </a:lnTo>
                          <a:lnTo>
                            <a:pt x="2926" y="584"/>
                          </a:lnTo>
                          <a:lnTo>
                            <a:pt x="2928" y="586"/>
                          </a:lnTo>
                          <a:lnTo>
                            <a:pt x="2930" y="588"/>
                          </a:lnTo>
                          <a:lnTo>
                            <a:pt x="2932" y="590"/>
                          </a:lnTo>
                          <a:lnTo>
                            <a:pt x="2935" y="591"/>
                          </a:lnTo>
                          <a:lnTo>
                            <a:pt x="2937" y="593"/>
                          </a:lnTo>
                          <a:lnTo>
                            <a:pt x="2939" y="595"/>
                          </a:lnTo>
                          <a:lnTo>
                            <a:pt x="2941" y="597"/>
                          </a:lnTo>
                          <a:lnTo>
                            <a:pt x="2943" y="599"/>
                          </a:lnTo>
                          <a:lnTo>
                            <a:pt x="2945" y="601"/>
                          </a:lnTo>
                          <a:lnTo>
                            <a:pt x="2948" y="602"/>
                          </a:lnTo>
                          <a:lnTo>
                            <a:pt x="2950" y="604"/>
                          </a:lnTo>
                          <a:lnTo>
                            <a:pt x="2952" y="606"/>
                          </a:lnTo>
                          <a:lnTo>
                            <a:pt x="2954" y="608"/>
                          </a:lnTo>
                          <a:lnTo>
                            <a:pt x="2956" y="610"/>
                          </a:lnTo>
                          <a:lnTo>
                            <a:pt x="2958" y="611"/>
                          </a:lnTo>
                          <a:lnTo>
                            <a:pt x="2961" y="613"/>
                          </a:lnTo>
                          <a:lnTo>
                            <a:pt x="2963" y="615"/>
                          </a:lnTo>
                          <a:lnTo>
                            <a:pt x="2965" y="617"/>
                          </a:lnTo>
                          <a:lnTo>
                            <a:pt x="2967" y="619"/>
                          </a:lnTo>
                          <a:lnTo>
                            <a:pt x="2969" y="620"/>
                          </a:lnTo>
                          <a:lnTo>
                            <a:pt x="2971" y="622"/>
                          </a:lnTo>
                          <a:lnTo>
                            <a:pt x="2974" y="624"/>
                          </a:lnTo>
                          <a:lnTo>
                            <a:pt x="2976" y="626"/>
                          </a:lnTo>
                          <a:lnTo>
                            <a:pt x="2978" y="628"/>
                          </a:lnTo>
                          <a:lnTo>
                            <a:pt x="2980" y="629"/>
                          </a:lnTo>
                          <a:lnTo>
                            <a:pt x="2982" y="631"/>
                          </a:lnTo>
                          <a:lnTo>
                            <a:pt x="2985" y="633"/>
                          </a:lnTo>
                          <a:lnTo>
                            <a:pt x="2987" y="635"/>
                          </a:lnTo>
                          <a:lnTo>
                            <a:pt x="2989" y="637"/>
                          </a:lnTo>
                          <a:lnTo>
                            <a:pt x="2991" y="638"/>
                          </a:lnTo>
                          <a:lnTo>
                            <a:pt x="2993" y="640"/>
                          </a:lnTo>
                          <a:lnTo>
                            <a:pt x="2995" y="642"/>
                          </a:lnTo>
                          <a:lnTo>
                            <a:pt x="2998" y="644"/>
                          </a:lnTo>
                          <a:lnTo>
                            <a:pt x="3000" y="645"/>
                          </a:lnTo>
                          <a:lnTo>
                            <a:pt x="3002" y="647"/>
                          </a:lnTo>
                          <a:lnTo>
                            <a:pt x="3004" y="649"/>
                          </a:lnTo>
                          <a:lnTo>
                            <a:pt x="3006" y="651"/>
                          </a:lnTo>
                          <a:lnTo>
                            <a:pt x="3008" y="653"/>
                          </a:lnTo>
                          <a:lnTo>
                            <a:pt x="3011" y="654"/>
                          </a:lnTo>
                          <a:lnTo>
                            <a:pt x="3013" y="656"/>
                          </a:lnTo>
                          <a:lnTo>
                            <a:pt x="3015" y="658"/>
                          </a:lnTo>
                          <a:lnTo>
                            <a:pt x="3017" y="660"/>
                          </a:lnTo>
                          <a:lnTo>
                            <a:pt x="3019" y="661"/>
                          </a:lnTo>
                          <a:lnTo>
                            <a:pt x="3021" y="663"/>
                          </a:lnTo>
                          <a:lnTo>
                            <a:pt x="3024" y="665"/>
                          </a:lnTo>
                          <a:lnTo>
                            <a:pt x="3026" y="667"/>
                          </a:lnTo>
                          <a:lnTo>
                            <a:pt x="3028" y="668"/>
                          </a:lnTo>
                          <a:lnTo>
                            <a:pt x="3030" y="670"/>
                          </a:lnTo>
                          <a:lnTo>
                            <a:pt x="3032" y="672"/>
                          </a:lnTo>
                          <a:lnTo>
                            <a:pt x="3034" y="674"/>
                          </a:lnTo>
                          <a:lnTo>
                            <a:pt x="3037" y="675"/>
                          </a:lnTo>
                          <a:lnTo>
                            <a:pt x="3039" y="677"/>
                          </a:lnTo>
                          <a:lnTo>
                            <a:pt x="3041" y="679"/>
                          </a:lnTo>
                          <a:lnTo>
                            <a:pt x="3043" y="681"/>
                          </a:lnTo>
                          <a:lnTo>
                            <a:pt x="3045" y="682"/>
                          </a:lnTo>
                          <a:lnTo>
                            <a:pt x="3047" y="684"/>
                          </a:lnTo>
                          <a:lnTo>
                            <a:pt x="3050" y="686"/>
                          </a:lnTo>
                          <a:lnTo>
                            <a:pt x="3052" y="688"/>
                          </a:lnTo>
                          <a:lnTo>
                            <a:pt x="3054" y="689"/>
                          </a:lnTo>
                          <a:lnTo>
                            <a:pt x="3056" y="691"/>
                          </a:lnTo>
                          <a:lnTo>
                            <a:pt x="3058" y="693"/>
                          </a:lnTo>
                          <a:lnTo>
                            <a:pt x="3061" y="694"/>
                          </a:lnTo>
                          <a:lnTo>
                            <a:pt x="3063" y="696"/>
                          </a:lnTo>
                          <a:lnTo>
                            <a:pt x="3065" y="698"/>
                          </a:lnTo>
                          <a:lnTo>
                            <a:pt x="3067" y="700"/>
                          </a:lnTo>
                          <a:lnTo>
                            <a:pt x="3069" y="701"/>
                          </a:lnTo>
                          <a:lnTo>
                            <a:pt x="3071" y="703"/>
                          </a:lnTo>
                          <a:lnTo>
                            <a:pt x="3074" y="705"/>
                          </a:lnTo>
                          <a:lnTo>
                            <a:pt x="3076" y="706"/>
                          </a:lnTo>
                          <a:lnTo>
                            <a:pt x="3078" y="708"/>
                          </a:lnTo>
                          <a:lnTo>
                            <a:pt x="3080" y="710"/>
                          </a:lnTo>
                          <a:lnTo>
                            <a:pt x="3082" y="712"/>
                          </a:lnTo>
                          <a:lnTo>
                            <a:pt x="3084" y="713"/>
                          </a:lnTo>
                          <a:lnTo>
                            <a:pt x="3087" y="715"/>
                          </a:lnTo>
                          <a:lnTo>
                            <a:pt x="3089" y="717"/>
                          </a:lnTo>
                          <a:lnTo>
                            <a:pt x="3091" y="718"/>
                          </a:lnTo>
                          <a:lnTo>
                            <a:pt x="3093" y="720"/>
                          </a:lnTo>
                          <a:lnTo>
                            <a:pt x="3095" y="722"/>
                          </a:lnTo>
                          <a:lnTo>
                            <a:pt x="3097" y="723"/>
                          </a:lnTo>
                          <a:lnTo>
                            <a:pt x="3100" y="725"/>
                          </a:lnTo>
                          <a:lnTo>
                            <a:pt x="3102" y="727"/>
                          </a:lnTo>
                          <a:lnTo>
                            <a:pt x="3104" y="728"/>
                          </a:lnTo>
                          <a:lnTo>
                            <a:pt x="3106" y="730"/>
                          </a:lnTo>
                          <a:lnTo>
                            <a:pt x="3108" y="732"/>
                          </a:lnTo>
                          <a:lnTo>
                            <a:pt x="3110" y="733"/>
                          </a:lnTo>
                          <a:lnTo>
                            <a:pt x="3113" y="735"/>
                          </a:lnTo>
                          <a:lnTo>
                            <a:pt x="3115" y="737"/>
                          </a:lnTo>
                          <a:lnTo>
                            <a:pt x="3117" y="738"/>
                          </a:lnTo>
                          <a:lnTo>
                            <a:pt x="3119" y="740"/>
                          </a:lnTo>
                          <a:lnTo>
                            <a:pt x="3121" y="742"/>
                          </a:lnTo>
                          <a:lnTo>
                            <a:pt x="3124" y="743"/>
                          </a:lnTo>
                          <a:lnTo>
                            <a:pt x="3126" y="745"/>
                          </a:lnTo>
                          <a:lnTo>
                            <a:pt x="3128" y="747"/>
                          </a:lnTo>
                          <a:lnTo>
                            <a:pt x="3130" y="748"/>
                          </a:lnTo>
                          <a:lnTo>
                            <a:pt x="3132" y="750"/>
                          </a:lnTo>
                          <a:lnTo>
                            <a:pt x="3134" y="752"/>
                          </a:lnTo>
                          <a:lnTo>
                            <a:pt x="3137" y="753"/>
                          </a:lnTo>
                          <a:lnTo>
                            <a:pt x="3139" y="755"/>
                          </a:lnTo>
                          <a:lnTo>
                            <a:pt x="3141" y="757"/>
                          </a:lnTo>
                          <a:lnTo>
                            <a:pt x="3143" y="758"/>
                          </a:lnTo>
                          <a:lnTo>
                            <a:pt x="3145" y="760"/>
                          </a:lnTo>
                          <a:lnTo>
                            <a:pt x="3147" y="762"/>
                          </a:lnTo>
                          <a:lnTo>
                            <a:pt x="3150" y="763"/>
                          </a:lnTo>
                          <a:lnTo>
                            <a:pt x="3152" y="765"/>
                          </a:lnTo>
                          <a:lnTo>
                            <a:pt x="3154" y="766"/>
                          </a:lnTo>
                          <a:lnTo>
                            <a:pt x="3156" y="768"/>
                          </a:lnTo>
                          <a:lnTo>
                            <a:pt x="3158" y="770"/>
                          </a:lnTo>
                          <a:lnTo>
                            <a:pt x="3160" y="771"/>
                          </a:lnTo>
                          <a:lnTo>
                            <a:pt x="3163" y="773"/>
                          </a:lnTo>
                          <a:lnTo>
                            <a:pt x="3165" y="775"/>
                          </a:lnTo>
                          <a:lnTo>
                            <a:pt x="3167" y="776"/>
                          </a:lnTo>
                          <a:lnTo>
                            <a:pt x="3169" y="778"/>
                          </a:lnTo>
                          <a:lnTo>
                            <a:pt x="3171" y="779"/>
                          </a:lnTo>
                          <a:lnTo>
                            <a:pt x="3173" y="781"/>
                          </a:lnTo>
                          <a:lnTo>
                            <a:pt x="3176" y="783"/>
                          </a:lnTo>
                          <a:lnTo>
                            <a:pt x="3178" y="784"/>
                          </a:lnTo>
                          <a:lnTo>
                            <a:pt x="3180" y="786"/>
                          </a:lnTo>
                          <a:lnTo>
                            <a:pt x="3182" y="787"/>
                          </a:lnTo>
                          <a:lnTo>
                            <a:pt x="3184" y="789"/>
                          </a:lnTo>
                          <a:lnTo>
                            <a:pt x="3187" y="791"/>
                          </a:lnTo>
                          <a:lnTo>
                            <a:pt x="3189" y="792"/>
                          </a:lnTo>
                          <a:lnTo>
                            <a:pt x="3191" y="794"/>
                          </a:lnTo>
                          <a:lnTo>
                            <a:pt x="3193" y="795"/>
                          </a:lnTo>
                          <a:lnTo>
                            <a:pt x="3195" y="797"/>
                          </a:lnTo>
                          <a:lnTo>
                            <a:pt x="3197" y="798"/>
                          </a:lnTo>
                          <a:lnTo>
                            <a:pt x="3200" y="800"/>
                          </a:lnTo>
                          <a:lnTo>
                            <a:pt x="3202" y="802"/>
                          </a:lnTo>
                          <a:lnTo>
                            <a:pt x="3204" y="803"/>
                          </a:lnTo>
                          <a:lnTo>
                            <a:pt x="3206" y="805"/>
                          </a:lnTo>
                          <a:lnTo>
                            <a:pt x="3208" y="806"/>
                          </a:lnTo>
                          <a:lnTo>
                            <a:pt x="3210" y="808"/>
                          </a:lnTo>
                          <a:lnTo>
                            <a:pt x="3213" y="809"/>
                          </a:lnTo>
                          <a:lnTo>
                            <a:pt x="3215" y="811"/>
                          </a:lnTo>
                          <a:lnTo>
                            <a:pt x="3217" y="813"/>
                          </a:lnTo>
                          <a:lnTo>
                            <a:pt x="3219" y="814"/>
                          </a:lnTo>
                          <a:lnTo>
                            <a:pt x="3221" y="816"/>
                          </a:lnTo>
                          <a:lnTo>
                            <a:pt x="3223" y="817"/>
                          </a:lnTo>
                          <a:lnTo>
                            <a:pt x="3226" y="819"/>
                          </a:lnTo>
                          <a:lnTo>
                            <a:pt x="3228" y="820"/>
                          </a:lnTo>
                          <a:lnTo>
                            <a:pt x="3230" y="822"/>
                          </a:lnTo>
                          <a:lnTo>
                            <a:pt x="3232" y="823"/>
                          </a:lnTo>
                          <a:lnTo>
                            <a:pt x="3234" y="825"/>
                          </a:lnTo>
                          <a:lnTo>
                            <a:pt x="3236" y="826"/>
                          </a:lnTo>
                          <a:lnTo>
                            <a:pt x="3239" y="828"/>
                          </a:lnTo>
                          <a:lnTo>
                            <a:pt x="3241" y="829"/>
                          </a:lnTo>
                          <a:lnTo>
                            <a:pt x="3243" y="831"/>
                          </a:lnTo>
                          <a:lnTo>
                            <a:pt x="3245" y="832"/>
                          </a:lnTo>
                          <a:lnTo>
                            <a:pt x="3247" y="834"/>
                          </a:lnTo>
                          <a:lnTo>
                            <a:pt x="3249" y="836"/>
                          </a:lnTo>
                          <a:lnTo>
                            <a:pt x="3252" y="837"/>
                          </a:lnTo>
                          <a:lnTo>
                            <a:pt x="3254" y="839"/>
                          </a:lnTo>
                          <a:lnTo>
                            <a:pt x="3256" y="840"/>
                          </a:lnTo>
                          <a:lnTo>
                            <a:pt x="3258" y="842"/>
                          </a:lnTo>
                          <a:lnTo>
                            <a:pt x="3260" y="843"/>
                          </a:lnTo>
                          <a:lnTo>
                            <a:pt x="3263" y="845"/>
                          </a:lnTo>
                          <a:lnTo>
                            <a:pt x="3265" y="846"/>
                          </a:lnTo>
                          <a:lnTo>
                            <a:pt x="3267" y="848"/>
                          </a:lnTo>
                          <a:lnTo>
                            <a:pt x="3269" y="849"/>
                          </a:lnTo>
                          <a:lnTo>
                            <a:pt x="3271" y="851"/>
                          </a:lnTo>
                          <a:lnTo>
                            <a:pt x="3273" y="852"/>
                          </a:lnTo>
                          <a:lnTo>
                            <a:pt x="3276" y="853"/>
                          </a:lnTo>
                          <a:lnTo>
                            <a:pt x="3278" y="855"/>
                          </a:lnTo>
                          <a:lnTo>
                            <a:pt x="3280" y="856"/>
                          </a:lnTo>
                          <a:lnTo>
                            <a:pt x="3282" y="858"/>
                          </a:lnTo>
                          <a:lnTo>
                            <a:pt x="3284" y="859"/>
                          </a:lnTo>
                          <a:lnTo>
                            <a:pt x="3286" y="861"/>
                          </a:lnTo>
                          <a:lnTo>
                            <a:pt x="3289" y="862"/>
                          </a:lnTo>
                          <a:lnTo>
                            <a:pt x="3291" y="864"/>
                          </a:lnTo>
                          <a:lnTo>
                            <a:pt x="3293" y="865"/>
                          </a:lnTo>
                          <a:lnTo>
                            <a:pt x="3295" y="867"/>
                          </a:lnTo>
                          <a:lnTo>
                            <a:pt x="3297" y="868"/>
                          </a:lnTo>
                          <a:lnTo>
                            <a:pt x="3299" y="870"/>
                          </a:lnTo>
                          <a:lnTo>
                            <a:pt x="3302" y="871"/>
                          </a:lnTo>
                          <a:lnTo>
                            <a:pt x="3304" y="873"/>
                          </a:lnTo>
                          <a:lnTo>
                            <a:pt x="3306" y="874"/>
                          </a:lnTo>
                          <a:lnTo>
                            <a:pt x="3308" y="875"/>
                          </a:lnTo>
                          <a:lnTo>
                            <a:pt x="3310" y="877"/>
                          </a:lnTo>
                          <a:lnTo>
                            <a:pt x="3312" y="878"/>
                          </a:lnTo>
                          <a:lnTo>
                            <a:pt x="3315" y="880"/>
                          </a:lnTo>
                          <a:lnTo>
                            <a:pt x="3317" y="881"/>
                          </a:lnTo>
                          <a:lnTo>
                            <a:pt x="3319" y="883"/>
                          </a:lnTo>
                          <a:lnTo>
                            <a:pt x="3321" y="884"/>
                          </a:lnTo>
                          <a:lnTo>
                            <a:pt x="3323" y="885"/>
                          </a:lnTo>
                          <a:lnTo>
                            <a:pt x="3326" y="887"/>
                          </a:lnTo>
                          <a:lnTo>
                            <a:pt x="3328" y="888"/>
                          </a:lnTo>
                          <a:lnTo>
                            <a:pt x="3330" y="890"/>
                          </a:lnTo>
                          <a:lnTo>
                            <a:pt x="3332" y="891"/>
                          </a:lnTo>
                          <a:lnTo>
                            <a:pt x="3334" y="892"/>
                          </a:lnTo>
                          <a:lnTo>
                            <a:pt x="3336" y="894"/>
                          </a:lnTo>
                          <a:lnTo>
                            <a:pt x="3339" y="895"/>
                          </a:lnTo>
                          <a:lnTo>
                            <a:pt x="3341" y="897"/>
                          </a:lnTo>
                          <a:lnTo>
                            <a:pt x="3343" y="898"/>
                          </a:lnTo>
                          <a:lnTo>
                            <a:pt x="3345" y="899"/>
                          </a:lnTo>
                          <a:lnTo>
                            <a:pt x="3347" y="901"/>
                          </a:lnTo>
                          <a:lnTo>
                            <a:pt x="3349" y="902"/>
                          </a:lnTo>
                          <a:lnTo>
                            <a:pt x="3352" y="904"/>
                          </a:lnTo>
                          <a:lnTo>
                            <a:pt x="3354" y="905"/>
                          </a:lnTo>
                          <a:lnTo>
                            <a:pt x="3356" y="906"/>
                          </a:lnTo>
                          <a:lnTo>
                            <a:pt x="3358" y="908"/>
                          </a:lnTo>
                          <a:lnTo>
                            <a:pt x="3360" y="909"/>
                          </a:lnTo>
                          <a:lnTo>
                            <a:pt x="3362" y="910"/>
                          </a:lnTo>
                          <a:lnTo>
                            <a:pt x="3365" y="912"/>
                          </a:lnTo>
                          <a:lnTo>
                            <a:pt x="3367" y="913"/>
                          </a:lnTo>
                          <a:lnTo>
                            <a:pt x="3369" y="915"/>
                          </a:lnTo>
                          <a:lnTo>
                            <a:pt x="3371" y="916"/>
                          </a:lnTo>
                          <a:lnTo>
                            <a:pt x="3373" y="917"/>
                          </a:lnTo>
                          <a:lnTo>
                            <a:pt x="3375" y="919"/>
                          </a:lnTo>
                          <a:lnTo>
                            <a:pt x="3378" y="920"/>
                          </a:lnTo>
                          <a:lnTo>
                            <a:pt x="3380" y="921"/>
                          </a:lnTo>
                          <a:lnTo>
                            <a:pt x="3382" y="923"/>
                          </a:lnTo>
                          <a:lnTo>
                            <a:pt x="3384" y="924"/>
                          </a:lnTo>
                          <a:lnTo>
                            <a:pt x="3386" y="925"/>
                          </a:lnTo>
                          <a:lnTo>
                            <a:pt x="3389" y="927"/>
                          </a:lnTo>
                          <a:lnTo>
                            <a:pt x="3391" y="928"/>
                          </a:lnTo>
                          <a:lnTo>
                            <a:pt x="3393" y="929"/>
                          </a:lnTo>
                          <a:lnTo>
                            <a:pt x="3395" y="931"/>
                          </a:lnTo>
                          <a:lnTo>
                            <a:pt x="3397" y="932"/>
                          </a:lnTo>
                          <a:lnTo>
                            <a:pt x="3399" y="933"/>
                          </a:lnTo>
                          <a:lnTo>
                            <a:pt x="3402" y="935"/>
                          </a:lnTo>
                          <a:lnTo>
                            <a:pt x="3404" y="936"/>
                          </a:lnTo>
                          <a:lnTo>
                            <a:pt x="3406" y="937"/>
                          </a:lnTo>
                          <a:lnTo>
                            <a:pt x="3408" y="939"/>
                          </a:lnTo>
                          <a:lnTo>
                            <a:pt x="3410" y="940"/>
                          </a:lnTo>
                          <a:lnTo>
                            <a:pt x="3412" y="941"/>
                          </a:lnTo>
                          <a:lnTo>
                            <a:pt x="3415" y="943"/>
                          </a:lnTo>
                          <a:lnTo>
                            <a:pt x="3417" y="944"/>
                          </a:lnTo>
                          <a:lnTo>
                            <a:pt x="3419" y="945"/>
                          </a:lnTo>
                          <a:lnTo>
                            <a:pt x="3421" y="946"/>
                          </a:lnTo>
                          <a:lnTo>
                            <a:pt x="3423" y="948"/>
                          </a:lnTo>
                          <a:lnTo>
                            <a:pt x="3425" y="949"/>
                          </a:lnTo>
                          <a:lnTo>
                            <a:pt x="3428" y="950"/>
                          </a:lnTo>
                          <a:lnTo>
                            <a:pt x="3430" y="952"/>
                          </a:lnTo>
                          <a:lnTo>
                            <a:pt x="3432" y="953"/>
                          </a:lnTo>
                          <a:lnTo>
                            <a:pt x="3434" y="954"/>
                          </a:lnTo>
                          <a:lnTo>
                            <a:pt x="3436" y="955"/>
                          </a:lnTo>
                          <a:lnTo>
                            <a:pt x="3438" y="957"/>
                          </a:lnTo>
                          <a:lnTo>
                            <a:pt x="3441" y="958"/>
                          </a:lnTo>
                          <a:lnTo>
                            <a:pt x="3443" y="959"/>
                          </a:lnTo>
                          <a:lnTo>
                            <a:pt x="3445" y="960"/>
                          </a:lnTo>
                          <a:lnTo>
                            <a:pt x="3447" y="962"/>
                          </a:lnTo>
                          <a:lnTo>
                            <a:pt x="3449" y="963"/>
                          </a:lnTo>
                          <a:lnTo>
                            <a:pt x="3451" y="964"/>
                          </a:lnTo>
                          <a:lnTo>
                            <a:pt x="3454" y="965"/>
                          </a:lnTo>
                          <a:lnTo>
                            <a:pt x="3456" y="967"/>
                          </a:lnTo>
                          <a:lnTo>
                            <a:pt x="3458" y="968"/>
                          </a:lnTo>
                          <a:lnTo>
                            <a:pt x="3460" y="969"/>
                          </a:lnTo>
                          <a:lnTo>
                            <a:pt x="3462" y="970"/>
                          </a:lnTo>
                          <a:lnTo>
                            <a:pt x="3465" y="972"/>
                          </a:lnTo>
                          <a:lnTo>
                            <a:pt x="3467" y="973"/>
                          </a:lnTo>
                          <a:lnTo>
                            <a:pt x="3469" y="974"/>
                          </a:lnTo>
                          <a:lnTo>
                            <a:pt x="3471" y="975"/>
                          </a:lnTo>
                          <a:lnTo>
                            <a:pt x="3473" y="977"/>
                          </a:lnTo>
                          <a:lnTo>
                            <a:pt x="3475" y="978"/>
                          </a:lnTo>
                          <a:lnTo>
                            <a:pt x="3478" y="979"/>
                          </a:lnTo>
                          <a:lnTo>
                            <a:pt x="3480" y="980"/>
                          </a:lnTo>
                          <a:lnTo>
                            <a:pt x="3482" y="981"/>
                          </a:lnTo>
                          <a:lnTo>
                            <a:pt x="3484" y="983"/>
                          </a:lnTo>
                          <a:lnTo>
                            <a:pt x="3486" y="984"/>
                          </a:lnTo>
                          <a:lnTo>
                            <a:pt x="3488" y="985"/>
                          </a:lnTo>
                          <a:lnTo>
                            <a:pt x="3491" y="986"/>
                          </a:lnTo>
                          <a:lnTo>
                            <a:pt x="3493" y="988"/>
                          </a:lnTo>
                          <a:lnTo>
                            <a:pt x="3495" y="989"/>
                          </a:lnTo>
                          <a:lnTo>
                            <a:pt x="3497" y="990"/>
                          </a:lnTo>
                          <a:lnTo>
                            <a:pt x="3499" y="991"/>
                          </a:lnTo>
                          <a:lnTo>
                            <a:pt x="3501" y="992"/>
                          </a:lnTo>
                          <a:lnTo>
                            <a:pt x="3504" y="993"/>
                          </a:lnTo>
                          <a:lnTo>
                            <a:pt x="3506" y="995"/>
                          </a:lnTo>
                          <a:lnTo>
                            <a:pt x="3508" y="996"/>
                          </a:lnTo>
                          <a:lnTo>
                            <a:pt x="3510" y="997"/>
                          </a:lnTo>
                          <a:lnTo>
                            <a:pt x="3512" y="998"/>
                          </a:lnTo>
                          <a:lnTo>
                            <a:pt x="3514" y="999"/>
                          </a:lnTo>
                          <a:lnTo>
                            <a:pt x="3517" y="1001"/>
                          </a:lnTo>
                          <a:lnTo>
                            <a:pt x="3519" y="1002"/>
                          </a:lnTo>
                          <a:lnTo>
                            <a:pt x="3521" y="1003"/>
                          </a:lnTo>
                          <a:lnTo>
                            <a:pt x="3523" y="1004"/>
                          </a:lnTo>
                          <a:lnTo>
                            <a:pt x="3525" y="1005"/>
                          </a:lnTo>
                          <a:lnTo>
                            <a:pt x="3528" y="1006"/>
                          </a:lnTo>
                          <a:lnTo>
                            <a:pt x="3530" y="1007"/>
                          </a:lnTo>
                          <a:lnTo>
                            <a:pt x="3532" y="1009"/>
                          </a:lnTo>
                          <a:lnTo>
                            <a:pt x="3534" y="1010"/>
                          </a:lnTo>
                          <a:lnTo>
                            <a:pt x="3536" y="1011"/>
                          </a:lnTo>
                          <a:lnTo>
                            <a:pt x="3538" y="1012"/>
                          </a:lnTo>
                          <a:lnTo>
                            <a:pt x="3541" y="1013"/>
                          </a:lnTo>
                          <a:lnTo>
                            <a:pt x="3543" y="1014"/>
                          </a:lnTo>
                          <a:lnTo>
                            <a:pt x="3545" y="1015"/>
                          </a:lnTo>
                          <a:lnTo>
                            <a:pt x="3547" y="1017"/>
                          </a:lnTo>
                          <a:lnTo>
                            <a:pt x="3549" y="1018"/>
                          </a:lnTo>
                          <a:lnTo>
                            <a:pt x="3551" y="1019"/>
                          </a:lnTo>
                          <a:lnTo>
                            <a:pt x="3554" y="1020"/>
                          </a:lnTo>
                          <a:lnTo>
                            <a:pt x="3556" y="1021"/>
                          </a:lnTo>
                          <a:lnTo>
                            <a:pt x="3558" y="1022"/>
                          </a:lnTo>
                          <a:lnTo>
                            <a:pt x="3560" y="1023"/>
                          </a:lnTo>
                          <a:lnTo>
                            <a:pt x="3562" y="1024"/>
                          </a:lnTo>
                          <a:lnTo>
                            <a:pt x="3564" y="1026"/>
                          </a:lnTo>
                          <a:lnTo>
                            <a:pt x="3567" y="1027"/>
                          </a:lnTo>
                          <a:lnTo>
                            <a:pt x="3569" y="1028"/>
                          </a:lnTo>
                          <a:lnTo>
                            <a:pt x="3571" y="1029"/>
                          </a:lnTo>
                          <a:lnTo>
                            <a:pt x="3573" y="1030"/>
                          </a:lnTo>
                          <a:lnTo>
                            <a:pt x="3575" y="1031"/>
                          </a:lnTo>
                          <a:lnTo>
                            <a:pt x="3577" y="1032"/>
                          </a:lnTo>
                          <a:lnTo>
                            <a:pt x="3580" y="1033"/>
                          </a:lnTo>
                          <a:lnTo>
                            <a:pt x="3582" y="1034"/>
                          </a:lnTo>
                          <a:lnTo>
                            <a:pt x="3584" y="1035"/>
                          </a:lnTo>
                          <a:lnTo>
                            <a:pt x="3586" y="1036"/>
                          </a:lnTo>
                          <a:lnTo>
                            <a:pt x="3588" y="1038"/>
                          </a:lnTo>
                          <a:lnTo>
                            <a:pt x="3590" y="1039"/>
                          </a:lnTo>
                          <a:lnTo>
                            <a:pt x="3593" y="1040"/>
                          </a:lnTo>
                          <a:lnTo>
                            <a:pt x="3595" y="1041"/>
                          </a:lnTo>
                          <a:lnTo>
                            <a:pt x="3597" y="1042"/>
                          </a:lnTo>
                          <a:lnTo>
                            <a:pt x="3599" y="1043"/>
                          </a:lnTo>
                          <a:lnTo>
                            <a:pt x="3601" y="1044"/>
                          </a:lnTo>
                          <a:lnTo>
                            <a:pt x="3604" y="1045"/>
                          </a:lnTo>
                          <a:lnTo>
                            <a:pt x="3606" y="1046"/>
                          </a:lnTo>
                          <a:lnTo>
                            <a:pt x="3608" y="1047"/>
                          </a:lnTo>
                          <a:lnTo>
                            <a:pt x="3610" y="1048"/>
                          </a:lnTo>
                          <a:lnTo>
                            <a:pt x="3612" y="1049"/>
                          </a:lnTo>
                          <a:lnTo>
                            <a:pt x="3614" y="1050"/>
                          </a:lnTo>
                          <a:lnTo>
                            <a:pt x="3617" y="1051"/>
                          </a:lnTo>
                          <a:lnTo>
                            <a:pt x="3619" y="1052"/>
                          </a:lnTo>
                          <a:lnTo>
                            <a:pt x="3621" y="1053"/>
                          </a:lnTo>
                          <a:lnTo>
                            <a:pt x="3623" y="1054"/>
                          </a:lnTo>
                          <a:lnTo>
                            <a:pt x="3625" y="1055"/>
                          </a:lnTo>
                          <a:lnTo>
                            <a:pt x="3627" y="1056"/>
                          </a:lnTo>
                          <a:lnTo>
                            <a:pt x="3630" y="1057"/>
                          </a:lnTo>
                          <a:lnTo>
                            <a:pt x="3632" y="1058"/>
                          </a:lnTo>
                          <a:lnTo>
                            <a:pt x="3634" y="1059"/>
                          </a:lnTo>
                          <a:lnTo>
                            <a:pt x="3636" y="1060"/>
                          </a:lnTo>
                          <a:lnTo>
                            <a:pt x="3638" y="1062"/>
                          </a:lnTo>
                          <a:lnTo>
                            <a:pt x="3640" y="1063"/>
                          </a:lnTo>
                          <a:lnTo>
                            <a:pt x="3643" y="1064"/>
                          </a:lnTo>
                          <a:lnTo>
                            <a:pt x="3645" y="1065"/>
                          </a:lnTo>
                          <a:lnTo>
                            <a:pt x="3647" y="1066"/>
                          </a:lnTo>
                          <a:lnTo>
                            <a:pt x="3649" y="1067"/>
                          </a:lnTo>
                          <a:lnTo>
                            <a:pt x="3651" y="1068"/>
                          </a:lnTo>
                          <a:lnTo>
                            <a:pt x="3653" y="1069"/>
                          </a:lnTo>
                          <a:lnTo>
                            <a:pt x="3656" y="1070"/>
                          </a:lnTo>
                          <a:lnTo>
                            <a:pt x="3658" y="1071"/>
                          </a:lnTo>
                          <a:lnTo>
                            <a:pt x="3660" y="1071"/>
                          </a:lnTo>
                          <a:lnTo>
                            <a:pt x="3662" y="1072"/>
                          </a:lnTo>
                          <a:lnTo>
                            <a:pt x="3664" y="1073"/>
                          </a:lnTo>
                          <a:lnTo>
                            <a:pt x="3667" y="1074"/>
                          </a:lnTo>
                          <a:lnTo>
                            <a:pt x="3669" y="1075"/>
                          </a:lnTo>
                          <a:lnTo>
                            <a:pt x="3671" y="1076"/>
                          </a:lnTo>
                          <a:lnTo>
                            <a:pt x="3673" y="1077"/>
                          </a:lnTo>
                          <a:lnTo>
                            <a:pt x="3675" y="1078"/>
                          </a:lnTo>
                          <a:lnTo>
                            <a:pt x="3677" y="1079"/>
                          </a:lnTo>
                          <a:lnTo>
                            <a:pt x="3680" y="1080"/>
                          </a:lnTo>
                          <a:lnTo>
                            <a:pt x="3682" y="1081"/>
                          </a:lnTo>
                          <a:lnTo>
                            <a:pt x="3684" y="1082"/>
                          </a:lnTo>
                          <a:lnTo>
                            <a:pt x="3686" y="1083"/>
                          </a:lnTo>
                          <a:lnTo>
                            <a:pt x="3688" y="1084"/>
                          </a:lnTo>
                          <a:lnTo>
                            <a:pt x="3690" y="1085"/>
                          </a:lnTo>
                          <a:lnTo>
                            <a:pt x="3693" y="1086"/>
                          </a:lnTo>
                          <a:lnTo>
                            <a:pt x="3695" y="1087"/>
                          </a:lnTo>
                          <a:lnTo>
                            <a:pt x="3697" y="1088"/>
                          </a:lnTo>
                          <a:lnTo>
                            <a:pt x="3699" y="1089"/>
                          </a:lnTo>
                          <a:lnTo>
                            <a:pt x="3701" y="1090"/>
                          </a:lnTo>
                          <a:lnTo>
                            <a:pt x="3703" y="1091"/>
                          </a:lnTo>
                          <a:lnTo>
                            <a:pt x="3706" y="1092"/>
                          </a:lnTo>
                          <a:lnTo>
                            <a:pt x="3708" y="1093"/>
                          </a:lnTo>
                          <a:lnTo>
                            <a:pt x="3710" y="1093"/>
                          </a:lnTo>
                          <a:lnTo>
                            <a:pt x="3712" y="1094"/>
                          </a:lnTo>
                          <a:lnTo>
                            <a:pt x="3714" y="1095"/>
                          </a:lnTo>
                          <a:lnTo>
                            <a:pt x="3716" y="1096"/>
                          </a:lnTo>
                          <a:lnTo>
                            <a:pt x="3719" y="1097"/>
                          </a:lnTo>
                          <a:lnTo>
                            <a:pt x="3721" y="1098"/>
                          </a:lnTo>
                          <a:lnTo>
                            <a:pt x="3723" y="1099"/>
                          </a:lnTo>
                          <a:lnTo>
                            <a:pt x="3725" y="1100"/>
                          </a:lnTo>
                          <a:lnTo>
                            <a:pt x="3727" y="1101"/>
                          </a:lnTo>
                          <a:lnTo>
                            <a:pt x="3730" y="1102"/>
                          </a:lnTo>
                          <a:lnTo>
                            <a:pt x="3732" y="1103"/>
                          </a:lnTo>
                          <a:lnTo>
                            <a:pt x="3734" y="1103"/>
                          </a:lnTo>
                          <a:lnTo>
                            <a:pt x="3736" y="1104"/>
                          </a:lnTo>
                          <a:lnTo>
                            <a:pt x="3738" y="1105"/>
                          </a:lnTo>
                          <a:lnTo>
                            <a:pt x="3740" y="1106"/>
                          </a:lnTo>
                          <a:lnTo>
                            <a:pt x="3743" y="1107"/>
                          </a:lnTo>
                          <a:lnTo>
                            <a:pt x="3745" y="1108"/>
                          </a:lnTo>
                          <a:lnTo>
                            <a:pt x="3747" y="1109"/>
                          </a:lnTo>
                          <a:lnTo>
                            <a:pt x="3749" y="1110"/>
                          </a:lnTo>
                          <a:lnTo>
                            <a:pt x="3751" y="1111"/>
                          </a:lnTo>
                          <a:lnTo>
                            <a:pt x="3753" y="1111"/>
                          </a:lnTo>
                          <a:lnTo>
                            <a:pt x="3756" y="1112"/>
                          </a:lnTo>
                          <a:lnTo>
                            <a:pt x="3758" y="1113"/>
                          </a:lnTo>
                          <a:lnTo>
                            <a:pt x="3760" y="1114"/>
                          </a:lnTo>
                          <a:lnTo>
                            <a:pt x="3762" y="1115"/>
                          </a:lnTo>
                          <a:lnTo>
                            <a:pt x="3764" y="1116"/>
                          </a:lnTo>
                          <a:lnTo>
                            <a:pt x="3766" y="1117"/>
                          </a:lnTo>
                          <a:lnTo>
                            <a:pt x="3769" y="1117"/>
                          </a:lnTo>
                          <a:lnTo>
                            <a:pt x="3771" y="1118"/>
                          </a:lnTo>
                          <a:lnTo>
                            <a:pt x="3773" y="1119"/>
                          </a:lnTo>
                          <a:lnTo>
                            <a:pt x="3775" y="1120"/>
                          </a:lnTo>
                          <a:lnTo>
                            <a:pt x="3777" y="1121"/>
                          </a:lnTo>
                          <a:lnTo>
                            <a:pt x="3779" y="1122"/>
                          </a:lnTo>
                          <a:lnTo>
                            <a:pt x="3782" y="1123"/>
                          </a:lnTo>
                          <a:lnTo>
                            <a:pt x="3784" y="1123"/>
                          </a:lnTo>
                          <a:lnTo>
                            <a:pt x="3786" y="1124"/>
                          </a:lnTo>
                          <a:lnTo>
                            <a:pt x="3788" y="1125"/>
                          </a:lnTo>
                          <a:lnTo>
                            <a:pt x="3790" y="1126"/>
                          </a:lnTo>
                          <a:lnTo>
                            <a:pt x="3792" y="1127"/>
                          </a:lnTo>
                          <a:lnTo>
                            <a:pt x="3795" y="1128"/>
                          </a:lnTo>
                          <a:lnTo>
                            <a:pt x="3797" y="1128"/>
                          </a:lnTo>
                          <a:lnTo>
                            <a:pt x="3799" y="1129"/>
                          </a:lnTo>
                          <a:lnTo>
                            <a:pt x="3801" y="1130"/>
                          </a:lnTo>
                          <a:lnTo>
                            <a:pt x="3803" y="1131"/>
                          </a:lnTo>
                          <a:lnTo>
                            <a:pt x="3806" y="1132"/>
                          </a:lnTo>
                          <a:lnTo>
                            <a:pt x="3808" y="1132"/>
                          </a:lnTo>
                          <a:lnTo>
                            <a:pt x="3810" y="1133"/>
                          </a:lnTo>
                          <a:lnTo>
                            <a:pt x="3812" y="1134"/>
                          </a:lnTo>
                          <a:lnTo>
                            <a:pt x="3814" y="1135"/>
                          </a:lnTo>
                          <a:lnTo>
                            <a:pt x="3816" y="1136"/>
                          </a:lnTo>
                          <a:lnTo>
                            <a:pt x="3819" y="1137"/>
                          </a:lnTo>
                          <a:lnTo>
                            <a:pt x="3821" y="1137"/>
                          </a:lnTo>
                          <a:lnTo>
                            <a:pt x="3823" y="1138"/>
                          </a:lnTo>
                          <a:lnTo>
                            <a:pt x="3825" y="1139"/>
                          </a:lnTo>
                          <a:lnTo>
                            <a:pt x="3827" y="1140"/>
                          </a:lnTo>
                          <a:lnTo>
                            <a:pt x="3829" y="1140"/>
                          </a:lnTo>
                          <a:lnTo>
                            <a:pt x="3832" y="1141"/>
                          </a:lnTo>
                          <a:lnTo>
                            <a:pt x="3834" y="1142"/>
                          </a:lnTo>
                          <a:lnTo>
                            <a:pt x="3836" y="1143"/>
                          </a:lnTo>
                          <a:lnTo>
                            <a:pt x="3838" y="1144"/>
                          </a:lnTo>
                          <a:lnTo>
                            <a:pt x="3840" y="1144"/>
                          </a:lnTo>
                          <a:lnTo>
                            <a:pt x="3842" y="1145"/>
                          </a:lnTo>
                          <a:lnTo>
                            <a:pt x="3845" y="1146"/>
                          </a:lnTo>
                          <a:lnTo>
                            <a:pt x="3847" y="1147"/>
                          </a:lnTo>
                          <a:lnTo>
                            <a:pt x="3849" y="1147"/>
                          </a:lnTo>
                          <a:lnTo>
                            <a:pt x="3851" y="1148"/>
                          </a:lnTo>
                          <a:lnTo>
                            <a:pt x="3853" y="1149"/>
                          </a:lnTo>
                          <a:lnTo>
                            <a:pt x="3855" y="1150"/>
                          </a:lnTo>
                          <a:lnTo>
                            <a:pt x="3858" y="1151"/>
                          </a:lnTo>
                          <a:lnTo>
                            <a:pt x="3860" y="1151"/>
                          </a:lnTo>
                          <a:lnTo>
                            <a:pt x="3862" y="1152"/>
                          </a:lnTo>
                          <a:lnTo>
                            <a:pt x="3864" y="1153"/>
                          </a:lnTo>
                          <a:lnTo>
                            <a:pt x="3866" y="1154"/>
                          </a:lnTo>
                          <a:lnTo>
                            <a:pt x="3869" y="1154"/>
                          </a:lnTo>
                          <a:lnTo>
                            <a:pt x="3871" y="1155"/>
                          </a:lnTo>
                          <a:lnTo>
                            <a:pt x="3873" y="1156"/>
                          </a:lnTo>
                          <a:lnTo>
                            <a:pt x="3875" y="1156"/>
                          </a:lnTo>
                          <a:lnTo>
                            <a:pt x="3877" y="1157"/>
                          </a:lnTo>
                          <a:lnTo>
                            <a:pt x="3879" y="1158"/>
                          </a:lnTo>
                          <a:lnTo>
                            <a:pt x="3882" y="1159"/>
                          </a:lnTo>
                          <a:lnTo>
                            <a:pt x="3884" y="1159"/>
                          </a:lnTo>
                          <a:lnTo>
                            <a:pt x="3886" y="1160"/>
                          </a:lnTo>
                          <a:lnTo>
                            <a:pt x="3888" y="1161"/>
                          </a:lnTo>
                          <a:lnTo>
                            <a:pt x="3890" y="1162"/>
                          </a:lnTo>
                          <a:lnTo>
                            <a:pt x="3892" y="1162"/>
                          </a:lnTo>
                          <a:lnTo>
                            <a:pt x="3895" y="1163"/>
                          </a:lnTo>
                          <a:lnTo>
                            <a:pt x="3897" y="1164"/>
                          </a:lnTo>
                          <a:lnTo>
                            <a:pt x="3899" y="1164"/>
                          </a:lnTo>
                          <a:lnTo>
                            <a:pt x="3901" y="1165"/>
                          </a:lnTo>
                          <a:lnTo>
                            <a:pt x="3903" y="1166"/>
                          </a:lnTo>
                          <a:lnTo>
                            <a:pt x="3905" y="1167"/>
                          </a:lnTo>
                          <a:lnTo>
                            <a:pt x="3908" y="1167"/>
                          </a:lnTo>
                          <a:lnTo>
                            <a:pt x="3910" y="1168"/>
                          </a:lnTo>
                          <a:lnTo>
                            <a:pt x="3912" y="1169"/>
                          </a:lnTo>
                          <a:lnTo>
                            <a:pt x="3914" y="1169"/>
                          </a:lnTo>
                          <a:lnTo>
                            <a:pt x="3916" y="1170"/>
                          </a:lnTo>
                          <a:lnTo>
                            <a:pt x="3918" y="1171"/>
                          </a:lnTo>
                          <a:lnTo>
                            <a:pt x="3921" y="1171"/>
                          </a:lnTo>
                          <a:lnTo>
                            <a:pt x="3923" y="1172"/>
                          </a:lnTo>
                          <a:lnTo>
                            <a:pt x="3925" y="1173"/>
                          </a:lnTo>
                          <a:lnTo>
                            <a:pt x="3927" y="1174"/>
                          </a:lnTo>
                          <a:lnTo>
                            <a:pt x="3929" y="1174"/>
                          </a:lnTo>
                          <a:lnTo>
                            <a:pt x="3932" y="1175"/>
                          </a:lnTo>
                          <a:lnTo>
                            <a:pt x="3934" y="1176"/>
                          </a:lnTo>
                          <a:lnTo>
                            <a:pt x="3936" y="1176"/>
                          </a:lnTo>
                          <a:lnTo>
                            <a:pt x="3938" y="1177"/>
                          </a:lnTo>
                          <a:lnTo>
                            <a:pt x="3940" y="1178"/>
                          </a:lnTo>
                          <a:lnTo>
                            <a:pt x="3942" y="1178"/>
                          </a:lnTo>
                          <a:lnTo>
                            <a:pt x="3945" y="1179"/>
                          </a:lnTo>
                          <a:lnTo>
                            <a:pt x="3947" y="1180"/>
                          </a:lnTo>
                          <a:lnTo>
                            <a:pt x="3949" y="1180"/>
                          </a:lnTo>
                          <a:lnTo>
                            <a:pt x="3951" y="1181"/>
                          </a:lnTo>
                          <a:lnTo>
                            <a:pt x="3953" y="1182"/>
                          </a:lnTo>
                          <a:lnTo>
                            <a:pt x="3955" y="1182"/>
                          </a:lnTo>
                          <a:lnTo>
                            <a:pt x="3958" y="1183"/>
                          </a:lnTo>
                          <a:lnTo>
                            <a:pt x="3960" y="1184"/>
                          </a:lnTo>
                          <a:lnTo>
                            <a:pt x="3962" y="1184"/>
                          </a:lnTo>
                          <a:lnTo>
                            <a:pt x="3964" y="1185"/>
                          </a:lnTo>
                          <a:lnTo>
                            <a:pt x="3966" y="1186"/>
                          </a:lnTo>
                          <a:lnTo>
                            <a:pt x="3968" y="1186"/>
                          </a:lnTo>
                          <a:lnTo>
                            <a:pt x="3971" y="1187"/>
                          </a:lnTo>
                          <a:lnTo>
                            <a:pt x="3973" y="1187"/>
                          </a:lnTo>
                          <a:lnTo>
                            <a:pt x="3975" y="1188"/>
                          </a:lnTo>
                          <a:lnTo>
                            <a:pt x="3977" y="1189"/>
                          </a:lnTo>
                          <a:lnTo>
                            <a:pt x="3979" y="1189"/>
                          </a:lnTo>
                          <a:lnTo>
                            <a:pt x="3981" y="1190"/>
                          </a:lnTo>
                          <a:lnTo>
                            <a:pt x="3984" y="1191"/>
                          </a:lnTo>
                          <a:lnTo>
                            <a:pt x="3986" y="1191"/>
                          </a:lnTo>
                          <a:lnTo>
                            <a:pt x="3988" y="1192"/>
                          </a:lnTo>
                          <a:lnTo>
                            <a:pt x="3990" y="1192"/>
                          </a:lnTo>
                          <a:lnTo>
                            <a:pt x="3992" y="1193"/>
                          </a:lnTo>
                          <a:lnTo>
                            <a:pt x="3994" y="1194"/>
                          </a:lnTo>
                          <a:lnTo>
                            <a:pt x="3997" y="1194"/>
                          </a:lnTo>
                          <a:lnTo>
                            <a:pt x="3999" y="1195"/>
                          </a:lnTo>
                          <a:lnTo>
                            <a:pt x="4001" y="1196"/>
                          </a:lnTo>
                          <a:lnTo>
                            <a:pt x="4003" y="1196"/>
                          </a:lnTo>
                          <a:lnTo>
                            <a:pt x="4005" y="1197"/>
                          </a:lnTo>
                          <a:lnTo>
                            <a:pt x="4008" y="1197"/>
                          </a:lnTo>
                          <a:lnTo>
                            <a:pt x="4010" y="1198"/>
                          </a:lnTo>
                          <a:lnTo>
                            <a:pt x="4012" y="1199"/>
                          </a:lnTo>
                          <a:lnTo>
                            <a:pt x="4014" y="1199"/>
                          </a:lnTo>
                          <a:lnTo>
                            <a:pt x="4016" y="1200"/>
                          </a:lnTo>
                          <a:lnTo>
                            <a:pt x="4018" y="1200"/>
                          </a:lnTo>
                          <a:lnTo>
                            <a:pt x="4021" y="1201"/>
                          </a:lnTo>
                          <a:lnTo>
                            <a:pt x="4023" y="1202"/>
                          </a:lnTo>
                          <a:lnTo>
                            <a:pt x="4025" y="1202"/>
                          </a:lnTo>
                          <a:lnTo>
                            <a:pt x="4027" y="1203"/>
                          </a:lnTo>
                          <a:lnTo>
                            <a:pt x="4029" y="1203"/>
                          </a:lnTo>
                          <a:lnTo>
                            <a:pt x="4031" y="1204"/>
                          </a:lnTo>
                          <a:lnTo>
                            <a:pt x="4034" y="1205"/>
                          </a:lnTo>
                          <a:lnTo>
                            <a:pt x="4036" y="1205"/>
                          </a:lnTo>
                          <a:lnTo>
                            <a:pt x="4038" y="1206"/>
                          </a:lnTo>
                          <a:lnTo>
                            <a:pt x="4040" y="1206"/>
                          </a:lnTo>
                          <a:lnTo>
                            <a:pt x="4042" y="1207"/>
                          </a:lnTo>
                          <a:lnTo>
                            <a:pt x="4044" y="1207"/>
                          </a:lnTo>
                          <a:lnTo>
                            <a:pt x="4047" y="1208"/>
                          </a:lnTo>
                          <a:lnTo>
                            <a:pt x="4049" y="1209"/>
                          </a:lnTo>
                          <a:lnTo>
                            <a:pt x="4051" y="1209"/>
                          </a:lnTo>
                          <a:lnTo>
                            <a:pt x="4053" y="1210"/>
                          </a:lnTo>
                          <a:lnTo>
                            <a:pt x="4055" y="1210"/>
                          </a:lnTo>
                          <a:lnTo>
                            <a:pt x="4057" y="1211"/>
                          </a:lnTo>
                          <a:lnTo>
                            <a:pt x="4060" y="1211"/>
                          </a:lnTo>
                          <a:lnTo>
                            <a:pt x="4062" y="1212"/>
                          </a:lnTo>
                          <a:lnTo>
                            <a:pt x="4064" y="1213"/>
                          </a:lnTo>
                          <a:lnTo>
                            <a:pt x="4066" y="1213"/>
                          </a:lnTo>
                          <a:lnTo>
                            <a:pt x="4068" y="1214"/>
                          </a:lnTo>
                          <a:lnTo>
                            <a:pt x="4071" y="1214"/>
                          </a:lnTo>
                          <a:lnTo>
                            <a:pt x="4073" y="1215"/>
                          </a:lnTo>
                          <a:lnTo>
                            <a:pt x="4075" y="1215"/>
                          </a:lnTo>
                          <a:lnTo>
                            <a:pt x="4077" y="1216"/>
                          </a:lnTo>
                          <a:lnTo>
                            <a:pt x="4079" y="1216"/>
                          </a:lnTo>
                          <a:lnTo>
                            <a:pt x="4081" y="1217"/>
                          </a:lnTo>
                          <a:lnTo>
                            <a:pt x="4084" y="1217"/>
                          </a:lnTo>
                          <a:lnTo>
                            <a:pt x="4086" y="1218"/>
                          </a:lnTo>
                          <a:lnTo>
                            <a:pt x="4088" y="1219"/>
                          </a:lnTo>
                          <a:lnTo>
                            <a:pt x="4090" y="1219"/>
                          </a:lnTo>
                          <a:lnTo>
                            <a:pt x="4092" y="1220"/>
                          </a:lnTo>
                          <a:lnTo>
                            <a:pt x="4094" y="1220"/>
                          </a:lnTo>
                          <a:lnTo>
                            <a:pt x="4097" y="1221"/>
                          </a:lnTo>
                          <a:lnTo>
                            <a:pt x="4099" y="1221"/>
                          </a:lnTo>
                          <a:lnTo>
                            <a:pt x="4101" y="1222"/>
                          </a:lnTo>
                          <a:lnTo>
                            <a:pt x="4103" y="1222"/>
                          </a:lnTo>
                          <a:lnTo>
                            <a:pt x="4105" y="1223"/>
                          </a:lnTo>
                          <a:lnTo>
                            <a:pt x="4107" y="1223"/>
                          </a:lnTo>
                          <a:lnTo>
                            <a:pt x="4110" y="1224"/>
                          </a:lnTo>
                          <a:lnTo>
                            <a:pt x="4112" y="1224"/>
                          </a:lnTo>
                          <a:lnTo>
                            <a:pt x="4114" y="1225"/>
                          </a:lnTo>
                          <a:lnTo>
                            <a:pt x="4116" y="1225"/>
                          </a:lnTo>
                          <a:lnTo>
                            <a:pt x="4118" y="1226"/>
                          </a:lnTo>
                          <a:lnTo>
                            <a:pt x="4120" y="1226"/>
                          </a:lnTo>
                          <a:lnTo>
                            <a:pt x="4123" y="1227"/>
                          </a:lnTo>
                          <a:lnTo>
                            <a:pt x="4125" y="1227"/>
                          </a:lnTo>
                          <a:lnTo>
                            <a:pt x="4127" y="1228"/>
                          </a:lnTo>
                          <a:lnTo>
                            <a:pt x="4129" y="1228"/>
                          </a:lnTo>
                          <a:lnTo>
                            <a:pt x="4131" y="1229"/>
                          </a:lnTo>
                          <a:lnTo>
                            <a:pt x="4133" y="1229"/>
                          </a:lnTo>
                          <a:lnTo>
                            <a:pt x="4136" y="1230"/>
                          </a:lnTo>
                          <a:lnTo>
                            <a:pt x="4138" y="1230"/>
                          </a:lnTo>
                          <a:lnTo>
                            <a:pt x="4140" y="1231"/>
                          </a:lnTo>
                          <a:lnTo>
                            <a:pt x="4142" y="1231"/>
                          </a:lnTo>
                          <a:lnTo>
                            <a:pt x="4144" y="1232"/>
                          </a:lnTo>
                          <a:lnTo>
                            <a:pt x="4147" y="1232"/>
                          </a:lnTo>
                          <a:lnTo>
                            <a:pt x="4149" y="1233"/>
                          </a:lnTo>
                          <a:lnTo>
                            <a:pt x="4151" y="1233"/>
                          </a:lnTo>
                          <a:lnTo>
                            <a:pt x="4153" y="1234"/>
                          </a:lnTo>
                          <a:lnTo>
                            <a:pt x="4155" y="1234"/>
                          </a:lnTo>
                          <a:lnTo>
                            <a:pt x="4157" y="1235"/>
                          </a:lnTo>
                          <a:lnTo>
                            <a:pt x="4160" y="1235"/>
                          </a:lnTo>
                          <a:lnTo>
                            <a:pt x="4162" y="1236"/>
                          </a:lnTo>
                          <a:lnTo>
                            <a:pt x="4164" y="1236"/>
                          </a:lnTo>
                          <a:lnTo>
                            <a:pt x="4166" y="1237"/>
                          </a:lnTo>
                          <a:lnTo>
                            <a:pt x="4168" y="1237"/>
                          </a:lnTo>
                          <a:lnTo>
                            <a:pt x="4170" y="1238"/>
                          </a:lnTo>
                          <a:lnTo>
                            <a:pt x="4173" y="1238"/>
                          </a:lnTo>
                          <a:lnTo>
                            <a:pt x="4175" y="1239"/>
                          </a:lnTo>
                          <a:lnTo>
                            <a:pt x="4177" y="1239"/>
                          </a:lnTo>
                          <a:lnTo>
                            <a:pt x="4179" y="1239"/>
                          </a:lnTo>
                          <a:lnTo>
                            <a:pt x="4181" y="1240"/>
                          </a:lnTo>
                          <a:lnTo>
                            <a:pt x="4183" y="1240"/>
                          </a:lnTo>
                          <a:lnTo>
                            <a:pt x="4186" y="1241"/>
                          </a:lnTo>
                          <a:lnTo>
                            <a:pt x="4188" y="1241"/>
                          </a:lnTo>
                          <a:lnTo>
                            <a:pt x="4190" y="1242"/>
                          </a:lnTo>
                          <a:lnTo>
                            <a:pt x="4192" y="1242"/>
                          </a:lnTo>
                          <a:lnTo>
                            <a:pt x="4194" y="1243"/>
                          </a:lnTo>
                          <a:lnTo>
                            <a:pt x="4196" y="1243"/>
                          </a:lnTo>
                          <a:lnTo>
                            <a:pt x="4199" y="1244"/>
                          </a:lnTo>
                          <a:lnTo>
                            <a:pt x="4201" y="1244"/>
                          </a:lnTo>
                          <a:lnTo>
                            <a:pt x="4203" y="1244"/>
                          </a:lnTo>
                          <a:lnTo>
                            <a:pt x="4205" y="1245"/>
                          </a:lnTo>
                          <a:lnTo>
                            <a:pt x="4207" y="1245"/>
                          </a:lnTo>
                          <a:lnTo>
                            <a:pt x="4210" y="1246"/>
                          </a:lnTo>
                          <a:lnTo>
                            <a:pt x="4212" y="1246"/>
                          </a:lnTo>
                          <a:lnTo>
                            <a:pt x="4214" y="1247"/>
                          </a:lnTo>
                          <a:lnTo>
                            <a:pt x="4225" y="1249"/>
                          </a:lnTo>
                          <a:lnTo>
                            <a:pt x="4227" y="1249"/>
                          </a:lnTo>
                          <a:lnTo>
                            <a:pt x="4229" y="1250"/>
                          </a:lnTo>
                          <a:lnTo>
                            <a:pt x="4231" y="1250"/>
                          </a:lnTo>
                          <a:lnTo>
                            <a:pt x="4233" y="1251"/>
                          </a:lnTo>
                          <a:lnTo>
                            <a:pt x="4236" y="1251"/>
                          </a:lnTo>
                          <a:lnTo>
                            <a:pt x="4238" y="1251"/>
                          </a:lnTo>
                          <a:lnTo>
                            <a:pt x="4240" y="1252"/>
                          </a:lnTo>
                          <a:lnTo>
                            <a:pt x="4242" y="1252"/>
                          </a:lnTo>
                          <a:lnTo>
                            <a:pt x="4244" y="1253"/>
                          </a:lnTo>
                          <a:lnTo>
                            <a:pt x="4246" y="1253"/>
                          </a:lnTo>
                          <a:lnTo>
                            <a:pt x="4249" y="1253"/>
                          </a:lnTo>
                          <a:lnTo>
                            <a:pt x="4251" y="1254"/>
                          </a:lnTo>
                          <a:lnTo>
                            <a:pt x="4253" y="1254"/>
                          </a:lnTo>
                          <a:lnTo>
                            <a:pt x="4255" y="1255"/>
                          </a:lnTo>
                          <a:lnTo>
                            <a:pt x="4257" y="1255"/>
                          </a:lnTo>
                          <a:lnTo>
                            <a:pt x="4259" y="1255"/>
                          </a:lnTo>
                          <a:lnTo>
                            <a:pt x="4262" y="1256"/>
                          </a:lnTo>
                          <a:lnTo>
                            <a:pt x="4264" y="1256"/>
                          </a:lnTo>
                          <a:lnTo>
                            <a:pt x="4266" y="1257"/>
                          </a:lnTo>
                          <a:lnTo>
                            <a:pt x="4268" y="1257"/>
                          </a:lnTo>
                          <a:lnTo>
                            <a:pt x="4270" y="1257"/>
                          </a:lnTo>
                          <a:lnTo>
                            <a:pt x="4273" y="1258"/>
                          </a:lnTo>
                          <a:lnTo>
                            <a:pt x="4275" y="1258"/>
                          </a:lnTo>
                          <a:lnTo>
                            <a:pt x="4277" y="1259"/>
                          </a:lnTo>
                          <a:lnTo>
                            <a:pt x="4279" y="1259"/>
                          </a:lnTo>
                          <a:lnTo>
                            <a:pt x="4281" y="1259"/>
                          </a:lnTo>
                          <a:lnTo>
                            <a:pt x="4283" y="1260"/>
                          </a:lnTo>
                          <a:lnTo>
                            <a:pt x="4286" y="1260"/>
                          </a:lnTo>
                          <a:lnTo>
                            <a:pt x="4288" y="1261"/>
                          </a:lnTo>
                          <a:lnTo>
                            <a:pt x="4290" y="1261"/>
                          </a:lnTo>
                          <a:lnTo>
                            <a:pt x="4292" y="1261"/>
                          </a:lnTo>
                          <a:lnTo>
                            <a:pt x="4294" y="1262"/>
                          </a:lnTo>
                          <a:lnTo>
                            <a:pt x="4296" y="1262"/>
                          </a:lnTo>
                          <a:lnTo>
                            <a:pt x="4299" y="1263"/>
                          </a:lnTo>
                          <a:lnTo>
                            <a:pt x="4301" y="1263"/>
                          </a:lnTo>
                          <a:lnTo>
                            <a:pt x="4303" y="1263"/>
                          </a:lnTo>
                          <a:lnTo>
                            <a:pt x="4305" y="1264"/>
                          </a:lnTo>
                          <a:lnTo>
                            <a:pt x="4307" y="1264"/>
                          </a:lnTo>
                          <a:lnTo>
                            <a:pt x="4309" y="1264"/>
                          </a:lnTo>
                          <a:lnTo>
                            <a:pt x="4312" y="1265"/>
                          </a:lnTo>
                          <a:lnTo>
                            <a:pt x="4314" y="1265"/>
                          </a:lnTo>
                          <a:lnTo>
                            <a:pt x="4316" y="1265"/>
                          </a:lnTo>
                          <a:lnTo>
                            <a:pt x="4318" y="1266"/>
                          </a:lnTo>
                          <a:lnTo>
                            <a:pt x="4320" y="1266"/>
                          </a:lnTo>
                          <a:lnTo>
                            <a:pt x="4322" y="1267"/>
                          </a:lnTo>
                          <a:lnTo>
                            <a:pt x="4325" y="1267"/>
                          </a:lnTo>
                          <a:lnTo>
                            <a:pt x="4327" y="1267"/>
                          </a:lnTo>
                          <a:lnTo>
                            <a:pt x="4329" y="1268"/>
                          </a:lnTo>
                          <a:lnTo>
                            <a:pt x="4331" y="1268"/>
                          </a:lnTo>
                          <a:lnTo>
                            <a:pt x="4333" y="1268"/>
                          </a:lnTo>
                          <a:lnTo>
                            <a:pt x="4335" y="1269"/>
                          </a:lnTo>
                          <a:lnTo>
                            <a:pt x="4338" y="1269"/>
                          </a:lnTo>
                          <a:lnTo>
                            <a:pt x="4340" y="1269"/>
                          </a:lnTo>
                          <a:lnTo>
                            <a:pt x="4342" y="1270"/>
                          </a:lnTo>
                          <a:lnTo>
                            <a:pt x="4344" y="1270"/>
                          </a:lnTo>
                          <a:lnTo>
                            <a:pt x="4346" y="1270"/>
                          </a:lnTo>
                          <a:lnTo>
                            <a:pt x="4349" y="1271"/>
                          </a:lnTo>
                          <a:lnTo>
                            <a:pt x="4351" y="1271"/>
                          </a:lnTo>
                          <a:lnTo>
                            <a:pt x="4353" y="1272"/>
                          </a:lnTo>
                          <a:lnTo>
                            <a:pt x="4355" y="1272"/>
                          </a:lnTo>
                          <a:lnTo>
                            <a:pt x="4357" y="1272"/>
                          </a:lnTo>
                          <a:lnTo>
                            <a:pt x="4359" y="1273"/>
                          </a:lnTo>
                          <a:lnTo>
                            <a:pt x="4362" y="1273"/>
                          </a:lnTo>
                          <a:lnTo>
                            <a:pt x="4364" y="1273"/>
                          </a:lnTo>
                          <a:lnTo>
                            <a:pt x="4366" y="1274"/>
                          </a:lnTo>
                          <a:lnTo>
                            <a:pt x="4368" y="1274"/>
                          </a:lnTo>
                          <a:lnTo>
                            <a:pt x="4370" y="1274"/>
                          </a:lnTo>
                          <a:lnTo>
                            <a:pt x="4372" y="1275"/>
                          </a:lnTo>
                          <a:lnTo>
                            <a:pt x="4375" y="1275"/>
                          </a:lnTo>
                          <a:lnTo>
                            <a:pt x="4377" y="1275"/>
                          </a:lnTo>
                          <a:lnTo>
                            <a:pt x="4379" y="1276"/>
                          </a:lnTo>
                          <a:lnTo>
                            <a:pt x="4381" y="1276"/>
                          </a:lnTo>
                          <a:lnTo>
                            <a:pt x="4383" y="1276"/>
                          </a:lnTo>
                          <a:lnTo>
                            <a:pt x="4385" y="1277"/>
                          </a:lnTo>
                          <a:lnTo>
                            <a:pt x="4388" y="1277"/>
                          </a:lnTo>
                          <a:lnTo>
                            <a:pt x="4390" y="1277"/>
                          </a:lnTo>
                          <a:lnTo>
                            <a:pt x="4392" y="1278"/>
                          </a:lnTo>
                          <a:lnTo>
                            <a:pt x="4394" y="1278"/>
                          </a:lnTo>
                          <a:lnTo>
                            <a:pt x="4396" y="1278"/>
                          </a:lnTo>
                          <a:lnTo>
                            <a:pt x="4398" y="1278"/>
                          </a:lnTo>
                          <a:lnTo>
                            <a:pt x="4401" y="1279"/>
                          </a:lnTo>
                          <a:lnTo>
                            <a:pt x="4403" y="1279"/>
                          </a:lnTo>
                          <a:lnTo>
                            <a:pt x="4405" y="1279"/>
                          </a:lnTo>
                          <a:lnTo>
                            <a:pt x="4407" y="1280"/>
                          </a:lnTo>
                          <a:lnTo>
                            <a:pt x="4409" y="1280"/>
                          </a:lnTo>
                          <a:lnTo>
                            <a:pt x="4412" y="1280"/>
                          </a:lnTo>
                          <a:lnTo>
                            <a:pt x="4414" y="1281"/>
                          </a:lnTo>
                          <a:lnTo>
                            <a:pt x="4416" y="1281"/>
                          </a:lnTo>
                          <a:lnTo>
                            <a:pt x="4418" y="1281"/>
                          </a:lnTo>
                          <a:lnTo>
                            <a:pt x="4420" y="1282"/>
                          </a:lnTo>
                          <a:lnTo>
                            <a:pt x="4422" y="1282"/>
                          </a:lnTo>
                          <a:lnTo>
                            <a:pt x="4425" y="1282"/>
                          </a:lnTo>
                          <a:lnTo>
                            <a:pt x="4427" y="1282"/>
                          </a:lnTo>
                          <a:lnTo>
                            <a:pt x="4429" y="1283"/>
                          </a:lnTo>
                          <a:lnTo>
                            <a:pt x="4431" y="1283"/>
                          </a:lnTo>
                          <a:lnTo>
                            <a:pt x="4433" y="1283"/>
                          </a:lnTo>
                          <a:lnTo>
                            <a:pt x="4435" y="1284"/>
                          </a:lnTo>
                          <a:lnTo>
                            <a:pt x="4438" y="1284"/>
                          </a:lnTo>
                          <a:lnTo>
                            <a:pt x="4440" y="1284"/>
                          </a:lnTo>
                          <a:lnTo>
                            <a:pt x="4442" y="1285"/>
                          </a:lnTo>
                          <a:lnTo>
                            <a:pt x="4444" y="1285"/>
                          </a:lnTo>
                          <a:lnTo>
                            <a:pt x="4446" y="1285"/>
                          </a:lnTo>
                          <a:lnTo>
                            <a:pt x="4448" y="1285"/>
                          </a:lnTo>
                          <a:lnTo>
                            <a:pt x="4451" y="1286"/>
                          </a:lnTo>
                          <a:lnTo>
                            <a:pt x="4453" y="1286"/>
                          </a:lnTo>
                          <a:lnTo>
                            <a:pt x="4455" y="1286"/>
                          </a:lnTo>
                          <a:lnTo>
                            <a:pt x="4457" y="1287"/>
                          </a:lnTo>
                          <a:lnTo>
                            <a:pt x="4459" y="1287"/>
                          </a:lnTo>
                          <a:lnTo>
                            <a:pt x="4461" y="1287"/>
                          </a:lnTo>
                          <a:lnTo>
                            <a:pt x="4464" y="1287"/>
                          </a:lnTo>
                          <a:lnTo>
                            <a:pt x="4466" y="1288"/>
                          </a:lnTo>
                          <a:lnTo>
                            <a:pt x="4468" y="1288"/>
                          </a:lnTo>
                          <a:lnTo>
                            <a:pt x="4470" y="1288"/>
                          </a:lnTo>
                          <a:lnTo>
                            <a:pt x="4472" y="1289"/>
                          </a:lnTo>
                          <a:lnTo>
                            <a:pt x="4475" y="1289"/>
                          </a:lnTo>
                          <a:lnTo>
                            <a:pt x="4477" y="1289"/>
                          </a:lnTo>
                          <a:lnTo>
                            <a:pt x="4479" y="1289"/>
                          </a:lnTo>
                          <a:lnTo>
                            <a:pt x="4481" y="1290"/>
                          </a:lnTo>
                          <a:lnTo>
                            <a:pt x="4483" y="1290"/>
                          </a:lnTo>
                          <a:lnTo>
                            <a:pt x="4485" y="1290"/>
                          </a:lnTo>
                          <a:lnTo>
                            <a:pt x="4488" y="1290"/>
                          </a:lnTo>
                          <a:lnTo>
                            <a:pt x="4490" y="1291"/>
                          </a:lnTo>
                          <a:lnTo>
                            <a:pt x="4492" y="1291"/>
                          </a:lnTo>
                          <a:lnTo>
                            <a:pt x="4494" y="1291"/>
                          </a:lnTo>
                          <a:lnTo>
                            <a:pt x="4496" y="1292"/>
                          </a:lnTo>
                          <a:lnTo>
                            <a:pt x="4498" y="1292"/>
                          </a:lnTo>
                          <a:lnTo>
                            <a:pt x="4501" y="1292"/>
                          </a:lnTo>
                          <a:lnTo>
                            <a:pt x="4503" y="1292"/>
                          </a:lnTo>
                          <a:lnTo>
                            <a:pt x="4505" y="1293"/>
                          </a:lnTo>
                          <a:lnTo>
                            <a:pt x="4507" y="1293"/>
                          </a:lnTo>
                          <a:lnTo>
                            <a:pt x="4509" y="1293"/>
                          </a:lnTo>
                          <a:lnTo>
                            <a:pt x="4511" y="1293"/>
                          </a:lnTo>
                          <a:lnTo>
                            <a:pt x="4514" y="1294"/>
                          </a:lnTo>
                          <a:lnTo>
                            <a:pt x="4516" y="1294"/>
                          </a:lnTo>
                          <a:lnTo>
                            <a:pt x="4518" y="1294"/>
                          </a:lnTo>
                          <a:lnTo>
                            <a:pt x="4520" y="1294"/>
                          </a:lnTo>
                          <a:lnTo>
                            <a:pt x="4522" y="1295"/>
                          </a:lnTo>
                          <a:lnTo>
                            <a:pt x="4524" y="1295"/>
                          </a:lnTo>
                          <a:lnTo>
                            <a:pt x="4527" y="1295"/>
                          </a:lnTo>
                          <a:lnTo>
                            <a:pt x="4529" y="1295"/>
                          </a:lnTo>
                          <a:lnTo>
                            <a:pt x="4531" y="1296"/>
                          </a:lnTo>
                          <a:lnTo>
                            <a:pt x="4533" y="1296"/>
                          </a:lnTo>
                          <a:lnTo>
                            <a:pt x="4535" y="1296"/>
                          </a:lnTo>
                          <a:lnTo>
                            <a:pt x="4537" y="1296"/>
                          </a:lnTo>
                          <a:lnTo>
                            <a:pt x="4540" y="1297"/>
                          </a:lnTo>
                          <a:lnTo>
                            <a:pt x="4542" y="1297"/>
                          </a:lnTo>
                          <a:lnTo>
                            <a:pt x="4544" y="1297"/>
                          </a:lnTo>
                          <a:lnTo>
                            <a:pt x="4546" y="1297"/>
                          </a:lnTo>
                          <a:lnTo>
                            <a:pt x="4548" y="1298"/>
                          </a:lnTo>
                          <a:lnTo>
                            <a:pt x="4551" y="1298"/>
                          </a:lnTo>
                          <a:lnTo>
                            <a:pt x="4553" y="1298"/>
                          </a:lnTo>
                          <a:lnTo>
                            <a:pt x="4555" y="1298"/>
                          </a:lnTo>
                          <a:lnTo>
                            <a:pt x="4557" y="1299"/>
                          </a:lnTo>
                          <a:lnTo>
                            <a:pt x="4559" y="1299"/>
                          </a:lnTo>
                          <a:lnTo>
                            <a:pt x="4561" y="1299"/>
                          </a:lnTo>
                          <a:lnTo>
                            <a:pt x="4564" y="1299"/>
                          </a:lnTo>
                          <a:lnTo>
                            <a:pt x="4566" y="1300"/>
                          </a:lnTo>
                          <a:lnTo>
                            <a:pt x="4568" y="1300"/>
                          </a:lnTo>
                          <a:lnTo>
                            <a:pt x="4570" y="1300"/>
                          </a:lnTo>
                          <a:lnTo>
                            <a:pt x="4572" y="1300"/>
                          </a:lnTo>
                          <a:lnTo>
                            <a:pt x="4574" y="1300"/>
                          </a:lnTo>
                          <a:lnTo>
                            <a:pt x="4577" y="1301"/>
                          </a:lnTo>
                          <a:lnTo>
                            <a:pt x="4579" y="1301"/>
                          </a:lnTo>
                          <a:lnTo>
                            <a:pt x="4581" y="1301"/>
                          </a:lnTo>
                          <a:lnTo>
                            <a:pt x="4583" y="1301"/>
                          </a:lnTo>
                          <a:lnTo>
                            <a:pt x="4585" y="1302"/>
                          </a:lnTo>
                          <a:lnTo>
                            <a:pt x="4587" y="1302"/>
                          </a:lnTo>
                          <a:lnTo>
                            <a:pt x="4590" y="1302"/>
                          </a:lnTo>
                          <a:lnTo>
                            <a:pt x="4592" y="1302"/>
                          </a:lnTo>
                          <a:lnTo>
                            <a:pt x="4594" y="1302"/>
                          </a:lnTo>
                          <a:lnTo>
                            <a:pt x="4596" y="1303"/>
                          </a:lnTo>
                          <a:lnTo>
                            <a:pt x="4598" y="1303"/>
                          </a:lnTo>
                          <a:lnTo>
                            <a:pt x="4600" y="1303"/>
                          </a:lnTo>
                          <a:lnTo>
                            <a:pt x="4603" y="1303"/>
                          </a:lnTo>
                          <a:lnTo>
                            <a:pt x="4605" y="1304"/>
                          </a:lnTo>
                          <a:lnTo>
                            <a:pt x="4607" y="1304"/>
                          </a:lnTo>
                          <a:lnTo>
                            <a:pt x="4609" y="1304"/>
                          </a:lnTo>
                          <a:lnTo>
                            <a:pt x="4611" y="1304"/>
                          </a:lnTo>
                          <a:lnTo>
                            <a:pt x="4614" y="1304"/>
                          </a:lnTo>
                          <a:lnTo>
                            <a:pt x="4616" y="1305"/>
                          </a:lnTo>
                          <a:lnTo>
                            <a:pt x="4618" y="1305"/>
                          </a:lnTo>
                          <a:lnTo>
                            <a:pt x="4620" y="1305"/>
                          </a:lnTo>
                          <a:lnTo>
                            <a:pt x="4622" y="1305"/>
                          </a:lnTo>
                          <a:lnTo>
                            <a:pt x="4624" y="1306"/>
                          </a:lnTo>
                          <a:lnTo>
                            <a:pt x="4627" y="1306"/>
                          </a:lnTo>
                          <a:lnTo>
                            <a:pt x="4629" y="1306"/>
                          </a:lnTo>
                          <a:lnTo>
                            <a:pt x="4631" y="1306"/>
                          </a:lnTo>
                          <a:lnTo>
                            <a:pt x="4633" y="1306"/>
                          </a:lnTo>
                          <a:lnTo>
                            <a:pt x="4635" y="1307"/>
                          </a:lnTo>
                          <a:lnTo>
                            <a:pt x="4637" y="1307"/>
                          </a:lnTo>
                          <a:lnTo>
                            <a:pt x="4640" y="1307"/>
                          </a:lnTo>
                          <a:lnTo>
                            <a:pt x="4642" y="1307"/>
                          </a:lnTo>
                          <a:lnTo>
                            <a:pt x="4644" y="1307"/>
                          </a:lnTo>
                          <a:lnTo>
                            <a:pt x="4646" y="1308"/>
                          </a:lnTo>
                          <a:lnTo>
                            <a:pt x="4648" y="1308"/>
                          </a:lnTo>
                          <a:lnTo>
                            <a:pt x="4650" y="1308"/>
                          </a:lnTo>
                          <a:lnTo>
                            <a:pt x="4653" y="1308"/>
                          </a:lnTo>
                          <a:lnTo>
                            <a:pt x="4655" y="1308"/>
                          </a:lnTo>
                          <a:lnTo>
                            <a:pt x="4657" y="1309"/>
                          </a:lnTo>
                          <a:lnTo>
                            <a:pt x="4659" y="1309"/>
                          </a:lnTo>
                          <a:lnTo>
                            <a:pt x="4661" y="1309"/>
                          </a:lnTo>
                          <a:lnTo>
                            <a:pt x="4663" y="1309"/>
                          </a:lnTo>
                          <a:lnTo>
                            <a:pt x="4666" y="1309"/>
                          </a:lnTo>
                          <a:lnTo>
                            <a:pt x="4668" y="1310"/>
                          </a:lnTo>
                          <a:lnTo>
                            <a:pt x="4670" y="1310"/>
                          </a:lnTo>
                          <a:lnTo>
                            <a:pt x="4672" y="1310"/>
                          </a:lnTo>
                          <a:lnTo>
                            <a:pt x="4674" y="1310"/>
                          </a:lnTo>
                          <a:lnTo>
                            <a:pt x="4676" y="1310"/>
                          </a:lnTo>
                          <a:lnTo>
                            <a:pt x="4679" y="1310"/>
                          </a:lnTo>
                          <a:lnTo>
                            <a:pt x="4681" y="1311"/>
                          </a:lnTo>
                          <a:lnTo>
                            <a:pt x="4683" y="1311"/>
                          </a:lnTo>
                          <a:lnTo>
                            <a:pt x="4685" y="1311"/>
                          </a:lnTo>
                          <a:lnTo>
                            <a:pt x="4687" y="1311"/>
                          </a:lnTo>
                          <a:lnTo>
                            <a:pt x="4690" y="1311"/>
                          </a:lnTo>
                          <a:lnTo>
                            <a:pt x="4692" y="1312"/>
                          </a:lnTo>
                          <a:lnTo>
                            <a:pt x="4694" y="1312"/>
                          </a:lnTo>
                          <a:lnTo>
                            <a:pt x="4696" y="1312"/>
                          </a:lnTo>
                          <a:lnTo>
                            <a:pt x="4698" y="1312"/>
                          </a:lnTo>
                          <a:lnTo>
                            <a:pt x="4700" y="1312"/>
                          </a:lnTo>
                          <a:lnTo>
                            <a:pt x="4703" y="1313"/>
                          </a:lnTo>
                          <a:lnTo>
                            <a:pt x="4705" y="1313"/>
                          </a:lnTo>
                          <a:lnTo>
                            <a:pt x="4707" y="1313"/>
                          </a:lnTo>
                          <a:lnTo>
                            <a:pt x="4709" y="1313"/>
                          </a:lnTo>
                          <a:lnTo>
                            <a:pt x="4711" y="1313"/>
                          </a:lnTo>
                          <a:lnTo>
                            <a:pt x="4713" y="1313"/>
                          </a:lnTo>
                          <a:lnTo>
                            <a:pt x="4716" y="1314"/>
                          </a:lnTo>
                          <a:lnTo>
                            <a:pt x="4718" y="1314"/>
                          </a:lnTo>
                          <a:lnTo>
                            <a:pt x="4720" y="1314"/>
                          </a:lnTo>
                          <a:lnTo>
                            <a:pt x="4722" y="1314"/>
                          </a:lnTo>
                          <a:lnTo>
                            <a:pt x="4724" y="1314"/>
                          </a:lnTo>
                          <a:lnTo>
                            <a:pt x="4726" y="1314"/>
                          </a:lnTo>
                          <a:lnTo>
                            <a:pt x="4729" y="1315"/>
                          </a:lnTo>
                          <a:lnTo>
                            <a:pt x="4731" y="1315"/>
                          </a:lnTo>
                          <a:lnTo>
                            <a:pt x="4733" y="1315"/>
                          </a:lnTo>
                          <a:lnTo>
                            <a:pt x="4735" y="1315"/>
                          </a:lnTo>
                          <a:lnTo>
                            <a:pt x="4737" y="1315"/>
                          </a:lnTo>
                          <a:lnTo>
                            <a:pt x="4739" y="1315"/>
                          </a:lnTo>
                          <a:lnTo>
                            <a:pt x="4742" y="1316"/>
                          </a:lnTo>
                          <a:lnTo>
                            <a:pt x="4744" y="1316"/>
                          </a:lnTo>
                          <a:lnTo>
                            <a:pt x="4746" y="1316"/>
                          </a:lnTo>
                          <a:lnTo>
                            <a:pt x="4748" y="1316"/>
                          </a:lnTo>
                          <a:lnTo>
                            <a:pt x="4750" y="1316"/>
                          </a:lnTo>
                          <a:lnTo>
                            <a:pt x="4753" y="1316"/>
                          </a:lnTo>
                          <a:lnTo>
                            <a:pt x="4755" y="1317"/>
                          </a:lnTo>
                          <a:lnTo>
                            <a:pt x="4757" y="1317"/>
                          </a:lnTo>
                          <a:lnTo>
                            <a:pt x="4759" y="1317"/>
                          </a:lnTo>
                          <a:lnTo>
                            <a:pt x="4761" y="1317"/>
                          </a:lnTo>
                          <a:lnTo>
                            <a:pt x="4763" y="1317"/>
                          </a:lnTo>
                          <a:lnTo>
                            <a:pt x="4766" y="1317"/>
                          </a:lnTo>
                          <a:lnTo>
                            <a:pt x="4768" y="1318"/>
                          </a:lnTo>
                          <a:lnTo>
                            <a:pt x="4770" y="1318"/>
                          </a:lnTo>
                          <a:lnTo>
                            <a:pt x="4772" y="1318"/>
                          </a:lnTo>
                          <a:lnTo>
                            <a:pt x="4774" y="1318"/>
                          </a:lnTo>
                          <a:lnTo>
                            <a:pt x="4776" y="1318"/>
                          </a:lnTo>
                          <a:lnTo>
                            <a:pt x="4779" y="1318"/>
                          </a:lnTo>
                          <a:lnTo>
                            <a:pt x="4781" y="1319"/>
                          </a:lnTo>
                          <a:lnTo>
                            <a:pt x="4783" y="1319"/>
                          </a:lnTo>
                          <a:lnTo>
                            <a:pt x="4785" y="1319"/>
                          </a:lnTo>
                          <a:lnTo>
                            <a:pt x="4787" y="1319"/>
                          </a:lnTo>
                          <a:lnTo>
                            <a:pt x="4789" y="1319"/>
                          </a:lnTo>
                          <a:lnTo>
                            <a:pt x="4792" y="1319"/>
                          </a:lnTo>
                          <a:lnTo>
                            <a:pt x="4794" y="1319"/>
                          </a:lnTo>
                          <a:lnTo>
                            <a:pt x="4796" y="1320"/>
                          </a:lnTo>
                          <a:lnTo>
                            <a:pt x="4798" y="1320"/>
                          </a:lnTo>
                          <a:lnTo>
                            <a:pt x="4800" y="1320"/>
                          </a:lnTo>
                          <a:lnTo>
                            <a:pt x="4802" y="1320"/>
                          </a:lnTo>
                          <a:lnTo>
                            <a:pt x="4805" y="1320"/>
                          </a:lnTo>
                          <a:lnTo>
                            <a:pt x="4807" y="1320"/>
                          </a:lnTo>
                          <a:lnTo>
                            <a:pt x="4809" y="1320"/>
                          </a:lnTo>
                          <a:lnTo>
                            <a:pt x="4811" y="1321"/>
                          </a:lnTo>
                          <a:lnTo>
                            <a:pt x="4813" y="1321"/>
                          </a:lnTo>
                          <a:lnTo>
                            <a:pt x="4816" y="1321"/>
                          </a:lnTo>
                          <a:lnTo>
                            <a:pt x="4818" y="1321"/>
                          </a:lnTo>
                          <a:lnTo>
                            <a:pt x="4820" y="1321"/>
                          </a:lnTo>
                          <a:lnTo>
                            <a:pt x="4822" y="1321"/>
                          </a:lnTo>
                          <a:lnTo>
                            <a:pt x="4824" y="1321"/>
                          </a:lnTo>
                          <a:lnTo>
                            <a:pt x="4826" y="1322"/>
                          </a:lnTo>
                          <a:lnTo>
                            <a:pt x="4829" y="1322"/>
                          </a:lnTo>
                          <a:lnTo>
                            <a:pt x="4831" y="1322"/>
                          </a:lnTo>
                          <a:lnTo>
                            <a:pt x="4833" y="1322"/>
                          </a:lnTo>
                          <a:lnTo>
                            <a:pt x="4835" y="1322"/>
                          </a:lnTo>
                          <a:lnTo>
                            <a:pt x="4837" y="1322"/>
                          </a:lnTo>
                          <a:lnTo>
                            <a:pt x="4839" y="1322"/>
                          </a:lnTo>
                          <a:lnTo>
                            <a:pt x="4842" y="1323"/>
                          </a:lnTo>
                          <a:lnTo>
                            <a:pt x="4844" y="1323"/>
                          </a:lnTo>
                          <a:lnTo>
                            <a:pt x="4846" y="1323"/>
                          </a:lnTo>
                          <a:lnTo>
                            <a:pt x="4848" y="1323"/>
                          </a:lnTo>
                          <a:lnTo>
                            <a:pt x="4850" y="1323"/>
                          </a:lnTo>
                          <a:lnTo>
                            <a:pt x="4852" y="1323"/>
                          </a:lnTo>
                          <a:lnTo>
                            <a:pt x="4855" y="1323"/>
                          </a:lnTo>
                          <a:lnTo>
                            <a:pt x="4857" y="1324"/>
                          </a:lnTo>
                          <a:lnTo>
                            <a:pt x="4859" y="1324"/>
                          </a:lnTo>
                          <a:lnTo>
                            <a:pt x="4861" y="1324"/>
                          </a:lnTo>
                          <a:lnTo>
                            <a:pt x="4863" y="1324"/>
                          </a:lnTo>
                          <a:lnTo>
                            <a:pt x="4865" y="1324"/>
                          </a:lnTo>
                          <a:lnTo>
                            <a:pt x="4868" y="1324"/>
                          </a:lnTo>
                          <a:lnTo>
                            <a:pt x="4870" y="1324"/>
                          </a:lnTo>
                          <a:lnTo>
                            <a:pt x="4872" y="1324"/>
                          </a:lnTo>
                          <a:lnTo>
                            <a:pt x="4874" y="1325"/>
                          </a:lnTo>
                          <a:lnTo>
                            <a:pt x="4876" y="1325"/>
                          </a:lnTo>
                          <a:lnTo>
                            <a:pt x="4878" y="1325"/>
                          </a:lnTo>
                          <a:lnTo>
                            <a:pt x="4881" y="1325"/>
                          </a:lnTo>
                          <a:lnTo>
                            <a:pt x="4883" y="1325"/>
                          </a:lnTo>
                          <a:lnTo>
                            <a:pt x="4885" y="1325"/>
                          </a:lnTo>
                          <a:lnTo>
                            <a:pt x="4887" y="1325"/>
                          </a:lnTo>
                          <a:lnTo>
                            <a:pt x="4889" y="1325"/>
                          </a:lnTo>
                          <a:lnTo>
                            <a:pt x="4892" y="1326"/>
                          </a:lnTo>
                          <a:lnTo>
                            <a:pt x="4894" y="1326"/>
                          </a:lnTo>
                          <a:lnTo>
                            <a:pt x="4896" y="1326"/>
                          </a:lnTo>
                          <a:lnTo>
                            <a:pt x="4898" y="1326"/>
                          </a:lnTo>
                          <a:lnTo>
                            <a:pt x="4900" y="1326"/>
                          </a:lnTo>
                          <a:lnTo>
                            <a:pt x="4902" y="1326"/>
                          </a:lnTo>
                          <a:lnTo>
                            <a:pt x="4905" y="1326"/>
                          </a:lnTo>
                          <a:lnTo>
                            <a:pt x="4907" y="1326"/>
                          </a:lnTo>
                          <a:lnTo>
                            <a:pt x="4909" y="1327"/>
                          </a:lnTo>
                          <a:lnTo>
                            <a:pt x="4911" y="1327"/>
                          </a:lnTo>
                          <a:lnTo>
                            <a:pt x="4913" y="1327"/>
                          </a:lnTo>
                          <a:lnTo>
                            <a:pt x="4915" y="1327"/>
                          </a:lnTo>
                          <a:lnTo>
                            <a:pt x="4918" y="1327"/>
                          </a:lnTo>
                          <a:lnTo>
                            <a:pt x="4920" y="1327"/>
                          </a:lnTo>
                          <a:lnTo>
                            <a:pt x="4922" y="1327"/>
                          </a:lnTo>
                          <a:lnTo>
                            <a:pt x="4924" y="1327"/>
                          </a:lnTo>
                          <a:lnTo>
                            <a:pt x="4926" y="1327"/>
                          </a:lnTo>
                          <a:lnTo>
                            <a:pt x="4928" y="1328"/>
                          </a:lnTo>
                          <a:lnTo>
                            <a:pt x="4931" y="1328"/>
                          </a:lnTo>
                          <a:lnTo>
                            <a:pt x="4933" y="1328"/>
                          </a:lnTo>
                          <a:lnTo>
                            <a:pt x="4935" y="1328"/>
                          </a:lnTo>
                          <a:lnTo>
                            <a:pt x="4937" y="1328"/>
                          </a:lnTo>
                          <a:lnTo>
                            <a:pt x="4939" y="1328"/>
                          </a:lnTo>
                          <a:lnTo>
                            <a:pt x="4941" y="1328"/>
                          </a:lnTo>
                          <a:lnTo>
                            <a:pt x="4944" y="1328"/>
                          </a:lnTo>
                          <a:lnTo>
                            <a:pt x="4946" y="1328"/>
                          </a:lnTo>
                          <a:lnTo>
                            <a:pt x="4948" y="1329"/>
                          </a:lnTo>
                          <a:lnTo>
                            <a:pt x="4950" y="1329"/>
                          </a:lnTo>
                          <a:lnTo>
                            <a:pt x="4952" y="1329"/>
                          </a:lnTo>
                          <a:lnTo>
                            <a:pt x="4955" y="1329"/>
                          </a:lnTo>
                          <a:lnTo>
                            <a:pt x="4957" y="1329"/>
                          </a:lnTo>
                          <a:lnTo>
                            <a:pt x="4959" y="1329"/>
                          </a:lnTo>
                          <a:lnTo>
                            <a:pt x="4961" y="1329"/>
                          </a:lnTo>
                          <a:lnTo>
                            <a:pt x="4963" y="1329"/>
                          </a:lnTo>
                          <a:lnTo>
                            <a:pt x="4965" y="1329"/>
                          </a:lnTo>
                          <a:lnTo>
                            <a:pt x="4968" y="1330"/>
                          </a:lnTo>
                          <a:lnTo>
                            <a:pt x="4970" y="1330"/>
                          </a:lnTo>
                          <a:lnTo>
                            <a:pt x="4972" y="1330"/>
                          </a:lnTo>
                          <a:lnTo>
                            <a:pt x="4974" y="1330"/>
                          </a:lnTo>
                          <a:lnTo>
                            <a:pt x="4976" y="1330"/>
                          </a:lnTo>
                          <a:lnTo>
                            <a:pt x="4978" y="1330"/>
                          </a:lnTo>
                          <a:lnTo>
                            <a:pt x="4981" y="1330"/>
                          </a:lnTo>
                          <a:lnTo>
                            <a:pt x="4983" y="1330"/>
                          </a:lnTo>
                          <a:lnTo>
                            <a:pt x="4985" y="1330"/>
                          </a:lnTo>
                          <a:lnTo>
                            <a:pt x="4987" y="1331"/>
                          </a:lnTo>
                          <a:lnTo>
                            <a:pt x="4989" y="1331"/>
                          </a:lnTo>
                          <a:lnTo>
                            <a:pt x="4991" y="1331"/>
                          </a:lnTo>
                          <a:lnTo>
                            <a:pt x="4994" y="1331"/>
                          </a:lnTo>
                          <a:lnTo>
                            <a:pt x="4996" y="1331"/>
                          </a:lnTo>
                          <a:lnTo>
                            <a:pt x="4998" y="1331"/>
                          </a:lnTo>
                          <a:lnTo>
                            <a:pt x="5000" y="1331"/>
                          </a:lnTo>
                          <a:lnTo>
                            <a:pt x="5002" y="1331"/>
                          </a:lnTo>
                          <a:lnTo>
                            <a:pt x="5004" y="1331"/>
                          </a:lnTo>
                          <a:lnTo>
                            <a:pt x="5007" y="1331"/>
                          </a:lnTo>
                          <a:lnTo>
                            <a:pt x="5009" y="1331"/>
                          </a:lnTo>
                          <a:lnTo>
                            <a:pt x="5011" y="1332"/>
                          </a:lnTo>
                          <a:lnTo>
                            <a:pt x="5013" y="1332"/>
                          </a:lnTo>
                          <a:lnTo>
                            <a:pt x="5015" y="1332"/>
                          </a:lnTo>
                          <a:lnTo>
                            <a:pt x="5018" y="1332"/>
                          </a:lnTo>
                          <a:lnTo>
                            <a:pt x="5020" y="1332"/>
                          </a:lnTo>
                          <a:lnTo>
                            <a:pt x="5022" y="1332"/>
                          </a:lnTo>
                          <a:lnTo>
                            <a:pt x="5024" y="1332"/>
                          </a:lnTo>
                          <a:lnTo>
                            <a:pt x="5026" y="1332"/>
                          </a:lnTo>
                          <a:lnTo>
                            <a:pt x="5028" y="1332"/>
                          </a:lnTo>
                          <a:lnTo>
                            <a:pt x="5031" y="1332"/>
                          </a:lnTo>
                          <a:lnTo>
                            <a:pt x="5033" y="1333"/>
                          </a:lnTo>
                          <a:lnTo>
                            <a:pt x="5035" y="1333"/>
                          </a:lnTo>
                          <a:lnTo>
                            <a:pt x="5037" y="1333"/>
                          </a:lnTo>
                          <a:lnTo>
                            <a:pt x="5039" y="1333"/>
                          </a:lnTo>
                          <a:lnTo>
                            <a:pt x="5041" y="1333"/>
                          </a:lnTo>
                          <a:lnTo>
                            <a:pt x="5044" y="1333"/>
                          </a:lnTo>
                          <a:lnTo>
                            <a:pt x="5046" y="1333"/>
                          </a:lnTo>
                          <a:lnTo>
                            <a:pt x="5048" y="1333"/>
                          </a:lnTo>
                          <a:lnTo>
                            <a:pt x="5050" y="1333"/>
                          </a:lnTo>
                          <a:lnTo>
                            <a:pt x="5052" y="1333"/>
                          </a:lnTo>
                          <a:lnTo>
                            <a:pt x="5054" y="1333"/>
                          </a:lnTo>
                          <a:lnTo>
                            <a:pt x="5057" y="1334"/>
                          </a:lnTo>
                          <a:lnTo>
                            <a:pt x="5059" y="1334"/>
                          </a:lnTo>
                          <a:lnTo>
                            <a:pt x="5061" y="1334"/>
                          </a:lnTo>
                          <a:lnTo>
                            <a:pt x="5063" y="1334"/>
                          </a:lnTo>
                          <a:lnTo>
                            <a:pt x="5065" y="1334"/>
                          </a:lnTo>
                          <a:lnTo>
                            <a:pt x="5067" y="1334"/>
                          </a:lnTo>
                          <a:lnTo>
                            <a:pt x="5070" y="1334"/>
                          </a:lnTo>
                          <a:lnTo>
                            <a:pt x="5072" y="1334"/>
                          </a:lnTo>
                          <a:lnTo>
                            <a:pt x="5074" y="1334"/>
                          </a:lnTo>
                          <a:lnTo>
                            <a:pt x="5076" y="1334"/>
                          </a:lnTo>
                          <a:lnTo>
                            <a:pt x="5078" y="1334"/>
                          </a:lnTo>
                          <a:lnTo>
                            <a:pt x="5080" y="1334"/>
                          </a:lnTo>
                          <a:lnTo>
                            <a:pt x="5083" y="1335"/>
                          </a:lnTo>
                          <a:lnTo>
                            <a:pt x="5085" y="1335"/>
                          </a:lnTo>
                          <a:lnTo>
                            <a:pt x="5087" y="1335"/>
                          </a:lnTo>
                          <a:lnTo>
                            <a:pt x="5089" y="1335"/>
                          </a:lnTo>
                          <a:lnTo>
                            <a:pt x="5091" y="1335"/>
                          </a:lnTo>
                          <a:lnTo>
                            <a:pt x="5094" y="1335"/>
                          </a:lnTo>
                          <a:lnTo>
                            <a:pt x="5096" y="1335"/>
                          </a:lnTo>
                          <a:lnTo>
                            <a:pt x="5098" y="1335"/>
                          </a:lnTo>
                          <a:lnTo>
                            <a:pt x="5100" y="1335"/>
                          </a:lnTo>
                          <a:lnTo>
                            <a:pt x="5102" y="1335"/>
                          </a:lnTo>
                          <a:lnTo>
                            <a:pt x="5104" y="1335"/>
                          </a:lnTo>
                          <a:lnTo>
                            <a:pt x="5107" y="1335"/>
                          </a:lnTo>
                          <a:lnTo>
                            <a:pt x="5109" y="1336"/>
                          </a:lnTo>
                          <a:lnTo>
                            <a:pt x="5111" y="1336"/>
                          </a:lnTo>
                          <a:lnTo>
                            <a:pt x="5113" y="1336"/>
                          </a:lnTo>
                          <a:lnTo>
                            <a:pt x="5115" y="1336"/>
                          </a:lnTo>
                          <a:lnTo>
                            <a:pt x="5117" y="1336"/>
                          </a:lnTo>
                          <a:lnTo>
                            <a:pt x="5120" y="1336"/>
                          </a:lnTo>
                          <a:lnTo>
                            <a:pt x="5122" y="1336"/>
                          </a:lnTo>
                          <a:lnTo>
                            <a:pt x="5124" y="1336"/>
                          </a:lnTo>
                          <a:lnTo>
                            <a:pt x="5126" y="1336"/>
                          </a:lnTo>
                          <a:lnTo>
                            <a:pt x="5128" y="1336"/>
                          </a:lnTo>
                          <a:lnTo>
                            <a:pt x="5130" y="1336"/>
                          </a:lnTo>
                          <a:lnTo>
                            <a:pt x="5133" y="1336"/>
                          </a:lnTo>
                          <a:lnTo>
                            <a:pt x="5135" y="1336"/>
                          </a:lnTo>
                          <a:lnTo>
                            <a:pt x="5137" y="1336"/>
                          </a:lnTo>
                          <a:lnTo>
                            <a:pt x="5139" y="1337"/>
                          </a:lnTo>
                          <a:lnTo>
                            <a:pt x="5141" y="1337"/>
                          </a:lnTo>
                          <a:lnTo>
                            <a:pt x="5143" y="1337"/>
                          </a:lnTo>
                          <a:lnTo>
                            <a:pt x="5146" y="1337"/>
                          </a:lnTo>
                          <a:lnTo>
                            <a:pt x="5148" y="1337"/>
                          </a:lnTo>
                          <a:lnTo>
                            <a:pt x="5150" y="1337"/>
                          </a:lnTo>
                          <a:lnTo>
                            <a:pt x="5152" y="1337"/>
                          </a:lnTo>
                          <a:lnTo>
                            <a:pt x="5154" y="1337"/>
                          </a:lnTo>
                          <a:lnTo>
                            <a:pt x="5157" y="1337"/>
                          </a:lnTo>
                          <a:lnTo>
                            <a:pt x="5159" y="1337"/>
                          </a:lnTo>
                          <a:lnTo>
                            <a:pt x="5161" y="1337"/>
                          </a:lnTo>
                          <a:lnTo>
                            <a:pt x="5163" y="1337"/>
                          </a:lnTo>
                          <a:lnTo>
                            <a:pt x="5165" y="1337"/>
                          </a:lnTo>
                          <a:lnTo>
                            <a:pt x="5167" y="1337"/>
                          </a:lnTo>
                          <a:lnTo>
                            <a:pt x="5170" y="1338"/>
                          </a:lnTo>
                          <a:lnTo>
                            <a:pt x="5172" y="1338"/>
                          </a:lnTo>
                          <a:lnTo>
                            <a:pt x="5174" y="1338"/>
                          </a:lnTo>
                          <a:lnTo>
                            <a:pt x="5176" y="1338"/>
                          </a:lnTo>
                          <a:lnTo>
                            <a:pt x="5178" y="1338"/>
                          </a:lnTo>
                          <a:lnTo>
                            <a:pt x="5180" y="1338"/>
                          </a:lnTo>
                          <a:lnTo>
                            <a:pt x="5183" y="1338"/>
                          </a:lnTo>
                          <a:lnTo>
                            <a:pt x="5185" y="1338"/>
                          </a:lnTo>
                          <a:lnTo>
                            <a:pt x="5187" y="1338"/>
                          </a:lnTo>
                          <a:lnTo>
                            <a:pt x="5189" y="1338"/>
                          </a:lnTo>
                          <a:lnTo>
                            <a:pt x="5191" y="1338"/>
                          </a:lnTo>
                          <a:lnTo>
                            <a:pt x="5193" y="1338"/>
                          </a:lnTo>
                          <a:lnTo>
                            <a:pt x="5196" y="1338"/>
                          </a:lnTo>
                          <a:lnTo>
                            <a:pt x="5198" y="1338"/>
                          </a:lnTo>
                          <a:lnTo>
                            <a:pt x="5200" y="1338"/>
                          </a:lnTo>
                          <a:lnTo>
                            <a:pt x="5202" y="1339"/>
                          </a:lnTo>
                          <a:lnTo>
                            <a:pt x="5204" y="1339"/>
                          </a:lnTo>
                          <a:lnTo>
                            <a:pt x="5206" y="1339"/>
                          </a:lnTo>
                          <a:lnTo>
                            <a:pt x="5209" y="1339"/>
                          </a:lnTo>
                          <a:lnTo>
                            <a:pt x="5211" y="1339"/>
                          </a:lnTo>
                          <a:lnTo>
                            <a:pt x="5213" y="1339"/>
                          </a:lnTo>
                          <a:lnTo>
                            <a:pt x="5215" y="1339"/>
                          </a:lnTo>
                          <a:lnTo>
                            <a:pt x="5217" y="1339"/>
                          </a:lnTo>
                          <a:lnTo>
                            <a:pt x="5220" y="1339"/>
                          </a:lnTo>
                          <a:lnTo>
                            <a:pt x="5222" y="1339"/>
                          </a:lnTo>
                          <a:lnTo>
                            <a:pt x="5224" y="1339"/>
                          </a:lnTo>
                          <a:lnTo>
                            <a:pt x="5226" y="1339"/>
                          </a:lnTo>
                          <a:lnTo>
                            <a:pt x="5228" y="1339"/>
                          </a:lnTo>
                          <a:lnTo>
                            <a:pt x="5230" y="1339"/>
                          </a:lnTo>
                          <a:lnTo>
                            <a:pt x="5233" y="1339"/>
                          </a:lnTo>
                          <a:lnTo>
                            <a:pt x="5235" y="1339"/>
                          </a:lnTo>
                          <a:lnTo>
                            <a:pt x="5237" y="1340"/>
                          </a:lnTo>
                          <a:lnTo>
                            <a:pt x="5239" y="1340"/>
                          </a:lnTo>
                          <a:lnTo>
                            <a:pt x="5241" y="1340"/>
                          </a:lnTo>
                          <a:lnTo>
                            <a:pt x="5243" y="1340"/>
                          </a:lnTo>
                          <a:lnTo>
                            <a:pt x="5246" y="1340"/>
                          </a:lnTo>
                          <a:lnTo>
                            <a:pt x="5248" y="1340"/>
                          </a:lnTo>
                          <a:lnTo>
                            <a:pt x="5250" y="1340"/>
                          </a:lnTo>
                          <a:lnTo>
                            <a:pt x="5252" y="1340"/>
                          </a:lnTo>
                          <a:lnTo>
                            <a:pt x="5254" y="1340"/>
                          </a:lnTo>
                          <a:lnTo>
                            <a:pt x="5256" y="1340"/>
                          </a:lnTo>
                          <a:lnTo>
                            <a:pt x="5259" y="1340"/>
                          </a:lnTo>
                          <a:lnTo>
                            <a:pt x="5261" y="1340"/>
                          </a:lnTo>
                          <a:lnTo>
                            <a:pt x="5263" y="1340"/>
                          </a:lnTo>
                          <a:lnTo>
                            <a:pt x="5265" y="1340"/>
                          </a:lnTo>
                          <a:lnTo>
                            <a:pt x="5267" y="1340"/>
                          </a:lnTo>
                          <a:lnTo>
                            <a:pt x="5269" y="1340"/>
                          </a:lnTo>
                          <a:lnTo>
                            <a:pt x="5272" y="1340"/>
                          </a:lnTo>
                          <a:lnTo>
                            <a:pt x="5274" y="1341"/>
                          </a:lnTo>
                          <a:lnTo>
                            <a:pt x="5276" y="1341"/>
                          </a:lnTo>
                          <a:lnTo>
                            <a:pt x="5278" y="1341"/>
                          </a:lnTo>
                          <a:lnTo>
                            <a:pt x="5280" y="1341"/>
                          </a:lnTo>
                          <a:lnTo>
                            <a:pt x="5282" y="1341"/>
                          </a:lnTo>
                          <a:lnTo>
                            <a:pt x="5285" y="1341"/>
                          </a:lnTo>
                          <a:lnTo>
                            <a:pt x="5287" y="1341"/>
                          </a:lnTo>
                          <a:lnTo>
                            <a:pt x="5289" y="1341"/>
                          </a:lnTo>
                          <a:lnTo>
                            <a:pt x="5291" y="1341"/>
                          </a:lnTo>
                          <a:lnTo>
                            <a:pt x="5293" y="1341"/>
                          </a:lnTo>
                          <a:lnTo>
                            <a:pt x="5296" y="1341"/>
                          </a:lnTo>
                          <a:lnTo>
                            <a:pt x="5298" y="1341"/>
                          </a:lnTo>
                          <a:lnTo>
                            <a:pt x="5300" y="1341"/>
                          </a:lnTo>
                          <a:lnTo>
                            <a:pt x="5302" y="1341"/>
                          </a:lnTo>
                          <a:lnTo>
                            <a:pt x="5304" y="1341"/>
                          </a:lnTo>
                          <a:lnTo>
                            <a:pt x="5306" y="1341"/>
                          </a:lnTo>
                          <a:lnTo>
                            <a:pt x="5309" y="1341"/>
                          </a:lnTo>
                          <a:lnTo>
                            <a:pt x="5311" y="1341"/>
                          </a:lnTo>
                          <a:lnTo>
                            <a:pt x="5313" y="1341"/>
                          </a:lnTo>
                          <a:lnTo>
                            <a:pt x="5315" y="1342"/>
                          </a:lnTo>
                          <a:lnTo>
                            <a:pt x="5317" y="1342"/>
                          </a:lnTo>
                          <a:lnTo>
                            <a:pt x="5319" y="1342"/>
                          </a:lnTo>
                          <a:lnTo>
                            <a:pt x="5322" y="1342"/>
                          </a:lnTo>
                          <a:lnTo>
                            <a:pt x="5324" y="1342"/>
                          </a:lnTo>
                          <a:lnTo>
                            <a:pt x="5326" y="1342"/>
                          </a:lnTo>
                          <a:lnTo>
                            <a:pt x="5328" y="1342"/>
                          </a:lnTo>
                          <a:lnTo>
                            <a:pt x="5330" y="1342"/>
                          </a:lnTo>
                          <a:lnTo>
                            <a:pt x="5332" y="1342"/>
                          </a:lnTo>
                          <a:lnTo>
                            <a:pt x="5335" y="1342"/>
                          </a:lnTo>
                          <a:lnTo>
                            <a:pt x="5337" y="1342"/>
                          </a:lnTo>
                          <a:lnTo>
                            <a:pt x="5339" y="1342"/>
                          </a:lnTo>
                          <a:lnTo>
                            <a:pt x="5341" y="1342"/>
                          </a:lnTo>
                          <a:lnTo>
                            <a:pt x="5343" y="1342"/>
                          </a:lnTo>
                          <a:lnTo>
                            <a:pt x="5345" y="1342"/>
                          </a:lnTo>
                          <a:lnTo>
                            <a:pt x="5348" y="1342"/>
                          </a:lnTo>
                          <a:lnTo>
                            <a:pt x="5350" y="1342"/>
                          </a:lnTo>
                          <a:lnTo>
                            <a:pt x="5352" y="1342"/>
                          </a:lnTo>
                          <a:lnTo>
                            <a:pt x="5354" y="1342"/>
                          </a:lnTo>
                          <a:lnTo>
                            <a:pt x="5356" y="1342"/>
                          </a:lnTo>
                          <a:lnTo>
                            <a:pt x="5359" y="1342"/>
                          </a:lnTo>
                          <a:lnTo>
                            <a:pt x="5361" y="1343"/>
                          </a:lnTo>
                          <a:lnTo>
                            <a:pt x="5363" y="1343"/>
                          </a:lnTo>
                          <a:lnTo>
                            <a:pt x="5365" y="1343"/>
                          </a:lnTo>
                          <a:lnTo>
                            <a:pt x="5367" y="1343"/>
                          </a:lnTo>
                          <a:lnTo>
                            <a:pt x="5369" y="1343"/>
                          </a:lnTo>
                          <a:lnTo>
                            <a:pt x="5372" y="1343"/>
                          </a:lnTo>
                          <a:lnTo>
                            <a:pt x="5374" y="1343"/>
                          </a:lnTo>
                          <a:lnTo>
                            <a:pt x="5376" y="1343"/>
                          </a:lnTo>
                          <a:lnTo>
                            <a:pt x="5378" y="1343"/>
                          </a:lnTo>
                          <a:lnTo>
                            <a:pt x="5380" y="1343"/>
                          </a:lnTo>
                          <a:lnTo>
                            <a:pt x="5382" y="1343"/>
                          </a:lnTo>
                          <a:lnTo>
                            <a:pt x="5385" y="1343"/>
                          </a:lnTo>
                          <a:lnTo>
                            <a:pt x="5387" y="1343"/>
                          </a:lnTo>
                          <a:lnTo>
                            <a:pt x="5389" y="1343"/>
                          </a:lnTo>
                          <a:lnTo>
                            <a:pt x="5391" y="1343"/>
                          </a:lnTo>
                          <a:lnTo>
                            <a:pt x="5393" y="1343"/>
                          </a:lnTo>
                          <a:lnTo>
                            <a:pt x="5395" y="1343"/>
                          </a:lnTo>
                          <a:lnTo>
                            <a:pt x="5398" y="1343"/>
                          </a:lnTo>
                          <a:lnTo>
                            <a:pt x="5400" y="1343"/>
                          </a:lnTo>
                          <a:lnTo>
                            <a:pt x="5402" y="1343"/>
                          </a:lnTo>
                          <a:lnTo>
                            <a:pt x="5404" y="1343"/>
                          </a:lnTo>
                          <a:lnTo>
                            <a:pt x="5406" y="1343"/>
                          </a:lnTo>
                          <a:lnTo>
                            <a:pt x="5408" y="1343"/>
                          </a:lnTo>
                          <a:lnTo>
                            <a:pt x="5411" y="1343"/>
                          </a:lnTo>
                          <a:lnTo>
                            <a:pt x="5413" y="1344"/>
                          </a:lnTo>
                          <a:lnTo>
                            <a:pt x="5415" y="1344"/>
                          </a:lnTo>
                          <a:lnTo>
                            <a:pt x="5417" y="1344"/>
                          </a:lnTo>
                          <a:lnTo>
                            <a:pt x="5419" y="1344"/>
                          </a:lnTo>
                          <a:lnTo>
                            <a:pt x="5421" y="1344"/>
                          </a:lnTo>
                          <a:lnTo>
                            <a:pt x="5424" y="1344"/>
                          </a:lnTo>
                          <a:lnTo>
                            <a:pt x="5426" y="1344"/>
                          </a:lnTo>
                          <a:lnTo>
                            <a:pt x="5428" y="1344"/>
                          </a:lnTo>
                          <a:lnTo>
                            <a:pt x="5430" y="1344"/>
                          </a:lnTo>
                          <a:lnTo>
                            <a:pt x="5432" y="1344"/>
                          </a:lnTo>
                          <a:lnTo>
                            <a:pt x="5435" y="1344"/>
                          </a:lnTo>
                          <a:lnTo>
                            <a:pt x="5437" y="1344"/>
                          </a:lnTo>
                          <a:lnTo>
                            <a:pt x="5439" y="1344"/>
                          </a:lnTo>
                          <a:lnTo>
                            <a:pt x="5441" y="1344"/>
                          </a:lnTo>
                          <a:lnTo>
                            <a:pt x="5443" y="1344"/>
                          </a:lnTo>
                          <a:lnTo>
                            <a:pt x="5445" y="1344"/>
                          </a:lnTo>
                          <a:lnTo>
                            <a:pt x="5448" y="1344"/>
                          </a:lnTo>
                          <a:lnTo>
                            <a:pt x="5450" y="1344"/>
                          </a:lnTo>
                          <a:lnTo>
                            <a:pt x="5452" y="1344"/>
                          </a:lnTo>
                          <a:lnTo>
                            <a:pt x="5454" y="1344"/>
                          </a:lnTo>
                          <a:lnTo>
                            <a:pt x="5456" y="1344"/>
                          </a:lnTo>
                          <a:lnTo>
                            <a:pt x="5458" y="1344"/>
                          </a:lnTo>
                          <a:lnTo>
                            <a:pt x="5461" y="1344"/>
                          </a:lnTo>
                          <a:lnTo>
                            <a:pt x="5463" y="1344"/>
                          </a:lnTo>
                          <a:lnTo>
                            <a:pt x="5465" y="1344"/>
                          </a:lnTo>
                          <a:lnTo>
                            <a:pt x="5467" y="1344"/>
                          </a:lnTo>
                          <a:lnTo>
                            <a:pt x="5469" y="1344"/>
                          </a:lnTo>
                          <a:lnTo>
                            <a:pt x="5471" y="1345"/>
                          </a:lnTo>
                          <a:lnTo>
                            <a:pt x="5474" y="1345"/>
                          </a:lnTo>
                          <a:lnTo>
                            <a:pt x="5476" y="1345"/>
                          </a:lnTo>
                          <a:lnTo>
                            <a:pt x="5478" y="1345"/>
                          </a:lnTo>
                          <a:lnTo>
                            <a:pt x="5480" y="1345"/>
                          </a:lnTo>
                          <a:lnTo>
                            <a:pt x="5482" y="1345"/>
                          </a:lnTo>
                          <a:lnTo>
                            <a:pt x="5484" y="1345"/>
                          </a:lnTo>
                          <a:lnTo>
                            <a:pt x="5487" y="1345"/>
                          </a:lnTo>
                          <a:lnTo>
                            <a:pt x="5489" y="1345"/>
                          </a:lnTo>
                          <a:lnTo>
                            <a:pt x="5491" y="1345"/>
                          </a:lnTo>
                          <a:lnTo>
                            <a:pt x="5493" y="1345"/>
                          </a:lnTo>
                          <a:lnTo>
                            <a:pt x="5495" y="1345"/>
                          </a:lnTo>
                          <a:lnTo>
                            <a:pt x="5498" y="1345"/>
                          </a:lnTo>
                          <a:lnTo>
                            <a:pt x="5500" y="1345"/>
                          </a:lnTo>
                          <a:lnTo>
                            <a:pt x="5502" y="1345"/>
                          </a:lnTo>
                          <a:lnTo>
                            <a:pt x="5504" y="1345"/>
                          </a:lnTo>
                          <a:lnTo>
                            <a:pt x="5506" y="1345"/>
                          </a:lnTo>
                          <a:lnTo>
                            <a:pt x="5508" y="1345"/>
                          </a:lnTo>
                          <a:lnTo>
                            <a:pt x="5511" y="1345"/>
                          </a:lnTo>
                          <a:lnTo>
                            <a:pt x="5513" y="1345"/>
                          </a:lnTo>
                          <a:lnTo>
                            <a:pt x="5515" y="1345"/>
                          </a:lnTo>
                          <a:lnTo>
                            <a:pt x="5517" y="1345"/>
                          </a:lnTo>
                          <a:lnTo>
                            <a:pt x="5519" y="1345"/>
                          </a:lnTo>
                          <a:lnTo>
                            <a:pt x="5521" y="1345"/>
                          </a:lnTo>
                          <a:lnTo>
                            <a:pt x="5524" y="1345"/>
                          </a:lnTo>
                          <a:lnTo>
                            <a:pt x="5526" y="1345"/>
                          </a:lnTo>
                          <a:lnTo>
                            <a:pt x="5528" y="1345"/>
                          </a:lnTo>
                          <a:lnTo>
                            <a:pt x="5530" y="1345"/>
                          </a:lnTo>
                          <a:lnTo>
                            <a:pt x="5532" y="1345"/>
                          </a:lnTo>
                          <a:lnTo>
                            <a:pt x="5534" y="1345"/>
                          </a:lnTo>
                          <a:lnTo>
                            <a:pt x="5537" y="1346"/>
                          </a:lnTo>
                          <a:lnTo>
                            <a:pt x="5539" y="1346"/>
                          </a:lnTo>
                          <a:lnTo>
                            <a:pt x="5541" y="1346"/>
                          </a:lnTo>
                          <a:lnTo>
                            <a:pt x="5543" y="1346"/>
                          </a:lnTo>
                          <a:lnTo>
                            <a:pt x="5545" y="1346"/>
                          </a:lnTo>
                          <a:lnTo>
                            <a:pt x="5547" y="1346"/>
                          </a:lnTo>
                          <a:lnTo>
                            <a:pt x="5550" y="1346"/>
                          </a:lnTo>
                          <a:lnTo>
                            <a:pt x="5552" y="1346"/>
                          </a:lnTo>
                          <a:lnTo>
                            <a:pt x="5554" y="1346"/>
                          </a:lnTo>
                          <a:lnTo>
                            <a:pt x="5556" y="1346"/>
                          </a:lnTo>
                          <a:lnTo>
                            <a:pt x="5558" y="1346"/>
                          </a:lnTo>
                          <a:lnTo>
                            <a:pt x="5561" y="1346"/>
                          </a:lnTo>
                          <a:lnTo>
                            <a:pt x="5563" y="1346"/>
                          </a:lnTo>
                          <a:lnTo>
                            <a:pt x="5565" y="1346"/>
                          </a:lnTo>
                          <a:lnTo>
                            <a:pt x="5567" y="1346"/>
                          </a:lnTo>
                          <a:lnTo>
                            <a:pt x="5569" y="1346"/>
                          </a:lnTo>
                          <a:lnTo>
                            <a:pt x="5571" y="1346"/>
                          </a:lnTo>
                          <a:lnTo>
                            <a:pt x="5574" y="1346"/>
                          </a:lnTo>
                          <a:lnTo>
                            <a:pt x="5576" y="1346"/>
                          </a:lnTo>
                          <a:lnTo>
                            <a:pt x="5578" y="1346"/>
                          </a:lnTo>
                          <a:lnTo>
                            <a:pt x="5580" y="1346"/>
                          </a:lnTo>
                          <a:lnTo>
                            <a:pt x="5582" y="1346"/>
                          </a:lnTo>
                          <a:lnTo>
                            <a:pt x="5584" y="1346"/>
                          </a:lnTo>
                          <a:lnTo>
                            <a:pt x="5587" y="1346"/>
                          </a:lnTo>
                          <a:lnTo>
                            <a:pt x="5589" y="1346"/>
                          </a:lnTo>
                          <a:lnTo>
                            <a:pt x="5591" y="1346"/>
                          </a:lnTo>
                          <a:lnTo>
                            <a:pt x="5593" y="1346"/>
                          </a:lnTo>
                          <a:lnTo>
                            <a:pt x="5595" y="1346"/>
                          </a:lnTo>
                          <a:lnTo>
                            <a:pt x="5597" y="1346"/>
                          </a:lnTo>
                          <a:lnTo>
                            <a:pt x="5600" y="1346"/>
                          </a:lnTo>
                          <a:lnTo>
                            <a:pt x="5602" y="1346"/>
                          </a:lnTo>
                          <a:lnTo>
                            <a:pt x="5604" y="1346"/>
                          </a:lnTo>
                          <a:lnTo>
                            <a:pt x="5606" y="1346"/>
                          </a:lnTo>
                          <a:lnTo>
                            <a:pt x="5608" y="1346"/>
                          </a:lnTo>
                          <a:lnTo>
                            <a:pt x="5610" y="1346"/>
                          </a:lnTo>
                          <a:lnTo>
                            <a:pt x="5613" y="1346"/>
                          </a:lnTo>
                          <a:lnTo>
                            <a:pt x="5615" y="1347"/>
                          </a:lnTo>
                          <a:lnTo>
                            <a:pt x="5617" y="1347"/>
                          </a:lnTo>
                          <a:lnTo>
                            <a:pt x="5619" y="1347"/>
                          </a:lnTo>
                          <a:lnTo>
                            <a:pt x="5621" y="1347"/>
                          </a:lnTo>
                          <a:lnTo>
                            <a:pt x="5623" y="1347"/>
                          </a:lnTo>
                          <a:lnTo>
                            <a:pt x="5626" y="1347"/>
                          </a:lnTo>
                          <a:lnTo>
                            <a:pt x="5628" y="1347"/>
                          </a:lnTo>
                          <a:lnTo>
                            <a:pt x="5630" y="1347"/>
                          </a:lnTo>
                          <a:lnTo>
                            <a:pt x="5632" y="1347"/>
                          </a:lnTo>
                          <a:lnTo>
                            <a:pt x="5634" y="1347"/>
                          </a:lnTo>
                          <a:lnTo>
                            <a:pt x="5637" y="1347"/>
                          </a:lnTo>
                          <a:lnTo>
                            <a:pt x="5639" y="1347"/>
                          </a:lnTo>
                          <a:lnTo>
                            <a:pt x="5641" y="1347"/>
                          </a:lnTo>
                          <a:lnTo>
                            <a:pt x="5643" y="1347"/>
                          </a:lnTo>
                          <a:lnTo>
                            <a:pt x="5645" y="1347"/>
                          </a:lnTo>
                          <a:lnTo>
                            <a:pt x="5647" y="1347"/>
                          </a:lnTo>
                          <a:lnTo>
                            <a:pt x="5650" y="1347"/>
                          </a:lnTo>
                          <a:lnTo>
                            <a:pt x="5652" y="1347"/>
                          </a:lnTo>
                          <a:lnTo>
                            <a:pt x="5654" y="1347"/>
                          </a:lnTo>
                          <a:lnTo>
                            <a:pt x="5656" y="1347"/>
                          </a:lnTo>
                          <a:lnTo>
                            <a:pt x="5658" y="1347"/>
                          </a:lnTo>
                          <a:lnTo>
                            <a:pt x="5660" y="1347"/>
                          </a:lnTo>
                          <a:lnTo>
                            <a:pt x="5663" y="1347"/>
                          </a:lnTo>
                          <a:lnTo>
                            <a:pt x="5665" y="1347"/>
                          </a:lnTo>
                          <a:lnTo>
                            <a:pt x="5667" y="1347"/>
                          </a:lnTo>
                          <a:lnTo>
                            <a:pt x="5669" y="1347"/>
                          </a:lnTo>
                          <a:lnTo>
                            <a:pt x="5671" y="1347"/>
                          </a:lnTo>
                          <a:lnTo>
                            <a:pt x="5673" y="1347"/>
                          </a:lnTo>
                          <a:lnTo>
                            <a:pt x="5676" y="1347"/>
                          </a:lnTo>
                          <a:lnTo>
                            <a:pt x="5678" y="1347"/>
                          </a:lnTo>
                          <a:lnTo>
                            <a:pt x="5680" y="1347"/>
                          </a:lnTo>
                          <a:lnTo>
                            <a:pt x="5682" y="1347"/>
                          </a:lnTo>
                          <a:lnTo>
                            <a:pt x="5684" y="1347"/>
                          </a:lnTo>
                          <a:lnTo>
                            <a:pt x="5686" y="1347"/>
                          </a:lnTo>
                          <a:lnTo>
                            <a:pt x="5689" y="1347"/>
                          </a:lnTo>
                          <a:lnTo>
                            <a:pt x="5691" y="1347"/>
                          </a:lnTo>
                          <a:lnTo>
                            <a:pt x="5693" y="1347"/>
                          </a:lnTo>
                          <a:lnTo>
                            <a:pt x="5695" y="1347"/>
                          </a:lnTo>
                          <a:lnTo>
                            <a:pt x="5697" y="1347"/>
                          </a:lnTo>
                          <a:lnTo>
                            <a:pt x="5700" y="1347"/>
                          </a:lnTo>
                          <a:lnTo>
                            <a:pt x="5702" y="1347"/>
                          </a:lnTo>
                          <a:lnTo>
                            <a:pt x="5704" y="1347"/>
                          </a:lnTo>
                          <a:lnTo>
                            <a:pt x="5706" y="1347"/>
                          </a:lnTo>
                          <a:lnTo>
                            <a:pt x="5708" y="1347"/>
                          </a:lnTo>
                          <a:lnTo>
                            <a:pt x="5710" y="1347"/>
                          </a:lnTo>
                          <a:lnTo>
                            <a:pt x="5713" y="1348"/>
                          </a:lnTo>
                          <a:lnTo>
                            <a:pt x="5715" y="1348"/>
                          </a:lnTo>
                          <a:lnTo>
                            <a:pt x="5717" y="1348"/>
                          </a:lnTo>
                          <a:lnTo>
                            <a:pt x="5719" y="1348"/>
                          </a:lnTo>
                          <a:lnTo>
                            <a:pt x="5721" y="1348"/>
                          </a:lnTo>
                          <a:lnTo>
                            <a:pt x="5723" y="1348"/>
                          </a:lnTo>
                          <a:lnTo>
                            <a:pt x="5726" y="1348"/>
                          </a:lnTo>
                          <a:lnTo>
                            <a:pt x="5728" y="1348"/>
                          </a:lnTo>
                          <a:lnTo>
                            <a:pt x="5730" y="1348"/>
                          </a:lnTo>
                          <a:lnTo>
                            <a:pt x="5732" y="1348"/>
                          </a:lnTo>
                          <a:lnTo>
                            <a:pt x="5734" y="1348"/>
                          </a:lnTo>
                          <a:lnTo>
                            <a:pt x="5736" y="1348"/>
                          </a:lnTo>
                          <a:lnTo>
                            <a:pt x="5739" y="1348"/>
                          </a:lnTo>
                          <a:lnTo>
                            <a:pt x="5741" y="1348"/>
                          </a:lnTo>
                          <a:lnTo>
                            <a:pt x="5743" y="1348"/>
                          </a:lnTo>
                          <a:lnTo>
                            <a:pt x="5745" y="1348"/>
                          </a:lnTo>
                          <a:lnTo>
                            <a:pt x="5747" y="1348"/>
                          </a:lnTo>
                          <a:lnTo>
                            <a:pt x="5749" y="1348"/>
                          </a:lnTo>
                          <a:lnTo>
                            <a:pt x="5752" y="1348"/>
                          </a:lnTo>
                          <a:lnTo>
                            <a:pt x="5754" y="1348"/>
                          </a:lnTo>
                          <a:lnTo>
                            <a:pt x="5756" y="1348"/>
                          </a:lnTo>
                          <a:lnTo>
                            <a:pt x="5758" y="1348"/>
                          </a:lnTo>
                          <a:lnTo>
                            <a:pt x="5760" y="1348"/>
                          </a:lnTo>
                          <a:lnTo>
                            <a:pt x="5763" y="1348"/>
                          </a:lnTo>
                          <a:lnTo>
                            <a:pt x="5765" y="1348"/>
                          </a:lnTo>
                          <a:lnTo>
                            <a:pt x="5767" y="1348"/>
                          </a:lnTo>
                          <a:lnTo>
                            <a:pt x="5769" y="1348"/>
                          </a:lnTo>
                          <a:lnTo>
                            <a:pt x="5771" y="1348"/>
                          </a:lnTo>
                          <a:lnTo>
                            <a:pt x="5773" y="1348"/>
                          </a:lnTo>
                          <a:lnTo>
                            <a:pt x="5776" y="1348"/>
                          </a:lnTo>
                          <a:lnTo>
                            <a:pt x="5778" y="1348"/>
                          </a:lnTo>
                          <a:lnTo>
                            <a:pt x="5780" y="1348"/>
                          </a:lnTo>
                          <a:lnTo>
                            <a:pt x="5782" y="1348"/>
                          </a:lnTo>
                          <a:lnTo>
                            <a:pt x="5784" y="1348"/>
                          </a:lnTo>
                          <a:lnTo>
                            <a:pt x="5786" y="1348"/>
                          </a:lnTo>
                          <a:lnTo>
                            <a:pt x="5789" y="1348"/>
                          </a:lnTo>
                          <a:lnTo>
                            <a:pt x="5791" y="1348"/>
                          </a:lnTo>
                          <a:lnTo>
                            <a:pt x="5793" y="1348"/>
                          </a:lnTo>
                          <a:lnTo>
                            <a:pt x="5795" y="1348"/>
                          </a:lnTo>
                          <a:lnTo>
                            <a:pt x="5797" y="1348"/>
                          </a:lnTo>
                          <a:lnTo>
                            <a:pt x="5799" y="1348"/>
                          </a:lnTo>
                          <a:lnTo>
                            <a:pt x="5802" y="1348"/>
                          </a:lnTo>
                          <a:lnTo>
                            <a:pt x="5804" y="1348"/>
                          </a:lnTo>
                          <a:lnTo>
                            <a:pt x="5806" y="1348"/>
                          </a:lnTo>
                          <a:lnTo>
                            <a:pt x="5808" y="1348"/>
                          </a:lnTo>
                          <a:lnTo>
                            <a:pt x="5810" y="1348"/>
                          </a:lnTo>
                          <a:lnTo>
                            <a:pt x="5812" y="1348"/>
                          </a:lnTo>
                          <a:lnTo>
                            <a:pt x="5815" y="1348"/>
                          </a:lnTo>
                          <a:lnTo>
                            <a:pt x="5817" y="1348"/>
                          </a:lnTo>
                          <a:lnTo>
                            <a:pt x="5819" y="1348"/>
                          </a:lnTo>
                          <a:lnTo>
                            <a:pt x="5821" y="1348"/>
                          </a:lnTo>
                          <a:lnTo>
                            <a:pt x="5823" y="1348"/>
                          </a:lnTo>
                          <a:lnTo>
                            <a:pt x="5825" y="1348"/>
                          </a:lnTo>
                          <a:lnTo>
                            <a:pt x="5828" y="1348"/>
                          </a:lnTo>
                          <a:lnTo>
                            <a:pt x="5830" y="1348"/>
                          </a:lnTo>
                          <a:lnTo>
                            <a:pt x="5832" y="1348"/>
                          </a:lnTo>
                          <a:lnTo>
                            <a:pt x="5834" y="1348"/>
                          </a:lnTo>
                          <a:lnTo>
                            <a:pt x="5836" y="1348"/>
                          </a:lnTo>
                          <a:lnTo>
                            <a:pt x="5839" y="1349"/>
                          </a:lnTo>
                          <a:lnTo>
                            <a:pt x="5841" y="1349"/>
                          </a:lnTo>
                          <a:lnTo>
                            <a:pt x="5843" y="1349"/>
                          </a:lnTo>
                          <a:lnTo>
                            <a:pt x="5845" y="1349"/>
                          </a:lnTo>
                          <a:lnTo>
                            <a:pt x="5847" y="1349"/>
                          </a:lnTo>
                          <a:lnTo>
                            <a:pt x="5849" y="1349"/>
                          </a:lnTo>
                          <a:lnTo>
                            <a:pt x="5852" y="1349"/>
                          </a:lnTo>
                          <a:lnTo>
                            <a:pt x="5854" y="1349"/>
                          </a:lnTo>
                          <a:lnTo>
                            <a:pt x="5856" y="1349"/>
                          </a:lnTo>
                          <a:lnTo>
                            <a:pt x="5858" y="1349"/>
                          </a:lnTo>
                          <a:lnTo>
                            <a:pt x="5860" y="1349"/>
                          </a:lnTo>
                          <a:lnTo>
                            <a:pt x="5862" y="1349"/>
                          </a:lnTo>
                          <a:lnTo>
                            <a:pt x="5865" y="1349"/>
                          </a:lnTo>
                          <a:lnTo>
                            <a:pt x="5867" y="1349"/>
                          </a:lnTo>
                          <a:lnTo>
                            <a:pt x="5869" y="1349"/>
                          </a:lnTo>
                          <a:lnTo>
                            <a:pt x="5871" y="1349"/>
                          </a:lnTo>
                          <a:lnTo>
                            <a:pt x="5873" y="1349"/>
                          </a:lnTo>
                          <a:lnTo>
                            <a:pt x="5875" y="1349"/>
                          </a:lnTo>
                          <a:lnTo>
                            <a:pt x="5878" y="1349"/>
                          </a:lnTo>
                          <a:lnTo>
                            <a:pt x="5880" y="1349"/>
                          </a:lnTo>
                          <a:lnTo>
                            <a:pt x="5882" y="1349"/>
                          </a:lnTo>
                          <a:lnTo>
                            <a:pt x="5884" y="1349"/>
                          </a:lnTo>
                          <a:lnTo>
                            <a:pt x="5886" y="1349"/>
                          </a:lnTo>
                          <a:lnTo>
                            <a:pt x="5888" y="1349"/>
                          </a:lnTo>
                          <a:lnTo>
                            <a:pt x="5891" y="1349"/>
                          </a:lnTo>
                          <a:lnTo>
                            <a:pt x="5893" y="1349"/>
                          </a:lnTo>
                          <a:lnTo>
                            <a:pt x="5895" y="1349"/>
                          </a:lnTo>
                          <a:lnTo>
                            <a:pt x="5897" y="1349"/>
                          </a:lnTo>
                          <a:lnTo>
                            <a:pt x="5899" y="1349"/>
                          </a:lnTo>
                          <a:lnTo>
                            <a:pt x="5902" y="1349"/>
                          </a:lnTo>
                          <a:lnTo>
                            <a:pt x="5904" y="1349"/>
                          </a:lnTo>
                          <a:lnTo>
                            <a:pt x="5906" y="1349"/>
                          </a:lnTo>
                          <a:lnTo>
                            <a:pt x="5908" y="1349"/>
                          </a:lnTo>
                          <a:lnTo>
                            <a:pt x="5910" y="1349"/>
                          </a:lnTo>
                          <a:lnTo>
                            <a:pt x="5912" y="1349"/>
                          </a:lnTo>
                          <a:lnTo>
                            <a:pt x="5915" y="1349"/>
                          </a:lnTo>
                          <a:lnTo>
                            <a:pt x="5917" y="1349"/>
                          </a:lnTo>
                          <a:lnTo>
                            <a:pt x="5919" y="1349"/>
                          </a:lnTo>
                          <a:lnTo>
                            <a:pt x="5921" y="1349"/>
                          </a:lnTo>
                          <a:lnTo>
                            <a:pt x="5923" y="1349"/>
                          </a:lnTo>
                          <a:lnTo>
                            <a:pt x="5925" y="1349"/>
                          </a:lnTo>
                          <a:lnTo>
                            <a:pt x="5928" y="1349"/>
                          </a:lnTo>
                          <a:lnTo>
                            <a:pt x="5930" y="1349"/>
                          </a:lnTo>
                          <a:lnTo>
                            <a:pt x="5932" y="1349"/>
                          </a:lnTo>
                          <a:lnTo>
                            <a:pt x="5934" y="1349"/>
                          </a:lnTo>
                          <a:lnTo>
                            <a:pt x="5936" y="1349"/>
                          </a:lnTo>
                          <a:lnTo>
                            <a:pt x="5938" y="1349"/>
                          </a:lnTo>
                          <a:lnTo>
                            <a:pt x="5941" y="1349"/>
                          </a:lnTo>
                          <a:lnTo>
                            <a:pt x="5943" y="1349"/>
                          </a:lnTo>
                          <a:lnTo>
                            <a:pt x="5945" y="1349"/>
                          </a:lnTo>
                          <a:lnTo>
                            <a:pt x="5947" y="1349"/>
                          </a:lnTo>
                          <a:lnTo>
                            <a:pt x="5949" y="1349"/>
                          </a:lnTo>
                          <a:lnTo>
                            <a:pt x="5951" y="1349"/>
                          </a:lnTo>
                          <a:lnTo>
                            <a:pt x="5954" y="1349"/>
                          </a:lnTo>
                          <a:lnTo>
                            <a:pt x="5956" y="1349"/>
                          </a:lnTo>
                          <a:lnTo>
                            <a:pt x="5958" y="1349"/>
                          </a:lnTo>
                          <a:lnTo>
                            <a:pt x="5960" y="1349"/>
                          </a:lnTo>
                          <a:lnTo>
                            <a:pt x="5962" y="1349"/>
                          </a:lnTo>
                          <a:lnTo>
                            <a:pt x="5964" y="1349"/>
                          </a:lnTo>
                          <a:lnTo>
                            <a:pt x="5967" y="1349"/>
                          </a:lnTo>
                          <a:lnTo>
                            <a:pt x="5969" y="1349"/>
                          </a:lnTo>
                          <a:lnTo>
                            <a:pt x="5971" y="1349"/>
                          </a:lnTo>
                          <a:lnTo>
                            <a:pt x="5973" y="1349"/>
                          </a:lnTo>
                          <a:lnTo>
                            <a:pt x="5975" y="1349"/>
                          </a:lnTo>
                          <a:lnTo>
                            <a:pt x="5978" y="1349"/>
                          </a:lnTo>
                          <a:lnTo>
                            <a:pt x="5980" y="1349"/>
                          </a:lnTo>
                          <a:lnTo>
                            <a:pt x="5982" y="1349"/>
                          </a:lnTo>
                          <a:lnTo>
                            <a:pt x="5984" y="1349"/>
                          </a:lnTo>
                          <a:lnTo>
                            <a:pt x="5986" y="1349"/>
                          </a:lnTo>
                          <a:lnTo>
                            <a:pt x="5988" y="1349"/>
                          </a:lnTo>
                          <a:lnTo>
                            <a:pt x="5991" y="1349"/>
                          </a:lnTo>
                          <a:lnTo>
                            <a:pt x="5993" y="1349"/>
                          </a:lnTo>
                          <a:lnTo>
                            <a:pt x="5995" y="1349"/>
                          </a:lnTo>
                          <a:lnTo>
                            <a:pt x="5997" y="1349"/>
                          </a:lnTo>
                          <a:lnTo>
                            <a:pt x="5999" y="1349"/>
                          </a:lnTo>
                          <a:lnTo>
                            <a:pt x="6001" y="1349"/>
                          </a:lnTo>
                          <a:lnTo>
                            <a:pt x="6004" y="1349"/>
                          </a:lnTo>
                          <a:lnTo>
                            <a:pt x="6006" y="1349"/>
                          </a:lnTo>
                          <a:lnTo>
                            <a:pt x="6008" y="1349"/>
                          </a:lnTo>
                          <a:lnTo>
                            <a:pt x="6010" y="1349"/>
                          </a:lnTo>
                          <a:lnTo>
                            <a:pt x="6012" y="1349"/>
                          </a:lnTo>
                          <a:lnTo>
                            <a:pt x="6014" y="1349"/>
                          </a:lnTo>
                          <a:lnTo>
                            <a:pt x="6017" y="1349"/>
                          </a:lnTo>
                          <a:lnTo>
                            <a:pt x="6019" y="1350"/>
                          </a:lnTo>
                          <a:lnTo>
                            <a:pt x="6021" y="1350"/>
                          </a:lnTo>
                          <a:lnTo>
                            <a:pt x="6023" y="1350"/>
                          </a:lnTo>
                          <a:lnTo>
                            <a:pt x="6025" y="1350"/>
                          </a:lnTo>
                          <a:lnTo>
                            <a:pt x="6027" y="1350"/>
                          </a:lnTo>
                          <a:lnTo>
                            <a:pt x="6030" y="1350"/>
                          </a:lnTo>
                          <a:lnTo>
                            <a:pt x="6032" y="1350"/>
                          </a:lnTo>
                          <a:lnTo>
                            <a:pt x="6034" y="1350"/>
                          </a:lnTo>
                          <a:lnTo>
                            <a:pt x="6036" y="1350"/>
                          </a:lnTo>
                          <a:lnTo>
                            <a:pt x="6038" y="1350"/>
                          </a:lnTo>
                          <a:lnTo>
                            <a:pt x="6041" y="1350"/>
                          </a:lnTo>
                          <a:lnTo>
                            <a:pt x="6043" y="1350"/>
                          </a:lnTo>
                          <a:lnTo>
                            <a:pt x="6045" y="1350"/>
                          </a:lnTo>
                          <a:lnTo>
                            <a:pt x="6047" y="1350"/>
                          </a:lnTo>
                          <a:lnTo>
                            <a:pt x="6049" y="1350"/>
                          </a:lnTo>
                          <a:lnTo>
                            <a:pt x="6051" y="1350"/>
                          </a:lnTo>
                          <a:lnTo>
                            <a:pt x="6054" y="1350"/>
                          </a:lnTo>
                          <a:lnTo>
                            <a:pt x="6056" y="1350"/>
                          </a:lnTo>
                          <a:lnTo>
                            <a:pt x="6058" y="1350"/>
                          </a:lnTo>
                          <a:lnTo>
                            <a:pt x="6060" y="1350"/>
                          </a:lnTo>
                          <a:lnTo>
                            <a:pt x="6062" y="1350"/>
                          </a:lnTo>
                          <a:lnTo>
                            <a:pt x="6064" y="1350"/>
                          </a:lnTo>
                          <a:lnTo>
                            <a:pt x="6067" y="1350"/>
                          </a:lnTo>
                          <a:lnTo>
                            <a:pt x="6069" y="1350"/>
                          </a:lnTo>
                          <a:lnTo>
                            <a:pt x="6071" y="1350"/>
                          </a:lnTo>
                          <a:lnTo>
                            <a:pt x="6073" y="1350"/>
                          </a:lnTo>
                          <a:lnTo>
                            <a:pt x="6075" y="1350"/>
                          </a:lnTo>
                          <a:lnTo>
                            <a:pt x="6077" y="1350"/>
                          </a:lnTo>
                          <a:lnTo>
                            <a:pt x="6080" y="1350"/>
                          </a:lnTo>
                          <a:lnTo>
                            <a:pt x="6082" y="1350"/>
                          </a:lnTo>
                          <a:lnTo>
                            <a:pt x="6084" y="1350"/>
                          </a:lnTo>
                          <a:lnTo>
                            <a:pt x="6086" y="1350"/>
                          </a:lnTo>
                          <a:lnTo>
                            <a:pt x="6088" y="1350"/>
                          </a:lnTo>
                          <a:lnTo>
                            <a:pt x="6090" y="1350"/>
                          </a:lnTo>
                          <a:lnTo>
                            <a:pt x="6093" y="1350"/>
                          </a:lnTo>
                          <a:lnTo>
                            <a:pt x="6095" y="1350"/>
                          </a:lnTo>
                          <a:lnTo>
                            <a:pt x="6097" y="1350"/>
                          </a:lnTo>
                          <a:lnTo>
                            <a:pt x="6099" y="1350"/>
                          </a:lnTo>
                          <a:lnTo>
                            <a:pt x="6101" y="1350"/>
                          </a:lnTo>
                          <a:lnTo>
                            <a:pt x="6104" y="1350"/>
                          </a:lnTo>
                          <a:lnTo>
                            <a:pt x="6106" y="1350"/>
                          </a:lnTo>
                          <a:lnTo>
                            <a:pt x="6108" y="1350"/>
                          </a:lnTo>
                          <a:lnTo>
                            <a:pt x="6110" y="1350"/>
                          </a:lnTo>
                          <a:lnTo>
                            <a:pt x="6112" y="1350"/>
                          </a:lnTo>
                          <a:lnTo>
                            <a:pt x="6114" y="1350"/>
                          </a:lnTo>
                          <a:lnTo>
                            <a:pt x="6117" y="1350"/>
                          </a:lnTo>
                          <a:lnTo>
                            <a:pt x="6119" y="1350"/>
                          </a:lnTo>
                          <a:lnTo>
                            <a:pt x="6121" y="1350"/>
                          </a:lnTo>
                          <a:lnTo>
                            <a:pt x="6123" y="1350"/>
                          </a:lnTo>
                          <a:lnTo>
                            <a:pt x="6125" y="1350"/>
                          </a:lnTo>
                          <a:lnTo>
                            <a:pt x="6127" y="1350"/>
                          </a:lnTo>
                          <a:lnTo>
                            <a:pt x="6130" y="1350"/>
                          </a:lnTo>
                          <a:lnTo>
                            <a:pt x="6132" y="1350"/>
                          </a:lnTo>
                          <a:lnTo>
                            <a:pt x="6134" y="1350"/>
                          </a:lnTo>
                          <a:lnTo>
                            <a:pt x="6136" y="1350"/>
                          </a:lnTo>
                          <a:lnTo>
                            <a:pt x="6138" y="1350"/>
                          </a:lnTo>
                          <a:lnTo>
                            <a:pt x="6140" y="1350"/>
                          </a:lnTo>
                          <a:lnTo>
                            <a:pt x="6143" y="1350"/>
                          </a:lnTo>
                          <a:lnTo>
                            <a:pt x="6145" y="1350"/>
                          </a:lnTo>
                          <a:lnTo>
                            <a:pt x="6147" y="1350"/>
                          </a:lnTo>
                          <a:lnTo>
                            <a:pt x="6149" y="1350"/>
                          </a:lnTo>
                          <a:lnTo>
                            <a:pt x="6151" y="1350"/>
                          </a:lnTo>
                          <a:lnTo>
                            <a:pt x="6153" y="1350"/>
                          </a:lnTo>
                          <a:lnTo>
                            <a:pt x="6156" y="1350"/>
                          </a:lnTo>
                          <a:lnTo>
                            <a:pt x="6158" y="1350"/>
                          </a:lnTo>
                          <a:lnTo>
                            <a:pt x="6160" y="1350"/>
                          </a:lnTo>
                          <a:lnTo>
                            <a:pt x="6162" y="1350"/>
                          </a:lnTo>
                          <a:lnTo>
                            <a:pt x="6164" y="1350"/>
                          </a:lnTo>
                          <a:lnTo>
                            <a:pt x="6166" y="1350"/>
                          </a:lnTo>
                          <a:lnTo>
                            <a:pt x="6169" y="1350"/>
                          </a:lnTo>
                          <a:lnTo>
                            <a:pt x="6171" y="1350"/>
                          </a:lnTo>
                          <a:lnTo>
                            <a:pt x="6173" y="1350"/>
                          </a:lnTo>
                          <a:lnTo>
                            <a:pt x="6175" y="1350"/>
                          </a:lnTo>
                          <a:lnTo>
                            <a:pt x="6177" y="1350"/>
                          </a:lnTo>
                          <a:lnTo>
                            <a:pt x="6180" y="1350"/>
                          </a:lnTo>
                          <a:lnTo>
                            <a:pt x="6182" y="1350"/>
                          </a:lnTo>
                          <a:lnTo>
                            <a:pt x="6184" y="1350"/>
                          </a:lnTo>
                          <a:lnTo>
                            <a:pt x="6186" y="1350"/>
                          </a:lnTo>
                          <a:lnTo>
                            <a:pt x="6188" y="1350"/>
                          </a:lnTo>
                          <a:lnTo>
                            <a:pt x="6190" y="1350"/>
                          </a:lnTo>
                          <a:lnTo>
                            <a:pt x="6193" y="1350"/>
                          </a:lnTo>
                          <a:lnTo>
                            <a:pt x="6195" y="1350"/>
                          </a:lnTo>
                          <a:lnTo>
                            <a:pt x="6197" y="1350"/>
                          </a:lnTo>
                          <a:lnTo>
                            <a:pt x="6199" y="1350"/>
                          </a:lnTo>
                          <a:lnTo>
                            <a:pt x="6201" y="1350"/>
                          </a:lnTo>
                          <a:lnTo>
                            <a:pt x="6203" y="1350"/>
                          </a:lnTo>
                          <a:lnTo>
                            <a:pt x="6206" y="1350"/>
                          </a:lnTo>
                          <a:lnTo>
                            <a:pt x="6208" y="1350"/>
                          </a:lnTo>
                          <a:lnTo>
                            <a:pt x="6210" y="1350"/>
                          </a:lnTo>
                          <a:lnTo>
                            <a:pt x="6214" y="1350"/>
                          </a:lnTo>
                          <a:lnTo>
                            <a:pt x="6216" y="1350"/>
                          </a:lnTo>
                          <a:lnTo>
                            <a:pt x="6219" y="1350"/>
                          </a:lnTo>
                          <a:lnTo>
                            <a:pt x="6221" y="1350"/>
                          </a:lnTo>
                          <a:lnTo>
                            <a:pt x="6223" y="1350"/>
                          </a:lnTo>
                          <a:lnTo>
                            <a:pt x="6225" y="1350"/>
                          </a:lnTo>
                          <a:lnTo>
                            <a:pt x="6227" y="1350"/>
                          </a:lnTo>
                          <a:lnTo>
                            <a:pt x="6229" y="1350"/>
                          </a:lnTo>
                          <a:lnTo>
                            <a:pt x="6232" y="1350"/>
                          </a:lnTo>
                          <a:lnTo>
                            <a:pt x="6234" y="1350"/>
                          </a:lnTo>
                          <a:lnTo>
                            <a:pt x="6236" y="1350"/>
                          </a:lnTo>
                          <a:lnTo>
                            <a:pt x="6238" y="1350"/>
                          </a:lnTo>
                          <a:lnTo>
                            <a:pt x="6243" y="1350"/>
                          </a:lnTo>
                          <a:lnTo>
                            <a:pt x="6245" y="1350"/>
                          </a:lnTo>
                          <a:lnTo>
                            <a:pt x="6247" y="1350"/>
                          </a:lnTo>
                          <a:lnTo>
                            <a:pt x="6249" y="1350"/>
                          </a:lnTo>
                          <a:lnTo>
                            <a:pt x="6251" y="1350"/>
                          </a:lnTo>
                          <a:lnTo>
                            <a:pt x="6253" y="1350"/>
                          </a:lnTo>
                          <a:lnTo>
                            <a:pt x="6256" y="1350"/>
                          </a:lnTo>
                          <a:lnTo>
                            <a:pt x="6258" y="1350"/>
                          </a:lnTo>
                          <a:lnTo>
                            <a:pt x="6262" y="1350"/>
                          </a:lnTo>
                          <a:lnTo>
                            <a:pt x="6264" y="1350"/>
                          </a:lnTo>
                          <a:lnTo>
                            <a:pt x="6266" y="1350"/>
                          </a:lnTo>
                          <a:lnTo>
                            <a:pt x="6269" y="1350"/>
                          </a:lnTo>
                          <a:lnTo>
                            <a:pt x="6273" y="1350"/>
                          </a:lnTo>
                          <a:lnTo>
                            <a:pt x="6275" y="1350"/>
                          </a:lnTo>
                          <a:lnTo>
                            <a:pt x="6277" y="1350"/>
                          </a:lnTo>
                          <a:lnTo>
                            <a:pt x="6279" y="1350"/>
                          </a:lnTo>
                          <a:lnTo>
                            <a:pt x="6282" y="1350"/>
                          </a:lnTo>
                          <a:lnTo>
                            <a:pt x="6284" y="1350"/>
                          </a:lnTo>
                          <a:lnTo>
                            <a:pt x="6288" y="1350"/>
                          </a:lnTo>
                          <a:lnTo>
                            <a:pt x="6290" y="1350"/>
                          </a:lnTo>
                          <a:lnTo>
                            <a:pt x="6295" y="1350"/>
                          </a:lnTo>
                          <a:lnTo>
                            <a:pt x="6297" y="1350"/>
                          </a:lnTo>
                          <a:lnTo>
                            <a:pt x="6299" y="1350"/>
                          </a:lnTo>
                          <a:lnTo>
                            <a:pt x="6301" y="1350"/>
                          </a:lnTo>
                          <a:lnTo>
                            <a:pt x="6306" y="1350"/>
                          </a:lnTo>
                          <a:lnTo>
                            <a:pt x="6308" y="1350"/>
                          </a:lnTo>
                          <a:lnTo>
                            <a:pt x="6310" y="1350"/>
                          </a:lnTo>
                          <a:lnTo>
                            <a:pt x="6312" y="1350"/>
                          </a:lnTo>
                          <a:lnTo>
                            <a:pt x="6316" y="1350"/>
                          </a:lnTo>
                          <a:lnTo>
                            <a:pt x="6319" y="1350"/>
                          </a:lnTo>
                          <a:lnTo>
                            <a:pt x="6323" y="1350"/>
                          </a:lnTo>
                          <a:lnTo>
                            <a:pt x="6325" y="1350"/>
                          </a:lnTo>
                          <a:lnTo>
                            <a:pt x="6329" y="1350"/>
                          </a:lnTo>
                          <a:lnTo>
                            <a:pt x="6332" y="1350"/>
                          </a:lnTo>
                          <a:lnTo>
                            <a:pt x="6336" y="1350"/>
                          </a:lnTo>
                          <a:lnTo>
                            <a:pt x="6338" y="1350"/>
                          </a:lnTo>
                          <a:lnTo>
                            <a:pt x="6340" y="1350"/>
                          </a:lnTo>
                          <a:lnTo>
                            <a:pt x="6342" y="1350"/>
                          </a:lnTo>
                          <a:lnTo>
                            <a:pt x="6347" y="1350"/>
                          </a:lnTo>
                          <a:lnTo>
                            <a:pt x="6349" y="1350"/>
                          </a:lnTo>
                          <a:lnTo>
                            <a:pt x="6353" y="1350"/>
                          </a:lnTo>
                          <a:lnTo>
                            <a:pt x="6355" y="1350"/>
                          </a:lnTo>
                          <a:lnTo>
                            <a:pt x="6360" y="1350"/>
                          </a:lnTo>
                          <a:lnTo>
                            <a:pt x="6362" y="1350"/>
                          </a:lnTo>
                          <a:lnTo>
                            <a:pt x="6366" y="1350"/>
                          </a:lnTo>
                          <a:lnTo>
                            <a:pt x="6368" y="1351"/>
                          </a:lnTo>
                          <a:lnTo>
                            <a:pt x="6373" y="1351"/>
                          </a:lnTo>
                          <a:lnTo>
                            <a:pt x="6375" y="1351"/>
                          </a:lnTo>
                          <a:lnTo>
                            <a:pt x="6382" y="1351"/>
                          </a:lnTo>
                          <a:lnTo>
                            <a:pt x="6384" y="1351"/>
                          </a:lnTo>
                          <a:lnTo>
                            <a:pt x="6388" y="1351"/>
                          </a:lnTo>
                          <a:lnTo>
                            <a:pt x="6390" y="1351"/>
                          </a:lnTo>
                          <a:lnTo>
                            <a:pt x="6395" y="1351"/>
                          </a:lnTo>
                          <a:lnTo>
                            <a:pt x="6397" y="1351"/>
                          </a:lnTo>
                          <a:lnTo>
                            <a:pt x="6403" y="1351"/>
                          </a:lnTo>
                          <a:lnTo>
                            <a:pt x="6405" y="1351"/>
                          </a:lnTo>
                          <a:lnTo>
                            <a:pt x="6410" y="1351"/>
                          </a:lnTo>
                          <a:lnTo>
                            <a:pt x="6412" y="1351"/>
                          </a:lnTo>
                          <a:lnTo>
                            <a:pt x="6418" y="1351"/>
                          </a:lnTo>
                          <a:lnTo>
                            <a:pt x="6421" y="1351"/>
                          </a:lnTo>
                          <a:lnTo>
                            <a:pt x="6425" y="1351"/>
                          </a:lnTo>
                          <a:lnTo>
                            <a:pt x="6427" y="1351"/>
                          </a:lnTo>
                          <a:lnTo>
                            <a:pt x="6434" y="1351"/>
                          </a:lnTo>
                          <a:lnTo>
                            <a:pt x="6436" y="1351"/>
                          </a:lnTo>
                          <a:lnTo>
                            <a:pt x="6442" y="1351"/>
                          </a:lnTo>
                          <a:lnTo>
                            <a:pt x="6445" y="1351"/>
                          </a:lnTo>
                          <a:lnTo>
                            <a:pt x="6449" y="1351"/>
                          </a:lnTo>
                          <a:lnTo>
                            <a:pt x="6451" y="1351"/>
                          </a:lnTo>
                          <a:lnTo>
                            <a:pt x="6458" y="1351"/>
                          </a:lnTo>
                          <a:lnTo>
                            <a:pt x="6460" y="1351"/>
                          </a:lnTo>
                          <a:lnTo>
                            <a:pt x="6466" y="1351"/>
                          </a:lnTo>
                          <a:lnTo>
                            <a:pt x="6468" y="1351"/>
                          </a:lnTo>
                          <a:lnTo>
                            <a:pt x="6475" y="1351"/>
                          </a:lnTo>
                          <a:lnTo>
                            <a:pt x="6477" y="1351"/>
                          </a:lnTo>
                          <a:lnTo>
                            <a:pt x="6486" y="1351"/>
                          </a:lnTo>
                          <a:lnTo>
                            <a:pt x="6488" y="1351"/>
                          </a:lnTo>
                          <a:lnTo>
                            <a:pt x="6494" y="1351"/>
                          </a:lnTo>
                          <a:lnTo>
                            <a:pt x="6497" y="1351"/>
                          </a:lnTo>
                          <a:lnTo>
                            <a:pt x="6503" y="1351"/>
                          </a:lnTo>
                          <a:lnTo>
                            <a:pt x="6505" y="1351"/>
                          </a:lnTo>
                          <a:lnTo>
                            <a:pt x="6514" y="1351"/>
                          </a:lnTo>
                          <a:lnTo>
                            <a:pt x="6515" y="1351"/>
                          </a:lnTo>
                        </a:path>
                      </a:pathLst>
                    </a:custGeom>
                    <a:noFill/>
                    <a:ln w="44450">
                      <a:solidFill>
                        <a:srgbClr val="7D2E8D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81" name="Group 1299">
                    <a:extLst>
                      <a:ext uri="{FF2B5EF4-FFF2-40B4-BE49-F238E27FC236}">
                        <a16:creationId xmlns:a16="http://schemas.microsoft.com/office/drawing/2014/main" id="{2434919C-FC7D-457A-8802-1345FB0C8E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29" y="1685819"/>
                    <a:ext cx="2908222" cy="499800"/>
                    <a:chOff x="1094" y="3934"/>
                    <a:chExt cx="6514" cy="1118"/>
                  </a:xfrm>
                </p:grpSpPr>
                <p:sp>
                  <p:nvSpPr>
                    <p:cNvPr id="284" name="Freeform 1300">
                      <a:extLst>
                        <a:ext uri="{FF2B5EF4-FFF2-40B4-BE49-F238E27FC236}">
                          <a16:creationId xmlns:a16="http://schemas.microsoft.com/office/drawing/2014/main" id="{4578BE5B-215D-456C-9529-A171281B92B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94" y="3934"/>
                      <a:ext cx="6514" cy="1118"/>
                    </a:xfrm>
                    <a:custGeom>
                      <a:avLst/>
                      <a:gdLst>
                        <a:gd name="T0" fmla="+- 0 1205 1094"/>
                        <a:gd name="T1" fmla="*/ T0 w 6514"/>
                        <a:gd name="T2" fmla="+- 0 5050 3934"/>
                        <a:gd name="T3" fmla="*/ 5050 h 1118"/>
                        <a:gd name="T4" fmla="+- 0 1314 1094"/>
                        <a:gd name="T5" fmla="*/ T4 w 6514"/>
                        <a:gd name="T6" fmla="+- 0 5038 3934"/>
                        <a:gd name="T7" fmla="*/ 5038 h 1118"/>
                        <a:gd name="T8" fmla="+- 0 1457 1094"/>
                        <a:gd name="T9" fmla="*/ T8 w 6514"/>
                        <a:gd name="T10" fmla="+- 0 4998 3934"/>
                        <a:gd name="T11" fmla="*/ 4998 h 1118"/>
                        <a:gd name="T12" fmla="+- 0 1622 1094"/>
                        <a:gd name="T13" fmla="*/ T12 w 6514"/>
                        <a:gd name="T14" fmla="+- 0 4908 3934"/>
                        <a:gd name="T15" fmla="*/ 4908 h 1118"/>
                        <a:gd name="T16" fmla="+- 0 1796 1094"/>
                        <a:gd name="T17" fmla="*/ T16 w 6514"/>
                        <a:gd name="T18" fmla="+- 0 4768 3934"/>
                        <a:gd name="T19" fmla="*/ 4768 h 1118"/>
                        <a:gd name="T20" fmla="+- 0 1909 1094"/>
                        <a:gd name="T21" fmla="*/ T20 w 6514"/>
                        <a:gd name="T22" fmla="+- 0 4658 3934"/>
                        <a:gd name="T23" fmla="*/ 4658 h 1118"/>
                        <a:gd name="T24" fmla="+- 0 2006 1094"/>
                        <a:gd name="T25" fmla="*/ T24 w 6514"/>
                        <a:gd name="T26" fmla="+- 0 4558 3934"/>
                        <a:gd name="T27" fmla="*/ 4558 h 1118"/>
                        <a:gd name="T28" fmla="+- 0 2104 1094"/>
                        <a:gd name="T29" fmla="*/ T28 w 6514"/>
                        <a:gd name="T30" fmla="+- 0 4456 3934"/>
                        <a:gd name="T31" fmla="*/ 4456 h 1118"/>
                        <a:gd name="T32" fmla="+- 0 2202 1094"/>
                        <a:gd name="T33" fmla="*/ T32 w 6514"/>
                        <a:gd name="T34" fmla="+- 0 4357 3934"/>
                        <a:gd name="T35" fmla="*/ 4357 h 1118"/>
                        <a:gd name="T36" fmla="+- 0 2300 1094"/>
                        <a:gd name="T37" fmla="*/ T36 w 6514"/>
                        <a:gd name="T38" fmla="+- 0 4264 3934"/>
                        <a:gd name="T39" fmla="*/ 4264 h 1118"/>
                        <a:gd name="T40" fmla="+- 0 2413 1094"/>
                        <a:gd name="T41" fmla="*/ T40 w 6514"/>
                        <a:gd name="T42" fmla="+- 0 4167 3934"/>
                        <a:gd name="T43" fmla="*/ 4167 h 1118"/>
                        <a:gd name="T44" fmla="+- 0 2510 1094"/>
                        <a:gd name="T45" fmla="*/ T44 w 6514"/>
                        <a:gd name="T46" fmla="+- 0 4095 3934"/>
                        <a:gd name="T47" fmla="*/ 4095 h 1118"/>
                        <a:gd name="T48" fmla="+- 0 2617 1094"/>
                        <a:gd name="T49" fmla="*/ T48 w 6514"/>
                        <a:gd name="T50" fmla="+- 0 4032 3934"/>
                        <a:gd name="T51" fmla="*/ 4032 h 1118"/>
                        <a:gd name="T52" fmla="+- 0 2714 1094"/>
                        <a:gd name="T53" fmla="*/ T52 w 6514"/>
                        <a:gd name="T54" fmla="+- 0 3987 3934"/>
                        <a:gd name="T55" fmla="*/ 3987 h 1118"/>
                        <a:gd name="T56" fmla="+- 0 2821 1094"/>
                        <a:gd name="T57" fmla="*/ T56 w 6514"/>
                        <a:gd name="T58" fmla="+- 0 3954 3934"/>
                        <a:gd name="T59" fmla="*/ 3954 h 1118"/>
                        <a:gd name="T60" fmla="+- 0 2930 1094"/>
                        <a:gd name="T61" fmla="*/ T60 w 6514"/>
                        <a:gd name="T62" fmla="+- 0 3937 3934"/>
                        <a:gd name="T63" fmla="*/ 3937 h 1118"/>
                        <a:gd name="T64" fmla="+- 0 3027 1094"/>
                        <a:gd name="T65" fmla="*/ T64 w 6514"/>
                        <a:gd name="T66" fmla="+- 0 3935 3934"/>
                        <a:gd name="T67" fmla="*/ 3935 h 1118"/>
                        <a:gd name="T68" fmla="+- 0 3125 1094"/>
                        <a:gd name="T69" fmla="*/ T68 w 6514"/>
                        <a:gd name="T70" fmla="+- 0 3944 3934"/>
                        <a:gd name="T71" fmla="*/ 3944 h 1118"/>
                        <a:gd name="T72" fmla="+- 0 3223 1094"/>
                        <a:gd name="T73" fmla="*/ T72 w 6514"/>
                        <a:gd name="T74" fmla="+- 0 3964 3934"/>
                        <a:gd name="T75" fmla="*/ 3964 h 1118"/>
                        <a:gd name="T76" fmla="+- 0 3320 1094"/>
                        <a:gd name="T77" fmla="*/ T76 w 6514"/>
                        <a:gd name="T78" fmla="+- 0 3993 3934"/>
                        <a:gd name="T79" fmla="*/ 3993 h 1118"/>
                        <a:gd name="T80" fmla="+- 0 3418 1094"/>
                        <a:gd name="T81" fmla="*/ T80 w 6514"/>
                        <a:gd name="T82" fmla="+- 0 4030 3934"/>
                        <a:gd name="T83" fmla="*/ 4030 h 1118"/>
                        <a:gd name="T84" fmla="+- 0 3516 1094"/>
                        <a:gd name="T85" fmla="*/ T84 w 6514"/>
                        <a:gd name="T86" fmla="+- 0 4073 3934"/>
                        <a:gd name="T87" fmla="*/ 4073 h 1118"/>
                        <a:gd name="T88" fmla="+- 0 3622 1094"/>
                        <a:gd name="T89" fmla="*/ T88 w 6514"/>
                        <a:gd name="T90" fmla="+- 0 4125 3934"/>
                        <a:gd name="T91" fmla="*/ 4125 h 1118"/>
                        <a:gd name="T92" fmla="+- 0 3720 1094"/>
                        <a:gd name="T93" fmla="*/ T92 w 6514"/>
                        <a:gd name="T94" fmla="+- 0 4176 3934"/>
                        <a:gd name="T95" fmla="*/ 4176 h 1118"/>
                        <a:gd name="T96" fmla="+- 0 3818 1094"/>
                        <a:gd name="T97" fmla="*/ T96 w 6514"/>
                        <a:gd name="T98" fmla="+- 0 4230 3934"/>
                        <a:gd name="T99" fmla="*/ 4230 h 1118"/>
                        <a:gd name="T100" fmla="+- 0 3916 1094"/>
                        <a:gd name="T101" fmla="*/ T100 w 6514"/>
                        <a:gd name="T102" fmla="+- 0 4285 3934"/>
                        <a:gd name="T103" fmla="*/ 4285 h 1118"/>
                        <a:gd name="T104" fmla="+- 0 4013 1094"/>
                        <a:gd name="T105" fmla="*/ T104 w 6514"/>
                        <a:gd name="T106" fmla="+- 0 4340 3934"/>
                        <a:gd name="T107" fmla="*/ 4340 h 1118"/>
                        <a:gd name="T108" fmla="+- 0 4111 1094"/>
                        <a:gd name="T109" fmla="*/ T108 w 6514"/>
                        <a:gd name="T110" fmla="+- 0 4394 3934"/>
                        <a:gd name="T111" fmla="*/ 4394 h 1118"/>
                        <a:gd name="T112" fmla="+- 0 4209 1094"/>
                        <a:gd name="T113" fmla="*/ T112 w 6514"/>
                        <a:gd name="T114" fmla="+- 0 4448 3934"/>
                        <a:gd name="T115" fmla="*/ 4448 h 1118"/>
                        <a:gd name="T116" fmla="+- 0 4307 1094"/>
                        <a:gd name="T117" fmla="*/ T116 w 6514"/>
                        <a:gd name="T118" fmla="+- 0 4500 3934"/>
                        <a:gd name="T119" fmla="*/ 4500 h 1118"/>
                        <a:gd name="T120" fmla="+- 0 4404 1094"/>
                        <a:gd name="T121" fmla="*/ T120 w 6514"/>
                        <a:gd name="T122" fmla="+- 0 4549 3934"/>
                        <a:gd name="T123" fmla="*/ 4549 h 1118"/>
                        <a:gd name="T124" fmla="+- 0 4502 1094"/>
                        <a:gd name="T125" fmla="*/ T124 w 6514"/>
                        <a:gd name="T126" fmla="+- 0 4596 3934"/>
                        <a:gd name="T127" fmla="*/ 4596 h 1118"/>
                        <a:gd name="T128" fmla="+- 0 4600 1094"/>
                        <a:gd name="T129" fmla="*/ T128 w 6514"/>
                        <a:gd name="T130" fmla="+- 0 4641 3934"/>
                        <a:gd name="T131" fmla="*/ 4641 h 1118"/>
                        <a:gd name="T132" fmla="+- 0 4698 1094"/>
                        <a:gd name="T133" fmla="*/ T132 w 6514"/>
                        <a:gd name="T134" fmla="+- 0 4682 3934"/>
                        <a:gd name="T135" fmla="*/ 4682 h 1118"/>
                        <a:gd name="T136" fmla="+- 0 4795 1094"/>
                        <a:gd name="T137" fmla="*/ T136 w 6514"/>
                        <a:gd name="T138" fmla="+- 0 4721 3934"/>
                        <a:gd name="T139" fmla="*/ 4721 h 1118"/>
                        <a:gd name="T140" fmla="+- 0 4893 1094"/>
                        <a:gd name="T141" fmla="*/ T140 w 6514"/>
                        <a:gd name="T142" fmla="+- 0 4756 3934"/>
                        <a:gd name="T143" fmla="*/ 4756 h 1118"/>
                        <a:gd name="T144" fmla="+- 0 4991 1094"/>
                        <a:gd name="T145" fmla="*/ T144 w 6514"/>
                        <a:gd name="T146" fmla="+- 0 4789 3934"/>
                        <a:gd name="T147" fmla="*/ 4789 h 1118"/>
                        <a:gd name="T148" fmla="+- 0 5088 1094"/>
                        <a:gd name="T149" fmla="*/ T148 w 6514"/>
                        <a:gd name="T150" fmla="+- 0 4819 3934"/>
                        <a:gd name="T151" fmla="*/ 4819 h 1118"/>
                        <a:gd name="T152" fmla="+- 0 5186 1094"/>
                        <a:gd name="T153" fmla="*/ T152 w 6514"/>
                        <a:gd name="T154" fmla="+- 0 4846 3934"/>
                        <a:gd name="T155" fmla="*/ 4846 h 1118"/>
                        <a:gd name="T156" fmla="+- 0 5284 1094"/>
                        <a:gd name="T157" fmla="*/ T156 w 6514"/>
                        <a:gd name="T158" fmla="+- 0 4871 3934"/>
                        <a:gd name="T159" fmla="*/ 4871 h 1118"/>
                        <a:gd name="T160" fmla="+- 0 5382 1094"/>
                        <a:gd name="T161" fmla="*/ T160 w 6514"/>
                        <a:gd name="T162" fmla="+- 0 4893 3934"/>
                        <a:gd name="T163" fmla="*/ 4893 h 1118"/>
                        <a:gd name="T164" fmla="+- 0 5479 1094"/>
                        <a:gd name="T165" fmla="*/ T164 w 6514"/>
                        <a:gd name="T166" fmla="+- 0 4913 3934"/>
                        <a:gd name="T167" fmla="*/ 4913 h 1118"/>
                        <a:gd name="T168" fmla="+- 0 5577 1094"/>
                        <a:gd name="T169" fmla="*/ T168 w 6514"/>
                        <a:gd name="T170" fmla="+- 0 4930 3934"/>
                        <a:gd name="T171" fmla="*/ 4930 h 1118"/>
                        <a:gd name="T172" fmla="+- 0 5675 1094"/>
                        <a:gd name="T173" fmla="*/ T172 w 6514"/>
                        <a:gd name="T174" fmla="+- 0 4946 3934"/>
                        <a:gd name="T175" fmla="*/ 4946 h 1118"/>
                        <a:gd name="T176" fmla="+- 0 5773 1094"/>
                        <a:gd name="T177" fmla="*/ T176 w 6514"/>
                        <a:gd name="T178" fmla="+- 0 4960 3934"/>
                        <a:gd name="T179" fmla="*/ 4960 h 1118"/>
                        <a:gd name="T180" fmla="+- 0 5870 1094"/>
                        <a:gd name="T181" fmla="*/ T180 w 6514"/>
                        <a:gd name="T182" fmla="+- 0 4972 3934"/>
                        <a:gd name="T183" fmla="*/ 4972 h 1118"/>
                        <a:gd name="T184" fmla="+- 0 5968 1094"/>
                        <a:gd name="T185" fmla="*/ T184 w 6514"/>
                        <a:gd name="T186" fmla="+- 0 4983 3934"/>
                        <a:gd name="T187" fmla="*/ 4983 h 1118"/>
                        <a:gd name="T188" fmla="+- 0 6066 1094"/>
                        <a:gd name="T189" fmla="*/ T188 w 6514"/>
                        <a:gd name="T190" fmla="+- 0 4993 3934"/>
                        <a:gd name="T191" fmla="*/ 4993 h 1118"/>
                        <a:gd name="T192" fmla="+- 0 6164 1094"/>
                        <a:gd name="T193" fmla="*/ T192 w 6514"/>
                        <a:gd name="T194" fmla="+- 0 5001 3934"/>
                        <a:gd name="T195" fmla="*/ 5001 h 1118"/>
                        <a:gd name="T196" fmla="+- 0 6261 1094"/>
                        <a:gd name="T197" fmla="*/ T196 w 6514"/>
                        <a:gd name="T198" fmla="+- 0 5008 3934"/>
                        <a:gd name="T199" fmla="*/ 5008 h 1118"/>
                        <a:gd name="T200" fmla="+- 0 6359 1094"/>
                        <a:gd name="T201" fmla="*/ T200 w 6514"/>
                        <a:gd name="T202" fmla="+- 0 5015 3934"/>
                        <a:gd name="T203" fmla="*/ 5015 h 1118"/>
                        <a:gd name="T204" fmla="+- 0 6457 1094"/>
                        <a:gd name="T205" fmla="*/ T204 w 6514"/>
                        <a:gd name="T206" fmla="+- 0 5020 3934"/>
                        <a:gd name="T207" fmla="*/ 5020 h 1118"/>
                        <a:gd name="T208" fmla="+- 0 6555 1094"/>
                        <a:gd name="T209" fmla="*/ T208 w 6514"/>
                        <a:gd name="T210" fmla="+- 0 5025 3934"/>
                        <a:gd name="T211" fmla="*/ 5025 h 1118"/>
                        <a:gd name="T212" fmla="+- 0 6652 1094"/>
                        <a:gd name="T213" fmla="*/ T212 w 6514"/>
                        <a:gd name="T214" fmla="+- 0 5029 3934"/>
                        <a:gd name="T215" fmla="*/ 5029 h 1118"/>
                        <a:gd name="T216" fmla="+- 0 6750 1094"/>
                        <a:gd name="T217" fmla="*/ T216 w 6514"/>
                        <a:gd name="T218" fmla="+- 0 5033 3934"/>
                        <a:gd name="T219" fmla="*/ 5033 h 1118"/>
                        <a:gd name="T220" fmla="+- 0 6848 1094"/>
                        <a:gd name="T221" fmla="*/ T220 w 6514"/>
                        <a:gd name="T222" fmla="+- 0 5036 3934"/>
                        <a:gd name="T223" fmla="*/ 5036 h 1118"/>
                        <a:gd name="T224" fmla="+- 0 6946 1094"/>
                        <a:gd name="T225" fmla="*/ T224 w 6514"/>
                        <a:gd name="T226" fmla="+- 0 5038 3934"/>
                        <a:gd name="T227" fmla="*/ 5038 h 1118"/>
                        <a:gd name="T228" fmla="+- 0 7043 1094"/>
                        <a:gd name="T229" fmla="*/ T228 w 6514"/>
                        <a:gd name="T230" fmla="+- 0 5040 3934"/>
                        <a:gd name="T231" fmla="*/ 5040 h 1118"/>
                        <a:gd name="T232" fmla="+- 0 7141 1094"/>
                        <a:gd name="T233" fmla="*/ T232 w 6514"/>
                        <a:gd name="T234" fmla="+- 0 5042 3934"/>
                        <a:gd name="T235" fmla="*/ 5042 h 1118"/>
                        <a:gd name="T236" fmla="+- 0 7239 1094"/>
                        <a:gd name="T237" fmla="*/ T236 w 6514"/>
                        <a:gd name="T238" fmla="+- 0 5044 3934"/>
                        <a:gd name="T239" fmla="*/ 5044 h 1118"/>
                        <a:gd name="T240" fmla="+- 0 7337 1094"/>
                        <a:gd name="T241" fmla="*/ T240 w 6514"/>
                        <a:gd name="T242" fmla="+- 0 5045 3934"/>
                        <a:gd name="T243" fmla="*/ 5045 h 1118"/>
                        <a:gd name="T244" fmla="+- 0 7434 1094"/>
                        <a:gd name="T245" fmla="*/ T244 w 6514"/>
                        <a:gd name="T246" fmla="+- 0 5046 3934"/>
                        <a:gd name="T247" fmla="*/ 5046 h 1118"/>
                        <a:gd name="T248" fmla="+- 0 7532 1094"/>
                        <a:gd name="T249" fmla="*/ T248 w 6514"/>
                        <a:gd name="T250" fmla="+- 0 5047 3934"/>
                        <a:gd name="T251" fmla="*/ 5047 h 1118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  <a:cxn ang="0">
                          <a:pos x="T33" y="T35"/>
                        </a:cxn>
                        <a:cxn ang="0">
                          <a:pos x="T37" y="T39"/>
                        </a:cxn>
                        <a:cxn ang="0">
                          <a:pos x="T41" y="T43"/>
                        </a:cxn>
                        <a:cxn ang="0">
                          <a:pos x="T45" y="T47"/>
                        </a:cxn>
                        <a:cxn ang="0">
                          <a:pos x="T49" y="T51"/>
                        </a:cxn>
                        <a:cxn ang="0">
                          <a:pos x="T53" y="T55"/>
                        </a:cxn>
                        <a:cxn ang="0">
                          <a:pos x="T57" y="T59"/>
                        </a:cxn>
                        <a:cxn ang="0">
                          <a:pos x="T61" y="T63"/>
                        </a:cxn>
                        <a:cxn ang="0">
                          <a:pos x="T65" y="T67"/>
                        </a:cxn>
                        <a:cxn ang="0">
                          <a:pos x="T69" y="T71"/>
                        </a:cxn>
                        <a:cxn ang="0">
                          <a:pos x="T73" y="T75"/>
                        </a:cxn>
                        <a:cxn ang="0">
                          <a:pos x="T77" y="T79"/>
                        </a:cxn>
                        <a:cxn ang="0">
                          <a:pos x="T81" y="T83"/>
                        </a:cxn>
                        <a:cxn ang="0">
                          <a:pos x="T85" y="T87"/>
                        </a:cxn>
                        <a:cxn ang="0">
                          <a:pos x="T89" y="T91"/>
                        </a:cxn>
                        <a:cxn ang="0">
                          <a:pos x="T93" y="T95"/>
                        </a:cxn>
                        <a:cxn ang="0">
                          <a:pos x="T97" y="T99"/>
                        </a:cxn>
                        <a:cxn ang="0">
                          <a:pos x="T101" y="T103"/>
                        </a:cxn>
                        <a:cxn ang="0">
                          <a:pos x="T105" y="T107"/>
                        </a:cxn>
                        <a:cxn ang="0">
                          <a:pos x="T109" y="T111"/>
                        </a:cxn>
                        <a:cxn ang="0">
                          <a:pos x="T113" y="T115"/>
                        </a:cxn>
                        <a:cxn ang="0">
                          <a:pos x="T117" y="T119"/>
                        </a:cxn>
                        <a:cxn ang="0">
                          <a:pos x="T121" y="T123"/>
                        </a:cxn>
                        <a:cxn ang="0">
                          <a:pos x="T125" y="T127"/>
                        </a:cxn>
                        <a:cxn ang="0">
                          <a:pos x="T129" y="T131"/>
                        </a:cxn>
                        <a:cxn ang="0">
                          <a:pos x="T133" y="T135"/>
                        </a:cxn>
                        <a:cxn ang="0">
                          <a:pos x="T137" y="T139"/>
                        </a:cxn>
                        <a:cxn ang="0">
                          <a:pos x="T141" y="T143"/>
                        </a:cxn>
                        <a:cxn ang="0">
                          <a:pos x="T145" y="T147"/>
                        </a:cxn>
                        <a:cxn ang="0">
                          <a:pos x="T149" y="T151"/>
                        </a:cxn>
                        <a:cxn ang="0">
                          <a:pos x="T153" y="T155"/>
                        </a:cxn>
                        <a:cxn ang="0">
                          <a:pos x="T157" y="T159"/>
                        </a:cxn>
                        <a:cxn ang="0">
                          <a:pos x="T161" y="T163"/>
                        </a:cxn>
                        <a:cxn ang="0">
                          <a:pos x="T165" y="T167"/>
                        </a:cxn>
                        <a:cxn ang="0">
                          <a:pos x="T169" y="T171"/>
                        </a:cxn>
                        <a:cxn ang="0">
                          <a:pos x="T173" y="T175"/>
                        </a:cxn>
                        <a:cxn ang="0">
                          <a:pos x="T177" y="T179"/>
                        </a:cxn>
                        <a:cxn ang="0">
                          <a:pos x="T181" y="T183"/>
                        </a:cxn>
                        <a:cxn ang="0">
                          <a:pos x="T185" y="T187"/>
                        </a:cxn>
                        <a:cxn ang="0">
                          <a:pos x="T189" y="T191"/>
                        </a:cxn>
                        <a:cxn ang="0">
                          <a:pos x="T193" y="T195"/>
                        </a:cxn>
                        <a:cxn ang="0">
                          <a:pos x="T197" y="T199"/>
                        </a:cxn>
                        <a:cxn ang="0">
                          <a:pos x="T201" y="T203"/>
                        </a:cxn>
                        <a:cxn ang="0">
                          <a:pos x="T205" y="T207"/>
                        </a:cxn>
                        <a:cxn ang="0">
                          <a:pos x="T209" y="T211"/>
                        </a:cxn>
                        <a:cxn ang="0">
                          <a:pos x="T213" y="T215"/>
                        </a:cxn>
                        <a:cxn ang="0">
                          <a:pos x="T217" y="T219"/>
                        </a:cxn>
                        <a:cxn ang="0">
                          <a:pos x="T221" y="T223"/>
                        </a:cxn>
                        <a:cxn ang="0">
                          <a:pos x="T225" y="T227"/>
                        </a:cxn>
                        <a:cxn ang="0">
                          <a:pos x="T229" y="T231"/>
                        </a:cxn>
                        <a:cxn ang="0">
                          <a:pos x="T233" y="T235"/>
                        </a:cxn>
                        <a:cxn ang="0">
                          <a:pos x="T237" y="T239"/>
                        </a:cxn>
                        <a:cxn ang="0">
                          <a:pos x="T241" y="T243"/>
                        </a:cxn>
                        <a:cxn ang="0">
                          <a:pos x="T245" y="T247"/>
                        </a:cxn>
                        <a:cxn ang="0">
                          <a:pos x="T249" y="T251"/>
                        </a:cxn>
                      </a:cxnLst>
                      <a:rect l="0" t="0" r="r" b="b"/>
                      <a:pathLst>
                        <a:path w="6514" h="1118">
                          <a:moveTo>
                            <a:pt x="0" y="1118"/>
                          </a:moveTo>
                          <a:lnTo>
                            <a:pt x="7" y="1118"/>
                          </a:lnTo>
                          <a:lnTo>
                            <a:pt x="9" y="1118"/>
                          </a:lnTo>
                          <a:lnTo>
                            <a:pt x="13" y="1118"/>
                          </a:lnTo>
                          <a:lnTo>
                            <a:pt x="15" y="1118"/>
                          </a:lnTo>
                          <a:lnTo>
                            <a:pt x="18" y="1118"/>
                          </a:lnTo>
                          <a:lnTo>
                            <a:pt x="20" y="1118"/>
                          </a:lnTo>
                          <a:lnTo>
                            <a:pt x="22" y="1118"/>
                          </a:lnTo>
                          <a:lnTo>
                            <a:pt x="24" y="1118"/>
                          </a:lnTo>
                          <a:lnTo>
                            <a:pt x="26" y="1118"/>
                          </a:lnTo>
                          <a:lnTo>
                            <a:pt x="28" y="1118"/>
                          </a:lnTo>
                          <a:lnTo>
                            <a:pt x="31" y="1118"/>
                          </a:lnTo>
                          <a:lnTo>
                            <a:pt x="33" y="1118"/>
                          </a:lnTo>
                          <a:lnTo>
                            <a:pt x="35" y="1118"/>
                          </a:lnTo>
                          <a:lnTo>
                            <a:pt x="37" y="1118"/>
                          </a:lnTo>
                          <a:lnTo>
                            <a:pt x="39" y="1118"/>
                          </a:lnTo>
                          <a:lnTo>
                            <a:pt x="41" y="1118"/>
                          </a:lnTo>
                          <a:lnTo>
                            <a:pt x="44" y="1118"/>
                          </a:lnTo>
                          <a:lnTo>
                            <a:pt x="46" y="1118"/>
                          </a:lnTo>
                          <a:lnTo>
                            <a:pt x="48" y="1118"/>
                          </a:lnTo>
                          <a:lnTo>
                            <a:pt x="50" y="1118"/>
                          </a:lnTo>
                          <a:lnTo>
                            <a:pt x="52" y="1118"/>
                          </a:lnTo>
                          <a:lnTo>
                            <a:pt x="54" y="1118"/>
                          </a:lnTo>
                          <a:lnTo>
                            <a:pt x="57" y="1118"/>
                          </a:lnTo>
                          <a:lnTo>
                            <a:pt x="59" y="1118"/>
                          </a:lnTo>
                          <a:lnTo>
                            <a:pt x="61" y="1118"/>
                          </a:lnTo>
                          <a:lnTo>
                            <a:pt x="72" y="1117"/>
                          </a:lnTo>
                          <a:lnTo>
                            <a:pt x="74" y="1117"/>
                          </a:lnTo>
                          <a:lnTo>
                            <a:pt x="76" y="1117"/>
                          </a:lnTo>
                          <a:lnTo>
                            <a:pt x="78" y="1117"/>
                          </a:lnTo>
                          <a:lnTo>
                            <a:pt x="81" y="1117"/>
                          </a:lnTo>
                          <a:lnTo>
                            <a:pt x="83" y="1117"/>
                          </a:lnTo>
                          <a:lnTo>
                            <a:pt x="85" y="1117"/>
                          </a:lnTo>
                          <a:lnTo>
                            <a:pt x="87" y="1117"/>
                          </a:lnTo>
                          <a:lnTo>
                            <a:pt x="89" y="1117"/>
                          </a:lnTo>
                          <a:lnTo>
                            <a:pt x="91" y="1117"/>
                          </a:lnTo>
                          <a:lnTo>
                            <a:pt x="94" y="1117"/>
                          </a:lnTo>
                          <a:lnTo>
                            <a:pt x="96" y="1117"/>
                          </a:lnTo>
                          <a:lnTo>
                            <a:pt x="98" y="1117"/>
                          </a:lnTo>
                          <a:lnTo>
                            <a:pt x="100" y="1116"/>
                          </a:lnTo>
                          <a:lnTo>
                            <a:pt x="102" y="1116"/>
                          </a:lnTo>
                          <a:lnTo>
                            <a:pt x="104" y="1116"/>
                          </a:lnTo>
                          <a:lnTo>
                            <a:pt x="107" y="1116"/>
                          </a:lnTo>
                          <a:lnTo>
                            <a:pt x="109" y="1116"/>
                          </a:lnTo>
                          <a:lnTo>
                            <a:pt x="111" y="1116"/>
                          </a:lnTo>
                          <a:lnTo>
                            <a:pt x="113" y="1116"/>
                          </a:lnTo>
                          <a:lnTo>
                            <a:pt x="115" y="1116"/>
                          </a:lnTo>
                          <a:lnTo>
                            <a:pt x="117" y="1116"/>
                          </a:lnTo>
                          <a:lnTo>
                            <a:pt x="120" y="1115"/>
                          </a:lnTo>
                          <a:lnTo>
                            <a:pt x="122" y="1115"/>
                          </a:lnTo>
                          <a:lnTo>
                            <a:pt x="124" y="1115"/>
                          </a:lnTo>
                          <a:lnTo>
                            <a:pt x="126" y="1115"/>
                          </a:lnTo>
                          <a:lnTo>
                            <a:pt x="128" y="1115"/>
                          </a:lnTo>
                          <a:lnTo>
                            <a:pt x="130" y="1115"/>
                          </a:lnTo>
                          <a:lnTo>
                            <a:pt x="133" y="1115"/>
                          </a:lnTo>
                          <a:lnTo>
                            <a:pt x="135" y="1114"/>
                          </a:lnTo>
                          <a:lnTo>
                            <a:pt x="137" y="1114"/>
                          </a:lnTo>
                          <a:lnTo>
                            <a:pt x="139" y="1114"/>
                          </a:lnTo>
                          <a:lnTo>
                            <a:pt x="141" y="1114"/>
                          </a:lnTo>
                          <a:lnTo>
                            <a:pt x="144" y="1114"/>
                          </a:lnTo>
                          <a:lnTo>
                            <a:pt x="146" y="1114"/>
                          </a:lnTo>
                          <a:lnTo>
                            <a:pt x="148" y="1113"/>
                          </a:lnTo>
                          <a:lnTo>
                            <a:pt x="150" y="1113"/>
                          </a:lnTo>
                          <a:lnTo>
                            <a:pt x="152" y="1113"/>
                          </a:lnTo>
                          <a:lnTo>
                            <a:pt x="154" y="1113"/>
                          </a:lnTo>
                          <a:lnTo>
                            <a:pt x="157" y="1113"/>
                          </a:lnTo>
                          <a:lnTo>
                            <a:pt x="159" y="1112"/>
                          </a:lnTo>
                          <a:lnTo>
                            <a:pt x="161" y="1112"/>
                          </a:lnTo>
                          <a:lnTo>
                            <a:pt x="163" y="1112"/>
                          </a:lnTo>
                          <a:lnTo>
                            <a:pt x="165" y="1112"/>
                          </a:lnTo>
                          <a:lnTo>
                            <a:pt x="167" y="1112"/>
                          </a:lnTo>
                          <a:lnTo>
                            <a:pt x="170" y="1111"/>
                          </a:lnTo>
                          <a:lnTo>
                            <a:pt x="172" y="1111"/>
                          </a:lnTo>
                          <a:lnTo>
                            <a:pt x="174" y="1111"/>
                          </a:lnTo>
                          <a:lnTo>
                            <a:pt x="176" y="1111"/>
                          </a:lnTo>
                          <a:lnTo>
                            <a:pt x="178" y="1110"/>
                          </a:lnTo>
                          <a:lnTo>
                            <a:pt x="180" y="1110"/>
                          </a:lnTo>
                          <a:lnTo>
                            <a:pt x="183" y="1110"/>
                          </a:lnTo>
                          <a:lnTo>
                            <a:pt x="185" y="1109"/>
                          </a:lnTo>
                          <a:lnTo>
                            <a:pt x="187" y="1109"/>
                          </a:lnTo>
                          <a:lnTo>
                            <a:pt x="189" y="1109"/>
                          </a:lnTo>
                          <a:lnTo>
                            <a:pt x="191" y="1109"/>
                          </a:lnTo>
                          <a:lnTo>
                            <a:pt x="193" y="1108"/>
                          </a:lnTo>
                          <a:lnTo>
                            <a:pt x="196" y="1108"/>
                          </a:lnTo>
                          <a:lnTo>
                            <a:pt x="198" y="1108"/>
                          </a:lnTo>
                          <a:lnTo>
                            <a:pt x="211" y="1106"/>
                          </a:lnTo>
                          <a:lnTo>
                            <a:pt x="213" y="1105"/>
                          </a:lnTo>
                          <a:lnTo>
                            <a:pt x="215" y="1105"/>
                          </a:lnTo>
                          <a:lnTo>
                            <a:pt x="217" y="1105"/>
                          </a:lnTo>
                          <a:lnTo>
                            <a:pt x="220" y="1104"/>
                          </a:lnTo>
                          <a:lnTo>
                            <a:pt x="222" y="1104"/>
                          </a:lnTo>
                          <a:lnTo>
                            <a:pt x="224" y="1103"/>
                          </a:lnTo>
                          <a:lnTo>
                            <a:pt x="226" y="1103"/>
                          </a:lnTo>
                          <a:lnTo>
                            <a:pt x="228" y="1103"/>
                          </a:lnTo>
                          <a:lnTo>
                            <a:pt x="230" y="1102"/>
                          </a:lnTo>
                          <a:lnTo>
                            <a:pt x="233" y="1102"/>
                          </a:lnTo>
                          <a:lnTo>
                            <a:pt x="235" y="1101"/>
                          </a:lnTo>
                          <a:lnTo>
                            <a:pt x="237" y="1101"/>
                          </a:lnTo>
                          <a:lnTo>
                            <a:pt x="239" y="1101"/>
                          </a:lnTo>
                          <a:lnTo>
                            <a:pt x="241" y="1100"/>
                          </a:lnTo>
                          <a:lnTo>
                            <a:pt x="263" y="1095"/>
                          </a:lnTo>
                          <a:lnTo>
                            <a:pt x="265" y="1095"/>
                          </a:lnTo>
                          <a:lnTo>
                            <a:pt x="267" y="1094"/>
                          </a:lnTo>
                          <a:lnTo>
                            <a:pt x="270" y="1094"/>
                          </a:lnTo>
                          <a:lnTo>
                            <a:pt x="272" y="1093"/>
                          </a:lnTo>
                          <a:lnTo>
                            <a:pt x="274" y="1093"/>
                          </a:lnTo>
                          <a:lnTo>
                            <a:pt x="276" y="1092"/>
                          </a:lnTo>
                          <a:lnTo>
                            <a:pt x="278" y="1092"/>
                          </a:lnTo>
                          <a:lnTo>
                            <a:pt x="280" y="1091"/>
                          </a:lnTo>
                          <a:lnTo>
                            <a:pt x="283" y="1090"/>
                          </a:lnTo>
                          <a:lnTo>
                            <a:pt x="285" y="1090"/>
                          </a:lnTo>
                          <a:lnTo>
                            <a:pt x="287" y="1089"/>
                          </a:lnTo>
                          <a:lnTo>
                            <a:pt x="289" y="1089"/>
                          </a:lnTo>
                          <a:lnTo>
                            <a:pt x="291" y="1088"/>
                          </a:lnTo>
                          <a:lnTo>
                            <a:pt x="293" y="1087"/>
                          </a:lnTo>
                          <a:lnTo>
                            <a:pt x="296" y="1087"/>
                          </a:lnTo>
                          <a:lnTo>
                            <a:pt x="298" y="1086"/>
                          </a:lnTo>
                          <a:lnTo>
                            <a:pt x="300" y="1086"/>
                          </a:lnTo>
                          <a:lnTo>
                            <a:pt x="302" y="1085"/>
                          </a:lnTo>
                          <a:lnTo>
                            <a:pt x="304" y="1084"/>
                          </a:lnTo>
                          <a:lnTo>
                            <a:pt x="319" y="1079"/>
                          </a:lnTo>
                          <a:lnTo>
                            <a:pt x="322" y="1079"/>
                          </a:lnTo>
                          <a:lnTo>
                            <a:pt x="324" y="1078"/>
                          </a:lnTo>
                          <a:lnTo>
                            <a:pt x="326" y="1077"/>
                          </a:lnTo>
                          <a:lnTo>
                            <a:pt x="328" y="1077"/>
                          </a:lnTo>
                          <a:lnTo>
                            <a:pt x="330" y="1076"/>
                          </a:lnTo>
                          <a:lnTo>
                            <a:pt x="332" y="1075"/>
                          </a:lnTo>
                          <a:lnTo>
                            <a:pt x="335" y="1074"/>
                          </a:lnTo>
                          <a:lnTo>
                            <a:pt x="337" y="1074"/>
                          </a:lnTo>
                          <a:lnTo>
                            <a:pt x="339" y="1073"/>
                          </a:lnTo>
                          <a:lnTo>
                            <a:pt x="341" y="1072"/>
                          </a:lnTo>
                          <a:lnTo>
                            <a:pt x="343" y="1071"/>
                          </a:lnTo>
                          <a:lnTo>
                            <a:pt x="346" y="1070"/>
                          </a:lnTo>
                          <a:lnTo>
                            <a:pt x="361" y="1065"/>
                          </a:lnTo>
                          <a:lnTo>
                            <a:pt x="363" y="1064"/>
                          </a:lnTo>
                          <a:lnTo>
                            <a:pt x="365" y="1063"/>
                          </a:lnTo>
                          <a:lnTo>
                            <a:pt x="367" y="1062"/>
                          </a:lnTo>
                          <a:lnTo>
                            <a:pt x="369" y="1061"/>
                          </a:lnTo>
                          <a:lnTo>
                            <a:pt x="382" y="1055"/>
                          </a:lnTo>
                          <a:lnTo>
                            <a:pt x="385" y="1055"/>
                          </a:lnTo>
                          <a:lnTo>
                            <a:pt x="387" y="1054"/>
                          </a:lnTo>
                          <a:lnTo>
                            <a:pt x="389" y="1053"/>
                          </a:lnTo>
                          <a:lnTo>
                            <a:pt x="391" y="1052"/>
                          </a:lnTo>
                          <a:lnTo>
                            <a:pt x="393" y="1051"/>
                          </a:lnTo>
                          <a:lnTo>
                            <a:pt x="395" y="1050"/>
                          </a:lnTo>
                          <a:lnTo>
                            <a:pt x="398" y="1049"/>
                          </a:lnTo>
                          <a:lnTo>
                            <a:pt x="400" y="1048"/>
                          </a:lnTo>
                          <a:lnTo>
                            <a:pt x="402" y="1047"/>
                          </a:lnTo>
                          <a:lnTo>
                            <a:pt x="404" y="1046"/>
                          </a:lnTo>
                          <a:lnTo>
                            <a:pt x="406" y="1045"/>
                          </a:lnTo>
                          <a:lnTo>
                            <a:pt x="409" y="1044"/>
                          </a:lnTo>
                          <a:lnTo>
                            <a:pt x="411" y="1042"/>
                          </a:lnTo>
                          <a:lnTo>
                            <a:pt x="413" y="1041"/>
                          </a:lnTo>
                          <a:lnTo>
                            <a:pt x="415" y="1040"/>
                          </a:lnTo>
                          <a:lnTo>
                            <a:pt x="417" y="1039"/>
                          </a:lnTo>
                          <a:lnTo>
                            <a:pt x="419" y="1038"/>
                          </a:lnTo>
                          <a:lnTo>
                            <a:pt x="422" y="1037"/>
                          </a:lnTo>
                          <a:lnTo>
                            <a:pt x="443" y="1026"/>
                          </a:lnTo>
                          <a:lnTo>
                            <a:pt x="445" y="1025"/>
                          </a:lnTo>
                          <a:lnTo>
                            <a:pt x="448" y="1023"/>
                          </a:lnTo>
                          <a:lnTo>
                            <a:pt x="450" y="1022"/>
                          </a:lnTo>
                          <a:lnTo>
                            <a:pt x="452" y="1021"/>
                          </a:lnTo>
                          <a:lnTo>
                            <a:pt x="463" y="1015"/>
                          </a:lnTo>
                          <a:lnTo>
                            <a:pt x="465" y="1014"/>
                          </a:lnTo>
                          <a:lnTo>
                            <a:pt x="476" y="1007"/>
                          </a:lnTo>
                          <a:lnTo>
                            <a:pt x="478" y="1006"/>
                          </a:lnTo>
                          <a:lnTo>
                            <a:pt x="480" y="1005"/>
                          </a:lnTo>
                          <a:lnTo>
                            <a:pt x="482" y="1003"/>
                          </a:lnTo>
                          <a:lnTo>
                            <a:pt x="485" y="1002"/>
                          </a:lnTo>
                          <a:lnTo>
                            <a:pt x="506" y="988"/>
                          </a:lnTo>
                          <a:lnTo>
                            <a:pt x="508" y="987"/>
                          </a:lnTo>
                          <a:lnTo>
                            <a:pt x="511" y="985"/>
                          </a:lnTo>
                          <a:lnTo>
                            <a:pt x="513" y="984"/>
                          </a:lnTo>
                          <a:lnTo>
                            <a:pt x="515" y="983"/>
                          </a:lnTo>
                          <a:lnTo>
                            <a:pt x="517" y="981"/>
                          </a:lnTo>
                          <a:lnTo>
                            <a:pt x="519" y="980"/>
                          </a:lnTo>
                          <a:lnTo>
                            <a:pt x="521" y="978"/>
                          </a:lnTo>
                          <a:lnTo>
                            <a:pt x="524" y="977"/>
                          </a:lnTo>
                          <a:lnTo>
                            <a:pt x="526" y="975"/>
                          </a:lnTo>
                          <a:lnTo>
                            <a:pt x="528" y="974"/>
                          </a:lnTo>
                          <a:lnTo>
                            <a:pt x="530" y="972"/>
                          </a:lnTo>
                          <a:lnTo>
                            <a:pt x="532" y="971"/>
                          </a:lnTo>
                          <a:lnTo>
                            <a:pt x="534" y="969"/>
                          </a:lnTo>
                          <a:lnTo>
                            <a:pt x="537" y="968"/>
                          </a:lnTo>
                          <a:lnTo>
                            <a:pt x="539" y="966"/>
                          </a:lnTo>
                          <a:lnTo>
                            <a:pt x="541" y="965"/>
                          </a:lnTo>
                          <a:lnTo>
                            <a:pt x="543" y="963"/>
                          </a:lnTo>
                          <a:lnTo>
                            <a:pt x="545" y="962"/>
                          </a:lnTo>
                          <a:lnTo>
                            <a:pt x="548" y="960"/>
                          </a:lnTo>
                          <a:lnTo>
                            <a:pt x="550" y="959"/>
                          </a:lnTo>
                          <a:lnTo>
                            <a:pt x="571" y="943"/>
                          </a:lnTo>
                          <a:lnTo>
                            <a:pt x="574" y="941"/>
                          </a:lnTo>
                          <a:lnTo>
                            <a:pt x="587" y="931"/>
                          </a:lnTo>
                          <a:lnTo>
                            <a:pt x="589" y="929"/>
                          </a:lnTo>
                          <a:lnTo>
                            <a:pt x="591" y="928"/>
                          </a:lnTo>
                          <a:lnTo>
                            <a:pt x="593" y="926"/>
                          </a:lnTo>
                          <a:lnTo>
                            <a:pt x="595" y="924"/>
                          </a:lnTo>
                          <a:lnTo>
                            <a:pt x="597" y="923"/>
                          </a:lnTo>
                          <a:lnTo>
                            <a:pt x="600" y="921"/>
                          </a:lnTo>
                          <a:lnTo>
                            <a:pt x="602" y="919"/>
                          </a:lnTo>
                          <a:lnTo>
                            <a:pt x="615" y="909"/>
                          </a:lnTo>
                          <a:lnTo>
                            <a:pt x="617" y="907"/>
                          </a:lnTo>
                          <a:lnTo>
                            <a:pt x="619" y="905"/>
                          </a:lnTo>
                          <a:lnTo>
                            <a:pt x="621" y="903"/>
                          </a:lnTo>
                          <a:lnTo>
                            <a:pt x="624" y="902"/>
                          </a:lnTo>
                          <a:lnTo>
                            <a:pt x="626" y="900"/>
                          </a:lnTo>
                          <a:lnTo>
                            <a:pt x="628" y="898"/>
                          </a:lnTo>
                          <a:lnTo>
                            <a:pt x="630" y="896"/>
                          </a:lnTo>
                          <a:lnTo>
                            <a:pt x="632" y="894"/>
                          </a:lnTo>
                          <a:lnTo>
                            <a:pt x="634" y="893"/>
                          </a:lnTo>
                          <a:lnTo>
                            <a:pt x="637" y="891"/>
                          </a:lnTo>
                          <a:lnTo>
                            <a:pt x="639" y="889"/>
                          </a:lnTo>
                          <a:lnTo>
                            <a:pt x="641" y="887"/>
                          </a:lnTo>
                          <a:lnTo>
                            <a:pt x="643" y="885"/>
                          </a:lnTo>
                          <a:lnTo>
                            <a:pt x="658" y="872"/>
                          </a:lnTo>
                          <a:lnTo>
                            <a:pt x="660" y="870"/>
                          </a:lnTo>
                          <a:lnTo>
                            <a:pt x="663" y="869"/>
                          </a:lnTo>
                          <a:lnTo>
                            <a:pt x="665" y="867"/>
                          </a:lnTo>
                          <a:lnTo>
                            <a:pt x="667" y="865"/>
                          </a:lnTo>
                          <a:lnTo>
                            <a:pt x="678" y="855"/>
                          </a:lnTo>
                          <a:lnTo>
                            <a:pt x="680" y="853"/>
                          </a:lnTo>
                          <a:lnTo>
                            <a:pt x="682" y="851"/>
                          </a:lnTo>
                          <a:lnTo>
                            <a:pt x="684" y="849"/>
                          </a:lnTo>
                          <a:lnTo>
                            <a:pt x="687" y="847"/>
                          </a:lnTo>
                          <a:lnTo>
                            <a:pt x="702" y="834"/>
                          </a:lnTo>
                          <a:lnTo>
                            <a:pt x="704" y="832"/>
                          </a:lnTo>
                          <a:lnTo>
                            <a:pt x="706" y="830"/>
                          </a:lnTo>
                          <a:lnTo>
                            <a:pt x="708" y="828"/>
                          </a:lnTo>
                          <a:lnTo>
                            <a:pt x="710" y="826"/>
                          </a:lnTo>
                          <a:lnTo>
                            <a:pt x="713" y="824"/>
                          </a:lnTo>
                          <a:lnTo>
                            <a:pt x="715" y="822"/>
                          </a:lnTo>
                          <a:lnTo>
                            <a:pt x="717" y="819"/>
                          </a:lnTo>
                          <a:lnTo>
                            <a:pt x="719" y="817"/>
                          </a:lnTo>
                          <a:lnTo>
                            <a:pt x="721" y="815"/>
                          </a:lnTo>
                          <a:lnTo>
                            <a:pt x="723" y="813"/>
                          </a:lnTo>
                          <a:lnTo>
                            <a:pt x="726" y="811"/>
                          </a:lnTo>
                          <a:lnTo>
                            <a:pt x="728" y="809"/>
                          </a:lnTo>
                          <a:lnTo>
                            <a:pt x="730" y="807"/>
                          </a:lnTo>
                          <a:lnTo>
                            <a:pt x="732" y="805"/>
                          </a:lnTo>
                          <a:lnTo>
                            <a:pt x="750" y="789"/>
                          </a:lnTo>
                          <a:lnTo>
                            <a:pt x="752" y="787"/>
                          </a:lnTo>
                          <a:lnTo>
                            <a:pt x="754" y="784"/>
                          </a:lnTo>
                          <a:lnTo>
                            <a:pt x="756" y="782"/>
                          </a:lnTo>
                          <a:lnTo>
                            <a:pt x="758" y="780"/>
                          </a:lnTo>
                          <a:lnTo>
                            <a:pt x="760" y="778"/>
                          </a:lnTo>
                          <a:lnTo>
                            <a:pt x="763" y="776"/>
                          </a:lnTo>
                          <a:lnTo>
                            <a:pt x="765" y="774"/>
                          </a:lnTo>
                          <a:lnTo>
                            <a:pt x="767" y="772"/>
                          </a:lnTo>
                          <a:lnTo>
                            <a:pt x="769" y="770"/>
                          </a:lnTo>
                          <a:lnTo>
                            <a:pt x="771" y="768"/>
                          </a:lnTo>
                          <a:lnTo>
                            <a:pt x="773" y="765"/>
                          </a:lnTo>
                          <a:lnTo>
                            <a:pt x="776" y="763"/>
                          </a:lnTo>
                          <a:lnTo>
                            <a:pt x="778" y="761"/>
                          </a:lnTo>
                          <a:lnTo>
                            <a:pt x="780" y="759"/>
                          </a:lnTo>
                          <a:lnTo>
                            <a:pt x="782" y="757"/>
                          </a:lnTo>
                          <a:lnTo>
                            <a:pt x="784" y="755"/>
                          </a:lnTo>
                          <a:lnTo>
                            <a:pt x="786" y="753"/>
                          </a:lnTo>
                          <a:lnTo>
                            <a:pt x="789" y="750"/>
                          </a:lnTo>
                          <a:lnTo>
                            <a:pt x="791" y="748"/>
                          </a:lnTo>
                          <a:lnTo>
                            <a:pt x="793" y="746"/>
                          </a:lnTo>
                          <a:lnTo>
                            <a:pt x="795" y="744"/>
                          </a:lnTo>
                          <a:lnTo>
                            <a:pt x="797" y="742"/>
                          </a:lnTo>
                          <a:lnTo>
                            <a:pt x="799" y="740"/>
                          </a:lnTo>
                          <a:lnTo>
                            <a:pt x="802" y="738"/>
                          </a:lnTo>
                          <a:lnTo>
                            <a:pt x="804" y="735"/>
                          </a:lnTo>
                          <a:lnTo>
                            <a:pt x="806" y="733"/>
                          </a:lnTo>
                          <a:lnTo>
                            <a:pt x="808" y="731"/>
                          </a:lnTo>
                          <a:lnTo>
                            <a:pt x="810" y="729"/>
                          </a:lnTo>
                          <a:lnTo>
                            <a:pt x="813" y="727"/>
                          </a:lnTo>
                          <a:lnTo>
                            <a:pt x="815" y="724"/>
                          </a:lnTo>
                          <a:lnTo>
                            <a:pt x="817" y="722"/>
                          </a:lnTo>
                          <a:lnTo>
                            <a:pt x="819" y="720"/>
                          </a:lnTo>
                          <a:lnTo>
                            <a:pt x="821" y="718"/>
                          </a:lnTo>
                          <a:lnTo>
                            <a:pt x="823" y="716"/>
                          </a:lnTo>
                          <a:lnTo>
                            <a:pt x="826" y="713"/>
                          </a:lnTo>
                          <a:lnTo>
                            <a:pt x="828" y="711"/>
                          </a:lnTo>
                          <a:lnTo>
                            <a:pt x="830" y="709"/>
                          </a:lnTo>
                          <a:lnTo>
                            <a:pt x="832" y="707"/>
                          </a:lnTo>
                          <a:lnTo>
                            <a:pt x="834" y="705"/>
                          </a:lnTo>
                          <a:lnTo>
                            <a:pt x="836" y="702"/>
                          </a:lnTo>
                          <a:lnTo>
                            <a:pt x="839" y="700"/>
                          </a:lnTo>
                          <a:lnTo>
                            <a:pt x="841" y="698"/>
                          </a:lnTo>
                          <a:lnTo>
                            <a:pt x="843" y="696"/>
                          </a:lnTo>
                          <a:lnTo>
                            <a:pt x="845" y="694"/>
                          </a:lnTo>
                          <a:lnTo>
                            <a:pt x="847" y="691"/>
                          </a:lnTo>
                          <a:lnTo>
                            <a:pt x="849" y="689"/>
                          </a:lnTo>
                          <a:lnTo>
                            <a:pt x="852" y="687"/>
                          </a:lnTo>
                          <a:lnTo>
                            <a:pt x="854" y="685"/>
                          </a:lnTo>
                          <a:lnTo>
                            <a:pt x="856" y="682"/>
                          </a:lnTo>
                          <a:lnTo>
                            <a:pt x="858" y="680"/>
                          </a:lnTo>
                          <a:lnTo>
                            <a:pt x="860" y="678"/>
                          </a:lnTo>
                          <a:lnTo>
                            <a:pt x="862" y="676"/>
                          </a:lnTo>
                          <a:lnTo>
                            <a:pt x="865" y="674"/>
                          </a:lnTo>
                          <a:lnTo>
                            <a:pt x="867" y="671"/>
                          </a:lnTo>
                          <a:lnTo>
                            <a:pt x="869" y="669"/>
                          </a:lnTo>
                          <a:lnTo>
                            <a:pt x="871" y="667"/>
                          </a:lnTo>
                          <a:lnTo>
                            <a:pt x="873" y="665"/>
                          </a:lnTo>
                          <a:lnTo>
                            <a:pt x="875" y="662"/>
                          </a:lnTo>
                          <a:lnTo>
                            <a:pt x="878" y="660"/>
                          </a:lnTo>
                          <a:lnTo>
                            <a:pt x="880" y="658"/>
                          </a:lnTo>
                          <a:lnTo>
                            <a:pt x="882" y="656"/>
                          </a:lnTo>
                          <a:lnTo>
                            <a:pt x="884" y="653"/>
                          </a:lnTo>
                          <a:lnTo>
                            <a:pt x="886" y="651"/>
                          </a:lnTo>
                          <a:lnTo>
                            <a:pt x="889" y="649"/>
                          </a:lnTo>
                          <a:lnTo>
                            <a:pt x="891" y="647"/>
                          </a:lnTo>
                          <a:lnTo>
                            <a:pt x="893" y="644"/>
                          </a:lnTo>
                          <a:lnTo>
                            <a:pt x="895" y="642"/>
                          </a:lnTo>
                          <a:lnTo>
                            <a:pt x="897" y="640"/>
                          </a:lnTo>
                          <a:lnTo>
                            <a:pt x="899" y="638"/>
                          </a:lnTo>
                          <a:lnTo>
                            <a:pt x="902" y="635"/>
                          </a:lnTo>
                          <a:lnTo>
                            <a:pt x="904" y="633"/>
                          </a:lnTo>
                          <a:lnTo>
                            <a:pt x="906" y="631"/>
                          </a:lnTo>
                          <a:lnTo>
                            <a:pt x="908" y="629"/>
                          </a:lnTo>
                          <a:lnTo>
                            <a:pt x="910" y="626"/>
                          </a:lnTo>
                          <a:lnTo>
                            <a:pt x="912" y="624"/>
                          </a:lnTo>
                          <a:lnTo>
                            <a:pt x="915" y="622"/>
                          </a:lnTo>
                          <a:lnTo>
                            <a:pt x="917" y="620"/>
                          </a:lnTo>
                          <a:lnTo>
                            <a:pt x="919" y="617"/>
                          </a:lnTo>
                          <a:lnTo>
                            <a:pt x="921" y="615"/>
                          </a:lnTo>
                          <a:lnTo>
                            <a:pt x="923" y="613"/>
                          </a:lnTo>
                          <a:lnTo>
                            <a:pt x="925" y="611"/>
                          </a:lnTo>
                          <a:lnTo>
                            <a:pt x="928" y="608"/>
                          </a:lnTo>
                          <a:lnTo>
                            <a:pt x="930" y="606"/>
                          </a:lnTo>
                          <a:lnTo>
                            <a:pt x="932" y="604"/>
                          </a:lnTo>
                          <a:lnTo>
                            <a:pt x="934" y="601"/>
                          </a:lnTo>
                          <a:lnTo>
                            <a:pt x="936" y="599"/>
                          </a:lnTo>
                          <a:lnTo>
                            <a:pt x="938" y="597"/>
                          </a:lnTo>
                          <a:lnTo>
                            <a:pt x="941" y="595"/>
                          </a:lnTo>
                          <a:lnTo>
                            <a:pt x="943" y="592"/>
                          </a:lnTo>
                          <a:lnTo>
                            <a:pt x="945" y="590"/>
                          </a:lnTo>
                          <a:lnTo>
                            <a:pt x="947" y="588"/>
                          </a:lnTo>
                          <a:lnTo>
                            <a:pt x="949" y="586"/>
                          </a:lnTo>
                          <a:lnTo>
                            <a:pt x="952" y="583"/>
                          </a:lnTo>
                          <a:lnTo>
                            <a:pt x="954" y="581"/>
                          </a:lnTo>
                          <a:lnTo>
                            <a:pt x="956" y="579"/>
                          </a:lnTo>
                          <a:lnTo>
                            <a:pt x="958" y="577"/>
                          </a:lnTo>
                          <a:lnTo>
                            <a:pt x="960" y="574"/>
                          </a:lnTo>
                          <a:lnTo>
                            <a:pt x="962" y="572"/>
                          </a:lnTo>
                          <a:lnTo>
                            <a:pt x="965" y="570"/>
                          </a:lnTo>
                          <a:lnTo>
                            <a:pt x="967" y="567"/>
                          </a:lnTo>
                          <a:lnTo>
                            <a:pt x="969" y="565"/>
                          </a:lnTo>
                          <a:lnTo>
                            <a:pt x="971" y="563"/>
                          </a:lnTo>
                          <a:lnTo>
                            <a:pt x="973" y="561"/>
                          </a:lnTo>
                          <a:lnTo>
                            <a:pt x="975" y="558"/>
                          </a:lnTo>
                          <a:lnTo>
                            <a:pt x="978" y="556"/>
                          </a:lnTo>
                          <a:lnTo>
                            <a:pt x="980" y="554"/>
                          </a:lnTo>
                          <a:lnTo>
                            <a:pt x="982" y="552"/>
                          </a:lnTo>
                          <a:lnTo>
                            <a:pt x="984" y="549"/>
                          </a:lnTo>
                          <a:lnTo>
                            <a:pt x="986" y="547"/>
                          </a:lnTo>
                          <a:lnTo>
                            <a:pt x="988" y="545"/>
                          </a:lnTo>
                          <a:lnTo>
                            <a:pt x="991" y="543"/>
                          </a:lnTo>
                          <a:lnTo>
                            <a:pt x="993" y="540"/>
                          </a:lnTo>
                          <a:lnTo>
                            <a:pt x="995" y="538"/>
                          </a:lnTo>
                          <a:lnTo>
                            <a:pt x="997" y="536"/>
                          </a:lnTo>
                          <a:lnTo>
                            <a:pt x="999" y="534"/>
                          </a:lnTo>
                          <a:lnTo>
                            <a:pt x="1001" y="531"/>
                          </a:lnTo>
                          <a:lnTo>
                            <a:pt x="1004" y="529"/>
                          </a:lnTo>
                          <a:lnTo>
                            <a:pt x="1006" y="527"/>
                          </a:lnTo>
                          <a:lnTo>
                            <a:pt x="1008" y="525"/>
                          </a:lnTo>
                          <a:lnTo>
                            <a:pt x="1010" y="522"/>
                          </a:lnTo>
                          <a:lnTo>
                            <a:pt x="1012" y="520"/>
                          </a:lnTo>
                          <a:lnTo>
                            <a:pt x="1015" y="518"/>
                          </a:lnTo>
                          <a:lnTo>
                            <a:pt x="1017" y="516"/>
                          </a:lnTo>
                          <a:lnTo>
                            <a:pt x="1019" y="513"/>
                          </a:lnTo>
                          <a:lnTo>
                            <a:pt x="1021" y="511"/>
                          </a:lnTo>
                          <a:lnTo>
                            <a:pt x="1023" y="509"/>
                          </a:lnTo>
                          <a:lnTo>
                            <a:pt x="1025" y="507"/>
                          </a:lnTo>
                          <a:lnTo>
                            <a:pt x="1028" y="504"/>
                          </a:lnTo>
                          <a:lnTo>
                            <a:pt x="1030" y="502"/>
                          </a:lnTo>
                          <a:lnTo>
                            <a:pt x="1032" y="500"/>
                          </a:lnTo>
                          <a:lnTo>
                            <a:pt x="1034" y="498"/>
                          </a:lnTo>
                          <a:lnTo>
                            <a:pt x="1036" y="496"/>
                          </a:lnTo>
                          <a:lnTo>
                            <a:pt x="1038" y="493"/>
                          </a:lnTo>
                          <a:lnTo>
                            <a:pt x="1041" y="491"/>
                          </a:lnTo>
                          <a:lnTo>
                            <a:pt x="1043" y="489"/>
                          </a:lnTo>
                          <a:lnTo>
                            <a:pt x="1045" y="487"/>
                          </a:lnTo>
                          <a:lnTo>
                            <a:pt x="1047" y="484"/>
                          </a:lnTo>
                          <a:lnTo>
                            <a:pt x="1049" y="482"/>
                          </a:lnTo>
                          <a:lnTo>
                            <a:pt x="1051" y="480"/>
                          </a:lnTo>
                          <a:lnTo>
                            <a:pt x="1054" y="478"/>
                          </a:lnTo>
                          <a:lnTo>
                            <a:pt x="1056" y="476"/>
                          </a:lnTo>
                          <a:lnTo>
                            <a:pt x="1058" y="473"/>
                          </a:lnTo>
                          <a:lnTo>
                            <a:pt x="1060" y="471"/>
                          </a:lnTo>
                          <a:lnTo>
                            <a:pt x="1062" y="469"/>
                          </a:lnTo>
                          <a:lnTo>
                            <a:pt x="1064" y="467"/>
                          </a:lnTo>
                          <a:lnTo>
                            <a:pt x="1067" y="465"/>
                          </a:lnTo>
                          <a:lnTo>
                            <a:pt x="1069" y="462"/>
                          </a:lnTo>
                          <a:lnTo>
                            <a:pt x="1071" y="460"/>
                          </a:lnTo>
                          <a:lnTo>
                            <a:pt x="1073" y="458"/>
                          </a:lnTo>
                          <a:lnTo>
                            <a:pt x="1075" y="456"/>
                          </a:lnTo>
                          <a:lnTo>
                            <a:pt x="1077" y="454"/>
                          </a:lnTo>
                          <a:lnTo>
                            <a:pt x="1080" y="451"/>
                          </a:lnTo>
                          <a:lnTo>
                            <a:pt x="1082" y="449"/>
                          </a:lnTo>
                          <a:lnTo>
                            <a:pt x="1084" y="447"/>
                          </a:lnTo>
                          <a:lnTo>
                            <a:pt x="1086" y="445"/>
                          </a:lnTo>
                          <a:lnTo>
                            <a:pt x="1088" y="443"/>
                          </a:lnTo>
                          <a:lnTo>
                            <a:pt x="1091" y="440"/>
                          </a:lnTo>
                          <a:lnTo>
                            <a:pt x="1093" y="438"/>
                          </a:lnTo>
                          <a:lnTo>
                            <a:pt x="1095" y="436"/>
                          </a:lnTo>
                          <a:lnTo>
                            <a:pt x="1097" y="434"/>
                          </a:lnTo>
                          <a:lnTo>
                            <a:pt x="1099" y="432"/>
                          </a:lnTo>
                          <a:lnTo>
                            <a:pt x="1101" y="430"/>
                          </a:lnTo>
                          <a:lnTo>
                            <a:pt x="1104" y="427"/>
                          </a:lnTo>
                          <a:lnTo>
                            <a:pt x="1106" y="425"/>
                          </a:lnTo>
                          <a:lnTo>
                            <a:pt x="1108" y="423"/>
                          </a:lnTo>
                          <a:lnTo>
                            <a:pt x="1110" y="421"/>
                          </a:lnTo>
                          <a:lnTo>
                            <a:pt x="1112" y="419"/>
                          </a:lnTo>
                          <a:lnTo>
                            <a:pt x="1114" y="417"/>
                          </a:lnTo>
                          <a:lnTo>
                            <a:pt x="1117" y="415"/>
                          </a:lnTo>
                          <a:lnTo>
                            <a:pt x="1119" y="412"/>
                          </a:lnTo>
                          <a:lnTo>
                            <a:pt x="1121" y="410"/>
                          </a:lnTo>
                          <a:lnTo>
                            <a:pt x="1123" y="408"/>
                          </a:lnTo>
                          <a:lnTo>
                            <a:pt x="1125" y="406"/>
                          </a:lnTo>
                          <a:lnTo>
                            <a:pt x="1127" y="404"/>
                          </a:lnTo>
                          <a:lnTo>
                            <a:pt x="1130" y="402"/>
                          </a:lnTo>
                          <a:lnTo>
                            <a:pt x="1132" y="400"/>
                          </a:lnTo>
                          <a:lnTo>
                            <a:pt x="1134" y="398"/>
                          </a:lnTo>
                          <a:lnTo>
                            <a:pt x="1136" y="396"/>
                          </a:lnTo>
                          <a:lnTo>
                            <a:pt x="1138" y="393"/>
                          </a:lnTo>
                          <a:lnTo>
                            <a:pt x="1140" y="391"/>
                          </a:lnTo>
                          <a:lnTo>
                            <a:pt x="1143" y="389"/>
                          </a:lnTo>
                          <a:lnTo>
                            <a:pt x="1145" y="387"/>
                          </a:lnTo>
                          <a:lnTo>
                            <a:pt x="1147" y="385"/>
                          </a:lnTo>
                          <a:lnTo>
                            <a:pt x="1149" y="383"/>
                          </a:lnTo>
                          <a:lnTo>
                            <a:pt x="1151" y="381"/>
                          </a:lnTo>
                          <a:lnTo>
                            <a:pt x="1154" y="379"/>
                          </a:lnTo>
                          <a:lnTo>
                            <a:pt x="1156" y="377"/>
                          </a:lnTo>
                          <a:lnTo>
                            <a:pt x="1158" y="375"/>
                          </a:lnTo>
                          <a:lnTo>
                            <a:pt x="1160" y="373"/>
                          </a:lnTo>
                          <a:lnTo>
                            <a:pt x="1162" y="370"/>
                          </a:lnTo>
                          <a:lnTo>
                            <a:pt x="1164" y="368"/>
                          </a:lnTo>
                          <a:lnTo>
                            <a:pt x="1167" y="366"/>
                          </a:lnTo>
                          <a:lnTo>
                            <a:pt x="1169" y="364"/>
                          </a:lnTo>
                          <a:lnTo>
                            <a:pt x="1171" y="362"/>
                          </a:lnTo>
                          <a:lnTo>
                            <a:pt x="1173" y="360"/>
                          </a:lnTo>
                          <a:lnTo>
                            <a:pt x="1175" y="358"/>
                          </a:lnTo>
                          <a:lnTo>
                            <a:pt x="1177" y="356"/>
                          </a:lnTo>
                          <a:lnTo>
                            <a:pt x="1180" y="354"/>
                          </a:lnTo>
                          <a:lnTo>
                            <a:pt x="1182" y="352"/>
                          </a:lnTo>
                          <a:lnTo>
                            <a:pt x="1184" y="350"/>
                          </a:lnTo>
                          <a:lnTo>
                            <a:pt x="1186" y="348"/>
                          </a:lnTo>
                          <a:lnTo>
                            <a:pt x="1188" y="346"/>
                          </a:lnTo>
                          <a:lnTo>
                            <a:pt x="1190" y="344"/>
                          </a:lnTo>
                          <a:lnTo>
                            <a:pt x="1193" y="342"/>
                          </a:lnTo>
                          <a:lnTo>
                            <a:pt x="1195" y="340"/>
                          </a:lnTo>
                          <a:lnTo>
                            <a:pt x="1197" y="338"/>
                          </a:lnTo>
                          <a:lnTo>
                            <a:pt x="1199" y="336"/>
                          </a:lnTo>
                          <a:lnTo>
                            <a:pt x="1201" y="334"/>
                          </a:lnTo>
                          <a:lnTo>
                            <a:pt x="1203" y="332"/>
                          </a:lnTo>
                          <a:lnTo>
                            <a:pt x="1206" y="330"/>
                          </a:lnTo>
                          <a:lnTo>
                            <a:pt x="1208" y="328"/>
                          </a:lnTo>
                          <a:lnTo>
                            <a:pt x="1210" y="326"/>
                          </a:lnTo>
                          <a:lnTo>
                            <a:pt x="1212" y="324"/>
                          </a:lnTo>
                          <a:lnTo>
                            <a:pt x="1214" y="322"/>
                          </a:lnTo>
                          <a:lnTo>
                            <a:pt x="1217" y="320"/>
                          </a:lnTo>
                          <a:lnTo>
                            <a:pt x="1219" y="318"/>
                          </a:lnTo>
                          <a:lnTo>
                            <a:pt x="1221" y="316"/>
                          </a:lnTo>
                          <a:lnTo>
                            <a:pt x="1223" y="314"/>
                          </a:lnTo>
                          <a:lnTo>
                            <a:pt x="1225" y="312"/>
                          </a:lnTo>
                          <a:lnTo>
                            <a:pt x="1227" y="310"/>
                          </a:lnTo>
                          <a:lnTo>
                            <a:pt x="1230" y="308"/>
                          </a:lnTo>
                          <a:lnTo>
                            <a:pt x="1232" y="306"/>
                          </a:lnTo>
                          <a:lnTo>
                            <a:pt x="1234" y="304"/>
                          </a:lnTo>
                          <a:lnTo>
                            <a:pt x="1236" y="303"/>
                          </a:lnTo>
                          <a:lnTo>
                            <a:pt x="1238" y="301"/>
                          </a:lnTo>
                          <a:lnTo>
                            <a:pt x="1240" y="299"/>
                          </a:lnTo>
                          <a:lnTo>
                            <a:pt x="1243" y="297"/>
                          </a:lnTo>
                          <a:lnTo>
                            <a:pt x="1245" y="295"/>
                          </a:lnTo>
                          <a:lnTo>
                            <a:pt x="1247" y="293"/>
                          </a:lnTo>
                          <a:lnTo>
                            <a:pt x="1249" y="291"/>
                          </a:lnTo>
                          <a:lnTo>
                            <a:pt x="1251" y="289"/>
                          </a:lnTo>
                          <a:lnTo>
                            <a:pt x="1253" y="287"/>
                          </a:lnTo>
                          <a:lnTo>
                            <a:pt x="1256" y="285"/>
                          </a:lnTo>
                          <a:lnTo>
                            <a:pt x="1258" y="284"/>
                          </a:lnTo>
                          <a:lnTo>
                            <a:pt x="1275" y="269"/>
                          </a:lnTo>
                          <a:lnTo>
                            <a:pt x="1277" y="267"/>
                          </a:lnTo>
                          <a:lnTo>
                            <a:pt x="1279" y="265"/>
                          </a:lnTo>
                          <a:lnTo>
                            <a:pt x="1282" y="263"/>
                          </a:lnTo>
                          <a:lnTo>
                            <a:pt x="1284" y="261"/>
                          </a:lnTo>
                          <a:lnTo>
                            <a:pt x="1286" y="260"/>
                          </a:lnTo>
                          <a:lnTo>
                            <a:pt x="1288" y="258"/>
                          </a:lnTo>
                          <a:lnTo>
                            <a:pt x="1290" y="256"/>
                          </a:lnTo>
                          <a:lnTo>
                            <a:pt x="1293" y="254"/>
                          </a:lnTo>
                          <a:lnTo>
                            <a:pt x="1295" y="252"/>
                          </a:lnTo>
                          <a:lnTo>
                            <a:pt x="1297" y="251"/>
                          </a:lnTo>
                          <a:lnTo>
                            <a:pt x="1299" y="249"/>
                          </a:lnTo>
                          <a:lnTo>
                            <a:pt x="1301" y="247"/>
                          </a:lnTo>
                          <a:lnTo>
                            <a:pt x="1303" y="245"/>
                          </a:lnTo>
                          <a:lnTo>
                            <a:pt x="1306" y="244"/>
                          </a:lnTo>
                          <a:lnTo>
                            <a:pt x="1308" y="242"/>
                          </a:lnTo>
                          <a:lnTo>
                            <a:pt x="1310" y="240"/>
                          </a:lnTo>
                          <a:lnTo>
                            <a:pt x="1312" y="238"/>
                          </a:lnTo>
                          <a:lnTo>
                            <a:pt x="1314" y="237"/>
                          </a:lnTo>
                          <a:lnTo>
                            <a:pt x="1316" y="235"/>
                          </a:lnTo>
                          <a:lnTo>
                            <a:pt x="1319" y="233"/>
                          </a:lnTo>
                          <a:lnTo>
                            <a:pt x="1321" y="231"/>
                          </a:lnTo>
                          <a:lnTo>
                            <a:pt x="1323" y="230"/>
                          </a:lnTo>
                          <a:lnTo>
                            <a:pt x="1325" y="228"/>
                          </a:lnTo>
                          <a:lnTo>
                            <a:pt x="1327" y="226"/>
                          </a:lnTo>
                          <a:lnTo>
                            <a:pt x="1329" y="225"/>
                          </a:lnTo>
                          <a:lnTo>
                            <a:pt x="1332" y="223"/>
                          </a:lnTo>
                          <a:lnTo>
                            <a:pt x="1334" y="221"/>
                          </a:lnTo>
                          <a:lnTo>
                            <a:pt x="1336" y="219"/>
                          </a:lnTo>
                          <a:lnTo>
                            <a:pt x="1338" y="218"/>
                          </a:lnTo>
                          <a:lnTo>
                            <a:pt x="1340" y="216"/>
                          </a:lnTo>
                          <a:lnTo>
                            <a:pt x="1342" y="214"/>
                          </a:lnTo>
                          <a:lnTo>
                            <a:pt x="1345" y="213"/>
                          </a:lnTo>
                          <a:lnTo>
                            <a:pt x="1347" y="211"/>
                          </a:lnTo>
                          <a:lnTo>
                            <a:pt x="1349" y="210"/>
                          </a:lnTo>
                          <a:lnTo>
                            <a:pt x="1351" y="208"/>
                          </a:lnTo>
                          <a:lnTo>
                            <a:pt x="1353" y="206"/>
                          </a:lnTo>
                          <a:lnTo>
                            <a:pt x="1356" y="205"/>
                          </a:lnTo>
                          <a:lnTo>
                            <a:pt x="1358" y="203"/>
                          </a:lnTo>
                          <a:lnTo>
                            <a:pt x="1360" y="201"/>
                          </a:lnTo>
                          <a:lnTo>
                            <a:pt x="1362" y="200"/>
                          </a:lnTo>
                          <a:lnTo>
                            <a:pt x="1364" y="198"/>
                          </a:lnTo>
                          <a:lnTo>
                            <a:pt x="1366" y="197"/>
                          </a:lnTo>
                          <a:lnTo>
                            <a:pt x="1369" y="195"/>
                          </a:lnTo>
                          <a:lnTo>
                            <a:pt x="1371" y="193"/>
                          </a:lnTo>
                          <a:lnTo>
                            <a:pt x="1373" y="192"/>
                          </a:lnTo>
                          <a:lnTo>
                            <a:pt x="1375" y="190"/>
                          </a:lnTo>
                          <a:lnTo>
                            <a:pt x="1377" y="189"/>
                          </a:lnTo>
                          <a:lnTo>
                            <a:pt x="1379" y="187"/>
                          </a:lnTo>
                          <a:lnTo>
                            <a:pt x="1382" y="185"/>
                          </a:lnTo>
                          <a:lnTo>
                            <a:pt x="1384" y="184"/>
                          </a:lnTo>
                          <a:lnTo>
                            <a:pt x="1386" y="182"/>
                          </a:lnTo>
                          <a:lnTo>
                            <a:pt x="1388" y="181"/>
                          </a:lnTo>
                          <a:lnTo>
                            <a:pt x="1390" y="179"/>
                          </a:lnTo>
                          <a:lnTo>
                            <a:pt x="1392" y="178"/>
                          </a:lnTo>
                          <a:lnTo>
                            <a:pt x="1395" y="176"/>
                          </a:lnTo>
                          <a:lnTo>
                            <a:pt x="1397" y="175"/>
                          </a:lnTo>
                          <a:lnTo>
                            <a:pt x="1399" y="173"/>
                          </a:lnTo>
                          <a:lnTo>
                            <a:pt x="1401" y="172"/>
                          </a:lnTo>
                          <a:lnTo>
                            <a:pt x="1403" y="170"/>
                          </a:lnTo>
                          <a:lnTo>
                            <a:pt x="1405" y="169"/>
                          </a:lnTo>
                          <a:lnTo>
                            <a:pt x="1408" y="167"/>
                          </a:lnTo>
                          <a:lnTo>
                            <a:pt x="1410" y="166"/>
                          </a:lnTo>
                          <a:lnTo>
                            <a:pt x="1412" y="164"/>
                          </a:lnTo>
                          <a:lnTo>
                            <a:pt x="1414" y="163"/>
                          </a:lnTo>
                          <a:lnTo>
                            <a:pt x="1416" y="161"/>
                          </a:lnTo>
                          <a:lnTo>
                            <a:pt x="1418" y="160"/>
                          </a:lnTo>
                          <a:lnTo>
                            <a:pt x="1421" y="158"/>
                          </a:lnTo>
                          <a:lnTo>
                            <a:pt x="1423" y="157"/>
                          </a:lnTo>
                          <a:lnTo>
                            <a:pt x="1425" y="156"/>
                          </a:lnTo>
                          <a:lnTo>
                            <a:pt x="1427" y="154"/>
                          </a:lnTo>
                          <a:lnTo>
                            <a:pt x="1429" y="153"/>
                          </a:lnTo>
                          <a:lnTo>
                            <a:pt x="1432" y="151"/>
                          </a:lnTo>
                          <a:lnTo>
                            <a:pt x="1434" y="150"/>
                          </a:lnTo>
                          <a:lnTo>
                            <a:pt x="1436" y="148"/>
                          </a:lnTo>
                          <a:lnTo>
                            <a:pt x="1438" y="147"/>
                          </a:lnTo>
                          <a:lnTo>
                            <a:pt x="1440" y="146"/>
                          </a:lnTo>
                          <a:lnTo>
                            <a:pt x="1442" y="144"/>
                          </a:lnTo>
                          <a:lnTo>
                            <a:pt x="1445" y="143"/>
                          </a:lnTo>
                          <a:lnTo>
                            <a:pt x="1447" y="142"/>
                          </a:lnTo>
                          <a:lnTo>
                            <a:pt x="1449" y="140"/>
                          </a:lnTo>
                          <a:lnTo>
                            <a:pt x="1451" y="139"/>
                          </a:lnTo>
                          <a:lnTo>
                            <a:pt x="1453" y="137"/>
                          </a:lnTo>
                          <a:lnTo>
                            <a:pt x="1455" y="136"/>
                          </a:lnTo>
                          <a:lnTo>
                            <a:pt x="1458" y="135"/>
                          </a:lnTo>
                          <a:lnTo>
                            <a:pt x="1460" y="133"/>
                          </a:lnTo>
                          <a:lnTo>
                            <a:pt x="1471" y="127"/>
                          </a:lnTo>
                          <a:lnTo>
                            <a:pt x="1473" y="126"/>
                          </a:lnTo>
                          <a:lnTo>
                            <a:pt x="1475" y="124"/>
                          </a:lnTo>
                          <a:lnTo>
                            <a:pt x="1477" y="123"/>
                          </a:lnTo>
                          <a:lnTo>
                            <a:pt x="1479" y="122"/>
                          </a:lnTo>
                          <a:lnTo>
                            <a:pt x="1481" y="120"/>
                          </a:lnTo>
                          <a:lnTo>
                            <a:pt x="1484" y="119"/>
                          </a:lnTo>
                          <a:lnTo>
                            <a:pt x="1486" y="118"/>
                          </a:lnTo>
                          <a:lnTo>
                            <a:pt x="1488" y="117"/>
                          </a:lnTo>
                          <a:lnTo>
                            <a:pt x="1490" y="115"/>
                          </a:lnTo>
                          <a:lnTo>
                            <a:pt x="1492" y="114"/>
                          </a:lnTo>
                          <a:lnTo>
                            <a:pt x="1495" y="113"/>
                          </a:lnTo>
                          <a:lnTo>
                            <a:pt x="1497" y="112"/>
                          </a:lnTo>
                          <a:lnTo>
                            <a:pt x="1499" y="111"/>
                          </a:lnTo>
                          <a:lnTo>
                            <a:pt x="1501" y="109"/>
                          </a:lnTo>
                          <a:lnTo>
                            <a:pt x="1503" y="108"/>
                          </a:lnTo>
                          <a:lnTo>
                            <a:pt x="1505" y="107"/>
                          </a:lnTo>
                          <a:lnTo>
                            <a:pt x="1508" y="106"/>
                          </a:lnTo>
                          <a:lnTo>
                            <a:pt x="1510" y="105"/>
                          </a:lnTo>
                          <a:lnTo>
                            <a:pt x="1512" y="103"/>
                          </a:lnTo>
                          <a:lnTo>
                            <a:pt x="1514" y="102"/>
                          </a:lnTo>
                          <a:lnTo>
                            <a:pt x="1516" y="101"/>
                          </a:lnTo>
                          <a:lnTo>
                            <a:pt x="1518" y="100"/>
                          </a:lnTo>
                          <a:lnTo>
                            <a:pt x="1521" y="99"/>
                          </a:lnTo>
                          <a:lnTo>
                            <a:pt x="1523" y="98"/>
                          </a:lnTo>
                          <a:lnTo>
                            <a:pt x="1525" y="96"/>
                          </a:lnTo>
                          <a:lnTo>
                            <a:pt x="1527" y="95"/>
                          </a:lnTo>
                          <a:lnTo>
                            <a:pt x="1529" y="94"/>
                          </a:lnTo>
                          <a:lnTo>
                            <a:pt x="1531" y="93"/>
                          </a:lnTo>
                          <a:lnTo>
                            <a:pt x="1534" y="92"/>
                          </a:lnTo>
                          <a:lnTo>
                            <a:pt x="1536" y="91"/>
                          </a:lnTo>
                          <a:lnTo>
                            <a:pt x="1538" y="90"/>
                          </a:lnTo>
                          <a:lnTo>
                            <a:pt x="1540" y="89"/>
                          </a:lnTo>
                          <a:lnTo>
                            <a:pt x="1542" y="88"/>
                          </a:lnTo>
                          <a:lnTo>
                            <a:pt x="1544" y="86"/>
                          </a:lnTo>
                          <a:lnTo>
                            <a:pt x="1547" y="85"/>
                          </a:lnTo>
                          <a:lnTo>
                            <a:pt x="1549" y="84"/>
                          </a:lnTo>
                          <a:lnTo>
                            <a:pt x="1551" y="83"/>
                          </a:lnTo>
                          <a:lnTo>
                            <a:pt x="1553" y="82"/>
                          </a:lnTo>
                          <a:lnTo>
                            <a:pt x="1555" y="81"/>
                          </a:lnTo>
                          <a:lnTo>
                            <a:pt x="1558" y="80"/>
                          </a:lnTo>
                          <a:lnTo>
                            <a:pt x="1560" y="79"/>
                          </a:lnTo>
                          <a:lnTo>
                            <a:pt x="1562" y="78"/>
                          </a:lnTo>
                          <a:lnTo>
                            <a:pt x="1564" y="77"/>
                          </a:lnTo>
                          <a:lnTo>
                            <a:pt x="1566" y="76"/>
                          </a:lnTo>
                          <a:lnTo>
                            <a:pt x="1568" y="75"/>
                          </a:lnTo>
                          <a:lnTo>
                            <a:pt x="1571" y="74"/>
                          </a:lnTo>
                          <a:lnTo>
                            <a:pt x="1573" y="73"/>
                          </a:lnTo>
                          <a:lnTo>
                            <a:pt x="1575" y="72"/>
                          </a:lnTo>
                          <a:lnTo>
                            <a:pt x="1577" y="71"/>
                          </a:lnTo>
                          <a:lnTo>
                            <a:pt x="1579" y="70"/>
                          </a:lnTo>
                          <a:lnTo>
                            <a:pt x="1581" y="69"/>
                          </a:lnTo>
                          <a:lnTo>
                            <a:pt x="1584" y="68"/>
                          </a:lnTo>
                          <a:lnTo>
                            <a:pt x="1586" y="67"/>
                          </a:lnTo>
                          <a:lnTo>
                            <a:pt x="1588" y="66"/>
                          </a:lnTo>
                          <a:lnTo>
                            <a:pt x="1590" y="65"/>
                          </a:lnTo>
                          <a:lnTo>
                            <a:pt x="1592" y="65"/>
                          </a:lnTo>
                          <a:lnTo>
                            <a:pt x="1594" y="64"/>
                          </a:lnTo>
                          <a:lnTo>
                            <a:pt x="1597" y="63"/>
                          </a:lnTo>
                          <a:lnTo>
                            <a:pt x="1599" y="62"/>
                          </a:lnTo>
                          <a:lnTo>
                            <a:pt x="1601" y="61"/>
                          </a:lnTo>
                          <a:lnTo>
                            <a:pt x="1603" y="60"/>
                          </a:lnTo>
                          <a:lnTo>
                            <a:pt x="1605" y="59"/>
                          </a:lnTo>
                          <a:lnTo>
                            <a:pt x="1607" y="58"/>
                          </a:lnTo>
                          <a:lnTo>
                            <a:pt x="1610" y="57"/>
                          </a:lnTo>
                          <a:lnTo>
                            <a:pt x="1612" y="56"/>
                          </a:lnTo>
                          <a:lnTo>
                            <a:pt x="1614" y="56"/>
                          </a:lnTo>
                          <a:lnTo>
                            <a:pt x="1616" y="55"/>
                          </a:lnTo>
                          <a:lnTo>
                            <a:pt x="1618" y="54"/>
                          </a:lnTo>
                          <a:lnTo>
                            <a:pt x="1620" y="53"/>
                          </a:lnTo>
                          <a:lnTo>
                            <a:pt x="1623" y="52"/>
                          </a:lnTo>
                          <a:lnTo>
                            <a:pt x="1625" y="51"/>
                          </a:lnTo>
                          <a:lnTo>
                            <a:pt x="1627" y="51"/>
                          </a:lnTo>
                          <a:lnTo>
                            <a:pt x="1629" y="50"/>
                          </a:lnTo>
                          <a:lnTo>
                            <a:pt x="1631" y="49"/>
                          </a:lnTo>
                          <a:lnTo>
                            <a:pt x="1634" y="48"/>
                          </a:lnTo>
                          <a:lnTo>
                            <a:pt x="1636" y="47"/>
                          </a:lnTo>
                          <a:lnTo>
                            <a:pt x="1638" y="47"/>
                          </a:lnTo>
                          <a:lnTo>
                            <a:pt x="1640" y="46"/>
                          </a:lnTo>
                          <a:lnTo>
                            <a:pt x="1642" y="45"/>
                          </a:lnTo>
                          <a:lnTo>
                            <a:pt x="1644" y="44"/>
                          </a:lnTo>
                          <a:lnTo>
                            <a:pt x="1647" y="44"/>
                          </a:lnTo>
                          <a:lnTo>
                            <a:pt x="1649" y="43"/>
                          </a:lnTo>
                          <a:lnTo>
                            <a:pt x="1651" y="42"/>
                          </a:lnTo>
                          <a:lnTo>
                            <a:pt x="1662" y="38"/>
                          </a:lnTo>
                          <a:lnTo>
                            <a:pt x="1664" y="38"/>
                          </a:lnTo>
                          <a:lnTo>
                            <a:pt x="1666" y="37"/>
                          </a:lnTo>
                          <a:lnTo>
                            <a:pt x="1668" y="36"/>
                          </a:lnTo>
                          <a:lnTo>
                            <a:pt x="1670" y="36"/>
                          </a:lnTo>
                          <a:lnTo>
                            <a:pt x="1673" y="35"/>
                          </a:lnTo>
                          <a:lnTo>
                            <a:pt x="1675" y="34"/>
                          </a:lnTo>
                          <a:lnTo>
                            <a:pt x="1677" y="34"/>
                          </a:lnTo>
                          <a:lnTo>
                            <a:pt x="1679" y="33"/>
                          </a:lnTo>
                          <a:lnTo>
                            <a:pt x="1681" y="32"/>
                          </a:lnTo>
                          <a:lnTo>
                            <a:pt x="1683" y="32"/>
                          </a:lnTo>
                          <a:lnTo>
                            <a:pt x="1686" y="31"/>
                          </a:lnTo>
                          <a:lnTo>
                            <a:pt x="1688" y="30"/>
                          </a:lnTo>
                          <a:lnTo>
                            <a:pt x="1690" y="30"/>
                          </a:lnTo>
                          <a:lnTo>
                            <a:pt x="1692" y="29"/>
                          </a:lnTo>
                          <a:lnTo>
                            <a:pt x="1694" y="29"/>
                          </a:lnTo>
                          <a:lnTo>
                            <a:pt x="1697" y="28"/>
                          </a:lnTo>
                          <a:lnTo>
                            <a:pt x="1699" y="27"/>
                          </a:lnTo>
                          <a:lnTo>
                            <a:pt x="1701" y="27"/>
                          </a:lnTo>
                          <a:lnTo>
                            <a:pt x="1703" y="26"/>
                          </a:lnTo>
                          <a:lnTo>
                            <a:pt x="1705" y="26"/>
                          </a:lnTo>
                          <a:lnTo>
                            <a:pt x="1707" y="25"/>
                          </a:lnTo>
                          <a:lnTo>
                            <a:pt x="1710" y="24"/>
                          </a:lnTo>
                          <a:lnTo>
                            <a:pt x="1712" y="24"/>
                          </a:lnTo>
                          <a:lnTo>
                            <a:pt x="1714" y="23"/>
                          </a:lnTo>
                          <a:lnTo>
                            <a:pt x="1716" y="23"/>
                          </a:lnTo>
                          <a:lnTo>
                            <a:pt x="1718" y="22"/>
                          </a:lnTo>
                          <a:lnTo>
                            <a:pt x="1720" y="22"/>
                          </a:lnTo>
                          <a:lnTo>
                            <a:pt x="1723" y="21"/>
                          </a:lnTo>
                          <a:lnTo>
                            <a:pt x="1725" y="21"/>
                          </a:lnTo>
                          <a:lnTo>
                            <a:pt x="1727" y="20"/>
                          </a:lnTo>
                          <a:lnTo>
                            <a:pt x="1729" y="20"/>
                          </a:lnTo>
                          <a:lnTo>
                            <a:pt x="1731" y="19"/>
                          </a:lnTo>
                          <a:lnTo>
                            <a:pt x="1733" y="19"/>
                          </a:lnTo>
                          <a:lnTo>
                            <a:pt x="1736" y="18"/>
                          </a:lnTo>
                          <a:lnTo>
                            <a:pt x="1738" y="18"/>
                          </a:lnTo>
                          <a:lnTo>
                            <a:pt x="1740" y="17"/>
                          </a:lnTo>
                          <a:lnTo>
                            <a:pt x="1742" y="17"/>
                          </a:lnTo>
                          <a:lnTo>
                            <a:pt x="1744" y="16"/>
                          </a:lnTo>
                          <a:lnTo>
                            <a:pt x="1746" y="16"/>
                          </a:lnTo>
                          <a:lnTo>
                            <a:pt x="1749" y="16"/>
                          </a:lnTo>
                          <a:lnTo>
                            <a:pt x="1751" y="15"/>
                          </a:lnTo>
                          <a:lnTo>
                            <a:pt x="1753" y="15"/>
                          </a:lnTo>
                          <a:lnTo>
                            <a:pt x="1755" y="14"/>
                          </a:lnTo>
                          <a:lnTo>
                            <a:pt x="1757" y="14"/>
                          </a:lnTo>
                          <a:lnTo>
                            <a:pt x="1760" y="13"/>
                          </a:lnTo>
                          <a:lnTo>
                            <a:pt x="1762" y="13"/>
                          </a:lnTo>
                          <a:lnTo>
                            <a:pt x="1764" y="13"/>
                          </a:lnTo>
                          <a:lnTo>
                            <a:pt x="1766" y="12"/>
                          </a:lnTo>
                          <a:lnTo>
                            <a:pt x="1768" y="12"/>
                          </a:lnTo>
                          <a:lnTo>
                            <a:pt x="1770" y="11"/>
                          </a:lnTo>
                          <a:lnTo>
                            <a:pt x="1773" y="11"/>
                          </a:lnTo>
                          <a:lnTo>
                            <a:pt x="1775" y="11"/>
                          </a:lnTo>
                          <a:lnTo>
                            <a:pt x="1777" y="10"/>
                          </a:lnTo>
                          <a:lnTo>
                            <a:pt x="1779" y="10"/>
                          </a:lnTo>
                          <a:lnTo>
                            <a:pt x="1781" y="10"/>
                          </a:lnTo>
                          <a:lnTo>
                            <a:pt x="1783" y="9"/>
                          </a:lnTo>
                          <a:lnTo>
                            <a:pt x="1796" y="7"/>
                          </a:lnTo>
                          <a:lnTo>
                            <a:pt x="1799" y="7"/>
                          </a:lnTo>
                          <a:lnTo>
                            <a:pt x="1801" y="7"/>
                          </a:lnTo>
                          <a:lnTo>
                            <a:pt x="1803" y="7"/>
                          </a:lnTo>
                          <a:lnTo>
                            <a:pt x="1805" y="6"/>
                          </a:lnTo>
                          <a:lnTo>
                            <a:pt x="1807" y="6"/>
                          </a:lnTo>
                          <a:lnTo>
                            <a:pt x="1809" y="6"/>
                          </a:lnTo>
                          <a:lnTo>
                            <a:pt x="1812" y="5"/>
                          </a:lnTo>
                          <a:lnTo>
                            <a:pt x="1814" y="5"/>
                          </a:lnTo>
                          <a:lnTo>
                            <a:pt x="1816" y="5"/>
                          </a:lnTo>
                          <a:lnTo>
                            <a:pt x="1818" y="5"/>
                          </a:lnTo>
                          <a:lnTo>
                            <a:pt x="1820" y="5"/>
                          </a:lnTo>
                          <a:lnTo>
                            <a:pt x="1822" y="4"/>
                          </a:lnTo>
                          <a:lnTo>
                            <a:pt x="1825" y="4"/>
                          </a:lnTo>
                          <a:lnTo>
                            <a:pt x="1827" y="4"/>
                          </a:lnTo>
                          <a:lnTo>
                            <a:pt x="1829" y="4"/>
                          </a:lnTo>
                          <a:lnTo>
                            <a:pt x="1831" y="3"/>
                          </a:lnTo>
                          <a:lnTo>
                            <a:pt x="1833" y="3"/>
                          </a:lnTo>
                          <a:lnTo>
                            <a:pt x="1836" y="3"/>
                          </a:lnTo>
                          <a:lnTo>
                            <a:pt x="1838" y="3"/>
                          </a:lnTo>
                          <a:lnTo>
                            <a:pt x="1840" y="3"/>
                          </a:lnTo>
                          <a:lnTo>
                            <a:pt x="1842" y="3"/>
                          </a:lnTo>
                          <a:lnTo>
                            <a:pt x="1844" y="2"/>
                          </a:lnTo>
                          <a:lnTo>
                            <a:pt x="1846" y="2"/>
                          </a:lnTo>
                          <a:lnTo>
                            <a:pt x="1849" y="2"/>
                          </a:lnTo>
                          <a:lnTo>
                            <a:pt x="1851" y="2"/>
                          </a:lnTo>
                          <a:lnTo>
                            <a:pt x="1853" y="2"/>
                          </a:lnTo>
                          <a:lnTo>
                            <a:pt x="1855" y="2"/>
                          </a:lnTo>
                          <a:lnTo>
                            <a:pt x="1857" y="2"/>
                          </a:lnTo>
                          <a:lnTo>
                            <a:pt x="1859" y="1"/>
                          </a:lnTo>
                          <a:lnTo>
                            <a:pt x="1862" y="1"/>
                          </a:lnTo>
                          <a:lnTo>
                            <a:pt x="1864" y="1"/>
                          </a:lnTo>
                          <a:lnTo>
                            <a:pt x="1866" y="1"/>
                          </a:lnTo>
                          <a:lnTo>
                            <a:pt x="1868" y="1"/>
                          </a:lnTo>
                          <a:lnTo>
                            <a:pt x="1870" y="1"/>
                          </a:lnTo>
                          <a:lnTo>
                            <a:pt x="1872" y="1"/>
                          </a:lnTo>
                          <a:lnTo>
                            <a:pt x="1875" y="1"/>
                          </a:lnTo>
                          <a:lnTo>
                            <a:pt x="1877" y="1"/>
                          </a:lnTo>
                          <a:lnTo>
                            <a:pt x="1879" y="1"/>
                          </a:lnTo>
                          <a:lnTo>
                            <a:pt x="1881" y="1"/>
                          </a:lnTo>
                          <a:lnTo>
                            <a:pt x="1883" y="1"/>
                          </a:lnTo>
                          <a:lnTo>
                            <a:pt x="1885" y="1"/>
                          </a:lnTo>
                          <a:lnTo>
                            <a:pt x="1888" y="0"/>
                          </a:lnTo>
                          <a:lnTo>
                            <a:pt x="1890" y="0"/>
                          </a:lnTo>
                          <a:lnTo>
                            <a:pt x="1892" y="0"/>
                          </a:lnTo>
                          <a:lnTo>
                            <a:pt x="1894" y="0"/>
                          </a:lnTo>
                          <a:lnTo>
                            <a:pt x="1896" y="0"/>
                          </a:lnTo>
                          <a:lnTo>
                            <a:pt x="1899" y="0"/>
                          </a:lnTo>
                          <a:lnTo>
                            <a:pt x="1901" y="0"/>
                          </a:lnTo>
                          <a:lnTo>
                            <a:pt x="1903" y="0"/>
                          </a:lnTo>
                          <a:lnTo>
                            <a:pt x="1905" y="0"/>
                          </a:lnTo>
                          <a:lnTo>
                            <a:pt x="1907" y="0"/>
                          </a:lnTo>
                          <a:lnTo>
                            <a:pt x="1909" y="0"/>
                          </a:lnTo>
                          <a:lnTo>
                            <a:pt x="1912" y="0"/>
                          </a:lnTo>
                          <a:lnTo>
                            <a:pt x="1914" y="0"/>
                          </a:lnTo>
                          <a:lnTo>
                            <a:pt x="1916" y="0"/>
                          </a:lnTo>
                          <a:lnTo>
                            <a:pt x="1918" y="1"/>
                          </a:lnTo>
                          <a:lnTo>
                            <a:pt x="1920" y="1"/>
                          </a:lnTo>
                          <a:lnTo>
                            <a:pt x="1922" y="1"/>
                          </a:lnTo>
                          <a:lnTo>
                            <a:pt x="1925" y="1"/>
                          </a:lnTo>
                          <a:lnTo>
                            <a:pt x="1927" y="1"/>
                          </a:lnTo>
                          <a:lnTo>
                            <a:pt x="1929" y="1"/>
                          </a:lnTo>
                          <a:lnTo>
                            <a:pt x="1931" y="1"/>
                          </a:lnTo>
                          <a:lnTo>
                            <a:pt x="1933" y="1"/>
                          </a:lnTo>
                          <a:lnTo>
                            <a:pt x="1935" y="1"/>
                          </a:lnTo>
                          <a:lnTo>
                            <a:pt x="1938" y="1"/>
                          </a:lnTo>
                          <a:lnTo>
                            <a:pt x="1940" y="1"/>
                          </a:lnTo>
                          <a:lnTo>
                            <a:pt x="1942" y="1"/>
                          </a:lnTo>
                          <a:lnTo>
                            <a:pt x="1944" y="2"/>
                          </a:lnTo>
                          <a:lnTo>
                            <a:pt x="1946" y="2"/>
                          </a:lnTo>
                          <a:lnTo>
                            <a:pt x="1948" y="2"/>
                          </a:lnTo>
                          <a:lnTo>
                            <a:pt x="1951" y="2"/>
                          </a:lnTo>
                          <a:lnTo>
                            <a:pt x="1953" y="2"/>
                          </a:lnTo>
                          <a:lnTo>
                            <a:pt x="1955" y="2"/>
                          </a:lnTo>
                          <a:lnTo>
                            <a:pt x="1957" y="2"/>
                          </a:lnTo>
                          <a:lnTo>
                            <a:pt x="1959" y="2"/>
                          </a:lnTo>
                          <a:lnTo>
                            <a:pt x="1961" y="3"/>
                          </a:lnTo>
                          <a:lnTo>
                            <a:pt x="1964" y="3"/>
                          </a:lnTo>
                          <a:lnTo>
                            <a:pt x="1966" y="3"/>
                          </a:lnTo>
                          <a:lnTo>
                            <a:pt x="1968" y="3"/>
                          </a:lnTo>
                          <a:lnTo>
                            <a:pt x="1970" y="3"/>
                          </a:lnTo>
                          <a:lnTo>
                            <a:pt x="1972" y="3"/>
                          </a:lnTo>
                          <a:lnTo>
                            <a:pt x="1975" y="4"/>
                          </a:lnTo>
                          <a:lnTo>
                            <a:pt x="1977" y="4"/>
                          </a:lnTo>
                          <a:lnTo>
                            <a:pt x="1979" y="4"/>
                          </a:lnTo>
                          <a:lnTo>
                            <a:pt x="1981" y="4"/>
                          </a:lnTo>
                          <a:lnTo>
                            <a:pt x="1983" y="4"/>
                          </a:lnTo>
                          <a:lnTo>
                            <a:pt x="1985" y="5"/>
                          </a:lnTo>
                          <a:lnTo>
                            <a:pt x="1988" y="5"/>
                          </a:lnTo>
                          <a:lnTo>
                            <a:pt x="1990" y="5"/>
                          </a:lnTo>
                          <a:lnTo>
                            <a:pt x="1992" y="5"/>
                          </a:lnTo>
                          <a:lnTo>
                            <a:pt x="1994" y="6"/>
                          </a:lnTo>
                          <a:lnTo>
                            <a:pt x="1996" y="6"/>
                          </a:lnTo>
                          <a:lnTo>
                            <a:pt x="1998" y="6"/>
                          </a:lnTo>
                          <a:lnTo>
                            <a:pt x="2001" y="6"/>
                          </a:lnTo>
                          <a:lnTo>
                            <a:pt x="2003" y="7"/>
                          </a:lnTo>
                          <a:lnTo>
                            <a:pt x="2005" y="7"/>
                          </a:lnTo>
                          <a:lnTo>
                            <a:pt x="2007" y="7"/>
                          </a:lnTo>
                          <a:lnTo>
                            <a:pt x="2009" y="7"/>
                          </a:lnTo>
                          <a:lnTo>
                            <a:pt x="2011" y="8"/>
                          </a:lnTo>
                          <a:lnTo>
                            <a:pt x="2014" y="8"/>
                          </a:lnTo>
                          <a:lnTo>
                            <a:pt x="2016" y="8"/>
                          </a:lnTo>
                          <a:lnTo>
                            <a:pt x="2018" y="9"/>
                          </a:lnTo>
                          <a:lnTo>
                            <a:pt x="2020" y="9"/>
                          </a:lnTo>
                          <a:lnTo>
                            <a:pt x="2022" y="9"/>
                          </a:lnTo>
                          <a:lnTo>
                            <a:pt x="2024" y="10"/>
                          </a:lnTo>
                          <a:lnTo>
                            <a:pt x="2027" y="10"/>
                          </a:lnTo>
                          <a:lnTo>
                            <a:pt x="2029" y="10"/>
                          </a:lnTo>
                          <a:lnTo>
                            <a:pt x="2031" y="10"/>
                          </a:lnTo>
                          <a:lnTo>
                            <a:pt x="2033" y="11"/>
                          </a:lnTo>
                          <a:lnTo>
                            <a:pt x="2035" y="11"/>
                          </a:lnTo>
                          <a:lnTo>
                            <a:pt x="2038" y="12"/>
                          </a:lnTo>
                          <a:lnTo>
                            <a:pt x="2040" y="12"/>
                          </a:lnTo>
                          <a:lnTo>
                            <a:pt x="2042" y="12"/>
                          </a:lnTo>
                          <a:lnTo>
                            <a:pt x="2044" y="13"/>
                          </a:lnTo>
                          <a:lnTo>
                            <a:pt x="2046" y="13"/>
                          </a:lnTo>
                          <a:lnTo>
                            <a:pt x="2048" y="13"/>
                          </a:lnTo>
                          <a:lnTo>
                            <a:pt x="2051" y="14"/>
                          </a:lnTo>
                          <a:lnTo>
                            <a:pt x="2053" y="14"/>
                          </a:lnTo>
                          <a:lnTo>
                            <a:pt x="2055" y="14"/>
                          </a:lnTo>
                          <a:lnTo>
                            <a:pt x="2057" y="15"/>
                          </a:lnTo>
                          <a:lnTo>
                            <a:pt x="2059" y="15"/>
                          </a:lnTo>
                          <a:lnTo>
                            <a:pt x="2061" y="16"/>
                          </a:lnTo>
                          <a:lnTo>
                            <a:pt x="2064" y="16"/>
                          </a:lnTo>
                          <a:lnTo>
                            <a:pt x="2066" y="16"/>
                          </a:lnTo>
                          <a:lnTo>
                            <a:pt x="2068" y="17"/>
                          </a:lnTo>
                          <a:lnTo>
                            <a:pt x="2070" y="17"/>
                          </a:lnTo>
                          <a:lnTo>
                            <a:pt x="2072" y="18"/>
                          </a:lnTo>
                          <a:lnTo>
                            <a:pt x="2074" y="18"/>
                          </a:lnTo>
                          <a:lnTo>
                            <a:pt x="2077" y="19"/>
                          </a:lnTo>
                          <a:lnTo>
                            <a:pt x="2079" y="19"/>
                          </a:lnTo>
                          <a:lnTo>
                            <a:pt x="2081" y="19"/>
                          </a:lnTo>
                          <a:lnTo>
                            <a:pt x="2083" y="20"/>
                          </a:lnTo>
                          <a:lnTo>
                            <a:pt x="2085" y="20"/>
                          </a:lnTo>
                          <a:lnTo>
                            <a:pt x="2087" y="21"/>
                          </a:lnTo>
                          <a:lnTo>
                            <a:pt x="2090" y="21"/>
                          </a:lnTo>
                          <a:lnTo>
                            <a:pt x="2092" y="22"/>
                          </a:lnTo>
                          <a:lnTo>
                            <a:pt x="2094" y="22"/>
                          </a:lnTo>
                          <a:lnTo>
                            <a:pt x="2096" y="23"/>
                          </a:lnTo>
                          <a:lnTo>
                            <a:pt x="2098" y="23"/>
                          </a:lnTo>
                          <a:lnTo>
                            <a:pt x="2101" y="24"/>
                          </a:lnTo>
                          <a:lnTo>
                            <a:pt x="2103" y="24"/>
                          </a:lnTo>
                          <a:lnTo>
                            <a:pt x="2105" y="25"/>
                          </a:lnTo>
                          <a:lnTo>
                            <a:pt x="2107" y="25"/>
                          </a:lnTo>
                          <a:lnTo>
                            <a:pt x="2109" y="26"/>
                          </a:lnTo>
                          <a:lnTo>
                            <a:pt x="2111" y="26"/>
                          </a:lnTo>
                          <a:lnTo>
                            <a:pt x="2114" y="27"/>
                          </a:lnTo>
                          <a:lnTo>
                            <a:pt x="2116" y="27"/>
                          </a:lnTo>
                          <a:lnTo>
                            <a:pt x="2118" y="28"/>
                          </a:lnTo>
                          <a:lnTo>
                            <a:pt x="2120" y="28"/>
                          </a:lnTo>
                          <a:lnTo>
                            <a:pt x="2122" y="29"/>
                          </a:lnTo>
                          <a:lnTo>
                            <a:pt x="2124" y="29"/>
                          </a:lnTo>
                          <a:lnTo>
                            <a:pt x="2127" y="30"/>
                          </a:lnTo>
                          <a:lnTo>
                            <a:pt x="2129" y="30"/>
                          </a:lnTo>
                          <a:lnTo>
                            <a:pt x="2131" y="31"/>
                          </a:lnTo>
                          <a:lnTo>
                            <a:pt x="2133" y="31"/>
                          </a:lnTo>
                          <a:lnTo>
                            <a:pt x="2135" y="32"/>
                          </a:lnTo>
                          <a:lnTo>
                            <a:pt x="2137" y="33"/>
                          </a:lnTo>
                          <a:lnTo>
                            <a:pt x="2140" y="33"/>
                          </a:lnTo>
                          <a:lnTo>
                            <a:pt x="2142" y="34"/>
                          </a:lnTo>
                          <a:lnTo>
                            <a:pt x="2144" y="34"/>
                          </a:lnTo>
                          <a:lnTo>
                            <a:pt x="2146" y="35"/>
                          </a:lnTo>
                          <a:lnTo>
                            <a:pt x="2148" y="35"/>
                          </a:lnTo>
                          <a:lnTo>
                            <a:pt x="2150" y="36"/>
                          </a:lnTo>
                          <a:lnTo>
                            <a:pt x="2153" y="37"/>
                          </a:lnTo>
                          <a:lnTo>
                            <a:pt x="2155" y="37"/>
                          </a:lnTo>
                          <a:lnTo>
                            <a:pt x="2157" y="38"/>
                          </a:lnTo>
                          <a:lnTo>
                            <a:pt x="2159" y="38"/>
                          </a:lnTo>
                          <a:lnTo>
                            <a:pt x="2161" y="39"/>
                          </a:lnTo>
                          <a:lnTo>
                            <a:pt x="2163" y="40"/>
                          </a:lnTo>
                          <a:lnTo>
                            <a:pt x="2166" y="40"/>
                          </a:lnTo>
                          <a:lnTo>
                            <a:pt x="2168" y="41"/>
                          </a:lnTo>
                          <a:lnTo>
                            <a:pt x="2170" y="42"/>
                          </a:lnTo>
                          <a:lnTo>
                            <a:pt x="2172" y="42"/>
                          </a:lnTo>
                          <a:lnTo>
                            <a:pt x="2174" y="43"/>
                          </a:lnTo>
                          <a:lnTo>
                            <a:pt x="2177" y="43"/>
                          </a:lnTo>
                          <a:lnTo>
                            <a:pt x="2179" y="44"/>
                          </a:lnTo>
                          <a:lnTo>
                            <a:pt x="2181" y="45"/>
                          </a:lnTo>
                          <a:lnTo>
                            <a:pt x="2183" y="45"/>
                          </a:lnTo>
                          <a:lnTo>
                            <a:pt x="2185" y="46"/>
                          </a:lnTo>
                          <a:lnTo>
                            <a:pt x="2187" y="47"/>
                          </a:lnTo>
                          <a:lnTo>
                            <a:pt x="2190" y="47"/>
                          </a:lnTo>
                          <a:lnTo>
                            <a:pt x="2192" y="48"/>
                          </a:lnTo>
                          <a:lnTo>
                            <a:pt x="2194" y="49"/>
                          </a:lnTo>
                          <a:lnTo>
                            <a:pt x="2196" y="49"/>
                          </a:lnTo>
                          <a:lnTo>
                            <a:pt x="2198" y="50"/>
                          </a:lnTo>
                          <a:lnTo>
                            <a:pt x="2200" y="51"/>
                          </a:lnTo>
                          <a:lnTo>
                            <a:pt x="2203" y="51"/>
                          </a:lnTo>
                          <a:lnTo>
                            <a:pt x="2205" y="52"/>
                          </a:lnTo>
                          <a:lnTo>
                            <a:pt x="2207" y="53"/>
                          </a:lnTo>
                          <a:lnTo>
                            <a:pt x="2209" y="54"/>
                          </a:lnTo>
                          <a:lnTo>
                            <a:pt x="2211" y="54"/>
                          </a:lnTo>
                          <a:lnTo>
                            <a:pt x="2213" y="55"/>
                          </a:lnTo>
                          <a:lnTo>
                            <a:pt x="2216" y="56"/>
                          </a:lnTo>
                          <a:lnTo>
                            <a:pt x="2218" y="56"/>
                          </a:lnTo>
                          <a:lnTo>
                            <a:pt x="2220" y="57"/>
                          </a:lnTo>
                          <a:lnTo>
                            <a:pt x="2222" y="58"/>
                          </a:lnTo>
                          <a:lnTo>
                            <a:pt x="2224" y="59"/>
                          </a:lnTo>
                          <a:lnTo>
                            <a:pt x="2226" y="59"/>
                          </a:lnTo>
                          <a:lnTo>
                            <a:pt x="2229" y="60"/>
                          </a:lnTo>
                          <a:lnTo>
                            <a:pt x="2231" y="61"/>
                          </a:lnTo>
                          <a:lnTo>
                            <a:pt x="2233" y="61"/>
                          </a:lnTo>
                          <a:lnTo>
                            <a:pt x="2235" y="62"/>
                          </a:lnTo>
                          <a:lnTo>
                            <a:pt x="2237" y="63"/>
                          </a:lnTo>
                          <a:lnTo>
                            <a:pt x="2240" y="64"/>
                          </a:lnTo>
                          <a:lnTo>
                            <a:pt x="2242" y="64"/>
                          </a:lnTo>
                          <a:lnTo>
                            <a:pt x="2244" y="65"/>
                          </a:lnTo>
                          <a:lnTo>
                            <a:pt x="2246" y="66"/>
                          </a:lnTo>
                          <a:lnTo>
                            <a:pt x="2248" y="67"/>
                          </a:lnTo>
                          <a:lnTo>
                            <a:pt x="2250" y="68"/>
                          </a:lnTo>
                          <a:lnTo>
                            <a:pt x="2253" y="68"/>
                          </a:lnTo>
                          <a:lnTo>
                            <a:pt x="2255" y="69"/>
                          </a:lnTo>
                          <a:lnTo>
                            <a:pt x="2257" y="70"/>
                          </a:lnTo>
                          <a:lnTo>
                            <a:pt x="2259" y="71"/>
                          </a:lnTo>
                          <a:lnTo>
                            <a:pt x="2261" y="71"/>
                          </a:lnTo>
                          <a:lnTo>
                            <a:pt x="2263" y="72"/>
                          </a:lnTo>
                          <a:lnTo>
                            <a:pt x="2266" y="73"/>
                          </a:lnTo>
                          <a:lnTo>
                            <a:pt x="2268" y="74"/>
                          </a:lnTo>
                          <a:lnTo>
                            <a:pt x="2270" y="75"/>
                          </a:lnTo>
                          <a:lnTo>
                            <a:pt x="2272" y="75"/>
                          </a:lnTo>
                          <a:lnTo>
                            <a:pt x="2274" y="76"/>
                          </a:lnTo>
                          <a:lnTo>
                            <a:pt x="2276" y="77"/>
                          </a:lnTo>
                          <a:lnTo>
                            <a:pt x="2279" y="78"/>
                          </a:lnTo>
                          <a:lnTo>
                            <a:pt x="2281" y="79"/>
                          </a:lnTo>
                          <a:lnTo>
                            <a:pt x="2283" y="80"/>
                          </a:lnTo>
                          <a:lnTo>
                            <a:pt x="2285" y="80"/>
                          </a:lnTo>
                          <a:lnTo>
                            <a:pt x="2287" y="81"/>
                          </a:lnTo>
                          <a:lnTo>
                            <a:pt x="2289" y="82"/>
                          </a:lnTo>
                          <a:lnTo>
                            <a:pt x="2292" y="83"/>
                          </a:lnTo>
                          <a:lnTo>
                            <a:pt x="2294" y="84"/>
                          </a:lnTo>
                          <a:lnTo>
                            <a:pt x="2296" y="85"/>
                          </a:lnTo>
                          <a:lnTo>
                            <a:pt x="2298" y="85"/>
                          </a:lnTo>
                          <a:lnTo>
                            <a:pt x="2300" y="86"/>
                          </a:lnTo>
                          <a:lnTo>
                            <a:pt x="2303" y="87"/>
                          </a:lnTo>
                          <a:lnTo>
                            <a:pt x="2305" y="88"/>
                          </a:lnTo>
                          <a:lnTo>
                            <a:pt x="2307" y="89"/>
                          </a:lnTo>
                          <a:lnTo>
                            <a:pt x="2309" y="90"/>
                          </a:lnTo>
                          <a:lnTo>
                            <a:pt x="2311" y="91"/>
                          </a:lnTo>
                          <a:lnTo>
                            <a:pt x="2313" y="91"/>
                          </a:lnTo>
                          <a:lnTo>
                            <a:pt x="2316" y="92"/>
                          </a:lnTo>
                          <a:lnTo>
                            <a:pt x="2318" y="93"/>
                          </a:lnTo>
                          <a:lnTo>
                            <a:pt x="2320" y="94"/>
                          </a:lnTo>
                          <a:lnTo>
                            <a:pt x="2322" y="95"/>
                          </a:lnTo>
                          <a:lnTo>
                            <a:pt x="2324" y="96"/>
                          </a:lnTo>
                          <a:lnTo>
                            <a:pt x="2326" y="97"/>
                          </a:lnTo>
                          <a:lnTo>
                            <a:pt x="2329" y="98"/>
                          </a:lnTo>
                          <a:lnTo>
                            <a:pt x="2331" y="98"/>
                          </a:lnTo>
                          <a:lnTo>
                            <a:pt x="2333" y="99"/>
                          </a:lnTo>
                          <a:lnTo>
                            <a:pt x="2335" y="100"/>
                          </a:lnTo>
                          <a:lnTo>
                            <a:pt x="2337" y="101"/>
                          </a:lnTo>
                          <a:lnTo>
                            <a:pt x="2339" y="102"/>
                          </a:lnTo>
                          <a:lnTo>
                            <a:pt x="2342" y="103"/>
                          </a:lnTo>
                          <a:lnTo>
                            <a:pt x="2344" y="104"/>
                          </a:lnTo>
                          <a:lnTo>
                            <a:pt x="2346" y="105"/>
                          </a:lnTo>
                          <a:lnTo>
                            <a:pt x="2348" y="106"/>
                          </a:lnTo>
                          <a:lnTo>
                            <a:pt x="2350" y="107"/>
                          </a:lnTo>
                          <a:lnTo>
                            <a:pt x="2352" y="108"/>
                          </a:lnTo>
                          <a:lnTo>
                            <a:pt x="2355" y="109"/>
                          </a:lnTo>
                          <a:lnTo>
                            <a:pt x="2357" y="109"/>
                          </a:lnTo>
                          <a:lnTo>
                            <a:pt x="2359" y="110"/>
                          </a:lnTo>
                          <a:lnTo>
                            <a:pt x="2361" y="111"/>
                          </a:lnTo>
                          <a:lnTo>
                            <a:pt x="2363" y="112"/>
                          </a:lnTo>
                          <a:lnTo>
                            <a:pt x="2365" y="113"/>
                          </a:lnTo>
                          <a:lnTo>
                            <a:pt x="2368" y="114"/>
                          </a:lnTo>
                          <a:lnTo>
                            <a:pt x="2370" y="115"/>
                          </a:lnTo>
                          <a:lnTo>
                            <a:pt x="2372" y="116"/>
                          </a:lnTo>
                          <a:lnTo>
                            <a:pt x="2374" y="117"/>
                          </a:lnTo>
                          <a:lnTo>
                            <a:pt x="2376" y="118"/>
                          </a:lnTo>
                          <a:lnTo>
                            <a:pt x="2379" y="119"/>
                          </a:lnTo>
                          <a:lnTo>
                            <a:pt x="2381" y="120"/>
                          </a:lnTo>
                          <a:lnTo>
                            <a:pt x="2383" y="121"/>
                          </a:lnTo>
                          <a:lnTo>
                            <a:pt x="2385" y="122"/>
                          </a:lnTo>
                          <a:lnTo>
                            <a:pt x="2387" y="123"/>
                          </a:lnTo>
                          <a:lnTo>
                            <a:pt x="2389" y="124"/>
                          </a:lnTo>
                          <a:lnTo>
                            <a:pt x="2392" y="125"/>
                          </a:lnTo>
                          <a:lnTo>
                            <a:pt x="2394" y="126"/>
                          </a:lnTo>
                          <a:lnTo>
                            <a:pt x="2396" y="127"/>
                          </a:lnTo>
                          <a:lnTo>
                            <a:pt x="2398" y="128"/>
                          </a:lnTo>
                          <a:lnTo>
                            <a:pt x="2400" y="129"/>
                          </a:lnTo>
                          <a:lnTo>
                            <a:pt x="2402" y="130"/>
                          </a:lnTo>
                          <a:lnTo>
                            <a:pt x="2405" y="131"/>
                          </a:lnTo>
                          <a:lnTo>
                            <a:pt x="2407" y="132"/>
                          </a:lnTo>
                          <a:lnTo>
                            <a:pt x="2409" y="133"/>
                          </a:lnTo>
                          <a:lnTo>
                            <a:pt x="2411" y="134"/>
                          </a:lnTo>
                          <a:lnTo>
                            <a:pt x="2413" y="135"/>
                          </a:lnTo>
                          <a:lnTo>
                            <a:pt x="2415" y="136"/>
                          </a:lnTo>
                          <a:lnTo>
                            <a:pt x="2418" y="137"/>
                          </a:lnTo>
                          <a:lnTo>
                            <a:pt x="2420" y="138"/>
                          </a:lnTo>
                          <a:lnTo>
                            <a:pt x="2422" y="139"/>
                          </a:lnTo>
                          <a:lnTo>
                            <a:pt x="2424" y="140"/>
                          </a:lnTo>
                          <a:lnTo>
                            <a:pt x="2426" y="141"/>
                          </a:lnTo>
                          <a:lnTo>
                            <a:pt x="2428" y="142"/>
                          </a:lnTo>
                          <a:lnTo>
                            <a:pt x="2439" y="147"/>
                          </a:lnTo>
                          <a:lnTo>
                            <a:pt x="2442" y="148"/>
                          </a:lnTo>
                          <a:lnTo>
                            <a:pt x="2444" y="149"/>
                          </a:lnTo>
                          <a:lnTo>
                            <a:pt x="2446" y="150"/>
                          </a:lnTo>
                          <a:lnTo>
                            <a:pt x="2448" y="151"/>
                          </a:lnTo>
                          <a:lnTo>
                            <a:pt x="2450" y="152"/>
                          </a:lnTo>
                          <a:lnTo>
                            <a:pt x="2452" y="153"/>
                          </a:lnTo>
                          <a:lnTo>
                            <a:pt x="2455" y="154"/>
                          </a:lnTo>
                          <a:lnTo>
                            <a:pt x="2457" y="155"/>
                          </a:lnTo>
                          <a:lnTo>
                            <a:pt x="2459" y="156"/>
                          </a:lnTo>
                          <a:lnTo>
                            <a:pt x="2461" y="157"/>
                          </a:lnTo>
                          <a:lnTo>
                            <a:pt x="2463" y="158"/>
                          </a:lnTo>
                          <a:lnTo>
                            <a:pt x="2465" y="159"/>
                          </a:lnTo>
                          <a:lnTo>
                            <a:pt x="2468" y="160"/>
                          </a:lnTo>
                          <a:lnTo>
                            <a:pt x="2470" y="161"/>
                          </a:lnTo>
                          <a:lnTo>
                            <a:pt x="2472" y="162"/>
                          </a:lnTo>
                          <a:lnTo>
                            <a:pt x="2474" y="163"/>
                          </a:lnTo>
                          <a:lnTo>
                            <a:pt x="2476" y="164"/>
                          </a:lnTo>
                          <a:lnTo>
                            <a:pt x="2478" y="166"/>
                          </a:lnTo>
                          <a:lnTo>
                            <a:pt x="2481" y="167"/>
                          </a:lnTo>
                          <a:lnTo>
                            <a:pt x="2483" y="168"/>
                          </a:lnTo>
                          <a:lnTo>
                            <a:pt x="2485" y="169"/>
                          </a:lnTo>
                          <a:lnTo>
                            <a:pt x="2487" y="170"/>
                          </a:lnTo>
                          <a:lnTo>
                            <a:pt x="2489" y="171"/>
                          </a:lnTo>
                          <a:lnTo>
                            <a:pt x="2491" y="172"/>
                          </a:lnTo>
                          <a:lnTo>
                            <a:pt x="2494" y="173"/>
                          </a:lnTo>
                          <a:lnTo>
                            <a:pt x="2496" y="174"/>
                          </a:lnTo>
                          <a:lnTo>
                            <a:pt x="2498" y="175"/>
                          </a:lnTo>
                          <a:lnTo>
                            <a:pt x="2500" y="176"/>
                          </a:lnTo>
                          <a:lnTo>
                            <a:pt x="2502" y="177"/>
                          </a:lnTo>
                          <a:lnTo>
                            <a:pt x="2504" y="178"/>
                          </a:lnTo>
                          <a:lnTo>
                            <a:pt x="2507" y="180"/>
                          </a:lnTo>
                          <a:lnTo>
                            <a:pt x="2509" y="181"/>
                          </a:lnTo>
                          <a:lnTo>
                            <a:pt x="2511" y="182"/>
                          </a:lnTo>
                          <a:lnTo>
                            <a:pt x="2513" y="183"/>
                          </a:lnTo>
                          <a:lnTo>
                            <a:pt x="2515" y="184"/>
                          </a:lnTo>
                          <a:lnTo>
                            <a:pt x="2518" y="185"/>
                          </a:lnTo>
                          <a:lnTo>
                            <a:pt x="2520" y="186"/>
                          </a:lnTo>
                          <a:lnTo>
                            <a:pt x="2522" y="187"/>
                          </a:lnTo>
                          <a:lnTo>
                            <a:pt x="2524" y="188"/>
                          </a:lnTo>
                          <a:lnTo>
                            <a:pt x="2526" y="189"/>
                          </a:lnTo>
                          <a:lnTo>
                            <a:pt x="2528" y="191"/>
                          </a:lnTo>
                          <a:lnTo>
                            <a:pt x="2531" y="192"/>
                          </a:lnTo>
                          <a:lnTo>
                            <a:pt x="2533" y="193"/>
                          </a:lnTo>
                          <a:lnTo>
                            <a:pt x="2535" y="194"/>
                          </a:lnTo>
                          <a:lnTo>
                            <a:pt x="2537" y="195"/>
                          </a:lnTo>
                          <a:lnTo>
                            <a:pt x="2539" y="196"/>
                          </a:lnTo>
                          <a:lnTo>
                            <a:pt x="2541" y="197"/>
                          </a:lnTo>
                          <a:lnTo>
                            <a:pt x="2544" y="198"/>
                          </a:lnTo>
                          <a:lnTo>
                            <a:pt x="2546" y="199"/>
                          </a:lnTo>
                          <a:lnTo>
                            <a:pt x="2548" y="201"/>
                          </a:lnTo>
                          <a:lnTo>
                            <a:pt x="2550" y="202"/>
                          </a:lnTo>
                          <a:lnTo>
                            <a:pt x="2552" y="203"/>
                          </a:lnTo>
                          <a:lnTo>
                            <a:pt x="2554" y="204"/>
                          </a:lnTo>
                          <a:lnTo>
                            <a:pt x="2557" y="205"/>
                          </a:lnTo>
                          <a:lnTo>
                            <a:pt x="2559" y="206"/>
                          </a:lnTo>
                          <a:lnTo>
                            <a:pt x="2561" y="207"/>
                          </a:lnTo>
                          <a:lnTo>
                            <a:pt x="2563" y="209"/>
                          </a:lnTo>
                          <a:lnTo>
                            <a:pt x="2565" y="210"/>
                          </a:lnTo>
                          <a:lnTo>
                            <a:pt x="2567" y="211"/>
                          </a:lnTo>
                          <a:lnTo>
                            <a:pt x="2570" y="212"/>
                          </a:lnTo>
                          <a:lnTo>
                            <a:pt x="2572" y="213"/>
                          </a:lnTo>
                          <a:lnTo>
                            <a:pt x="2574" y="214"/>
                          </a:lnTo>
                          <a:lnTo>
                            <a:pt x="2576" y="215"/>
                          </a:lnTo>
                          <a:lnTo>
                            <a:pt x="2578" y="216"/>
                          </a:lnTo>
                          <a:lnTo>
                            <a:pt x="2581" y="218"/>
                          </a:lnTo>
                          <a:lnTo>
                            <a:pt x="2583" y="219"/>
                          </a:lnTo>
                          <a:lnTo>
                            <a:pt x="2585" y="220"/>
                          </a:lnTo>
                          <a:lnTo>
                            <a:pt x="2587" y="221"/>
                          </a:lnTo>
                          <a:lnTo>
                            <a:pt x="2589" y="222"/>
                          </a:lnTo>
                          <a:lnTo>
                            <a:pt x="2591" y="223"/>
                          </a:lnTo>
                          <a:lnTo>
                            <a:pt x="2594" y="225"/>
                          </a:lnTo>
                          <a:lnTo>
                            <a:pt x="2596" y="226"/>
                          </a:lnTo>
                          <a:lnTo>
                            <a:pt x="2598" y="227"/>
                          </a:lnTo>
                          <a:lnTo>
                            <a:pt x="2600" y="228"/>
                          </a:lnTo>
                          <a:lnTo>
                            <a:pt x="2602" y="229"/>
                          </a:lnTo>
                          <a:lnTo>
                            <a:pt x="2604" y="230"/>
                          </a:lnTo>
                          <a:lnTo>
                            <a:pt x="2607" y="231"/>
                          </a:lnTo>
                          <a:lnTo>
                            <a:pt x="2609" y="233"/>
                          </a:lnTo>
                          <a:lnTo>
                            <a:pt x="2611" y="234"/>
                          </a:lnTo>
                          <a:lnTo>
                            <a:pt x="2613" y="235"/>
                          </a:lnTo>
                          <a:lnTo>
                            <a:pt x="2615" y="236"/>
                          </a:lnTo>
                          <a:lnTo>
                            <a:pt x="2617" y="237"/>
                          </a:lnTo>
                          <a:lnTo>
                            <a:pt x="2620" y="238"/>
                          </a:lnTo>
                          <a:lnTo>
                            <a:pt x="2622" y="240"/>
                          </a:lnTo>
                          <a:lnTo>
                            <a:pt x="2624" y="241"/>
                          </a:lnTo>
                          <a:lnTo>
                            <a:pt x="2626" y="242"/>
                          </a:lnTo>
                          <a:lnTo>
                            <a:pt x="2628" y="243"/>
                          </a:lnTo>
                          <a:lnTo>
                            <a:pt x="2630" y="244"/>
                          </a:lnTo>
                          <a:lnTo>
                            <a:pt x="2633" y="245"/>
                          </a:lnTo>
                          <a:lnTo>
                            <a:pt x="2635" y="247"/>
                          </a:lnTo>
                          <a:lnTo>
                            <a:pt x="2637" y="248"/>
                          </a:lnTo>
                          <a:lnTo>
                            <a:pt x="2639" y="249"/>
                          </a:lnTo>
                          <a:lnTo>
                            <a:pt x="2641" y="250"/>
                          </a:lnTo>
                          <a:lnTo>
                            <a:pt x="2644" y="251"/>
                          </a:lnTo>
                          <a:lnTo>
                            <a:pt x="2646" y="253"/>
                          </a:lnTo>
                          <a:lnTo>
                            <a:pt x="2648" y="254"/>
                          </a:lnTo>
                          <a:lnTo>
                            <a:pt x="2650" y="255"/>
                          </a:lnTo>
                          <a:lnTo>
                            <a:pt x="2652" y="256"/>
                          </a:lnTo>
                          <a:lnTo>
                            <a:pt x="2654" y="257"/>
                          </a:lnTo>
                          <a:lnTo>
                            <a:pt x="2657" y="258"/>
                          </a:lnTo>
                          <a:lnTo>
                            <a:pt x="2659" y="260"/>
                          </a:lnTo>
                          <a:lnTo>
                            <a:pt x="2661" y="261"/>
                          </a:lnTo>
                          <a:lnTo>
                            <a:pt x="2663" y="262"/>
                          </a:lnTo>
                          <a:lnTo>
                            <a:pt x="2665" y="263"/>
                          </a:lnTo>
                          <a:lnTo>
                            <a:pt x="2667" y="264"/>
                          </a:lnTo>
                          <a:lnTo>
                            <a:pt x="2670" y="266"/>
                          </a:lnTo>
                          <a:lnTo>
                            <a:pt x="2672" y="267"/>
                          </a:lnTo>
                          <a:lnTo>
                            <a:pt x="2674" y="268"/>
                          </a:lnTo>
                          <a:lnTo>
                            <a:pt x="2676" y="269"/>
                          </a:lnTo>
                          <a:lnTo>
                            <a:pt x="2678" y="270"/>
                          </a:lnTo>
                          <a:lnTo>
                            <a:pt x="2680" y="272"/>
                          </a:lnTo>
                          <a:lnTo>
                            <a:pt x="2683" y="273"/>
                          </a:lnTo>
                          <a:lnTo>
                            <a:pt x="2685" y="274"/>
                          </a:lnTo>
                          <a:lnTo>
                            <a:pt x="2687" y="275"/>
                          </a:lnTo>
                          <a:lnTo>
                            <a:pt x="2689" y="276"/>
                          </a:lnTo>
                          <a:lnTo>
                            <a:pt x="2691" y="278"/>
                          </a:lnTo>
                          <a:lnTo>
                            <a:pt x="2693" y="279"/>
                          </a:lnTo>
                          <a:lnTo>
                            <a:pt x="2696" y="280"/>
                          </a:lnTo>
                          <a:lnTo>
                            <a:pt x="2698" y="281"/>
                          </a:lnTo>
                          <a:lnTo>
                            <a:pt x="2700" y="282"/>
                          </a:lnTo>
                          <a:lnTo>
                            <a:pt x="2702" y="284"/>
                          </a:lnTo>
                          <a:lnTo>
                            <a:pt x="2704" y="285"/>
                          </a:lnTo>
                          <a:lnTo>
                            <a:pt x="2706" y="286"/>
                          </a:lnTo>
                          <a:lnTo>
                            <a:pt x="2709" y="287"/>
                          </a:lnTo>
                          <a:lnTo>
                            <a:pt x="2711" y="288"/>
                          </a:lnTo>
                          <a:lnTo>
                            <a:pt x="2713" y="290"/>
                          </a:lnTo>
                          <a:lnTo>
                            <a:pt x="2715" y="291"/>
                          </a:lnTo>
                          <a:lnTo>
                            <a:pt x="2717" y="292"/>
                          </a:lnTo>
                          <a:lnTo>
                            <a:pt x="2720" y="293"/>
                          </a:lnTo>
                          <a:lnTo>
                            <a:pt x="2722" y="294"/>
                          </a:lnTo>
                          <a:lnTo>
                            <a:pt x="2724" y="296"/>
                          </a:lnTo>
                          <a:lnTo>
                            <a:pt x="2726" y="297"/>
                          </a:lnTo>
                          <a:lnTo>
                            <a:pt x="2728" y="298"/>
                          </a:lnTo>
                          <a:lnTo>
                            <a:pt x="2730" y="299"/>
                          </a:lnTo>
                          <a:lnTo>
                            <a:pt x="2733" y="301"/>
                          </a:lnTo>
                          <a:lnTo>
                            <a:pt x="2735" y="302"/>
                          </a:lnTo>
                          <a:lnTo>
                            <a:pt x="2737" y="303"/>
                          </a:lnTo>
                          <a:lnTo>
                            <a:pt x="2739" y="304"/>
                          </a:lnTo>
                          <a:lnTo>
                            <a:pt x="2741" y="305"/>
                          </a:lnTo>
                          <a:lnTo>
                            <a:pt x="2743" y="307"/>
                          </a:lnTo>
                          <a:lnTo>
                            <a:pt x="2746" y="308"/>
                          </a:lnTo>
                          <a:lnTo>
                            <a:pt x="2748" y="309"/>
                          </a:lnTo>
                          <a:lnTo>
                            <a:pt x="2750" y="310"/>
                          </a:lnTo>
                          <a:lnTo>
                            <a:pt x="2752" y="311"/>
                          </a:lnTo>
                          <a:lnTo>
                            <a:pt x="2754" y="313"/>
                          </a:lnTo>
                          <a:lnTo>
                            <a:pt x="2756" y="314"/>
                          </a:lnTo>
                          <a:lnTo>
                            <a:pt x="2759" y="315"/>
                          </a:lnTo>
                          <a:lnTo>
                            <a:pt x="2761" y="316"/>
                          </a:lnTo>
                          <a:lnTo>
                            <a:pt x="2763" y="318"/>
                          </a:lnTo>
                          <a:lnTo>
                            <a:pt x="2765" y="319"/>
                          </a:lnTo>
                          <a:lnTo>
                            <a:pt x="2767" y="320"/>
                          </a:lnTo>
                          <a:lnTo>
                            <a:pt x="2769" y="321"/>
                          </a:lnTo>
                          <a:lnTo>
                            <a:pt x="2772" y="322"/>
                          </a:lnTo>
                          <a:lnTo>
                            <a:pt x="2774" y="324"/>
                          </a:lnTo>
                          <a:lnTo>
                            <a:pt x="2776" y="325"/>
                          </a:lnTo>
                          <a:lnTo>
                            <a:pt x="2778" y="326"/>
                          </a:lnTo>
                          <a:lnTo>
                            <a:pt x="2780" y="327"/>
                          </a:lnTo>
                          <a:lnTo>
                            <a:pt x="2783" y="329"/>
                          </a:lnTo>
                          <a:lnTo>
                            <a:pt x="2785" y="330"/>
                          </a:lnTo>
                          <a:lnTo>
                            <a:pt x="2787" y="331"/>
                          </a:lnTo>
                          <a:lnTo>
                            <a:pt x="2789" y="332"/>
                          </a:lnTo>
                          <a:lnTo>
                            <a:pt x="2791" y="333"/>
                          </a:lnTo>
                          <a:lnTo>
                            <a:pt x="2793" y="335"/>
                          </a:lnTo>
                          <a:lnTo>
                            <a:pt x="2796" y="336"/>
                          </a:lnTo>
                          <a:lnTo>
                            <a:pt x="2798" y="337"/>
                          </a:lnTo>
                          <a:lnTo>
                            <a:pt x="2800" y="338"/>
                          </a:lnTo>
                          <a:lnTo>
                            <a:pt x="2802" y="340"/>
                          </a:lnTo>
                          <a:lnTo>
                            <a:pt x="2804" y="341"/>
                          </a:lnTo>
                          <a:lnTo>
                            <a:pt x="2806" y="342"/>
                          </a:lnTo>
                          <a:lnTo>
                            <a:pt x="2809" y="343"/>
                          </a:lnTo>
                          <a:lnTo>
                            <a:pt x="2811" y="344"/>
                          </a:lnTo>
                          <a:lnTo>
                            <a:pt x="2813" y="346"/>
                          </a:lnTo>
                          <a:lnTo>
                            <a:pt x="2815" y="347"/>
                          </a:lnTo>
                          <a:lnTo>
                            <a:pt x="2817" y="348"/>
                          </a:lnTo>
                          <a:lnTo>
                            <a:pt x="2819" y="349"/>
                          </a:lnTo>
                          <a:lnTo>
                            <a:pt x="2822" y="351"/>
                          </a:lnTo>
                          <a:lnTo>
                            <a:pt x="2824" y="352"/>
                          </a:lnTo>
                          <a:lnTo>
                            <a:pt x="2826" y="353"/>
                          </a:lnTo>
                          <a:lnTo>
                            <a:pt x="2828" y="354"/>
                          </a:lnTo>
                          <a:lnTo>
                            <a:pt x="2830" y="355"/>
                          </a:lnTo>
                          <a:lnTo>
                            <a:pt x="2832" y="357"/>
                          </a:lnTo>
                          <a:lnTo>
                            <a:pt x="2835" y="358"/>
                          </a:lnTo>
                          <a:lnTo>
                            <a:pt x="2837" y="359"/>
                          </a:lnTo>
                          <a:lnTo>
                            <a:pt x="2839" y="360"/>
                          </a:lnTo>
                          <a:lnTo>
                            <a:pt x="2841" y="362"/>
                          </a:lnTo>
                          <a:lnTo>
                            <a:pt x="2843" y="363"/>
                          </a:lnTo>
                          <a:lnTo>
                            <a:pt x="2846" y="364"/>
                          </a:lnTo>
                          <a:lnTo>
                            <a:pt x="2848" y="365"/>
                          </a:lnTo>
                          <a:lnTo>
                            <a:pt x="2850" y="367"/>
                          </a:lnTo>
                          <a:lnTo>
                            <a:pt x="2852" y="368"/>
                          </a:lnTo>
                          <a:lnTo>
                            <a:pt x="2854" y="369"/>
                          </a:lnTo>
                          <a:lnTo>
                            <a:pt x="2856" y="370"/>
                          </a:lnTo>
                          <a:lnTo>
                            <a:pt x="2859" y="371"/>
                          </a:lnTo>
                          <a:lnTo>
                            <a:pt x="2861" y="373"/>
                          </a:lnTo>
                          <a:lnTo>
                            <a:pt x="2863" y="374"/>
                          </a:lnTo>
                          <a:lnTo>
                            <a:pt x="2865" y="375"/>
                          </a:lnTo>
                          <a:lnTo>
                            <a:pt x="2867" y="376"/>
                          </a:lnTo>
                          <a:lnTo>
                            <a:pt x="2869" y="378"/>
                          </a:lnTo>
                          <a:lnTo>
                            <a:pt x="2872" y="379"/>
                          </a:lnTo>
                          <a:lnTo>
                            <a:pt x="2874" y="380"/>
                          </a:lnTo>
                          <a:lnTo>
                            <a:pt x="2876" y="381"/>
                          </a:lnTo>
                          <a:lnTo>
                            <a:pt x="2878" y="382"/>
                          </a:lnTo>
                          <a:lnTo>
                            <a:pt x="2880" y="384"/>
                          </a:lnTo>
                          <a:lnTo>
                            <a:pt x="2882" y="385"/>
                          </a:lnTo>
                          <a:lnTo>
                            <a:pt x="2885" y="386"/>
                          </a:lnTo>
                          <a:lnTo>
                            <a:pt x="2887" y="387"/>
                          </a:lnTo>
                          <a:lnTo>
                            <a:pt x="2889" y="389"/>
                          </a:lnTo>
                          <a:lnTo>
                            <a:pt x="2891" y="390"/>
                          </a:lnTo>
                          <a:lnTo>
                            <a:pt x="2893" y="391"/>
                          </a:lnTo>
                          <a:lnTo>
                            <a:pt x="2895" y="392"/>
                          </a:lnTo>
                          <a:lnTo>
                            <a:pt x="2898" y="393"/>
                          </a:lnTo>
                          <a:lnTo>
                            <a:pt x="2900" y="395"/>
                          </a:lnTo>
                          <a:lnTo>
                            <a:pt x="2902" y="396"/>
                          </a:lnTo>
                          <a:lnTo>
                            <a:pt x="2904" y="397"/>
                          </a:lnTo>
                          <a:lnTo>
                            <a:pt x="2906" y="398"/>
                          </a:lnTo>
                          <a:lnTo>
                            <a:pt x="2908" y="400"/>
                          </a:lnTo>
                          <a:lnTo>
                            <a:pt x="2911" y="401"/>
                          </a:lnTo>
                          <a:lnTo>
                            <a:pt x="2913" y="402"/>
                          </a:lnTo>
                          <a:lnTo>
                            <a:pt x="2915" y="403"/>
                          </a:lnTo>
                          <a:lnTo>
                            <a:pt x="2917" y="405"/>
                          </a:lnTo>
                          <a:lnTo>
                            <a:pt x="2919" y="406"/>
                          </a:lnTo>
                          <a:lnTo>
                            <a:pt x="2922" y="407"/>
                          </a:lnTo>
                          <a:lnTo>
                            <a:pt x="2924" y="408"/>
                          </a:lnTo>
                          <a:lnTo>
                            <a:pt x="2926" y="409"/>
                          </a:lnTo>
                          <a:lnTo>
                            <a:pt x="2928" y="411"/>
                          </a:lnTo>
                          <a:lnTo>
                            <a:pt x="2930" y="412"/>
                          </a:lnTo>
                          <a:lnTo>
                            <a:pt x="2932" y="413"/>
                          </a:lnTo>
                          <a:lnTo>
                            <a:pt x="2935" y="414"/>
                          </a:lnTo>
                          <a:lnTo>
                            <a:pt x="2937" y="416"/>
                          </a:lnTo>
                          <a:lnTo>
                            <a:pt x="2939" y="417"/>
                          </a:lnTo>
                          <a:lnTo>
                            <a:pt x="2941" y="418"/>
                          </a:lnTo>
                          <a:lnTo>
                            <a:pt x="2943" y="419"/>
                          </a:lnTo>
                          <a:lnTo>
                            <a:pt x="2945" y="420"/>
                          </a:lnTo>
                          <a:lnTo>
                            <a:pt x="2948" y="422"/>
                          </a:lnTo>
                          <a:lnTo>
                            <a:pt x="2950" y="423"/>
                          </a:lnTo>
                          <a:lnTo>
                            <a:pt x="2952" y="424"/>
                          </a:lnTo>
                          <a:lnTo>
                            <a:pt x="2954" y="425"/>
                          </a:lnTo>
                          <a:lnTo>
                            <a:pt x="2956" y="426"/>
                          </a:lnTo>
                          <a:lnTo>
                            <a:pt x="2958" y="428"/>
                          </a:lnTo>
                          <a:lnTo>
                            <a:pt x="2961" y="429"/>
                          </a:lnTo>
                          <a:lnTo>
                            <a:pt x="2963" y="430"/>
                          </a:lnTo>
                          <a:lnTo>
                            <a:pt x="2965" y="431"/>
                          </a:lnTo>
                          <a:lnTo>
                            <a:pt x="2967" y="433"/>
                          </a:lnTo>
                          <a:lnTo>
                            <a:pt x="2969" y="434"/>
                          </a:lnTo>
                          <a:lnTo>
                            <a:pt x="2971" y="435"/>
                          </a:lnTo>
                          <a:lnTo>
                            <a:pt x="2974" y="436"/>
                          </a:lnTo>
                          <a:lnTo>
                            <a:pt x="2976" y="437"/>
                          </a:lnTo>
                          <a:lnTo>
                            <a:pt x="2978" y="439"/>
                          </a:lnTo>
                          <a:lnTo>
                            <a:pt x="2980" y="440"/>
                          </a:lnTo>
                          <a:lnTo>
                            <a:pt x="2982" y="441"/>
                          </a:lnTo>
                          <a:lnTo>
                            <a:pt x="2985" y="442"/>
                          </a:lnTo>
                          <a:lnTo>
                            <a:pt x="2987" y="443"/>
                          </a:lnTo>
                          <a:lnTo>
                            <a:pt x="2989" y="445"/>
                          </a:lnTo>
                          <a:lnTo>
                            <a:pt x="2991" y="446"/>
                          </a:lnTo>
                          <a:lnTo>
                            <a:pt x="2993" y="447"/>
                          </a:lnTo>
                          <a:lnTo>
                            <a:pt x="2995" y="448"/>
                          </a:lnTo>
                          <a:lnTo>
                            <a:pt x="2998" y="450"/>
                          </a:lnTo>
                          <a:lnTo>
                            <a:pt x="3000" y="451"/>
                          </a:lnTo>
                          <a:lnTo>
                            <a:pt x="3002" y="452"/>
                          </a:lnTo>
                          <a:lnTo>
                            <a:pt x="3004" y="453"/>
                          </a:lnTo>
                          <a:lnTo>
                            <a:pt x="3006" y="454"/>
                          </a:lnTo>
                          <a:lnTo>
                            <a:pt x="3008" y="456"/>
                          </a:lnTo>
                          <a:lnTo>
                            <a:pt x="3011" y="457"/>
                          </a:lnTo>
                          <a:lnTo>
                            <a:pt x="3013" y="458"/>
                          </a:lnTo>
                          <a:lnTo>
                            <a:pt x="3015" y="459"/>
                          </a:lnTo>
                          <a:lnTo>
                            <a:pt x="3017" y="460"/>
                          </a:lnTo>
                          <a:lnTo>
                            <a:pt x="3019" y="462"/>
                          </a:lnTo>
                          <a:lnTo>
                            <a:pt x="3021" y="463"/>
                          </a:lnTo>
                          <a:lnTo>
                            <a:pt x="3024" y="464"/>
                          </a:lnTo>
                          <a:lnTo>
                            <a:pt x="3026" y="465"/>
                          </a:lnTo>
                          <a:lnTo>
                            <a:pt x="3028" y="466"/>
                          </a:lnTo>
                          <a:lnTo>
                            <a:pt x="3030" y="468"/>
                          </a:lnTo>
                          <a:lnTo>
                            <a:pt x="3032" y="469"/>
                          </a:lnTo>
                          <a:lnTo>
                            <a:pt x="3034" y="470"/>
                          </a:lnTo>
                          <a:lnTo>
                            <a:pt x="3037" y="471"/>
                          </a:lnTo>
                          <a:lnTo>
                            <a:pt x="3039" y="472"/>
                          </a:lnTo>
                          <a:lnTo>
                            <a:pt x="3041" y="474"/>
                          </a:lnTo>
                          <a:lnTo>
                            <a:pt x="3043" y="475"/>
                          </a:lnTo>
                          <a:lnTo>
                            <a:pt x="3045" y="476"/>
                          </a:lnTo>
                          <a:lnTo>
                            <a:pt x="3047" y="477"/>
                          </a:lnTo>
                          <a:lnTo>
                            <a:pt x="3050" y="478"/>
                          </a:lnTo>
                          <a:lnTo>
                            <a:pt x="3052" y="480"/>
                          </a:lnTo>
                          <a:lnTo>
                            <a:pt x="3054" y="481"/>
                          </a:lnTo>
                          <a:lnTo>
                            <a:pt x="3056" y="482"/>
                          </a:lnTo>
                          <a:lnTo>
                            <a:pt x="3058" y="483"/>
                          </a:lnTo>
                          <a:lnTo>
                            <a:pt x="3061" y="484"/>
                          </a:lnTo>
                          <a:lnTo>
                            <a:pt x="3063" y="486"/>
                          </a:lnTo>
                          <a:lnTo>
                            <a:pt x="3065" y="487"/>
                          </a:lnTo>
                          <a:lnTo>
                            <a:pt x="3067" y="488"/>
                          </a:lnTo>
                          <a:lnTo>
                            <a:pt x="3069" y="489"/>
                          </a:lnTo>
                          <a:lnTo>
                            <a:pt x="3071" y="490"/>
                          </a:lnTo>
                          <a:lnTo>
                            <a:pt x="3074" y="491"/>
                          </a:lnTo>
                          <a:lnTo>
                            <a:pt x="3076" y="493"/>
                          </a:lnTo>
                          <a:lnTo>
                            <a:pt x="3078" y="494"/>
                          </a:lnTo>
                          <a:lnTo>
                            <a:pt x="3080" y="495"/>
                          </a:lnTo>
                          <a:lnTo>
                            <a:pt x="3082" y="496"/>
                          </a:lnTo>
                          <a:lnTo>
                            <a:pt x="3084" y="497"/>
                          </a:lnTo>
                          <a:lnTo>
                            <a:pt x="3087" y="499"/>
                          </a:lnTo>
                          <a:lnTo>
                            <a:pt x="3089" y="500"/>
                          </a:lnTo>
                          <a:lnTo>
                            <a:pt x="3091" y="501"/>
                          </a:lnTo>
                          <a:lnTo>
                            <a:pt x="3093" y="502"/>
                          </a:lnTo>
                          <a:lnTo>
                            <a:pt x="3095" y="503"/>
                          </a:lnTo>
                          <a:lnTo>
                            <a:pt x="3097" y="504"/>
                          </a:lnTo>
                          <a:lnTo>
                            <a:pt x="3100" y="506"/>
                          </a:lnTo>
                          <a:lnTo>
                            <a:pt x="3102" y="507"/>
                          </a:lnTo>
                          <a:lnTo>
                            <a:pt x="3104" y="508"/>
                          </a:lnTo>
                          <a:lnTo>
                            <a:pt x="3106" y="509"/>
                          </a:lnTo>
                          <a:lnTo>
                            <a:pt x="3108" y="510"/>
                          </a:lnTo>
                          <a:lnTo>
                            <a:pt x="3110" y="512"/>
                          </a:lnTo>
                          <a:lnTo>
                            <a:pt x="3113" y="513"/>
                          </a:lnTo>
                          <a:lnTo>
                            <a:pt x="3115" y="514"/>
                          </a:lnTo>
                          <a:lnTo>
                            <a:pt x="3117" y="515"/>
                          </a:lnTo>
                          <a:lnTo>
                            <a:pt x="3119" y="516"/>
                          </a:lnTo>
                          <a:lnTo>
                            <a:pt x="3121" y="517"/>
                          </a:lnTo>
                          <a:lnTo>
                            <a:pt x="3124" y="519"/>
                          </a:lnTo>
                          <a:lnTo>
                            <a:pt x="3126" y="520"/>
                          </a:lnTo>
                          <a:lnTo>
                            <a:pt x="3128" y="521"/>
                          </a:lnTo>
                          <a:lnTo>
                            <a:pt x="3130" y="522"/>
                          </a:lnTo>
                          <a:lnTo>
                            <a:pt x="3132" y="523"/>
                          </a:lnTo>
                          <a:lnTo>
                            <a:pt x="3134" y="524"/>
                          </a:lnTo>
                          <a:lnTo>
                            <a:pt x="3137" y="526"/>
                          </a:lnTo>
                          <a:lnTo>
                            <a:pt x="3139" y="527"/>
                          </a:lnTo>
                          <a:lnTo>
                            <a:pt x="3141" y="528"/>
                          </a:lnTo>
                          <a:lnTo>
                            <a:pt x="3143" y="529"/>
                          </a:lnTo>
                          <a:lnTo>
                            <a:pt x="3145" y="530"/>
                          </a:lnTo>
                          <a:lnTo>
                            <a:pt x="3147" y="531"/>
                          </a:lnTo>
                          <a:lnTo>
                            <a:pt x="3150" y="532"/>
                          </a:lnTo>
                          <a:lnTo>
                            <a:pt x="3152" y="534"/>
                          </a:lnTo>
                          <a:lnTo>
                            <a:pt x="3154" y="535"/>
                          </a:lnTo>
                          <a:lnTo>
                            <a:pt x="3156" y="536"/>
                          </a:lnTo>
                          <a:lnTo>
                            <a:pt x="3158" y="537"/>
                          </a:lnTo>
                          <a:lnTo>
                            <a:pt x="3160" y="538"/>
                          </a:lnTo>
                          <a:lnTo>
                            <a:pt x="3163" y="539"/>
                          </a:lnTo>
                          <a:lnTo>
                            <a:pt x="3165" y="541"/>
                          </a:lnTo>
                          <a:lnTo>
                            <a:pt x="3167" y="542"/>
                          </a:lnTo>
                          <a:lnTo>
                            <a:pt x="3169" y="543"/>
                          </a:lnTo>
                          <a:lnTo>
                            <a:pt x="3171" y="544"/>
                          </a:lnTo>
                          <a:lnTo>
                            <a:pt x="3173" y="545"/>
                          </a:lnTo>
                          <a:lnTo>
                            <a:pt x="3176" y="546"/>
                          </a:lnTo>
                          <a:lnTo>
                            <a:pt x="3178" y="547"/>
                          </a:lnTo>
                          <a:lnTo>
                            <a:pt x="3180" y="549"/>
                          </a:lnTo>
                          <a:lnTo>
                            <a:pt x="3182" y="550"/>
                          </a:lnTo>
                          <a:lnTo>
                            <a:pt x="3184" y="551"/>
                          </a:lnTo>
                          <a:lnTo>
                            <a:pt x="3187" y="552"/>
                          </a:lnTo>
                          <a:lnTo>
                            <a:pt x="3189" y="553"/>
                          </a:lnTo>
                          <a:lnTo>
                            <a:pt x="3191" y="554"/>
                          </a:lnTo>
                          <a:lnTo>
                            <a:pt x="3193" y="555"/>
                          </a:lnTo>
                          <a:lnTo>
                            <a:pt x="3195" y="557"/>
                          </a:lnTo>
                          <a:lnTo>
                            <a:pt x="3197" y="558"/>
                          </a:lnTo>
                          <a:lnTo>
                            <a:pt x="3200" y="559"/>
                          </a:lnTo>
                          <a:lnTo>
                            <a:pt x="3202" y="560"/>
                          </a:lnTo>
                          <a:lnTo>
                            <a:pt x="3204" y="561"/>
                          </a:lnTo>
                          <a:lnTo>
                            <a:pt x="3206" y="562"/>
                          </a:lnTo>
                          <a:lnTo>
                            <a:pt x="3208" y="563"/>
                          </a:lnTo>
                          <a:lnTo>
                            <a:pt x="3210" y="564"/>
                          </a:lnTo>
                          <a:lnTo>
                            <a:pt x="3213" y="566"/>
                          </a:lnTo>
                          <a:lnTo>
                            <a:pt x="3215" y="567"/>
                          </a:lnTo>
                          <a:lnTo>
                            <a:pt x="3217" y="568"/>
                          </a:lnTo>
                          <a:lnTo>
                            <a:pt x="3219" y="569"/>
                          </a:lnTo>
                          <a:lnTo>
                            <a:pt x="3221" y="570"/>
                          </a:lnTo>
                          <a:lnTo>
                            <a:pt x="3223" y="571"/>
                          </a:lnTo>
                          <a:lnTo>
                            <a:pt x="3226" y="572"/>
                          </a:lnTo>
                          <a:lnTo>
                            <a:pt x="3228" y="573"/>
                          </a:lnTo>
                          <a:lnTo>
                            <a:pt x="3230" y="575"/>
                          </a:lnTo>
                          <a:lnTo>
                            <a:pt x="3232" y="576"/>
                          </a:lnTo>
                          <a:lnTo>
                            <a:pt x="3234" y="577"/>
                          </a:lnTo>
                          <a:lnTo>
                            <a:pt x="3236" y="578"/>
                          </a:lnTo>
                          <a:lnTo>
                            <a:pt x="3239" y="579"/>
                          </a:lnTo>
                          <a:lnTo>
                            <a:pt x="3241" y="580"/>
                          </a:lnTo>
                          <a:lnTo>
                            <a:pt x="3243" y="581"/>
                          </a:lnTo>
                          <a:lnTo>
                            <a:pt x="3245" y="582"/>
                          </a:lnTo>
                          <a:lnTo>
                            <a:pt x="3247" y="583"/>
                          </a:lnTo>
                          <a:lnTo>
                            <a:pt x="3249" y="585"/>
                          </a:lnTo>
                          <a:lnTo>
                            <a:pt x="3252" y="586"/>
                          </a:lnTo>
                          <a:lnTo>
                            <a:pt x="3254" y="587"/>
                          </a:lnTo>
                          <a:lnTo>
                            <a:pt x="3256" y="588"/>
                          </a:lnTo>
                          <a:lnTo>
                            <a:pt x="3258" y="589"/>
                          </a:lnTo>
                          <a:lnTo>
                            <a:pt x="3260" y="590"/>
                          </a:lnTo>
                          <a:lnTo>
                            <a:pt x="3263" y="591"/>
                          </a:lnTo>
                          <a:lnTo>
                            <a:pt x="3265" y="592"/>
                          </a:lnTo>
                          <a:lnTo>
                            <a:pt x="3267" y="593"/>
                          </a:lnTo>
                          <a:lnTo>
                            <a:pt x="3269" y="595"/>
                          </a:lnTo>
                          <a:lnTo>
                            <a:pt x="3271" y="596"/>
                          </a:lnTo>
                          <a:lnTo>
                            <a:pt x="3273" y="597"/>
                          </a:lnTo>
                          <a:lnTo>
                            <a:pt x="3276" y="598"/>
                          </a:lnTo>
                          <a:lnTo>
                            <a:pt x="3278" y="599"/>
                          </a:lnTo>
                          <a:lnTo>
                            <a:pt x="3280" y="600"/>
                          </a:lnTo>
                          <a:lnTo>
                            <a:pt x="3282" y="601"/>
                          </a:lnTo>
                          <a:lnTo>
                            <a:pt x="3284" y="602"/>
                          </a:lnTo>
                          <a:lnTo>
                            <a:pt x="3286" y="603"/>
                          </a:lnTo>
                          <a:lnTo>
                            <a:pt x="3289" y="604"/>
                          </a:lnTo>
                          <a:lnTo>
                            <a:pt x="3291" y="605"/>
                          </a:lnTo>
                          <a:lnTo>
                            <a:pt x="3293" y="607"/>
                          </a:lnTo>
                          <a:lnTo>
                            <a:pt x="3295" y="608"/>
                          </a:lnTo>
                          <a:lnTo>
                            <a:pt x="3297" y="609"/>
                          </a:lnTo>
                          <a:lnTo>
                            <a:pt x="3299" y="610"/>
                          </a:lnTo>
                          <a:lnTo>
                            <a:pt x="3302" y="611"/>
                          </a:lnTo>
                          <a:lnTo>
                            <a:pt x="3304" y="612"/>
                          </a:lnTo>
                          <a:lnTo>
                            <a:pt x="3306" y="613"/>
                          </a:lnTo>
                          <a:lnTo>
                            <a:pt x="3308" y="614"/>
                          </a:lnTo>
                          <a:lnTo>
                            <a:pt x="3310" y="615"/>
                          </a:lnTo>
                          <a:lnTo>
                            <a:pt x="3312" y="616"/>
                          </a:lnTo>
                          <a:lnTo>
                            <a:pt x="3315" y="617"/>
                          </a:lnTo>
                          <a:lnTo>
                            <a:pt x="3317" y="618"/>
                          </a:lnTo>
                          <a:lnTo>
                            <a:pt x="3319" y="619"/>
                          </a:lnTo>
                          <a:lnTo>
                            <a:pt x="3321" y="621"/>
                          </a:lnTo>
                          <a:lnTo>
                            <a:pt x="3323" y="622"/>
                          </a:lnTo>
                          <a:lnTo>
                            <a:pt x="3326" y="623"/>
                          </a:lnTo>
                          <a:lnTo>
                            <a:pt x="3328" y="624"/>
                          </a:lnTo>
                          <a:lnTo>
                            <a:pt x="3330" y="625"/>
                          </a:lnTo>
                          <a:lnTo>
                            <a:pt x="3332" y="626"/>
                          </a:lnTo>
                          <a:lnTo>
                            <a:pt x="3334" y="627"/>
                          </a:lnTo>
                          <a:lnTo>
                            <a:pt x="3336" y="628"/>
                          </a:lnTo>
                          <a:lnTo>
                            <a:pt x="3339" y="629"/>
                          </a:lnTo>
                          <a:lnTo>
                            <a:pt x="3341" y="630"/>
                          </a:lnTo>
                          <a:lnTo>
                            <a:pt x="3343" y="631"/>
                          </a:lnTo>
                          <a:lnTo>
                            <a:pt x="3345" y="632"/>
                          </a:lnTo>
                          <a:lnTo>
                            <a:pt x="3347" y="633"/>
                          </a:lnTo>
                          <a:lnTo>
                            <a:pt x="3349" y="634"/>
                          </a:lnTo>
                          <a:lnTo>
                            <a:pt x="3352" y="635"/>
                          </a:lnTo>
                          <a:lnTo>
                            <a:pt x="3354" y="636"/>
                          </a:lnTo>
                          <a:lnTo>
                            <a:pt x="3356" y="637"/>
                          </a:lnTo>
                          <a:lnTo>
                            <a:pt x="3358" y="639"/>
                          </a:lnTo>
                          <a:lnTo>
                            <a:pt x="3360" y="640"/>
                          </a:lnTo>
                          <a:lnTo>
                            <a:pt x="3362" y="641"/>
                          </a:lnTo>
                          <a:lnTo>
                            <a:pt x="3365" y="642"/>
                          </a:lnTo>
                          <a:lnTo>
                            <a:pt x="3367" y="643"/>
                          </a:lnTo>
                          <a:lnTo>
                            <a:pt x="3369" y="644"/>
                          </a:lnTo>
                          <a:lnTo>
                            <a:pt x="3371" y="645"/>
                          </a:lnTo>
                          <a:lnTo>
                            <a:pt x="3373" y="646"/>
                          </a:lnTo>
                          <a:lnTo>
                            <a:pt x="3375" y="647"/>
                          </a:lnTo>
                          <a:lnTo>
                            <a:pt x="3378" y="648"/>
                          </a:lnTo>
                          <a:lnTo>
                            <a:pt x="3380" y="649"/>
                          </a:lnTo>
                          <a:lnTo>
                            <a:pt x="3382" y="650"/>
                          </a:lnTo>
                          <a:lnTo>
                            <a:pt x="3384" y="651"/>
                          </a:lnTo>
                          <a:lnTo>
                            <a:pt x="3386" y="652"/>
                          </a:lnTo>
                          <a:lnTo>
                            <a:pt x="3389" y="653"/>
                          </a:lnTo>
                          <a:lnTo>
                            <a:pt x="3391" y="654"/>
                          </a:lnTo>
                          <a:lnTo>
                            <a:pt x="3393" y="655"/>
                          </a:lnTo>
                          <a:lnTo>
                            <a:pt x="3395" y="656"/>
                          </a:lnTo>
                          <a:lnTo>
                            <a:pt x="3397" y="657"/>
                          </a:lnTo>
                          <a:lnTo>
                            <a:pt x="3399" y="658"/>
                          </a:lnTo>
                          <a:lnTo>
                            <a:pt x="3402" y="659"/>
                          </a:lnTo>
                          <a:lnTo>
                            <a:pt x="3404" y="660"/>
                          </a:lnTo>
                          <a:lnTo>
                            <a:pt x="3406" y="661"/>
                          </a:lnTo>
                          <a:lnTo>
                            <a:pt x="3408" y="662"/>
                          </a:lnTo>
                          <a:lnTo>
                            <a:pt x="3410" y="663"/>
                          </a:lnTo>
                          <a:lnTo>
                            <a:pt x="3412" y="664"/>
                          </a:lnTo>
                          <a:lnTo>
                            <a:pt x="3415" y="665"/>
                          </a:lnTo>
                          <a:lnTo>
                            <a:pt x="3417" y="666"/>
                          </a:lnTo>
                          <a:lnTo>
                            <a:pt x="3419" y="667"/>
                          </a:lnTo>
                          <a:lnTo>
                            <a:pt x="3421" y="668"/>
                          </a:lnTo>
                          <a:lnTo>
                            <a:pt x="3423" y="669"/>
                          </a:lnTo>
                          <a:lnTo>
                            <a:pt x="3425" y="670"/>
                          </a:lnTo>
                          <a:lnTo>
                            <a:pt x="3428" y="671"/>
                          </a:lnTo>
                          <a:lnTo>
                            <a:pt x="3430" y="672"/>
                          </a:lnTo>
                          <a:lnTo>
                            <a:pt x="3432" y="673"/>
                          </a:lnTo>
                          <a:lnTo>
                            <a:pt x="3434" y="674"/>
                          </a:lnTo>
                          <a:lnTo>
                            <a:pt x="3436" y="675"/>
                          </a:lnTo>
                          <a:lnTo>
                            <a:pt x="3438" y="676"/>
                          </a:lnTo>
                          <a:lnTo>
                            <a:pt x="3441" y="677"/>
                          </a:lnTo>
                          <a:lnTo>
                            <a:pt x="3443" y="678"/>
                          </a:lnTo>
                          <a:lnTo>
                            <a:pt x="3445" y="679"/>
                          </a:lnTo>
                          <a:lnTo>
                            <a:pt x="3447" y="680"/>
                          </a:lnTo>
                          <a:lnTo>
                            <a:pt x="3449" y="681"/>
                          </a:lnTo>
                          <a:lnTo>
                            <a:pt x="3451" y="682"/>
                          </a:lnTo>
                          <a:lnTo>
                            <a:pt x="3454" y="683"/>
                          </a:lnTo>
                          <a:lnTo>
                            <a:pt x="3456" y="684"/>
                          </a:lnTo>
                          <a:lnTo>
                            <a:pt x="3458" y="685"/>
                          </a:lnTo>
                          <a:lnTo>
                            <a:pt x="3460" y="686"/>
                          </a:lnTo>
                          <a:lnTo>
                            <a:pt x="3462" y="687"/>
                          </a:lnTo>
                          <a:lnTo>
                            <a:pt x="3465" y="688"/>
                          </a:lnTo>
                          <a:lnTo>
                            <a:pt x="3467" y="689"/>
                          </a:lnTo>
                          <a:lnTo>
                            <a:pt x="3469" y="690"/>
                          </a:lnTo>
                          <a:lnTo>
                            <a:pt x="3471" y="691"/>
                          </a:lnTo>
                          <a:lnTo>
                            <a:pt x="3473" y="692"/>
                          </a:lnTo>
                          <a:lnTo>
                            <a:pt x="3475" y="693"/>
                          </a:lnTo>
                          <a:lnTo>
                            <a:pt x="3478" y="694"/>
                          </a:lnTo>
                          <a:lnTo>
                            <a:pt x="3480" y="695"/>
                          </a:lnTo>
                          <a:lnTo>
                            <a:pt x="3482" y="696"/>
                          </a:lnTo>
                          <a:lnTo>
                            <a:pt x="3484" y="697"/>
                          </a:lnTo>
                          <a:lnTo>
                            <a:pt x="3486" y="698"/>
                          </a:lnTo>
                          <a:lnTo>
                            <a:pt x="3488" y="699"/>
                          </a:lnTo>
                          <a:lnTo>
                            <a:pt x="3491" y="700"/>
                          </a:lnTo>
                          <a:lnTo>
                            <a:pt x="3493" y="701"/>
                          </a:lnTo>
                          <a:lnTo>
                            <a:pt x="3495" y="702"/>
                          </a:lnTo>
                          <a:lnTo>
                            <a:pt x="3497" y="703"/>
                          </a:lnTo>
                          <a:lnTo>
                            <a:pt x="3499" y="704"/>
                          </a:lnTo>
                          <a:lnTo>
                            <a:pt x="3501" y="705"/>
                          </a:lnTo>
                          <a:lnTo>
                            <a:pt x="3504" y="706"/>
                          </a:lnTo>
                          <a:lnTo>
                            <a:pt x="3506" y="707"/>
                          </a:lnTo>
                          <a:lnTo>
                            <a:pt x="3508" y="708"/>
                          </a:lnTo>
                          <a:lnTo>
                            <a:pt x="3510" y="709"/>
                          </a:lnTo>
                          <a:lnTo>
                            <a:pt x="3512" y="709"/>
                          </a:lnTo>
                          <a:lnTo>
                            <a:pt x="3514" y="710"/>
                          </a:lnTo>
                          <a:lnTo>
                            <a:pt x="3517" y="711"/>
                          </a:lnTo>
                          <a:lnTo>
                            <a:pt x="3519" y="712"/>
                          </a:lnTo>
                          <a:lnTo>
                            <a:pt x="3521" y="713"/>
                          </a:lnTo>
                          <a:lnTo>
                            <a:pt x="3523" y="714"/>
                          </a:lnTo>
                          <a:lnTo>
                            <a:pt x="3525" y="715"/>
                          </a:lnTo>
                          <a:lnTo>
                            <a:pt x="3528" y="716"/>
                          </a:lnTo>
                          <a:lnTo>
                            <a:pt x="3530" y="717"/>
                          </a:lnTo>
                          <a:lnTo>
                            <a:pt x="3532" y="718"/>
                          </a:lnTo>
                          <a:lnTo>
                            <a:pt x="3534" y="719"/>
                          </a:lnTo>
                          <a:lnTo>
                            <a:pt x="3536" y="720"/>
                          </a:lnTo>
                          <a:lnTo>
                            <a:pt x="3538" y="721"/>
                          </a:lnTo>
                          <a:lnTo>
                            <a:pt x="3541" y="722"/>
                          </a:lnTo>
                          <a:lnTo>
                            <a:pt x="3543" y="723"/>
                          </a:lnTo>
                          <a:lnTo>
                            <a:pt x="3545" y="724"/>
                          </a:lnTo>
                          <a:lnTo>
                            <a:pt x="3547" y="725"/>
                          </a:lnTo>
                          <a:lnTo>
                            <a:pt x="3549" y="725"/>
                          </a:lnTo>
                          <a:lnTo>
                            <a:pt x="3551" y="726"/>
                          </a:lnTo>
                          <a:lnTo>
                            <a:pt x="3554" y="727"/>
                          </a:lnTo>
                          <a:lnTo>
                            <a:pt x="3556" y="728"/>
                          </a:lnTo>
                          <a:lnTo>
                            <a:pt x="3558" y="729"/>
                          </a:lnTo>
                          <a:lnTo>
                            <a:pt x="3560" y="730"/>
                          </a:lnTo>
                          <a:lnTo>
                            <a:pt x="3562" y="731"/>
                          </a:lnTo>
                          <a:lnTo>
                            <a:pt x="3564" y="732"/>
                          </a:lnTo>
                          <a:lnTo>
                            <a:pt x="3567" y="733"/>
                          </a:lnTo>
                          <a:lnTo>
                            <a:pt x="3569" y="734"/>
                          </a:lnTo>
                          <a:lnTo>
                            <a:pt x="3571" y="735"/>
                          </a:lnTo>
                          <a:lnTo>
                            <a:pt x="3573" y="736"/>
                          </a:lnTo>
                          <a:lnTo>
                            <a:pt x="3575" y="736"/>
                          </a:lnTo>
                          <a:lnTo>
                            <a:pt x="3577" y="737"/>
                          </a:lnTo>
                          <a:lnTo>
                            <a:pt x="3580" y="738"/>
                          </a:lnTo>
                          <a:lnTo>
                            <a:pt x="3582" y="739"/>
                          </a:lnTo>
                          <a:lnTo>
                            <a:pt x="3584" y="740"/>
                          </a:lnTo>
                          <a:lnTo>
                            <a:pt x="3586" y="741"/>
                          </a:lnTo>
                          <a:lnTo>
                            <a:pt x="3588" y="742"/>
                          </a:lnTo>
                          <a:lnTo>
                            <a:pt x="3590" y="743"/>
                          </a:lnTo>
                          <a:lnTo>
                            <a:pt x="3593" y="744"/>
                          </a:lnTo>
                          <a:lnTo>
                            <a:pt x="3595" y="745"/>
                          </a:lnTo>
                          <a:lnTo>
                            <a:pt x="3597" y="745"/>
                          </a:lnTo>
                          <a:lnTo>
                            <a:pt x="3599" y="746"/>
                          </a:lnTo>
                          <a:lnTo>
                            <a:pt x="3601" y="747"/>
                          </a:lnTo>
                          <a:lnTo>
                            <a:pt x="3604" y="748"/>
                          </a:lnTo>
                          <a:lnTo>
                            <a:pt x="3606" y="749"/>
                          </a:lnTo>
                          <a:lnTo>
                            <a:pt x="3608" y="750"/>
                          </a:lnTo>
                          <a:lnTo>
                            <a:pt x="3610" y="751"/>
                          </a:lnTo>
                          <a:lnTo>
                            <a:pt x="3612" y="752"/>
                          </a:lnTo>
                          <a:lnTo>
                            <a:pt x="3614" y="753"/>
                          </a:lnTo>
                          <a:lnTo>
                            <a:pt x="3617" y="753"/>
                          </a:lnTo>
                          <a:lnTo>
                            <a:pt x="3619" y="754"/>
                          </a:lnTo>
                          <a:lnTo>
                            <a:pt x="3621" y="755"/>
                          </a:lnTo>
                          <a:lnTo>
                            <a:pt x="3623" y="756"/>
                          </a:lnTo>
                          <a:lnTo>
                            <a:pt x="3625" y="757"/>
                          </a:lnTo>
                          <a:lnTo>
                            <a:pt x="3627" y="758"/>
                          </a:lnTo>
                          <a:lnTo>
                            <a:pt x="3630" y="759"/>
                          </a:lnTo>
                          <a:lnTo>
                            <a:pt x="3632" y="760"/>
                          </a:lnTo>
                          <a:lnTo>
                            <a:pt x="3634" y="760"/>
                          </a:lnTo>
                          <a:lnTo>
                            <a:pt x="3636" y="761"/>
                          </a:lnTo>
                          <a:lnTo>
                            <a:pt x="3638" y="762"/>
                          </a:lnTo>
                          <a:lnTo>
                            <a:pt x="3640" y="763"/>
                          </a:lnTo>
                          <a:lnTo>
                            <a:pt x="3643" y="764"/>
                          </a:lnTo>
                          <a:lnTo>
                            <a:pt x="3645" y="765"/>
                          </a:lnTo>
                          <a:lnTo>
                            <a:pt x="3647" y="766"/>
                          </a:lnTo>
                          <a:lnTo>
                            <a:pt x="3649" y="767"/>
                          </a:lnTo>
                          <a:lnTo>
                            <a:pt x="3651" y="767"/>
                          </a:lnTo>
                          <a:lnTo>
                            <a:pt x="3653" y="768"/>
                          </a:lnTo>
                          <a:lnTo>
                            <a:pt x="3656" y="769"/>
                          </a:lnTo>
                          <a:lnTo>
                            <a:pt x="3658" y="770"/>
                          </a:lnTo>
                          <a:lnTo>
                            <a:pt x="3660" y="771"/>
                          </a:lnTo>
                          <a:lnTo>
                            <a:pt x="3662" y="772"/>
                          </a:lnTo>
                          <a:lnTo>
                            <a:pt x="3664" y="772"/>
                          </a:lnTo>
                          <a:lnTo>
                            <a:pt x="3667" y="773"/>
                          </a:lnTo>
                          <a:lnTo>
                            <a:pt x="3669" y="774"/>
                          </a:lnTo>
                          <a:lnTo>
                            <a:pt x="3671" y="775"/>
                          </a:lnTo>
                          <a:lnTo>
                            <a:pt x="3673" y="776"/>
                          </a:lnTo>
                          <a:lnTo>
                            <a:pt x="3675" y="777"/>
                          </a:lnTo>
                          <a:lnTo>
                            <a:pt x="3677" y="778"/>
                          </a:lnTo>
                          <a:lnTo>
                            <a:pt x="3680" y="778"/>
                          </a:lnTo>
                          <a:lnTo>
                            <a:pt x="3682" y="779"/>
                          </a:lnTo>
                          <a:lnTo>
                            <a:pt x="3684" y="780"/>
                          </a:lnTo>
                          <a:lnTo>
                            <a:pt x="3686" y="781"/>
                          </a:lnTo>
                          <a:lnTo>
                            <a:pt x="3688" y="782"/>
                          </a:lnTo>
                          <a:lnTo>
                            <a:pt x="3690" y="783"/>
                          </a:lnTo>
                          <a:lnTo>
                            <a:pt x="3693" y="783"/>
                          </a:lnTo>
                          <a:lnTo>
                            <a:pt x="3695" y="784"/>
                          </a:lnTo>
                          <a:lnTo>
                            <a:pt x="3697" y="785"/>
                          </a:lnTo>
                          <a:lnTo>
                            <a:pt x="3699" y="786"/>
                          </a:lnTo>
                          <a:lnTo>
                            <a:pt x="3701" y="787"/>
                          </a:lnTo>
                          <a:lnTo>
                            <a:pt x="3703" y="788"/>
                          </a:lnTo>
                          <a:lnTo>
                            <a:pt x="3706" y="788"/>
                          </a:lnTo>
                          <a:lnTo>
                            <a:pt x="3708" y="789"/>
                          </a:lnTo>
                          <a:lnTo>
                            <a:pt x="3710" y="790"/>
                          </a:lnTo>
                          <a:lnTo>
                            <a:pt x="3712" y="791"/>
                          </a:lnTo>
                          <a:lnTo>
                            <a:pt x="3714" y="792"/>
                          </a:lnTo>
                          <a:lnTo>
                            <a:pt x="3716" y="792"/>
                          </a:lnTo>
                          <a:lnTo>
                            <a:pt x="3719" y="793"/>
                          </a:lnTo>
                          <a:lnTo>
                            <a:pt x="3721" y="794"/>
                          </a:lnTo>
                          <a:lnTo>
                            <a:pt x="3723" y="795"/>
                          </a:lnTo>
                          <a:lnTo>
                            <a:pt x="3725" y="796"/>
                          </a:lnTo>
                          <a:lnTo>
                            <a:pt x="3727" y="796"/>
                          </a:lnTo>
                          <a:lnTo>
                            <a:pt x="3730" y="797"/>
                          </a:lnTo>
                          <a:lnTo>
                            <a:pt x="3732" y="798"/>
                          </a:lnTo>
                          <a:lnTo>
                            <a:pt x="3734" y="799"/>
                          </a:lnTo>
                          <a:lnTo>
                            <a:pt x="3736" y="800"/>
                          </a:lnTo>
                          <a:lnTo>
                            <a:pt x="3738" y="801"/>
                          </a:lnTo>
                          <a:lnTo>
                            <a:pt x="3740" y="801"/>
                          </a:lnTo>
                          <a:lnTo>
                            <a:pt x="3743" y="802"/>
                          </a:lnTo>
                          <a:lnTo>
                            <a:pt x="3745" y="803"/>
                          </a:lnTo>
                          <a:lnTo>
                            <a:pt x="3747" y="804"/>
                          </a:lnTo>
                          <a:lnTo>
                            <a:pt x="3749" y="805"/>
                          </a:lnTo>
                          <a:lnTo>
                            <a:pt x="3751" y="805"/>
                          </a:lnTo>
                          <a:lnTo>
                            <a:pt x="3753" y="806"/>
                          </a:lnTo>
                          <a:lnTo>
                            <a:pt x="3756" y="807"/>
                          </a:lnTo>
                          <a:lnTo>
                            <a:pt x="3758" y="808"/>
                          </a:lnTo>
                          <a:lnTo>
                            <a:pt x="3760" y="808"/>
                          </a:lnTo>
                          <a:lnTo>
                            <a:pt x="3762" y="809"/>
                          </a:lnTo>
                          <a:lnTo>
                            <a:pt x="3764" y="810"/>
                          </a:lnTo>
                          <a:lnTo>
                            <a:pt x="3766" y="811"/>
                          </a:lnTo>
                          <a:lnTo>
                            <a:pt x="3769" y="812"/>
                          </a:lnTo>
                          <a:lnTo>
                            <a:pt x="3771" y="812"/>
                          </a:lnTo>
                          <a:lnTo>
                            <a:pt x="3773" y="813"/>
                          </a:lnTo>
                          <a:lnTo>
                            <a:pt x="3775" y="814"/>
                          </a:lnTo>
                          <a:lnTo>
                            <a:pt x="3777" y="815"/>
                          </a:lnTo>
                          <a:lnTo>
                            <a:pt x="3779" y="815"/>
                          </a:lnTo>
                          <a:lnTo>
                            <a:pt x="3782" y="816"/>
                          </a:lnTo>
                          <a:lnTo>
                            <a:pt x="3784" y="817"/>
                          </a:lnTo>
                          <a:lnTo>
                            <a:pt x="3786" y="818"/>
                          </a:lnTo>
                          <a:lnTo>
                            <a:pt x="3788" y="819"/>
                          </a:lnTo>
                          <a:lnTo>
                            <a:pt x="3790" y="819"/>
                          </a:lnTo>
                          <a:lnTo>
                            <a:pt x="3792" y="820"/>
                          </a:lnTo>
                          <a:lnTo>
                            <a:pt x="3795" y="821"/>
                          </a:lnTo>
                          <a:lnTo>
                            <a:pt x="3797" y="822"/>
                          </a:lnTo>
                          <a:lnTo>
                            <a:pt x="3799" y="822"/>
                          </a:lnTo>
                          <a:lnTo>
                            <a:pt x="3801" y="823"/>
                          </a:lnTo>
                          <a:lnTo>
                            <a:pt x="3803" y="824"/>
                          </a:lnTo>
                          <a:lnTo>
                            <a:pt x="3806" y="825"/>
                          </a:lnTo>
                          <a:lnTo>
                            <a:pt x="3808" y="825"/>
                          </a:lnTo>
                          <a:lnTo>
                            <a:pt x="3810" y="826"/>
                          </a:lnTo>
                          <a:lnTo>
                            <a:pt x="3812" y="827"/>
                          </a:lnTo>
                          <a:lnTo>
                            <a:pt x="3814" y="828"/>
                          </a:lnTo>
                          <a:lnTo>
                            <a:pt x="3816" y="828"/>
                          </a:lnTo>
                          <a:lnTo>
                            <a:pt x="3819" y="829"/>
                          </a:lnTo>
                          <a:lnTo>
                            <a:pt x="3821" y="830"/>
                          </a:lnTo>
                          <a:lnTo>
                            <a:pt x="3823" y="831"/>
                          </a:lnTo>
                          <a:lnTo>
                            <a:pt x="3825" y="831"/>
                          </a:lnTo>
                          <a:lnTo>
                            <a:pt x="3827" y="832"/>
                          </a:lnTo>
                          <a:lnTo>
                            <a:pt x="3829" y="833"/>
                          </a:lnTo>
                          <a:lnTo>
                            <a:pt x="3832" y="834"/>
                          </a:lnTo>
                          <a:lnTo>
                            <a:pt x="3834" y="834"/>
                          </a:lnTo>
                          <a:lnTo>
                            <a:pt x="3836" y="835"/>
                          </a:lnTo>
                          <a:lnTo>
                            <a:pt x="3838" y="836"/>
                          </a:lnTo>
                          <a:lnTo>
                            <a:pt x="3840" y="837"/>
                          </a:lnTo>
                          <a:lnTo>
                            <a:pt x="3842" y="837"/>
                          </a:lnTo>
                          <a:lnTo>
                            <a:pt x="3845" y="838"/>
                          </a:lnTo>
                          <a:lnTo>
                            <a:pt x="3847" y="839"/>
                          </a:lnTo>
                          <a:lnTo>
                            <a:pt x="3849" y="839"/>
                          </a:lnTo>
                          <a:lnTo>
                            <a:pt x="3851" y="840"/>
                          </a:lnTo>
                          <a:lnTo>
                            <a:pt x="3853" y="841"/>
                          </a:lnTo>
                          <a:lnTo>
                            <a:pt x="3855" y="842"/>
                          </a:lnTo>
                          <a:lnTo>
                            <a:pt x="3858" y="842"/>
                          </a:lnTo>
                          <a:lnTo>
                            <a:pt x="3860" y="843"/>
                          </a:lnTo>
                          <a:lnTo>
                            <a:pt x="3862" y="844"/>
                          </a:lnTo>
                          <a:lnTo>
                            <a:pt x="3864" y="844"/>
                          </a:lnTo>
                          <a:lnTo>
                            <a:pt x="3866" y="845"/>
                          </a:lnTo>
                          <a:lnTo>
                            <a:pt x="3869" y="846"/>
                          </a:lnTo>
                          <a:lnTo>
                            <a:pt x="3871" y="847"/>
                          </a:lnTo>
                          <a:lnTo>
                            <a:pt x="3873" y="847"/>
                          </a:lnTo>
                          <a:lnTo>
                            <a:pt x="3875" y="848"/>
                          </a:lnTo>
                          <a:lnTo>
                            <a:pt x="3877" y="849"/>
                          </a:lnTo>
                          <a:lnTo>
                            <a:pt x="3879" y="849"/>
                          </a:lnTo>
                          <a:lnTo>
                            <a:pt x="3882" y="850"/>
                          </a:lnTo>
                          <a:lnTo>
                            <a:pt x="3884" y="851"/>
                          </a:lnTo>
                          <a:lnTo>
                            <a:pt x="3886" y="852"/>
                          </a:lnTo>
                          <a:lnTo>
                            <a:pt x="3888" y="852"/>
                          </a:lnTo>
                          <a:lnTo>
                            <a:pt x="3890" y="853"/>
                          </a:lnTo>
                          <a:lnTo>
                            <a:pt x="3892" y="854"/>
                          </a:lnTo>
                          <a:lnTo>
                            <a:pt x="3895" y="854"/>
                          </a:lnTo>
                          <a:lnTo>
                            <a:pt x="3897" y="855"/>
                          </a:lnTo>
                          <a:lnTo>
                            <a:pt x="3899" y="856"/>
                          </a:lnTo>
                          <a:lnTo>
                            <a:pt x="3901" y="856"/>
                          </a:lnTo>
                          <a:lnTo>
                            <a:pt x="3903" y="857"/>
                          </a:lnTo>
                          <a:lnTo>
                            <a:pt x="3905" y="858"/>
                          </a:lnTo>
                          <a:lnTo>
                            <a:pt x="3908" y="859"/>
                          </a:lnTo>
                          <a:lnTo>
                            <a:pt x="3910" y="859"/>
                          </a:lnTo>
                          <a:lnTo>
                            <a:pt x="3912" y="860"/>
                          </a:lnTo>
                          <a:lnTo>
                            <a:pt x="3914" y="861"/>
                          </a:lnTo>
                          <a:lnTo>
                            <a:pt x="3916" y="861"/>
                          </a:lnTo>
                          <a:lnTo>
                            <a:pt x="3918" y="862"/>
                          </a:lnTo>
                          <a:lnTo>
                            <a:pt x="3921" y="863"/>
                          </a:lnTo>
                          <a:lnTo>
                            <a:pt x="3923" y="863"/>
                          </a:lnTo>
                          <a:lnTo>
                            <a:pt x="3925" y="864"/>
                          </a:lnTo>
                          <a:lnTo>
                            <a:pt x="3927" y="865"/>
                          </a:lnTo>
                          <a:lnTo>
                            <a:pt x="3929" y="865"/>
                          </a:lnTo>
                          <a:lnTo>
                            <a:pt x="3932" y="866"/>
                          </a:lnTo>
                          <a:lnTo>
                            <a:pt x="3934" y="867"/>
                          </a:lnTo>
                          <a:lnTo>
                            <a:pt x="3936" y="867"/>
                          </a:lnTo>
                          <a:lnTo>
                            <a:pt x="3938" y="868"/>
                          </a:lnTo>
                          <a:lnTo>
                            <a:pt x="3940" y="869"/>
                          </a:lnTo>
                          <a:lnTo>
                            <a:pt x="3942" y="869"/>
                          </a:lnTo>
                          <a:lnTo>
                            <a:pt x="3945" y="870"/>
                          </a:lnTo>
                          <a:lnTo>
                            <a:pt x="3947" y="871"/>
                          </a:lnTo>
                          <a:lnTo>
                            <a:pt x="3949" y="871"/>
                          </a:lnTo>
                          <a:lnTo>
                            <a:pt x="3951" y="872"/>
                          </a:lnTo>
                          <a:lnTo>
                            <a:pt x="3953" y="873"/>
                          </a:lnTo>
                          <a:lnTo>
                            <a:pt x="3955" y="873"/>
                          </a:lnTo>
                          <a:lnTo>
                            <a:pt x="3958" y="874"/>
                          </a:lnTo>
                          <a:lnTo>
                            <a:pt x="3960" y="875"/>
                          </a:lnTo>
                          <a:lnTo>
                            <a:pt x="3962" y="875"/>
                          </a:lnTo>
                          <a:lnTo>
                            <a:pt x="3964" y="876"/>
                          </a:lnTo>
                          <a:lnTo>
                            <a:pt x="3966" y="877"/>
                          </a:lnTo>
                          <a:lnTo>
                            <a:pt x="3968" y="877"/>
                          </a:lnTo>
                          <a:lnTo>
                            <a:pt x="3971" y="878"/>
                          </a:lnTo>
                          <a:lnTo>
                            <a:pt x="3973" y="879"/>
                          </a:lnTo>
                          <a:lnTo>
                            <a:pt x="3975" y="879"/>
                          </a:lnTo>
                          <a:lnTo>
                            <a:pt x="3977" y="880"/>
                          </a:lnTo>
                          <a:lnTo>
                            <a:pt x="3979" y="880"/>
                          </a:lnTo>
                          <a:lnTo>
                            <a:pt x="3981" y="881"/>
                          </a:lnTo>
                          <a:lnTo>
                            <a:pt x="3984" y="882"/>
                          </a:lnTo>
                          <a:lnTo>
                            <a:pt x="3986" y="882"/>
                          </a:lnTo>
                          <a:lnTo>
                            <a:pt x="3988" y="883"/>
                          </a:lnTo>
                          <a:lnTo>
                            <a:pt x="3990" y="884"/>
                          </a:lnTo>
                          <a:lnTo>
                            <a:pt x="3992" y="884"/>
                          </a:lnTo>
                          <a:lnTo>
                            <a:pt x="3994" y="885"/>
                          </a:lnTo>
                          <a:lnTo>
                            <a:pt x="3997" y="886"/>
                          </a:lnTo>
                          <a:lnTo>
                            <a:pt x="3999" y="886"/>
                          </a:lnTo>
                          <a:lnTo>
                            <a:pt x="4001" y="887"/>
                          </a:lnTo>
                          <a:lnTo>
                            <a:pt x="4003" y="887"/>
                          </a:lnTo>
                          <a:lnTo>
                            <a:pt x="4005" y="888"/>
                          </a:lnTo>
                          <a:lnTo>
                            <a:pt x="4008" y="889"/>
                          </a:lnTo>
                          <a:lnTo>
                            <a:pt x="4010" y="889"/>
                          </a:lnTo>
                          <a:lnTo>
                            <a:pt x="4012" y="890"/>
                          </a:lnTo>
                          <a:lnTo>
                            <a:pt x="4014" y="891"/>
                          </a:lnTo>
                          <a:lnTo>
                            <a:pt x="4016" y="891"/>
                          </a:lnTo>
                          <a:lnTo>
                            <a:pt x="4018" y="892"/>
                          </a:lnTo>
                          <a:lnTo>
                            <a:pt x="4021" y="892"/>
                          </a:lnTo>
                          <a:lnTo>
                            <a:pt x="4023" y="893"/>
                          </a:lnTo>
                          <a:lnTo>
                            <a:pt x="4025" y="894"/>
                          </a:lnTo>
                          <a:lnTo>
                            <a:pt x="4027" y="894"/>
                          </a:lnTo>
                          <a:lnTo>
                            <a:pt x="4029" y="895"/>
                          </a:lnTo>
                          <a:lnTo>
                            <a:pt x="4031" y="896"/>
                          </a:lnTo>
                          <a:lnTo>
                            <a:pt x="4034" y="896"/>
                          </a:lnTo>
                          <a:lnTo>
                            <a:pt x="4036" y="897"/>
                          </a:lnTo>
                          <a:lnTo>
                            <a:pt x="4038" y="897"/>
                          </a:lnTo>
                          <a:lnTo>
                            <a:pt x="4040" y="898"/>
                          </a:lnTo>
                          <a:lnTo>
                            <a:pt x="4042" y="899"/>
                          </a:lnTo>
                          <a:lnTo>
                            <a:pt x="4044" y="899"/>
                          </a:lnTo>
                          <a:lnTo>
                            <a:pt x="4047" y="900"/>
                          </a:lnTo>
                          <a:lnTo>
                            <a:pt x="4049" y="900"/>
                          </a:lnTo>
                          <a:lnTo>
                            <a:pt x="4051" y="901"/>
                          </a:lnTo>
                          <a:lnTo>
                            <a:pt x="4053" y="902"/>
                          </a:lnTo>
                          <a:lnTo>
                            <a:pt x="4055" y="902"/>
                          </a:lnTo>
                          <a:lnTo>
                            <a:pt x="4057" y="903"/>
                          </a:lnTo>
                          <a:lnTo>
                            <a:pt x="4060" y="903"/>
                          </a:lnTo>
                          <a:lnTo>
                            <a:pt x="4062" y="904"/>
                          </a:lnTo>
                          <a:lnTo>
                            <a:pt x="4064" y="905"/>
                          </a:lnTo>
                          <a:lnTo>
                            <a:pt x="4066" y="905"/>
                          </a:lnTo>
                          <a:lnTo>
                            <a:pt x="4068" y="906"/>
                          </a:lnTo>
                          <a:lnTo>
                            <a:pt x="4071" y="906"/>
                          </a:lnTo>
                          <a:lnTo>
                            <a:pt x="4073" y="907"/>
                          </a:lnTo>
                          <a:lnTo>
                            <a:pt x="4075" y="907"/>
                          </a:lnTo>
                          <a:lnTo>
                            <a:pt x="4077" y="908"/>
                          </a:lnTo>
                          <a:lnTo>
                            <a:pt x="4079" y="909"/>
                          </a:lnTo>
                          <a:lnTo>
                            <a:pt x="4081" y="909"/>
                          </a:lnTo>
                          <a:lnTo>
                            <a:pt x="4084" y="910"/>
                          </a:lnTo>
                          <a:lnTo>
                            <a:pt x="4086" y="910"/>
                          </a:lnTo>
                          <a:lnTo>
                            <a:pt x="4088" y="911"/>
                          </a:lnTo>
                          <a:lnTo>
                            <a:pt x="4090" y="912"/>
                          </a:lnTo>
                          <a:lnTo>
                            <a:pt x="4092" y="912"/>
                          </a:lnTo>
                          <a:lnTo>
                            <a:pt x="4094" y="913"/>
                          </a:lnTo>
                          <a:lnTo>
                            <a:pt x="4097" y="913"/>
                          </a:lnTo>
                          <a:lnTo>
                            <a:pt x="4099" y="914"/>
                          </a:lnTo>
                          <a:lnTo>
                            <a:pt x="4101" y="914"/>
                          </a:lnTo>
                          <a:lnTo>
                            <a:pt x="4103" y="915"/>
                          </a:lnTo>
                          <a:lnTo>
                            <a:pt x="4105" y="916"/>
                          </a:lnTo>
                          <a:lnTo>
                            <a:pt x="4107" y="916"/>
                          </a:lnTo>
                          <a:lnTo>
                            <a:pt x="4110" y="917"/>
                          </a:lnTo>
                          <a:lnTo>
                            <a:pt x="4112" y="917"/>
                          </a:lnTo>
                          <a:lnTo>
                            <a:pt x="4114" y="918"/>
                          </a:lnTo>
                          <a:lnTo>
                            <a:pt x="4116" y="918"/>
                          </a:lnTo>
                          <a:lnTo>
                            <a:pt x="4118" y="919"/>
                          </a:lnTo>
                          <a:lnTo>
                            <a:pt x="4120" y="919"/>
                          </a:lnTo>
                          <a:lnTo>
                            <a:pt x="4123" y="920"/>
                          </a:lnTo>
                          <a:lnTo>
                            <a:pt x="4125" y="921"/>
                          </a:lnTo>
                          <a:lnTo>
                            <a:pt x="4127" y="921"/>
                          </a:lnTo>
                          <a:lnTo>
                            <a:pt x="4129" y="922"/>
                          </a:lnTo>
                          <a:lnTo>
                            <a:pt x="4131" y="922"/>
                          </a:lnTo>
                          <a:lnTo>
                            <a:pt x="4133" y="923"/>
                          </a:lnTo>
                          <a:lnTo>
                            <a:pt x="4136" y="923"/>
                          </a:lnTo>
                          <a:lnTo>
                            <a:pt x="4138" y="924"/>
                          </a:lnTo>
                          <a:lnTo>
                            <a:pt x="4140" y="924"/>
                          </a:lnTo>
                          <a:lnTo>
                            <a:pt x="4142" y="925"/>
                          </a:lnTo>
                          <a:lnTo>
                            <a:pt x="4144" y="926"/>
                          </a:lnTo>
                          <a:lnTo>
                            <a:pt x="4147" y="926"/>
                          </a:lnTo>
                          <a:lnTo>
                            <a:pt x="4149" y="927"/>
                          </a:lnTo>
                          <a:lnTo>
                            <a:pt x="4151" y="927"/>
                          </a:lnTo>
                          <a:lnTo>
                            <a:pt x="4153" y="928"/>
                          </a:lnTo>
                          <a:lnTo>
                            <a:pt x="4155" y="928"/>
                          </a:lnTo>
                          <a:lnTo>
                            <a:pt x="4157" y="929"/>
                          </a:lnTo>
                          <a:lnTo>
                            <a:pt x="4160" y="929"/>
                          </a:lnTo>
                          <a:lnTo>
                            <a:pt x="4162" y="930"/>
                          </a:lnTo>
                          <a:lnTo>
                            <a:pt x="4164" y="930"/>
                          </a:lnTo>
                          <a:lnTo>
                            <a:pt x="4166" y="931"/>
                          </a:lnTo>
                          <a:lnTo>
                            <a:pt x="4168" y="931"/>
                          </a:lnTo>
                          <a:lnTo>
                            <a:pt x="4170" y="932"/>
                          </a:lnTo>
                          <a:lnTo>
                            <a:pt x="4173" y="932"/>
                          </a:lnTo>
                          <a:lnTo>
                            <a:pt x="4175" y="933"/>
                          </a:lnTo>
                          <a:lnTo>
                            <a:pt x="4177" y="934"/>
                          </a:lnTo>
                          <a:lnTo>
                            <a:pt x="4179" y="934"/>
                          </a:lnTo>
                          <a:lnTo>
                            <a:pt x="4181" y="935"/>
                          </a:lnTo>
                          <a:lnTo>
                            <a:pt x="4183" y="935"/>
                          </a:lnTo>
                          <a:lnTo>
                            <a:pt x="4186" y="936"/>
                          </a:lnTo>
                          <a:lnTo>
                            <a:pt x="4188" y="936"/>
                          </a:lnTo>
                          <a:lnTo>
                            <a:pt x="4190" y="937"/>
                          </a:lnTo>
                          <a:lnTo>
                            <a:pt x="4192" y="937"/>
                          </a:lnTo>
                          <a:lnTo>
                            <a:pt x="4194" y="938"/>
                          </a:lnTo>
                          <a:lnTo>
                            <a:pt x="4196" y="938"/>
                          </a:lnTo>
                          <a:lnTo>
                            <a:pt x="4199" y="939"/>
                          </a:lnTo>
                          <a:lnTo>
                            <a:pt x="4201" y="939"/>
                          </a:lnTo>
                          <a:lnTo>
                            <a:pt x="4203" y="940"/>
                          </a:lnTo>
                          <a:lnTo>
                            <a:pt x="4205" y="940"/>
                          </a:lnTo>
                          <a:lnTo>
                            <a:pt x="4207" y="941"/>
                          </a:lnTo>
                          <a:lnTo>
                            <a:pt x="4210" y="941"/>
                          </a:lnTo>
                          <a:lnTo>
                            <a:pt x="4212" y="942"/>
                          </a:lnTo>
                          <a:lnTo>
                            <a:pt x="4214" y="942"/>
                          </a:lnTo>
                          <a:lnTo>
                            <a:pt x="4216" y="943"/>
                          </a:lnTo>
                          <a:lnTo>
                            <a:pt x="4218" y="943"/>
                          </a:lnTo>
                          <a:lnTo>
                            <a:pt x="4220" y="944"/>
                          </a:lnTo>
                          <a:lnTo>
                            <a:pt x="4223" y="944"/>
                          </a:lnTo>
                          <a:lnTo>
                            <a:pt x="4225" y="945"/>
                          </a:lnTo>
                          <a:lnTo>
                            <a:pt x="4227" y="945"/>
                          </a:lnTo>
                          <a:lnTo>
                            <a:pt x="4229" y="946"/>
                          </a:lnTo>
                          <a:lnTo>
                            <a:pt x="4231" y="946"/>
                          </a:lnTo>
                          <a:lnTo>
                            <a:pt x="4233" y="947"/>
                          </a:lnTo>
                          <a:lnTo>
                            <a:pt x="4236" y="947"/>
                          </a:lnTo>
                          <a:lnTo>
                            <a:pt x="4238" y="948"/>
                          </a:lnTo>
                          <a:lnTo>
                            <a:pt x="4240" y="948"/>
                          </a:lnTo>
                          <a:lnTo>
                            <a:pt x="4242" y="949"/>
                          </a:lnTo>
                          <a:lnTo>
                            <a:pt x="4244" y="949"/>
                          </a:lnTo>
                          <a:lnTo>
                            <a:pt x="4246" y="950"/>
                          </a:lnTo>
                          <a:lnTo>
                            <a:pt x="4249" y="950"/>
                          </a:lnTo>
                          <a:lnTo>
                            <a:pt x="4251" y="951"/>
                          </a:lnTo>
                          <a:lnTo>
                            <a:pt x="4253" y="951"/>
                          </a:lnTo>
                          <a:lnTo>
                            <a:pt x="4255" y="952"/>
                          </a:lnTo>
                          <a:lnTo>
                            <a:pt x="4257" y="952"/>
                          </a:lnTo>
                          <a:lnTo>
                            <a:pt x="4259" y="953"/>
                          </a:lnTo>
                          <a:lnTo>
                            <a:pt x="4262" y="953"/>
                          </a:lnTo>
                          <a:lnTo>
                            <a:pt x="4264" y="954"/>
                          </a:lnTo>
                          <a:lnTo>
                            <a:pt x="4266" y="954"/>
                          </a:lnTo>
                          <a:lnTo>
                            <a:pt x="4268" y="955"/>
                          </a:lnTo>
                          <a:lnTo>
                            <a:pt x="4270" y="955"/>
                          </a:lnTo>
                          <a:lnTo>
                            <a:pt x="4273" y="955"/>
                          </a:lnTo>
                          <a:lnTo>
                            <a:pt x="4275" y="956"/>
                          </a:lnTo>
                          <a:lnTo>
                            <a:pt x="4277" y="956"/>
                          </a:lnTo>
                          <a:lnTo>
                            <a:pt x="4279" y="957"/>
                          </a:lnTo>
                          <a:lnTo>
                            <a:pt x="4281" y="957"/>
                          </a:lnTo>
                          <a:lnTo>
                            <a:pt x="4283" y="958"/>
                          </a:lnTo>
                          <a:lnTo>
                            <a:pt x="4286" y="958"/>
                          </a:lnTo>
                          <a:lnTo>
                            <a:pt x="4288" y="959"/>
                          </a:lnTo>
                          <a:lnTo>
                            <a:pt x="4290" y="959"/>
                          </a:lnTo>
                          <a:lnTo>
                            <a:pt x="4292" y="960"/>
                          </a:lnTo>
                          <a:lnTo>
                            <a:pt x="4294" y="960"/>
                          </a:lnTo>
                          <a:lnTo>
                            <a:pt x="4296" y="961"/>
                          </a:lnTo>
                          <a:lnTo>
                            <a:pt x="4299" y="961"/>
                          </a:lnTo>
                          <a:lnTo>
                            <a:pt x="4301" y="962"/>
                          </a:lnTo>
                          <a:lnTo>
                            <a:pt x="4303" y="962"/>
                          </a:lnTo>
                          <a:lnTo>
                            <a:pt x="4305" y="962"/>
                          </a:lnTo>
                          <a:lnTo>
                            <a:pt x="4307" y="963"/>
                          </a:lnTo>
                          <a:lnTo>
                            <a:pt x="4309" y="963"/>
                          </a:lnTo>
                          <a:lnTo>
                            <a:pt x="4312" y="964"/>
                          </a:lnTo>
                          <a:lnTo>
                            <a:pt x="4314" y="964"/>
                          </a:lnTo>
                          <a:lnTo>
                            <a:pt x="4316" y="965"/>
                          </a:lnTo>
                          <a:lnTo>
                            <a:pt x="4318" y="965"/>
                          </a:lnTo>
                          <a:lnTo>
                            <a:pt x="4320" y="966"/>
                          </a:lnTo>
                          <a:lnTo>
                            <a:pt x="4322" y="966"/>
                          </a:lnTo>
                          <a:lnTo>
                            <a:pt x="4325" y="967"/>
                          </a:lnTo>
                          <a:lnTo>
                            <a:pt x="4327" y="967"/>
                          </a:lnTo>
                          <a:lnTo>
                            <a:pt x="4329" y="967"/>
                          </a:lnTo>
                          <a:lnTo>
                            <a:pt x="4331" y="968"/>
                          </a:lnTo>
                          <a:lnTo>
                            <a:pt x="4333" y="968"/>
                          </a:lnTo>
                          <a:lnTo>
                            <a:pt x="4335" y="969"/>
                          </a:lnTo>
                          <a:lnTo>
                            <a:pt x="4338" y="969"/>
                          </a:lnTo>
                          <a:lnTo>
                            <a:pt x="4340" y="970"/>
                          </a:lnTo>
                          <a:lnTo>
                            <a:pt x="4342" y="970"/>
                          </a:lnTo>
                          <a:lnTo>
                            <a:pt x="4344" y="971"/>
                          </a:lnTo>
                          <a:lnTo>
                            <a:pt x="4346" y="971"/>
                          </a:lnTo>
                          <a:lnTo>
                            <a:pt x="4349" y="971"/>
                          </a:lnTo>
                          <a:lnTo>
                            <a:pt x="4351" y="972"/>
                          </a:lnTo>
                          <a:lnTo>
                            <a:pt x="4353" y="972"/>
                          </a:lnTo>
                          <a:lnTo>
                            <a:pt x="4355" y="973"/>
                          </a:lnTo>
                          <a:lnTo>
                            <a:pt x="4357" y="973"/>
                          </a:lnTo>
                          <a:lnTo>
                            <a:pt x="4359" y="974"/>
                          </a:lnTo>
                          <a:lnTo>
                            <a:pt x="4362" y="974"/>
                          </a:lnTo>
                          <a:lnTo>
                            <a:pt x="4364" y="974"/>
                          </a:lnTo>
                          <a:lnTo>
                            <a:pt x="4366" y="975"/>
                          </a:lnTo>
                          <a:lnTo>
                            <a:pt x="4368" y="975"/>
                          </a:lnTo>
                          <a:lnTo>
                            <a:pt x="4370" y="976"/>
                          </a:lnTo>
                          <a:lnTo>
                            <a:pt x="4372" y="976"/>
                          </a:lnTo>
                          <a:lnTo>
                            <a:pt x="4375" y="977"/>
                          </a:lnTo>
                          <a:lnTo>
                            <a:pt x="4377" y="977"/>
                          </a:lnTo>
                          <a:lnTo>
                            <a:pt x="4379" y="977"/>
                          </a:lnTo>
                          <a:lnTo>
                            <a:pt x="4381" y="978"/>
                          </a:lnTo>
                          <a:lnTo>
                            <a:pt x="4383" y="978"/>
                          </a:lnTo>
                          <a:lnTo>
                            <a:pt x="4385" y="979"/>
                          </a:lnTo>
                          <a:lnTo>
                            <a:pt x="4388" y="979"/>
                          </a:lnTo>
                          <a:lnTo>
                            <a:pt x="4390" y="979"/>
                          </a:lnTo>
                          <a:lnTo>
                            <a:pt x="4392" y="980"/>
                          </a:lnTo>
                          <a:lnTo>
                            <a:pt x="4394" y="980"/>
                          </a:lnTo>
                          <a:lnTo>
                            <a:pt x="4396" y="981"/>
                          </a:lnTo>
                          <a:lnTo>
                            <a:pt x="4398" y="981"/>
                          </a:lnTo>
                          <a:lnTo>
                            <a:pt x="4401" y="982"/>
                          </a:lnTo>
                          <a:lnTo>
                            <a:pt x="4403" y="982"/>
                          </a:lnTo>
                          <a:lnTo>
                            <a:pt x="4405" y="982"/>
                          </a:lnTo>
                          <a:lnTo>
                            <a:pt x="4407" y="983"/>
                          </a:lnTo>
                          <a:lnTo>
                            <a:pt x="4409" y="983"/>
                          </a:lnTo>
                          <a:lnTo>
                            <a:pt x="4412" y="984"/>
                          </a:lnTo>
                          <a:lnTo>
                            <a:pt x="4414" y="984"/>
                          </a:lnTo>
                          <a:lnTo>
                            <a:pt x="4416" y="984"/>
                          </a:lnTo>
                          <a:lnTo>
                            <a:pt x="4418" y="985"/>
                          </a:lnTo>
                          <a:lnTo>
                            <a:pt x="4420" y="985"/>
                          </a:lnTo>
                          <a:lnTo>
                            <a:pt x="4422" y="986"/>
                          </a:lnTo>
                          <a:lnTo>
                            <a:pt x="4425" y="986"/>
                          </a:lnTo>
                          <a:lnTo>
                            <a:pt x="4427" y="986"/>
                          </a:lnTo>
                          <a:lnTo>
                            <a:pt x="4429" y="987"/>
                          </a:lnTo>
                          <a:lnTo>
                            <a:pt x="4431" y="987"/>
                          </a:lnTo>
                          <a:lnTo>
                            <a:pt x="4433" y="988"/>
                          </a:lnTo>
                          <a:lnTo>
                            <a:pt x="4435" y="988"/>
                          </a:lnTo>
                          <a:lnTo>
                            <a:pt x="4438" y="988"/>
                          </a:lnTo>
                          <a:lnTo>
                            <a:pt x="4440" y="989"/>
                          </a:lnTo>
                          <a:lnTo>
                            <a:pt x="4442" y="989"/>
                          </a:lnTo>
                          <a:lnTo>
                            <a:pt x="4444" y="989"/>
                          </a:lnTo>
                          <a:lnTo>
                            <a:pt x="4446" y="990"/>
                          </a:lnTo>
                          <a:lnTo>
                            <a:pt x="4448" y="990"/>
                          </a:lnTo>
                          <a:lnTo>
                            <a:pt x="4451" y="991"/>
                          </a:lnTo>
                          <a:lnTo>
                            <a:pt x="4453" y="991"/>
                          </a:lnTo>
                          <a:lnTo>
                            <a:pt x="4455" y="991"/>
                          </a:lnTo>
                          <a:lnTo>
                            <a:pt x="4457" y="992"/>
                          </a:lnTo>
                          <a:lnTo>
                            <a:pt x="4459" y="992"/>
                          </a:lnTo>
                          <a:lnTo>
                            <a:pt x="4461" y="993"/>
                          </a:lnTo>
                          <a:lnTo>
                            <a:pt x="4464" y="993"/>
                          </a:lnTo>
                          <a:lnTo>
                            <a:pt x="4466" y="993"/>
                          </a:lnTo>
                          <a:lnTo>
                            <a:pt x="4468" y="994"/>
                          </a:lnTo>
                          <a:lnTo>
                            <a:pt x="4470" y="994"/>
                          </a:lnTo>
                          <a:lnTo>
                            <a:pt x="4472" y="994"/>
                          </a:lnTo>
                          <a:lnTo>
                            <a:pt x="4475" y="995"/>
                          </a:lnTo>
                          <a:lnTo>
                            <a:pt x="4477" y="995"/>
                          </a:lnTo>
                          <a:lnTo>
                            <a:pt x="4479" y="996"/>
                          </a:lnTo>
                          <a:lnTo>
                            <a:pt x="4481" y="996"/>
                          </a:lnTo>
                          <a:lnTo>
                            <a:pt x="4483" y="996"/>
                          </a:lnTo>
                          <a:lnTo>
                            <a:pt x="4485" y="997"/>
                          </a:lnTo>
                          <a:lnTo>
                            <a:pt x="4488" y="997"/>
                          </a:lnTo>
                          <a:lnTo>
                            <a:pt x="4490" y="997"/>
                          </a:lnTo>
                          <a:lnTo>
                            <a:pt x="4492" y="998"/>
                          </a:lnTo>
                          <a:lnTo>
                            <a:pt x="4494" y="998"/>
                          </a:lnTo>
                          <a:lnTo>
                            <a:pt x="4496" y="999"/>
                          </a:lnTo>
                          <a:lnTo>
                            <a:pt x="4498" y="999"/>
                          </a:lnTo>
                          <a:lnTo>
                            <a:pt x="4501" y="999"/>
                          </a:lnTo>
                          <a:lnTo>
                            <a:pt x="4503" y="1000"/>
                          </a:lnTo>
                          <a:lnTo>
                            <a:pt x="4505" y="1000"/>
                          </a:lnTo>
                          <a:lnTo>
                            <a:pt x="4507" y="1000"/>
                          </a:lnTo>
                          <a:lnTo>
                            <a:pt x="4509" y="1001"/>
                          </a:lnTo>
                          <a:lnTo>
                            <a:pt x="4511" y="1001"/>
                          </a:lnTo>
                          <a:lnTo>
                            <a:pt x="4514" y="1001"/>
                          </a:lnTo>
                          <a:lnTo>
                            <a:pt x="4516" y="1002"/>
                          </a:lnTo>
                          <a:lnTo>
                            <a:pt x="4518" y="1002"/>
                          </a:lnTo>
                          <a:lnTo>
                            <a:pt x="4520" y="1003"/>
                          </a:lnTo>
                          <a:lnTo>
                            <a:pt x="4522" y="1003"/>
                          </a:lnTo>
                          <a:lnTo>
                            <a:pt x="4524" y="1003"/>
                          </a:lnTo>
                          <a:lnTo>
                            <a:pt x="4527" y="1004"/>
                          </a:lnTo>
                          <a:lnTo>
                            <a:pt x="4529" y="1004"/>
                          </a:lnTo>
                          <a:lnTo>
                            <a:pt x="4531" y="1004"/>
                          </a:lnTo>
                          <a:lnTo>
                            <a:pt x="4533" y="1005"/>
                          </a:lnTo>
                          <a:lnTo>
                            <a:pt x="4535" y="1005"/>
                          </a:lnTo>
                          <a:lnTo>
                            <a:pt x="4537" y="1005"/>
                          </a:lnTo>
                          <a:lnTo>
                            <a:pt x="4540" y="1006"/>
                          </a:lnTo>
                          <a:lnTo>
                            <a:pt x="4542" y="1006"/>
                          </a:lnTo>
                          <a:lnTo>
                            <a:pt x="4544" y="1006"/>
                          </a:lnTo>
                          <a:lnTo>
                            <a:pt x="4546" y="1007"/>
                          </a:lnTo>
                          <a:lnTo>
                            <a:pt x="4548" y="1007"/>
                          </a:lnTo>
                          <a:lnTo>
                            <a:pt x="4551" y="1007"/>
                          </a:lnTo>
                          <a:lnTo>
                            <a:pt x="4553" y="1008"/>
                          </a:lnTo>
                          <a:lnTo>
                            <a:pt x="4555" y="1008"/>
                          </a:lnTo>
                          <a:lnTo>
                            <a:pt x="4557" y="1008"/>
                          </a:lnTo>
                          <a:lnTo>
                            <a:pt x="4559" y="1009"/>
                          </a:lnTo>
                          <a:lnTo>
                            <a:pt x="4561" y="1009"/>
                          </a:lnTo>
                          <a:lnTo>
                            <a:pt x="4564" y="1009"/>
                          </a:lnTo>
                          <a:lnTo>
                            <a:pt x="4566" y="1010"/>
                          </a:lnTo>
                          <a:lnTo>
                            <a:pt x="4568" y="1010"/>
                          </a:lnTo>
                          <a:lnTo>
                            <a:pt x="4570" y="1010"/>
                          </a:lnTo>
                          <a:lnTo>
                            <a:pt x="4572" y="1011"/>
                          </a:lnTo>
                          <a:lnTo>
                            <a:pt x="4574" y="1011"/>
                          </a:lnTo>
                          <a:lnTo>
                            <a:pt x="4577" y="1011"/>
                          </a:lnTo>
                          <a:lnTo>
                            <a:pt x="4579" y="1012"/>
                          </a:lnTo>
                          <a:lnTo>
                            <a:pt x="4581" y="1012"/>
                          </a:lnTo>
                          <a:lnTo>
                            <a:pt x="4583" y="1012"/>
                          </a:lnTo>
                          <a:lnTo>
                            <a:pt x="4585" y="1013"/>
                          </a:lnTo>
                          <a:lnTo>
                            <a:pt x="4587" y="1013"/>
                          </a:lnTo>
                          <a:lnTo>
                            <a:pt x="4590" y="1013"/>
                          </a:lnTo>
                          <a:lnTo>
                            <a:pt x="4592" y="1014"/>
                          </a:lnTo>
                          <a:lnTo>
                            <a:pt x="4594" y="1014"/>
                          </a:lnTo>
                          <a:lnTo>
                            <a:pt x="4596" y="1014"/>
                          </a:lnTo>
                          <a:lnTo>
                            <a:pt x="4598" y="1015"/>
                          </a:lnTo>
                          <a:lnTo>
                            <a:pt x="4600" y="1015"/>
                          </a:lnTo>
                          <a:lnTo>
                            <a:pt x="4603" y="1015"/>
                          </a:lnTo>
                          <a:lnTo>
                            <a:pt x="4605" y="1016"/>
                          </a:lnTo>
                          <a:lnTo>
                            <a:pt x="4607" y="1016"/>
                          </a:lnTo>
                          <a:lnTo>
                            <a:pt x="4609" y="1016"/>
                          </a:lnTo>
                          <a:lnTo>
                            <a:pt x="4611" y="1017"/>
                          </a:lnTo>
                          <a:lnTo>
                            <a:pt x="4614" y="1017"/>
                          </a:lnTo>
                          <a:lnTo>
                            <a:pt x="4616" y="1017"/>
                          </a:lnTo>
                          <a:lnTo>
                            <a:pt x="4618" y="1018"/>
                          </a:lnTo>
                          <a:lnTo>
                            <a:pt x="4620" y="1018"/>
                          </a:lnTo>
                          <a:lnTo>
                            <a:pt x="4622" y="1018"/>
                          </a:lnTo>
                          <a:lnTo>
                            <a:pt x="4624" y="1019"/>
                          </a:lnTo>
                          <a:lnTo>
                            <a:pt x="4627" y="1019"/>
                          </a:lnTo>
                          <a:lnTo>
                            <a:pt x="4629" y="1019"/>
                          </a:lnTo>
                          <a:lnTo>
                            <a:pt x="4631" y="1019"/>
                          </a:lnTo>
                          <a:lnTo>
                            <a:pt x="4633" y="1020"/>
                          </a:lnTo>
                          <a:lnTo>
                            <a:pt x="4635" y="1020"/>
                          </a:lnTo>
                          <a:lnTo>
                            <a:pt x="4637" y="1020"/>
                          </a:lnTo>
                          <a:lnTo>
                            <a:pt x="4640" y="1021"/>
                          </a:lnTo>
                          <a:lnTo>
                            <a:pt x="4642" y="1021"/>
                          </a:lnTo>
                          <a:lnTo>
                            <a:pt x="4644" y="1021"/>
                          </a:lnTo>
                          <a:lnTo>
                            <a:pt x="4646" y="1022"/>
                          </a:lnTo>
                          <a:lnTo>
                            <a:pt x="4648" y="1022"/>
                          </a:lnTo>
                          <a:lnTo>
                            <a:pt x="4650" y="1022"/>
                          </a:lnTo>
                          <a:lnTo>
                            <a:pt x="4653" y="1022"/>
                          </a:lnTo>
                          <a:lnTo>
                            <a:pt x="4655" y="1023"/>
                          </a:lnTo>
                          <a:lnTo>
                            <a:pt x="4657" y="1023"/>
                          </a:lnTo>
                          <a:lnTo>
                            <a:pt x="4659" y="1023"/>
                          </a:lnTo>
                          <a:lnTo>
                            <a:pt x="4661" y="1024"/>
                          </a:lnTo>
                          <a:lnTo>
                            <a:pt x="4663" y="1024"/>
                          </a:lnTo>
                          <a:lnTo>
                            <a:pt x="4666" y="1024"/>
                          </a:lnTo>
                          <a:lnTo>
                            <a:pt x="4668" y="1025"/>
                          </a:lnTo>
                          <a:lnTo>
                            <a:pt x="4670" y="1025"/>
                          </a:lnTo>
                          <a:lnTo>
                            <a:pt x="4672" y="1025"/>
                          </a:lnTo>
                          <a:lnTo>
                            <a:pt x="4674" y="1025"/>
                          </a:lnTo>
                          <a:lnTo>
                            <a:pt x="4676" y="1026"/>
                          </a:lnTo>
                          <a:lnTo>
                            <a:pt x="4679" y="1026"/>
                          </a:lnTo>
                          <a:lnTo>
                            <a:pt x="4681" y="1026"/>
                          </a:lnTo>
                          <a:lnTo>
                            <a:pt x="4683" y="1027"/>
                          </a:lnTo>
                          <a:lnTo>
                            <a:pt x="4685" y="1027"/>
                          </a:lnTo>
                          <a:lnTo>
                            <a:pt x="4687" y="1027"/>
                          </a:lnTo>
                          <a:lnTo>
                            <a:pt x="4690" y="1027"/>
                          </a:lnTo>
                          <a:lnTo>
                            <a:pt x="4692" y="1028"/>
                          </a:lnTo>
                          <a:lnTo>
                            <a:pt x="4694" y="1028"/>
                          </a:lnTo>
                          <a:lnTo>
                            <a:pt x="4696" y="1028"/>
                          </a:lnTo>
                          <a:lnTo>
                            <a:pt x="4698" y="1029"/>
                          </a:lnTo>
                          <a:lnTo>
                            <a:pt x="4700" y="1029"/>
                          </a:lnTo>
                          <a:lnTo>
                            <a:pt x="4703" y="1029"/>
                          </a:lnTo>
                          <a:lnTo>
                            <a:pt x="4705" y="1030"/>
                          </a:lnTo>
                          <a:lnTo>
                            <a:pt x="4707" y="1030"/>
                          </a:lnTo>
                          <a:lnTo>
                            <a:pt x="4709" y="1030"/>
                          </a:lnTo>
                          <a:lnTo>
                            <a:pt x="4711" y="1030"/>
                          </a:lnTo>
                          <a:lnTo>
                            <a:pt x="4713" y="1031"/>
                          </a:lnTo>
                          <a:lnTo>
                            <a:pt x="4716" y="1031"/>
                          </a:lnTo>
                          <a:lnTo>
                            <a:pt x="4718" y="1031"/>
                          </a:lnTo>
                          <a:lnTo>
                            <a:pt x="4720" y="1031"/>
                          </a:lnTo>
                          <a:lnTo>
                            <a:pt x="4722" y="1032"/>
                          </a:lnTo>
                          <a:lnTo>
                            <a:pt x="4724" y="1032"/>
                          </a:lnTo>
                          <a:lnTo>
                            <a:pt x="4726" y="1032"/>
                          </a:lnTo>
                          <a:lnTo>
                            <a:pt x="4729" y="1033"/>
                          </a:lnTo>
                          <a:lnTo>
                            <a:pt x="4731" y="1033"/>
                          </a:lnTo>
                          <a:lnTo>
                            <a:pt x="4733" y="1033"/>
                          </a:lnTo>
                          <a:lnTo>
                            <a:pt x="4735" y="1033"/>
                          </a:lnTo>
                          <a:lnTo>
                            <a:pt x="4737" y="1034"/>
                          </a:lnTo>
                          <a:lnTo>
                            <a:pt x="4739" y="1034"/>
                          </a:lnTo>
                          <a:lnTo>
                            <a:pt x="4742" y="1034"/>
                          </a:lnTo>
                          <a:lnTo>
                            <a:pt x="4744" y="1034"/>
                          </a:lnTo>
                          <a:lnTo>
                            <a:pt x="4746" y="1035"/>
                          </a:lnTo>
                          <a:lnTo>
                            <a:pt x="4748" y="1035"/>
                          </a:lnTo>
                          <a:lnTo>
                            <a:pt x="4750" y="1035"/>
                          </a:lnTo>
                          <a:lnTo>
                            <a:pt x="4753" y="1036"/>
                          </a:lnTo>
                          <a:lnTo>
                            <a:pt x="4755" y="1036"/>
                          </a:lnTo>
                          <a:lnTo>
                            <a:pt x="4757" y="1036"/>
                          </a:lnTo>
                          <a:lnTo>
                            <a:pt x="4759" y="1036"/>
                          </a:lnTo>
                          <a:lnTo>
                            <a:pt x="4761" y="1037"/>
                          </a:lnTo>
                          <a:lnTo>
                            <a:pt x="4763" y="1037"/>
                          </a:lnTo>
                          <a:lnTo>
                            <a:pt x="4766" y="1037"/>
                          </a:lnTo>
                          <a:lnTo>
                            <a:pt x="4768" y="1037"/>
                          </a:lnTo>
                          <a:lnTo>
                            <a:pt x="4770" y="1038"/>
                          </a:lnTo>
                          <a:lnTo>
                            <a:pt x="4772" y="1038"/>
                          </a:lnTo>
                          <a:lnTo>
                            <a:pt x="4774" y="1038"/>
                          </a:lnTo>
                          <a:lnTo>
                            <a:pt x="4776" y="1038"/>
                          </a:lnTo>
                          <a:lnTo>
                            <a:pt x="4779" y="1039"/>
                          </a:lnTo>
                          <a:lnTo>
                            <a:pt x="4781" y="1039"/>
                          </a:lnTo>
                          <a:lnTo>
                            <a:pt x="4783" y="1039"/>
                          </a:lnTo>
                          <a:lnTo>
                            <a:pt x="4785" y="1039"/>
                          </a:lnTo>
                          <a:lnTo>
                            <a:pt x="4787" y="1040"/>
                          </a:lnTo>
                          <a:lnTo>
                            <a:pt x="4789" y="1040"/>
                          </a:lnTo>
                          <a:lnTo>
                            <a:pt x="4792" y="1040"/>
                          </a:lnTo>
                          <a:lnTo>
                            <a:pt x="4794" y="1040"/>
                          </a:lnTo>
                          <a:lnTo>
                            <a:pt x="4796" y="1041"/>
                          </a:lnTo>
                          <a:lnTo>
                            <a:pt x="4798" y="1041"/>
                          </a:lnTo>
                          <a:lnTo>
                            <a:pt x="4800" y="1041"/>
                          </a:lnTo>
                          <a:lnTo>
                            <a:pt x="4802" y="1041"/>
                          </a:lnTo>
                          <a:lnTo>
                            <a:pt x="4805" y="1042"/>
                          </a:lnTo>
                          <a:lnTo>
                            <a:pt x="4807" y="1042"/>
                          </a:lnTo>
                          <a:lnTo>
                            <a:pt x="4809" y="1042"/>
                          </a:lnTo>
                          <a:lnTo>
                            <a:pt x="4811" y="1042"/>
                          </a:lnTo>
                          <a:lnTo>
                            <a:pt x="4813" y="1043"/>
                          </a:lnTo>
                          <a:lnTo>
                            <a:pt x="4816" y="1043"/>
                          </a:lnTo>
                          <a:lnTo>
                            <a:pt x="4818" y="1043"/>
                          </a:lnTo>
                          <a:lnTo>
                            <a:pt x="4820" y="1043"/>
                          </a:lnTo>
                          <a:lnTo>
                            <a:pt x="4822" y="1044"/>
                          </a:lnTo>
                          <a:lnTo>
                            <a:pt x="4824" y="1044"/>
                          </a:lnTo>
                          <a:lnTo>
                            <a:pt x="4826" y="1044"/>
                          </a:lnTo>
                          <a:lnTo>
                            <a:pt x="4829" y="1044"/>
                          </a:lnTo>
                          <a:lnTo>
                            <a:pt x="4831" y="1045"/>
                          </a:lnTo>
                          <a:lnTo>
                            <a:pt x="4833" y="1045"/>
                          </a:lnTo>
                          <a:lnTo>
                            <a:pt x="4835" y="1045"/>
                          </a:lnTo>
                          <a:lnTo>
                            <a:pt x="4837" y="1045"/>
                          </a:lnTo>
                          <a:lnTo>
                            <a:pt x="4839" y="1046"/>
                          </a:lnTo>
                          <a:lnTo>
                            <a:pt x="4842" y="1046"/>
                          </a:lnTo>
                          <a:lnTo>
                            <a:pt x="4844" y="1046"/>
                          </a:lnTo>
                          <a:lnTo>
                            <a:pt x="4846" y="1046"/>
                          </a:lnTo>
                          <a:lnTo>
                            <a:pt x="4848" y="1046"/>
                          </a:lnTo>
                          <a:lnTo>
                            <a:pt x="4850" y="1047"/>
                          </a:lnTo>
                          <a:lnTo>
                            <a:pt x="4852" y="1047"/>
                          </a:lnTo>
                          <a:lnTo>
                            <a:pt x="4855" y="1047"/>
                          </a:lnTo>
                          <a:lnTo>
                            <a:pt x="4857" y="1047"/>
                          </a:lnTo>
                          <a:lnTo>
                            <a:pt x="4859" y="1048"/>
                          </a:lnTo>
                          <a:lnTo>
                            <a:pt x="4861" y="1048"/>
                          </a:lnTo>
                          <a:lnTo>
                            <a:pt x="4863" y="1048"/>
                          </a:lnTo>
                          <a:lnTo>
                            <a:pt x="4865" y="1048"/>
                          </a:lnTo>
                          <a:lnTo>
                            <a:pt x="4868" y="1049"/>
                          </a:lnTo>
                          <a:lnTo>
                            <a:pt x="4870" y="1049"/>
                          </a:lnTo>
                          <a:lnTo>
                            <a:pt x="4872" y="1049"/>
                          </a:lnTo>
                          <a:lnTo>
                            <a:pt x="4874" y="1049"/>
                          </a:lnTo>
                          <a:lnTo>
                            <a:pt x="4876" y="1049"/>
                          </a:lnTo>
                          <a:lnTo>
                            <a:pt x="4878" y="1050"/>
                          </a:lnTo>
                          <a:lnTo>
                            <a:pt x="4881" y="1050"/>
                          </a:lnTo>
                          <a:lnTo>
                            <a:pt x="4883" y="1050"/>
                          </a:lnTo>
                          <a:lnTo>
                            <a:pt x="4885" y="1050"/>
                          </a:lnTo>
                          <a:lnTo>
                            <a:pt x="4887" y="1051"/>
                          </a:lnTo>
                          <a:lnTo>
                            <a:pt x="4889" y="1051"/>
                          </a:lnTo>
                          <a:lnTo>
                            <a:pt x="4892" y="1051"/>
                          </a:lnTo>
                          <a:lnTo>
                            <a:pt x="4894" y="1051"/>
                          </a:lnTo>
                          <a:lnTo>
                            <a:pt x="4896" y="1051"/>
                          </a:lnTo>
                          <a:lnTo>
                            <a:pt x="4898" y="1052"/>
                          </a:lnTo>
                          <a:lnTo>
                            <a:pt x="4900" y="1052"/>
                          </a:lnTo>
                          <a:lnTo>
                            <a:pt x="4902" y="1052"/>
                          </a:lnTo>
                          <a:lnTo>
                            <a:pt x="4905" y="1052"/>
                          </a:lnTo>
                          <a:lnTo>
                            <a:pt x="4907" y="1053"/>
                          </a:lnTo>
                          <a:lnTo>
                            <a:pt x="4909" y="1053"/>
                          </a:lnTo>
                          <a:lnTo>
                            <a:pt x="4911" y="1053"/>
                          </a:lnTo>
                          <a:lnTo>
                            <a:pt x="4913" y="1053"/>
                          </a:lnTo>
                          <a:lnTo>
                            <a:pt x="4915" y="1053"/>
                          </a:lnTo>
                          <a:lnTo>
                            <a:pt x="4918" y="1054"/>
                          </a:lnTo>
                          <a:lnTo>
                            <a:pt x="4920" y="1054"/>
                          </a:lnTo>
                          <a:lnTo>
                            <a:pt x="4922" y="1054"/>
                          </a:lnTo>
                          <a:lnTo>
                            <a:pt x="4924" y="1054"/>
                          </a:lnTo>
                          <a:lnTo>
                            <a:pt x="4926" y="1054"/>
                          </a:lnTo>
                          <a:lnTo>
                            <a:pt x="4928" y="1055"/>
                          </a:lnTo>
                          <a:lnTo>
                            <a:pt x="4931" y="1055"/>
                          </a:lnTo>
                          <a:lnTo>
                            <a:pt x="4933" y="1055"/>
                          </a:lnTo>
                          <a:lnTo>
                            <a:pt x="4935" y="1055"/>
                          </a:lnTo>
                          <a:lnTo>
                            <a:pt x="4937" y="1056"/>
                          </a:lnTo>
                          <a:lnTo>
                            <a:pt x="4939" y="1056"/>
                          </a:lnTo>
                          <a:lnTo>
                            <a:pt x="4941" y="1056"/>
                          </a:lnTo>
                          <a:lnTo>
                            <a:pt x="4944" y="1056"/>
                          </a:lnTo>
                          <a:lnTo>
                            <a:pt x="4946" y="1056"/>
                          </a:lnTo>
                          <a:lnTo>
                            <a:pt x="4948" y="1057"/>
                          </a:lnTo>
                          <a:lnTo>
                            <a:pt x="4950" y="1057"/>
                          </a:lnTo>
                          <a:lnTo>
                            <a:pt x="4952" y="1057"/>
                          </a:lnTo>
                          <a:lnTo>
                            <a:pt x="4955" y="1057"/>
                          </a:lnTo>
                          <a:lnTo>
                            <a:pt x="4957" y="1057"/>
                          </a:lnTo>
                          <a:lnTo>
                            <a:pt x="4959" y="1058"/>
                          </a:lnTo>
                          <a:lnTo>
                            <a:pt x="4961" y="1058"/>
                          </a:lnTo>
                          <a:lnTo>
                            <a:pt x="4963" y="1058"/>
                          </a:lnTo>
                          <a:lnTo>
                            <a:pt x="4965" y="1058"/>
                          </a:lnTo>
                          <a:lnTo>
                            <a:pt x="4968" y="1058"/>
                          </a:lnTo>
                          <a:lnTo>
                            <a:pt x="4970" y="1059"/>
                          </a:lnTo>
                          <a:lnTo>
                            <a:pt x="4972" y="1059"/>
                          </a:lnTo>
                          <a:lnTo>
                            <a:pt x="4974" y="1059"/>
                          </a:lnTo>
                          <a:lnTo>
                            <a:pt x="4976" y="1059"/>
                          </a:lnTo>
                          <a:lnTo>
                            <a:pt x="4978" y="1059"/>
                          </a:lnTo>
                          <a:lnTo>
                            <a:pt x="4981" y="1060"/>
                          </a:lnTo>
                          <a:lnTo>
                            <a:pt x="4983" y="1060"/>
                          </a:lnTo>
                          <a:lnTo>
                            <a:pt x="4985" y="1060"/>
                          </a:lnTo>
                          <a:lnTo>
                            <a:pt x="4987" y="1060"/>
                          </a:lnTo>
                          <a:lnTo>
                            <a:pt x="4989" y="1060"/>
                          </a:lnTo>
                          <a:lnTo>
                            <a:pt x="4991" y="1061"/>
                          </a:lnTo>
                          <a:lnTo>
                            <a:pt x="4994" y="1061"/>
                          </a:lnTo>
                          <a:lnTo>
                            <a:pt x="4996" y="1061"/>
                          </a:lnTo>
                          <a:lnTo>
                            <a:pt x="4998" y="1061"/>
                          </a:lnTo>
                          <a:lnTo>
                            <a:pt x="5000" y="1061"/>
                          </a:lnTo>
                          <a:lnTo>
                            <a:pt x="5002" y="1061"/>
                          </a:lnTo>
                          <a:lnTo>
                            <a:pt x="5004" y="1062"/>
                          </a:lnTo>
                          <a:lnTo>
                            <a:pt x="5007" y="1062"/>
                          </a:lnTo>
                          <a:lnTo>
                            <a:pt x="5009" y="1062"/>
                          </a:lnTo>
                          <a:lnTo>
                            <a:pt x="5011" y="1062"/>
                          </a:lnTo>
                          <a:lnTo>
                            <a:pt x="5013" y="1062"/>
                          </a:lnTo>
                          <a:lnTo>
                            <a:pt x="5015" y="1063"/>
                          </a:lnTo>
                          <a:lnTo>
                            <a:pt x="5018" y="1063"/>
                          </a:lnTo>
                          <a:lnTo>
                            <a:pt x="5020" y="1063"/>
                          </a:lnTo>
                          <a:lnTo>
                            <a:pt x="5022" y="1063"/>
                          </a:lnTo>
                          <a:lnTo>
                            <a:pt x="5024" y="1063"/>
                          </a:lnTo>
                          <a:lnTo>
                            <a:pt x="5026" y="1064"/>
                          </a:lnTo>
                          <a:lnTo>
                            <a:pt x="5028" y="1064"/>
                          </a:lnTo>
                          <a:lnTo>
                            <a:pt x="5031" y="1064"/>
                          </a:lnTo>
                          <a:lnTo>
                            <a:pt x="5033" y="1064"/>
                          </a:lnTo>
                          <a:lnTo>
                            <a:pt x="5035" y="1064"/>
                          </a:lnTo>
                          <a:lnTo>
                            <a:pt x="5037" y="1064"/>
                          </a:lnTo>
                          <a:lnTo>
                            <a:pt x="5039" y="1065"/>
                          </a:lnTo>
                          <a:lnTo>
                            <a:pt x="5041" y="1065"/>
                          </a:lnTo>
                          <a:lnTo>
                            <a:pt x="5044" y="1065"/>
                          </a:lnTo>
                          <a:lnTo>
                            <a:pt x="5046" y="1065"/>
                          </a:lnTo>
                          <a:lnTo>
                            <a:pt x="5048" y="1065"/>
                          </a:lnTo>
                          <a:lnTo>
                            <a:pt x="5050" y="1066"/>
                          </a:lnTo>
                          <a:lnTo>
                            <a:pt x="5052" y="1066"/>
                          </a:lnTo>
                          <a:lnTo>
                            <a:pt x="5054" y="1066"/>
                          </a:lnTo>
                          <a:lnTo>
                            <a:pt x="5057" y="1066"/>
                          </a:lnTo>
                          <a:lnTo>
                            <a:pt x="5059" y="1066"/>
                          </a:lnTo>
                          <a:lnTo>
                            <a:pt x="5061" y="1066"/>
                          </a:lnTo>
                          <a:lnTo>
                            <a:pt x="5063" y="1067"/>
                          </a:lnTo>
                          <a:lnTo>
                            <a:pt x="5065" y="1067"/>
                          </a:lnTo>
                          <a:lnTo>
                            <a:pt x="5067" y="1067"/>
                          </a:lnTo>
                          <a:lnTo>
                            <a:pt x="5070" y="1067"/>
                          </a:lnTo>
                          <a:lnTo>
                            <a:pt x="5072" y="1067"/>
                          </a:lnTo>
                          <a:lnTo>
                            <a:pt x="5074" y="1067"/>
                          </a:lnTo>
                          <a:lnTo>
                            <a:pt x="5076" y="1068"/>
                          </a:lnTo>
                          <a:lnTo>
                            <a:pt x="5078" y="1068"/>
                          </a:lnTo>
                          <a:lnTo>
                            <a:pt x="5080" y="1068"/>
                          </a:lnTo>
                          <a:lnTo>
                            <a:pt x="5083" y="1068"/>
                          </a:lnTo>
                          <a:lnTo>
                            <a:pt x="5085" y="1068"/>
                          </a:lnTo>
                          <a:lnTo>
                            <a:pt x="5087" y="1068"/>
                          </a:lnTo>
                          <a:lnTo>
                            <a:pt x="5089" y="1069"/>
                          </a:lnTo>
                          <a:lnTo>
                            <a:pt x="5091" y="1069"/>
                          </a:lnTo>
                          <a:lnTo>
                            <a:pt x="5094" y="1069"/>
                          </a:lnTo>
                          <a:lnTo>
                            <a:pt x="5096" y="1069"/>
                          </a:lnTo>
                          <a:lnTo>
                            <a:pt x="5098" y="1069"/>
                          </a:lnTo>
                          <a:lnTo>
                            <a:pt x="5100" y="1069"/>
                          </a:lnTo>
                          <a:lnTo>
                            <a:pt x="5102" y="1070"/>
                          </a:lnTo>
                          <a:lnTo>
                            <a:pt x="5104" y="1070"/>
                          </a:lnTo>
                          <a:lnTo>
                            <a:pt x="5107" y="1070"/>
                          </a:lnTo>
                          <a:lnTo>
                            <a:pt x="5109" y="1070"/>
                          </a:lnTo>
                          <a:lnTo>
                            <a:pt x="5111" y="1070"/>
                          </a:lnTo>
                          <a:lnTo>
                            <a:pt x="5113" y="1070"/>
                          </a:lnTo>
                          <a:lnTo>
                            <a:pt x="5115" y="1071"/>
                          </a:lnTo>
                          <a:lnTo>
                            <a:pt x="5117" y="1071"/>
                          </a:lnTo>
                          <a:lnTo>
                            <a:pt x="5120" y="1071"/>
                          </a:lnTo>
                          <a:lnTo>
                            <a:pt x="5122" y="1071"/>
                          </a:lnTo>
                          <a:lnTo>
                            <a:pt x="5124" y="1071"/>
                          </a:lnTo>
                          <a:lnTo>
                            <a:pt x="5126" y="1071"/>
                          </a:lnTo>
                          <a:lnTo>
                            <a:pt x="5128" y="1072"/>
                          </a:lnTo>
                          <a:lnTo>
                            <a:pt x="5130" y="1072"/>
                          </a:lnTo>
                          <a:lnTo>
                            <a:pt x="5133" y="1072"/>
                          </a:lnTo>
                          <a:lnTo>
                            <a:pt x="5135" y="1072"/>
                          </a:lnTo>
                          <a:lnTo>
                            <a:pt x="5137" y="1072"/>
                          </a:lnTo>
                          <a:lnTo>
                            <a:pt x="5139" y="1072"/>
                          </a:lnTo>
                          <a:lnTo>
                            <a:pt x="5141" y="1073"/>
                          </a:lnTo>
                          <a:lnTo>
                            <a:pt x="5143" y="1073"/>
                          </a:lnTo>
                          <a:lnTo>
                            <a:pt x="5146" y="1073"/>
                          </a:lnTo>
                          <a:lnTo>
                            <a:pt x="5148" y="1073"/>
                          </a:lnTo>
                          <a:lnTo>
                            <a:pt x="5150" y="1073"/>
                          </a:lnTo>
                          <a:lnTo>
                            <a:pt x="5152" y="1073"/>
                          </a:lnTo>
                          <a:lnTo>
                            <a:pt x="5154" y="1073"/>
                          </a:lnTo>
                          <a:lnTo>
                            <a:pt x="5157" y="1074"/>
                          </a:lnTo>
                          <a:lnTo>
                            <a:pt x="5159" y="1074"/>
                          </a:lnTo>
                          <a:lnTo>
                            <a:pt x="5161" y="1074"/>
                          </a:lnTo>
                          <a:lnTo>
                            <a:pt x="5163" y="1074"/>
                          </a:lnTo>
                          <a:lnTo>
                            <a:pt x="5165" y="1074"/>
                          </a:lnTo>
                          <a:lnTo>
                            <a:pt x="5167" y="1074"/>
                          </a:lnTo>
                          <a:lnTo>
                            <a:pt x="5170" y="1075"/>
                          </a:lnTo>
                          <a:lnTo>
                            <a:pt x="5172" y="1075"/>
                          </a:lnTo>
                          <a:lnTo>
                            <a:pt x="5174" y="1075"/>
                          </a:lnTo>
                          <a:lnTo>
                            <a:pt x="5176" y="1075"/>
                          </a:lnTo>
                          <a:lnTo>
                            <a:pt x="5178" y="1075"/>
                          </a:lnTo>
                          <a:lnTo>
                            <a:pt x="5180" y="1075"/>
                          </a:lnTo>
                          <a:lnTo>
                            <a:pt x="5183" y="1075"/>
                          </a:lnTo>
                          <a:lnTo>
                            <a:pt x="5185" y="1076"/>
                          </a:lnTo>
                          <a:lnTo>
                            <a:pt x="5187" y="1076"/>
                          </a:lnTo>
                          <a:lnTo>
                            <a:pt x="5189" y="1076"/>
                          </a:lnTo>
                          <a:lnTo>
                            <a:pt x="5191" y="1076"/>
                          </a:lnTo>
                          <a:lnTo>
                            <a:pt x="5193" y="1076"/>
                          </a:lnTo>
                          <a:lnTo>
                            <a:pt x="5196" y="1076"/>
                          </a:lnTo>
                          <a:lnTo>
                            <a:pt x="5198" y="1076"/>
                          </a:lnTo>
                          <a:lnTo>
                            <a:pt x="5200" y="1077"/>
                          </a:lnTo>
                          <a:lnTo>
                            <a:pt x="5202" y="1077"/>
                          </a:lnTo>
                          <a:lnTo>
                            <a:pt x="5204" y="1077"/>
                          </a:lnTo>
                          <a:lnTo>
                            <a:pt x="5206" y="1077"/>
                          </a:lnTo>
                          <a:lnTo>
                            <a:pt x="5209" y="1077"/>
                          </a:lnTo>
                          <a:lnTo>
                            <a:pt x="5211" y="1077"/>
                          </a:lnTo>
                          <a:lnTo>
                            <a:pt x="5213" y="1077"/>
                          </a:lnTo>
                          <a:lnTo>
                            <a:pt x="5215" y="1078"/>
                          </a:lnTo>
                          <a:lnTo>
                            <a:pt x="5217" y="1078"/>
                          </a:lnTo>
                          <a:lnTo>
                            <a:pt x="5220" y="1078"/>
                          </a:lnTo>
                          <a:lnTo>
                            <a:pt x="5222" y="1078"/>
                          </a:lnTo>
                          <a:lnTo>
                            <a:pt x="5224" y="1078"/>
                          </a:lnTo>
                          <a:lnTo>
                            <a:pt x="5226" y="1078"/>
                          </a:lnTo>
                          <a:lnTo>
                            <a:pt x="5228" y="1078"/>
                          </a:lnTo>
                          <a:lnTo>
                            <a:pt x="5230" y="1079"/>
                          </a:lnTo>
                          <a:lnTo>
                            <a:pt x="5233" y="1079"/>
                          </a:lnTo>
                          <a:lnTo>
                            <a:pt x="5235" y="1079"/>
                          </a:lnTo>
                          <a:lnTo>
                            <a:pt x="5237" y="1079"/>
                          </a:lnTo>
                          <a:lnTo>
                            <a:pt x="5239" y="1079"/>
                          </a:lnTo>
                          <a:lnTo>
                            <a:pt x="5241" y="1079"/>
                          </a:lnTo>
                          <a:lnTo>
                            <a:pt x="5243" y="1079"/>
                          </a:lnTo>
                          <a:lnTo>
                            <a:pt x="5246" y="1079"/>
                          </a:lnTo>
                          <a:lnTo>
                            <a:pt x="5248" y="1080"/>
                          </a:lnTo>
                          <a:lnTo>
                            <a:pt x="5250" y="1080"/>
                          </a:lnTo>
                          <a:lnTo>
                            <a:pt x="5252" y="1080"/>
                          </a:lnTo>
                          <a:lnTo>
                            <a:pt x="5254" y="1080"/>
                          </a:lnTo>
                          <a:lnTo>
                            <a:pt x="5256" y="1080"/>
                          </a:lnTo>
                          <a:lnTo>
                            <a:pt x="5259" y="1080"/>
                          </a:lnTo>
                          <a:lnTo>
                            <a:pt x="5261" y="1080"/>
                          </a:lnTo>
                          <a:lnTo>
                            <a:pt x="5263" y="1081"/>
                          </a:lnTo>
                          <a:lnTo>
                            <a:pt x="5265" y="1081"/>
                          </a:lnTo>
                          <a:lnTo>
                            <a:pt x="5267" y="1081"/>
                          </a:lnTo>
                          <a:lnTo>
                            <a:pt x="5269" y="1081"/>
                          </a:lnTo>
                          <a:lnTo>
                            <a:pt x="5272" y="1081"/>
                          </a:lnTo>
                          <a:lnTo>
                            <a:pt x="5274" y="1081"/>
                          </a:lnTo>
                          <a:lnTo>
                            <a:pt x="5276" y="1081"/>
                          </a:lnTo>
                          <a:lnTo>
                            <a:pt x="5278" y="1081"/>
                          </a:lnTo>
                          <a:lnTo>
                            <a:pt x="5280" y="1082"/>
                          </a:lnTo>
                          <a:lnTo>
                            <a:pt x="5282" y="1082"/>
                          </a:lnTo>
                          <a:lnTo>
                            <a:pt x="5285" y="1082"/>
                          </a:lnTo>
                          <a:lnTo>
                            <a:pt x="5287" y="1082"/>
                          </a:lnTo>
                          <a:lnTo>
                            <a:pt x="5289" y="1082"/>
                          </a:lnTo>
                          <a:lnTo>
                            <a:pt x="5291" y="1082"/>
                          </a:lnTo>
                          <a:lnTo>
                            <a:pt x="5293" y="1082"/>
                          </a:lnTo>
                          <a:lnTo>
                            <a:pt x="5296" y="1082"/>
                          </a:lnTo>
                          <a:lnTo>
                            <a:pt x="5298" y="1083"/>
                          </a:lnTo>
                          <a:lnTo>
                            <a:pt x="5300" y="1083"/>
                          </a:lnTo>
                          <a:lnTo>
                            <a:pt x="5302" y="1083"/>
                          </a:lnTo>
                          <a:lnTo>
                            <a:pt x="5304" y="1083"/>
                          </a:lnTo>
                          <a:lnTo>
                            <a:pt x="5306" y="1083"/>
                          </a:lnTo>
                          <a:lnTo>
                            <a:pt x="5309" y="1083"/>
                          </a:lnTo>
                          <a:lnTo>
                            <a:pt x="5311" y="1083"/>
                          </a:lnTo>
                          <a:lnTo>
                            <a:pt x="5313" y="1083"/>
                          </a:lnTo>
                          <a:lnTo>
                            <a:pt x="5315" y="1084"/>
                          </a:lnTo>
                          <a:lnTo>
                            <a:pt x="5317" y="1084"/>
                          </a:lnTo>
                          <a:lnTo>
                            <a:pt x="5319" y="1084"/>
                          </a:lnTo>
                          <a:lnTo>
                            <a:pt x="5322" y="1084"/>
                          </a:lnTo>
                          <a:lnTo>
                            <a:pt x="5324" y="1084"/>
                          </a:lnTo>
                          <a:lnTo>
                            <a:pt x="5326" y="1084"/>
                          </a:lnTo>
                          <a:lnTo>
                            <a:pt x="5328" y="1084"/>
                          </a:lnTo>
                          <a:lnTo>
                            <a:pt x="5330" y="1084"/>
                          </a:lnTo>
                          <a:lnTo>
                            <a:pt x="5332" y="1085"/>
                          </a:lnTo>
                          <a:lnTo>
                            <a:pt x="5335" y="1085"/>
                          </a:lnTo>
                          <a:lnTo>
                            <a:pt x="5337" y="1085"/>
                          </a:lnTo>
                          <a:lnTo>
                            <a:pt x="5339" y="1085"/>
                          </a:lnTo>
                          <a:lnTo>
                            <a:pt x="5341" y="1085"/>
                          </a:lnTo>
                          <a:lnTo>
                            <a:pt x="5343" y="1085"/>
                          </a:lnTo>
                          <a:lnTo>
                            <a:pt x="5345" y="1085"/>
                          </a:lnTo>
                          <a:lnTo>
                            <a:pt x="5348" y="1085"/>
                          </a:lnTo>
                          <a:lnTo>
                            <a:pt x="5350" y="1085"/>
                          </a:lnTo>
                          <a:lnTo>
                            <a:pt x="5352" y="1086"/>
                          </a:lnTo>
                          <a:lnTo>
                            <a:pt x="5354" y="1086"/>
                          </a:lnTo>
                          <a:lnTo>
                            <a:pt x="5356" y="1086"/>
                          </a:lnTo>
                          <a:lnTo>
                            <a:pt x="5359" y="1086"/>
                          </a:lnTo>
                          <a:lnTo>
                            <a:pt x="5361" y="1086"/>
                          </a:lnTo>
                          <a:lnTo>
                            <a:pt x="5363" y="1086"/>
                          </a:lnTo>
                          <a:lnTo>
                            <a:pt x="5365" y="1086"/>
                          </a:lnTo>
                          <a:lnTo>
                            <a:pt x="5367" y="1086"/>
                          </a:lnTo>
                          <a:lnTo>
                            <a:pt x="5369" y="1087"/>
                          </a:lnTo>
                          <a:lnTo>
                            <a:pt x="5372" y="1087"/>
                          </a:lnTo>
                          <a:lnTo>
                            <a:pt x="5374" y="1087"/>
                          </a:lnTo>
                          <a:lnTo>
                            <a:pt x="5376" y="1087"/>
                          </a:lnTo>
                          <a:lnTo>
                            <a:pt x="5378" y="1087"/>
                          </a:lnTo>
                          <a:lnTo>
                            <a:pt x="5380" y="1087"/>
                          </a:lnTo>
                          <a:lnTo>
                            <a:pt x="5382" y="1087"/>
                          </a:lnTo>
                          <a:lnTo>
                            <a:pt x="5385" y="1087"/>
                          </a:lnTo>
                          <a:lnTo>
                            <a:pt x="5387" y="1087"/>
                          </a:lnTo>
                          <a:lnTo>
                            <a:pt x="5389" y="1087"/>
                          </a:lnTo>
                          <a:lnTo>
                            <a:pt x="5391" y="1088"/>
                          </a:lnTo>
                          <a:lnTo>
                            <a:pt x="5393" y="1088"/>
                          </a:lnTo>
                          <a:lnTo>
                            <a:pt x="5395" y="1088"/>
                          </a:lnTo>
                          <a:lnTo>
                            <a:pt x="5398" y="1088"/>
                          </a:lnTo>
                          <a:lnTo>
                            <a:pt x="5400" y="1088"/>
                          </a:lnTo>
                          <a:lnTo>
                            <a:pt x="5402" y="1088"/>
                          </a:lnTo>
                          <a:lnTo>
                            <a:pt x="5404" y="1088"/>
                          </a:lnTo>
                          <a:lnTo>
                            <a:pt x="5406" y="1088"/>
                          </a:lnTo>
                          <a:lnTo>
                            <a:pt x="5408" y="1088"/>
                          </a:lnTo>
                          <a:lnTo>
                            <a:pt x="5411" y="1089"/>
                          </a:lnTo>
                          <a:lnTo>
                            <a:pt x="5413" y="1089"/>
                          </a:lnTo>
                          <a:lnTo>
                            <a:pt x="5415" y="1089"/>
                          </a:lnTo>
                          <a:lnTo>
                            <a:pt x="5417" y="1089"/>
                          </a:lnTo>
                          <a:lnTo>
                            <a:pt x="5419" y="1089"/>
                          </a:lnTo>
                          <a:lnTo>
                            <a:pt x="5421" y="1089"/>
                          </a:lnTo>
                          <a:lnTo>
                            <a:pt x="5424" y="1089"/>
                          </a:lnTo>
                          <a:lnTo>
                            <a:pt x="5426" y="1089"/>
                          </a:lnTo>
                          <a:lnTo>
                            <a:pt x="5428" y="1089"/>
                          </a:lnTo>
                          <a:lnTo>
                            <a:pt x="5430" y="1090"/>
                          </a:lnTo>
                          <a:lnTo>
                            <a:pt x="5432" y="1090"/>
                          </a:lnTo>
                          <a:lnTo>
                            <a:pt x="5435" y="1090"/>
                          </a:lnTo>
                          <a:lnTo>
                            <a:pt x="5437" y="1090"/>
                          </a:lnTo>
                          <a:lnTo>
                            <a:pt x="5439" y="1090"/>
                          </a:lnTo>
                          <a:lnTo>
                            <a:pt x="5441" y="1090"/>
                          </a:lnTo>
                          <a:lnTo>
                            <a:pt x="5443" y="1090"/>
                          </a:lnTo>
                          <a:lnTo>
                            <a:pt x="5445" y="1090"/>
                          </a:lnTo>
                          <a:lnTo>
                            <a:pt x="5448" y="1090"/>
                          </a:lnTo>
                          <a:lnTo>
                            <a:pt x="5450" y="1090"/>
                          </a:lnTo>
                          <a:lnTo>
                            <a:pt x="5452" y="1091"/>
                          </a:lnTo>
                          <a:lnTo>
                            <a:pt x="5454" y="1091"/>
                          </a:lnTo>
                          <a:lnTo>
                            <a:pt x="5456" y="1091"/>
                          </a:lnTo>
                          <a:lnTo>
                            <a:pt x="5458" y="1091"/>
                          </a:lnTo>
                          <a:lnTo>
                            <a:pt x="5461" y="1091"/>
                          </a:lnTo>
                          <a:lnTo>
                            <a:pt x="5463" y="1091"/>
                          </a:lnTo>
                          <a:lnTo>
                            <a:pt x="5465" y="1091"/>
                          </a:lnTo>
                          <a:lnTo>
                            <a:pt x="5467" y="1091"/>
                          </a:lnTo>
                          <a:lnTo>
                            <a:pt x="5469" y="1091"/>
                          </a:lnTo>
                          <a:lnTo>
                            <a:pt x="5471" y="1091"/>
                          </a:lnTo>
                          <a:lnTo>
                            <a:pt x="5474" y="1091"/>
                          </a:lnTo>
                          <a:lnTo>
                            <a:pt x="5476" y="1092"/>
                          </a:lnTo>
                          <a:lnTo>
                            <a:pt x="5478" y="1092"/>
                          </a:lnTo>
                          <a:lnTo>
                            <a:pt x="5480" y="1092"/>
                          </a:lnTo>
                          <a:lnTo>
                            <a:pt x="5482" y="1092"/>
                          </a:lnTo>
                          <a:lnTo>
                            <a:pt x="5484" y="1092"/>
                          </a:lnTo>
                          <a:lnTo>
                            <a:pt x="5487" y="1092"/>
                          </a:lnTo>
                          <a:lnTo>
                            <a:pt x="5489" y="1092"/>
                          </a:lnTo>
                          <a:lnTo>
                            <a:pt x="5491" y="1092"/>
                          </a:lnTo>
                          <a:lnTo>
                            <a:pt x="5493" y="1092"/>
                          </a:lnTo>
                          <a:lnTo>
                            <a:pt x="5495" y="1092"/>
                          </a:lnTo>
                          <a:lnTo>
                            <a:pt x="5498" y="1093"/>
                          </a:lnTo>
                          <a:lnTo>
                            <a:pt x="5500" y="1093"/>
                          </a:lnTo>
                          <a:lnTo>
                            <a:pt x="5502" y="1093"/>
                          </a:lnTo>
                          <a:lnTo>
                            <a:pt x="5504" y="1093"/>
                          </a:lnTo>
                          <a:lnTo>
                            <a:pt x="5506" y="1093"/>
                          </a:lnTo>
                          <a:lnTo>
                            <a:pt x="5508" y="1093"/>
                          </a:lnTo>
                          <a:lnTo>
                            <a:pt x="5511" y="1093"/>
                          </a:lnTo>
                          <a:lnTo>
                            <a:pt x="5513" y="1093"/>
                          </a:lnTo>
                          <a:lnTo>
                            <a:pt x="5515" y="1093"/>
                          </a:lnTo>
                          <a:lnTo>
                            <a:pt x="5517" y="1093"/>
                          </a:lnTo>
                          <a:lnTo>
                            <a:pt x="5519" y="1093"/>
                          </a:lnTo>
                          <a:lnTo>
                            <a:pt x="5521" y="1094"/>
                          </a:lnTo>
                          <a:lnTo>
                            <a:pt x="5524" y="1094"/>
                          </a:lnTo>
                          <a:lnTo>
                            <a:pt x="5526" y="1094"/>
                          </a:lnTo>
                          <a:lnTo>
                            <a:pt x="5528" y="1094"/>
                          </a:lnTo>
                          <a:lnTo>
                            <a:pt x="5530" y="1094"/>
                          </a:lnTo>
                          <a:lnTo>
                            <a:pt x="5532" y="1094"/>
                          </a:lnTo>
                          <a:lnTo>
                            <a:pt x="5534" y="1094"/>
                          </a:lnTo>
                          <a:lnTo>
                            <a:pt x="5537" y="1094"/>
                          </a:lnTo>
                          <a:lnTo>
                            <a:pt x="5539" y="1094"/>
                          </a:lnTo>
                          <a:lnTo>
                            <a:pt x="5541" y="1094"/>
                          </a:lnTo>
                          <a:lnTo>
                            <a:pt x="5543" y="1094"/>
                          </a:lnTo>
                          <a:lnTo>
                            <a:pt x="5545" y="1094"/>
                          </a:lnTo>
                          <a:lnTo>
                            <a:pt x="5547" y="1095"/>
                          </a:lnTo>
                          <a:lnTo>
                            <a:pt x="5550" y="1095"/>
                          </a:lnTo>
                          <a:lnTo>
                            <a:pt x="5552" y="1095"/>
                          </a:lnTo>
                          <a:lnTo>
                            <a:pt x="5554" y="1095"/>
                          </a:lnTo>
                          <a:lnTo>
                            <a:pt x="5556" y="1095"/>
                          </a:lnTo>
                          <a:lnTo>
                            <a:pt x="5558" y="1095"/>
                          </a:lnTo>
                          <a:lnTo>
                            <a:pt x="5561" y="1095"/>
                          </a:lnTo>
                          <a:lnTo>
                            <a:pt x="5563" y="1095"/>
                          </a:lnTo>
                          <a:lnTo>
                            <a:pt x="5565" y="1095"/>
                          </a:lnTo>
                          <a:lnTo>
                            <a:pt x="5567" y="1095"/>
                          </a:lnTo>
                          <a:lnTo>
                            <a:pt x="5569" y="1095"/>
                          </a:lnTo>
                          <a:lnTo>
                            <a:pt x="5571" y="1095"/>
                          </a:lnTo>
                          <a:lnTo>
                            <a:pt x="5574" y="1096"/>
                          </a:lnTo>
                          <a:lnTo>
                            <a:pt x="5576" y="1096"/>
                          </a:lnTo>
                          <a:lnTo>
                            <a:pt x="5578" y="1096"/>
                          </a:lnTo>
                          <a:lnTo>
                            <a:pt x="5580" y="1096"/>
                          </a:lnTo>
                          <a:lnTo>
                            <a:pt x="5582" y="1096"/>
                          </a:lnTo>
                          <a:lnTo>
                            <a:pt x="5584" y="1096"/>
                          </a:lnTo>
                          <a:lnTo>
                            <a:pt x="5587" y="1096"/>
                          </a:lnTo>
                          <a:lnTo>
                            <a:pt x="5589" y="1096"/>
                          </a:lnTo>
                          <a:lnTo>
                            <a:pt x="5591" y="1096"/>
                          </a:lnTo>
                          <a:lnTo>
                            <a:pt x="5593" y="1096"/>
                          </a:lnTo>
                          <a:lnTo>
                            <a:pt x="5595" y="1096"/>
                          </a:lnTo>
                          <a:lnTo>
                            <a:pt x="5597" y="1096"/>
                          </a:lnTo>
                          <a:lnTo>
                            <a:pt x="5600" y="1097"/>
                          </a:lnTo>
                          <a:lnTo>
                            <a:pt x="5602" y="1097"/>
                          </a:lnTo>
                          <a:lnTo>
                            <a:pt x="5604" y="1097"/>
                          </a:lnTo>
                          <a:lnTo>
                            <a:pt x="5606" y="1097"/>
                          </a:lnTo>
                          <a:lnTo>
                            <a:pt x="5608" y="1097"/>
                          </a:lnTo>
                          <a:lnTo>
                            <a:pt x="5610" y="1097"/>
                          </a:lnTo>
                          <a:lnTo>
                            <a:pt x="5613" y="1097"/>
                          </a:lnTo>
                          <a:lnTo>
                            <a:pt x="5615" y="1097"/>
                          </a:lnTo>
                          <a:lnTo>
                            <a:pt x="5617" y="1097"/>
                          </a:lnTo>
                          <a:lnTo>
                            <a:pt x="5619" y="1097"/>
                          </a:lnTo>
                          <a:lnTo>
                            <a:pt x="5621" y="1097"/>
                          </a:lnTo>
                          <a:lnTo>
                            <a:pt x="5623" y="1097"/>
                          </a:lnTo>
                          <a:lnTo>
                            <a:pt x="5626" y="1097"/>
                          </a:lnTo>
                          <a:lnTo>
                            <a:pt x="5628" y="1098"/>
                          </a:lnTo>
                          <a:lnTo>
                            <a:pt x="5630" y="1098"/>
                          </a:lnTo>
                          <a:lnTo>
                            <a:pt x="5632" y="1098"/>
                          </a:lnTo>
                          <a:lnTo>
                            <a:pt x="5634" y="1098"/>
                          </a:lnTo>
                          <a:lnTo>
                            <a:pt x="5637" y="1098"/>
                          </a:lnTo>
                          <a:lnTo>
                            <a:pt x="5639" y="1098"/>
                          </a:lnTo>
                          <a:lnTo>
                            <a:pt x="5641" y="1098"/>
                          </a:lnTo>
                          <a:lnTo>
                            <a:pt x="5643" y="1098"/>
                          </a:lnTo>
                          <a:lnTo>
                            <a:pt x="5645" y="1098"/>
                          </a:lnTo>
                          <a:lnTo>
                            <a:pt x="5647" y="1098"/>
                          </a:lnTo>
                          <a:lnTo>
                            <a:pt x="5650" y="1098"/>
                          </a:lnTo>
                          <a:lnTo>
                            <a:pt x="5652" y="1098"/>
                          </a:lnTo>
                          <a:lnTo>
                            <a:pt x="5654" y="1098"/>
                          </a:lnTo>
                          <a:lnTo>
                            <a:pt x="5656" y="1099"/>
                          </a:lnTo>
                          <a:lnTo>
                            <a:pt x="5658" y="1099"/>
                          </a:lnTo>
                          <a:lnTo>
                            <a:pt x="5660" y="1099"/>
                          </a:lnTo>
                          <a:lnTo>
                            <a:pt x="5663" y="1099"/>
                          </a:lnTo>
                          <a:lnTo>
                            <a:pt x="5665" y="1099"/>
                          </a:lnTo>
                          <a:lnTo>
                            <a:pt x="5667" y="1099"/>
                          </a:lnTo>
                          <a:lnTo>
                            <a:pt x="5669" y="1099"/>
                          </a:lnTo>
                          <a:lnTo>
                            <a:pt x="5671" y="1099"/>
                          </a:lnTo>
                          <a:lnTo>
                            <a:pt x="5673" y="1099"/>
                          </a:lnTo>
                          <a:lnTo>
                            <a:pt x="5676" y="1099"/>
                          </a:lnTo>
                          <a:lnTo>
                            <a:pt x="5678" y="1099"/>
                          </a:lnTo>
                          <a:lnTo>
                            <a:pt x="5680" y="1099"/>
                          </a:lnTo>
                          <a:lnTo>
                            <a:pt x="5682" y="1099"/>
                          </a:lnTo>
                          <a:lnTo>
                            <a:pt x="5684" y="1099"/>
                          </a:lnTo>
                          <a:lnTo>
                            <a:pt x="5686" y="1099"/>
                          </a:lnTo>
                          <a:lnTo>
                            <a:pt x="5689" y="1100"/>
                          </a:lnTo>
                          <a:lnTo>
                            <a:pt x="5691" y="1100"/>
                          </a:lnTo>
                          <a:lnTo>
                            <a:pt x="5693" y="1100"/>
                          </a:lnTo>
                          <a:lnTo>
                            <a:pt x="5695" y="1100"/>
                          </a:lnTo>
                          <a:lnTo>
                            <a:pt x="5697" y="1100"/>
                          </a:lnTo>
                          <a:lnTo>
                            <a:pt x="5700" y="1100"/>
                          </a:lnTo>
                          <a:lnTo>
                            <a:pt x="5702" y="1100"/>
                          </a:lnTo>
                          <a:lnTo>
                            <a:pt x="5704" y="1100"/>
                          </a:lnTo>
                          <a:lnTo>
                            <a:pt x="5706" y="1100"/>
                          </a:lnTo>
                          <a:lnTo>
                            <a:pt x="5708" y="1100"/>
                          </a:lnTo>
                          <a:lnTo>
                            <a:pt x="5710" y="1100"/>
                          </a:lnTo>
                          <a:lnTo>
                            <a:pt x="5713" y="1100"/>
                          </a:lnTo>
                          <a:lnTo>
                            <a:pt x="5715" y="1100"/>
                          </a:lnTo>
                          <a:lnTo>
                            <a:pt x="5717" y="1100"/>
                          </a:lnTo>
                          <a:lnTo>
                            <a:pt x="5719" y="1101"/>
                          </a:lnTo>
                          <a:lnTo>
                            <a:pt x="5721" y="1101"/>
                          </a:lnTo>
                          <a:lnTo>
                            <a:pt x="5723" y="1101"/>
                          </a:lnTo>
                          <a:lnTo>
                            <a:pt x="5726" y="1101"/>
                          </a:lnTo>
                          <a:lnTo>
                            <a:pt x="5728" y="1101"/>
                          </a:lnTo>
                          <a:lnTo>
                            <a:pt x="5730" y="1101"/>
                          </a:lnTo>
                          <a:lnTo>
                            <a:pt x="5732" y="1101"/>
                          </a:lnTo>
                          <a:lnTo>
                            <a:pt x="5734" y="1101"/>
                          </a:lnTo>
                          <a:lnTo>
                            <a:pt x="5736" y="1101"/>
                          </a:lnTo>
                          <a:lnTo>
                            <a:pt x="5739" y="1101"/>
                          </a:lnTo>
                          <a:lnTo>
                            <a:pt x="5741" y="1101"/>
                          </a:lnTo>
                          <a:lnTo>
                            <a:pt x="5743" y="1101"/>
                          </a:lnTo>
                          <a:lnTo>
                            <a:pt x="5745" y="1101"/>
                          </a:lnTo>
                          <a:lnTo>
                            <a:pt x="5747" y="1101"/>
                          </a:lnTo>
                          <a:lnTo>
                            <a:pt x="5749" y="1101"/>
                          </a:lnTo>
                          <a:lnTo>
                            <a:pt x="5752" y="1101"/>
                          </a:lnTo>
                          <a:lnTo>
                            <a:pt x="5754" y="1102"/>
                          </a:lnTo>
                          <a:lnTo>
                            <a:pt x="5756" y="1102"/>
                          </a:lnTo>
                          <a:lnTo>
                            <a:pt x="5758" y="1102"/>
                          </a:lnTo>
                          <a:lnTo>
                            <a:pt x="5760" y="1102"/>
                          </a:lnTo>
                          <a:lnTo>
                            <a:pt x="5763" y="1102"/>
                          </a:lnTo>
                          <a:lnTo>
                            <a:pt x="5765" y="1102"/>
                          </a:lnTo>
                          <a:lnTo>
                            <a:pt x="5767" y="1102"/>
                          </a:lnTo>
                          <a:lnTo>
                            <a:pt x="5769" y="1102"/>
                          </a:lnTo>
                          <a:lnTo>
                            <a:pt x="5771" y="1102"/>
                          </a:lnTo>
                          <a:lnTo>
                            <a:pt x="5773" y="1102"/>
                          </a:lnTo>
                          <a:lnTo>
                            <a:pt x="5776" y="1102"/>
                          </a:lnTo>
                          <a:lnTo>
                            <a:pt x="5778" y="1102"/>
                          </a:lnTo>
                          <a:lnTo>
                            <a:pt x="5780" y="1102"/>
                          </a:lnTo>
                          <a:lnTo>
                            <a:pt x="5782" y="1102"/>
                          </a:lnTo>
                          <a:lnTo>
                            <a:pt x="5784" y="1102"/>
                          </a:lnTo>
                          <a:lnTo>
                            <a:pt x="5786" y="1102"/>
                          </a:lnTo>
                          <a:lnTo>
                            <a:pt x="5789" y="1102"/>
                          </a:lnTo>
                          <a:lnTo>
                            <a:pt x="5791" y="1103"/>
                          </a:lnTo>
                          <a:lnTo>
                            <a:pt x="5793" y="1103"/>
                          </a:lnTo>
                          <a:lnTo>
                            <a:pt x="5795" y="1103"/>
                          </a:lnTo>
                          <a:lnTo>
                            <a:pt x="5797" y="1103"/>
                          </a:lnTo>
                          <a:lnTo>
                            <a:pt x="5799" y="1103"/>
                          </a:lnTo>
                          <a:lnTo>
                            <a:pt x="5802" y="1103"/>
                          </a:lnTo>
                          <a:lnTo>
                            <a:pt x="5804" y="1103"/>
                          </a:lnTo>
                          <a:lnTo>
                            <a:pt x="5806" y="1103"/>
                          </a:lnTo>
                          <a:lnTo>
                            <a:pt x="5808" y="1103"/>
                          </a:lnTo>
                          <a:lnTo>
                            <a:pt x="5810" y="1103"/>
                          </a:lnTo>
                          <a:lnTo>
                            <a:pt x="5812" y="1103"/>
                          </a:lnTo>
                          <a:lnTo>
                            <a:pt x="5815" y="1103"/>
                          </a:lnTo>
                          <a:lnTo>
                            <a:pt x="5817" y="1103"/>
                          </a:lnTo>
                          <a:lnTo>
                            <a:pt x="5819" y="1103"/>
                          </a:lnTo>
                          <a:lnTo>
                            <a:pt x="5821" y="1103"/>
                          </a:lnTo>
                          <a:lnTo>
                            <a:pt x="5823" y="1103"/>
                          </a:lnTo>
                          <a:lnTo>
                            <a:pt x="5825" y="1103"/>
                          </a:lnTo>
                          <a:lnTo>
                            <a:pt x="5828" y="1104"/>
                          </a:lnTo>
                          <a:lnTo>
                            <a:pt x="5830" y="1104"/>
                          </a:lnTo>
                          <a:lnTo>
                            <a:pt x="5832" y="1104"/>
                          </a:lnTo>
                          <a:lnTo>
                            <a:pt x="5834" y="1104"/>
                          </a:lnTo>
                          <a:lnTo>
                            <a:pt x="5836" y="1104"/>
                          </a:lnTo>
                          <a:lnTo>
                            <a:pt x="5839" y="1104"/>
                          </a:lnTo>
                          <a:lnTo>
                            <a:pt x="5841" y="1104"/>
                          </a:lnTo>
                          <a:lnTo>
                            <a:pt x="5843" y="1104"/>
                          </a:lnTo>
                          <a:lnTo>
                            <a:pt x="5845" y="1104"/>
                          </a:lnTo>
                          <a:lnTo>
                            <a:pt x="5847" y="1104"/>
                          </a:lnTo>
                          <a:lnTo>
                            <a:pt x="5849" y="1104"/>
                          </a:lnTo>
                          <a:lnTo>
                            <a:pt x="5852" y="1104"/>
                          </a:lnTo>
                          <a:lnTo>
                            <a:pt x="5854" y="1104"/>
                          </a:lnTo>
                          <a:lnTo>
                            <a:pt x="5856" y="1104"/>
                          </a:lnTo>
                          <a:lnTo>
                            <a:pt x="5858" y="1104"/>
                          </a:lnTo>
                          <a:lnTo>
                            <a:pt x="5860" y="1104"/>
                          </a:lnTo>
                          <a:lnTo>
                            <a:pt x="5862" y="1104"/>
                          </a:lnTo>
                          <a:lnTo>
                            <a:pt x="5865" y="1104"/>
                          </a:lnTo>
                          <a:lnTo>
                            <a:pt x="5867" y="1104"/>
                          </a:lnTo>
                          <a:lnTo>
                            <a:pt x="5869" y="1105"/>
                          </a:lnTo>
                          <a:lnTo>
                            <a:pt x="5871" y="1105"/>
                          </a:lnTo>
                          <a:lnTo>
                            <a:pt x="5873" y="1105"/>
                          </a:lnTo>
                          <a:lnTo>
                            <a:pt x="5875" y="1105"/>
                          </a:lnTo>
                          <a:lnTo>
                            <a:pt x="5878" y="1105"/>
                          </a:lnTo>
                          <a:lnTo>
                            <a:pt x="5880" y="1105"/>
                          </a:lnTo>
                          <a:lnTo>
                            <a:pt x="5882" y="1105"/>
                          </a:lnTo>
                          <a:lnTo>
                            <a:pt x="5884" y="1105"/>
                          </a:lnTo>
                          <a:lnTo>
                            <a:pt x="5886" y="1105"/>
                          </a:lnTo>
                          <a:lnTo>
                            <a:pt x="5888" y="1105"/>
                          </a:lnTo>
                          <a:lnTo>
                            <a:pt x="5891" y="1105"/>
                          </a:lnTo>
                          <a:lnTo>
                            <a:pt x="5893" y="1105"/>
                          </a:lnTo>
                          <a:lnTo>
                            <a:pt x="5895" y="1105"/>
                          </a:lnTo>
                          <a:lnTo>
                            <a:pt x="5897" y="1105"/>
                          </a:lnTo>
                          <a:lnTo>
                            <a:pt x="5899" y="1105"/>
                          </a:lnTo>
                          <a:lnTo>
                            <a:pt x="5902" y="1105"/>
                          </a:lnTo>
                          <a:lnTo>
                            <a:pt x="5904" y="1105"/>
                          </a:lnTo>
                          <a:lnTo>
                            <a:pt x="5906" y="1105"/>
                          </a:lnTo>
                          <a:lnTo>
                            <a:pt x="5908" y="1105"/>
                          </a:lnTo>
                          <a:lnTo>
                            <a:pt x="5910" y="1105"/>
                          </a:lnTo>
                          <a:lnTo>
                            <a:pt x="5912" y="1106"/>
                          </a:lnTo>
                          <a:lnTo>
                            <a:pt x="5915" y="1106"/>
                          </a:lnTo>
                          <a:lnTo>
                            <a:pt x="5917" y="1106"/>
                          </a:lnTo>
                          <a:lnTo>
                            <a:pt x="5919" y="1106"/>
                          </a:lnTo>
                          <a:lnTo>
                            <a:pt x="5921" y="1106"/>
                          </a:lnTo>
                          <a:lnTo>
                            <a:pt x="5923" y="1106"/>
                          </a:lnTo>
                          <a:lnTo>
                            <a:pt x="5925" y="1106"/>
                          </a:lnTo>
                          <a:lnTo>
                            <a:pt x="5928" y="1106"/>
                          </a:lnTo>
                          <a:lnTo>
                            <a:pt x="5930" y="1106"/>
                          </a:lnTo>
                          <a:lnTo>
                            <a:pt x="5932" y="1106"/>
                          </a:lnTo>
                          <a:lnTo>
                            <a:pt x="5934" y="1106"/>
                          </a:lnTo>
                          <a:lnTo>
                            <a:pt x="5936" y="1106"/>
                          </a:lnTo>
                          <a:lnTo>
                            <a:pt x="5938" y="1106"/>
                          </a:lnTo>
                          <a:lnTo>
                            <a:pt x="5941" y="1106"/>
                          </a:lnTo>
                          <a:lnTo>
                            <a:pt x="5943" y="1106"/>
                          </a:lnTo>
                          <a:lnTo>
                            <a:pt x="5945" y="1106"/>
                          </a:lnTo>
                          <a:lnTo>
                            <a:pt x="5947" y="1106"/>
                          </a:lnTo>
                          <a:lnTo>
                            <a:pt x="5949" y="1106"/>
                          </a:lnTo>
                          <a:lnTo>
                            <a:pt x="5951" y="1106"/>
                          </a:lnTo>
                          <a:lnTo>
                            <a:pt x="5954" y="1106"/>
                          </a:lnTo>
                          <a:lnTo>
                            <a:pt x="5956" y="1106"/>
                          </a:lnTo>
                          <a:lnTo>
                            <a:pt x="5958" y="1106"/>
                          </a:lnTo>
                          <a:lnTo>
                            <a:pt x="5960" y="1107"/>
                          </a:lnTo>
                          <a:lnTo>
                            <a:pt x="5962" y="1107"/>
                          </a:lnTo>
                          <a:lnTo>
                            <a:pt x="5964" y="1107"/>
                          </a:lnTo>
                          <a:lnTo>
                            <a:pt x="5967" y="1107"/>
                          </a:lnTo>
                          <a:lnTo>
                            <a:pt x="5969" y="1107"/>
                          </a:lnTo>
                          <a:lnTo>
                            <a:pt x="5971" y="1107"/>
                          </a:lnTo>
                          <a:lnTo>
                            <a:pt x="5973" y="1107"/>
                          </a:lnTo>
                          <a:lnTo>
                            <a:pt x="5975" y="1107"/>
                          </a:lnTo>
                          <a:lnTo>
                            <a:pt x="5978" y="1107"/>
                          </a:lnTo>
                          <a:lnTo>
                            <a:pt x="5980" y="1107"/>
                          </a:lnTo>
                          <a:lnTo>
                            <a:pt x="5982" y="1107"/>
                          </a:lnTo>
                          <a:lnTo>
                            <a:pt x="5984" y="1107"/>
                          </a:lnTo>
                          <a:lnTo>
                            <a:pt x="5986" y="1107"/>
                          </a:lnTo>
                          <a:lnTo>
                            <a:pt x="5988" y="1107"/>
                          </a:lnTo>
                          <a:lnTo>
                            <a:pt x="5991" y="1107"/>
                          </a:lnTo>
                          <a:lnTo>
                            <a:pt x="5993" y="1107"/>
                          </a:lnTo>
                          <a:lnTo>
                            <a:pt x="5995" y="1107"/>
                          </a:lnTo>
                          <a:lnTo>
                            <a:pt x="5997" y="1107"/>
                          </a:lnTo>
                          <a:lnTo>
                            <a:pt x="5999" y="1107"/>
                          </a:lnTo>
                          <a:lnTo>
                            <a:pt x="6001" y="1107"/>
                          </a:lnTo>
                          <a:lnTo>
                            <a:pt x="6004" y="1107"/>
                          </a:lnTo>
                          <a:lnTo>
                            <a:pt x="6006" y="1107"/>
                          </a:lnTo>
                          <a:lnTo>
                            <a:pt x="6008" y="1107"/>
                          </a:lnTo>
                          <a:lnTo>
                            <a:pt x="6010" y="1108"/>
                          </a:lnTo>
                          <a:lnTo>
                            <a:pt x="6012" y="1108"/>
                          </a:lnTo>
                          <a:lnTo>
                            <a:pt x="6014" y="1108"/>
                          </a:lnTo>
                          <a:lnTo>
                            <a:pt x="6017" y="1108"/>
                          </a:lnTo>
                          <a:lnTo>
                            <a:pt x="6019" y="1108"/>
                          </a:lnTo>
                          <a:lnTo>
                            <a:pt x="6021" y="1108"/>
                          </a:lnTo>
                          <a:lnTo>
                            <a:pt x="6023" y="1108"/>
                          </a:lnTo>
                          <a:lnTo>
                            <a:pt x="6025" y="1108"/>
                          </a:lnTo>
                          <a:lnTo>
                            <a:pt x="6027" y="1108"/>
                          </a:lnTo>
                          <a:lnTo>
                            <a:pt x="6030" y="1108"/>
                          </a:lnTo>
                          <a:lnTo>
                            <a:pt x="6032" y="1108"/>
                          </a:lnTo>
                          <a:lnTo>
                            <a:pt x="6034" y="1108"/>
                          </a:lnTo>
                          <a:lnTo>
                            <a:pt x="6036" y="1108"/>
                          </a:lnTo>
                          <a:lnTo>
                            <a:pt x="6038" y="1108"/>
                          </a:lnTo>
                          <a:lnTo>
                            <a:pt x="6041" y="1108"/>
                          </a:lnTo>
                          <a:lnTo>
                            <a:pt x="6043" y="1108"/>
                          </a:lnTo>
                          <a:lnTo>
                            <a:pt x="6045" y="1108"/>
                          </a:lnTo>
                          <a:lnTo>
                            <a:pt x="6047" y="1108"/>
                          </a:lnTo>
                          <a:lnTo>
                            <a:pt x="6049" y="1108"/>
                          </a:lnTo>
                          <a:lnTo>
                            <a:pt x="6051" y="1108"/>
                          </a:lnTo>
                          <a:lnTo>
                            <a:pt x="6054" y="1108"/>
                          </a:lnTo>
                          <a:lnTo>
                            <a:pt x="6056" y="1108"/>
                          </a:lnTo>
                          <a:lnTo>
                            <a:pt x="6058" y="1108"/>
                          </a:lnTo>
                          <a:lnTo>
                            <a:pt x="6060" y="1108"/>
                          </a:lnTo>
                          <a:lnTo>
                            <a:pt x="6062" y="1108"/>
                          </a:lnTo>
                          <a:lnTo>
                            <a:pt x="6064" y="1108"/>
                          </a:lnTo>
                          <a:lnTo>
                            <a:pt x="6067" y="1109"/>
                          </a:lnTo>
                          <a:lnTo>
                            <a:pt x="6069" y="1109"/>
                          </a:lnTo>
                          <a:lnTo>
                            <a:pt x="6071" y="1109"/>
                          </a:lnTo>
                          <a:lnTo>
                            <a:pt x="6073" y="1109"/>
                          </a:lnTo>
                          <a:lnTo>
                            <a:pt x="6075" y="1109"/>
                          </a:lnTo>
                          <a:lnTo>
                            <a:pt x="6077" y="1109"/>
                          </a:lnTo>
                          <a:lnTo>
                            <a:pt x="6080" y="1109"/>
                          </a:lnTo>
                          <a:lnTo>
                            <a:pt x="6082" y="1109"/>
                          </a:lnTo>
                          <a:lnTo>
                            <a:pt x="6084" y="1109"/>
                          </a:lnTo>
                          <a:lnTo>
                            <a:pt x="6086" y="1109"/>
                          </a:lnTo>
                          <a:lnTo>
                            <a:pt x="6088" y="1109"/>
                          </a:lnTo>
                          <a:lnTo>
                            <a:pt x="6090" y="1109"/>
                          </a:lnTo>
                          <a:lnTo>
                            <a:pt x="6093" y="1109"/>
                          </a:lnTo>
                          <a:lnTo>
                            <a:pt x="6095" y="1109"/>
                          </a:lnTo>
                          <a:lnTo>
                            <a:pt x="6097" y="1109"/>
                          </a:lnTo>
                          <a:lnTo>
                            <a:pt x="6099" y="1109"/>
                          </a:lnTo>
                          <a:lnTo>
                            <a:pt x="6101" y="1109"/>
                          </a:lnTo>
                          <a:lnTo>
                            <a:pt x="6104" y="1109"/>
                          </a:lnTo>
                          <a:lnTo>
                            <a:pt x="6106" y="1109"/>
                          </a:lnTo>
                          <a:lnTo>
                            <a:pt x="6108" y="1109"/>
                          </a:lnTo>
                          <a:lnTo>
                            <a:pt x="6110" y="1109"/>
                          </a:lnTo>
                          <a:lnTo>
                            <a:pt x="6112" y="1109"/>
                          </a:lnTo>
                          <a:lnTo>
                            <a:pt x="6114" y="1109"/>
                          </a:lnTo>
                          <a:lnTo>
                            <a:pt x="6117" y="1109"/>
                          </a:lnTo>
                          <a:lnTo>
                            <a:pt x="6119" y="1109"/>
                          </a:lnTo>
                          <a:lnTo>
                            <a:pt x="6121" y="1109"/>
                          </a:lnTo>
                          <a:lnTo>
                            <a:pt x="6123" y="1109"/>
                          </a:lnTo>
                          <a:lnTo>
                            <a:pt x="6125" y="1109"/>
                          </a:lnTo>
                          <a:lnTo>
                            <a:pt x="6127" y="1110"/>
                          </a:lnTo>
                          <a:lnTo>
                            <a:pt x="6130" y="1110"/>
                          </a:lnTo>
                          <a:lnTo>
                            <a:pt x="6132" y="1110"/>
                          </a:lnTo>
                          <a:lnTo>
                            <a:pt x="6134" y="1110"/>
                          </a:lnTo>
                          <a:lnTo>
                            <a:pt x="6136" y="1110"/>
                          </a:lnTo>
                          <a:lnTo>
                            <a:pt x="6138" y="1110"/>
                          </a:lnTo>
                          <a:lnTo>
                            <a:pt x="6140" y="1110"/>
                          </a:lnTo>
                          <a:lnTo>
                            <a:pt x="6143" y="1110"/>
                          </a:lnTo>
                          <a:lnTo>
                            <a:pt x="6145" y="1110"/>
                          </a:lnTo>
                          <a:lnTo>
                            <a:pt x="6147" y="1110"/>
                          </a:lnTo>
                          <a:lnTo>
                            <a:pt x="6149" y="1110"/>
                          </a:lnTo>
                          <a:lnTo>
                            <a:pt x="6151" y="1110"/>
                          </a:lnTo>
                          <a:lnTo>
                            <a:pt x="6153" y="1110"/>
                          </a:lnTo>
                          <a:lnTo>
                            <a:pt x="6156" y="1110"/>
                          </a:lnTo>
                          <a:lnTo>
                            <a:pt x="6158" y="1110"/>
                          </a:lnTo>
                          <a:lnTo>
                            <a:pt x="6160" y="1110"/>
                          </a:lnTo>
                          <a:lnTo>
                            <a:pt x="6162" y="1110"/>
                          </a:lnTo>
                          <a:lnTo>
                            <a:pt x="6164" y="1110"/>
                          </a:lnTo>
                          <a:lnTo>
                            <a:pt x="6166" y="1110"/>
                          </a:lnTo>
                          <a:lnTo>
                            <a:pt x="6169" y="1110"/>
                          </a:lnTo>
                          <a:lnTo>
                            <a:pt x="6171" y="1110"/>
                          </a:lnTo>
                          <a:lnTo>
                            <a:pt x="6173" y="1110"/>
                          </a:lnTo>
                          <a:lnTo>
                            <a:pt x="6175" y="1110"/>
                          </a:lnTo>
                          <a:lnTo>
                            <a:pt x="6177" y="1110"/>
                          </a:lnTo>
                          <a:lnTo>
                            <a:pt x="6180" y="1110"/>
                          </a:lnTo>
                          <a:lnTo>
                            <a:pt x="6182" y="1110"/>
                          </a:lnTo>
                          <a:lnTo>
                            <a:pt x="6184" y="1110"/>
                          </a:lnTo>
                          <a:lnTo>
                            <a:pt x="6186" y="1110"/>
                          </a:lnTo>
                          <a:lnTo>
                            <a:pt x="6188" y="1110"/>
                          </a:lnTo>
                          <a:lnTo>
                            <a:pt x="6190" y="1110"/>
                          </a:lnTo>
                          <a:lnTo>
                            <a:pt x="6193" y="1110"/>
                          </a:lnTo>
                          <a:lnTo>
                            <a:pt x="6195" y="1111"/>
                          </a:lnTo>
                          <a:lnTo>
                            <a:pt x="6197" y="1111"/>
                          </a:lnTo>
                          <a:lnTo>
                            <a:pt x="6199" y="1111"/>
                          </a:lnTo>
                          <a:lnTo>
                            <a:pt x="6201" y="1111"/>
                          </a:lnTo>
                          <a:lnTo>
                            <a:pt x="6203" y="1111"/>
                          </a:lnTo>
                          <a:lnTo>
                            <a:pt x="6206" y="1111"/>
                          </a:lnTo>
                          <a:lnTo>
                            <a:pt x="6208" y="1111"/>
                          </a:lnTo>
                          <a:lnTo>
                            <a:pt x="6210" y="1111"/>
                          </a:lnTo>
                          <a:lnTo>
                            <a:pt x="6212" y="1111"/>
                          </a:lnTo>
                          <a:lnTo>
                            <a:pt x="6214" y="1111"/>
                          </a:lnTo>
                          <a:lnTo>
                            <a:pt x="6216" y="1111"/>
                          </a:lnTo>
                          <a:lnTo>
                            <a:pt x="6219" y="1111"/>
                          </a:lnTo>
                          <a:lnTo>
                            <a:pt x="6221" y="1111"/>
                          </a:lnTo>
                          <a:lnTo>
                            <a:pt x="6223" y="1111"/>
                          </a:lnTo>
                          <a:lnTo>
                            <a:pt x="6225" y="1111"/>
                          </a:lnTo>
                          <a:lnTo>
                            <a:pt x="6227" y="1111"/>
                          </a:lnTo>
                          <a:lnTo>
                            <a:pt x="6229" y="1111"/>
                          </a:lnTo>
                          <a:lnTo>
                            <a:pt x="6232" y="1111"/>
                          </a:lnTo>
                          <a:lnTo>
                            <a:pt x="6234" y="1111"/>
                          </a:lnTo>
                          <a:lnTo>
                            <a:pt x="6236" y="1111"/>
                          </a:lnTo>
                          <a:lnTo>
                            <a:pt x="6238" y="1111"/>
                          </a:lnTo>
                          <a:lnTo>
                            <a:pt x="6240" y="1111"/>
                          </a:lnTo>
                          <a:lnTo>
                            <a:pt x="6243" y="1111"/>
                          </a:lnTo>
                          <a:lnTo>
                            <a:pt x="6245" y="1111"/>
                          </a:lnTo>
                          <a:lnTo>
                            <a:pt x="6247" y="1111"/>
                          </a:lnTo>
                          <a:lnTo>
                            <a:pt x="6249" y="1111"/>
                          </a:lnTo>
                          <a:lnTo>
                            <a:pt x="6251" y="1111"/>
                          </a:lnTo>
                          <a:lnTo>
                            <a:pt x="6253" y="1111"/>
                          </a:lnTo>
                          <a:lnTo>
                            <a:pt x="6256" y="1111"/>
                          </a:lnTo>
                          <a:lnTo>
                            <a:pt x="6258" y="1111"/>
                          </a:lnTo>
                          <a:lnTo>
                            <a:pt x="6260" y="1111"/>
                          </a:lnTo>
                          <a:lnTo>
                            <a:pt x="6262" y="1111"/>
                          </a:lnTo>
                          <a:lnTo>
                            <a:pt x="6264" y="1111"/>
                          </a:lnTo>
                          <a:lnTo>
                            <a:pt x="6266" y="1111"/>
                          </a:lnTo>
                          <a:lnTo>
                            <a:pt x="6269" y="1111"/>
                          </a:lnTo>
                          <a:lnTo>
                            <a:pt x="6271" y="1111"/>
                          </a:lnTo>
                          <a:lnTo>
                            <a:pt x="6273" y="1112"/>
                          </a:lnTo>
                          <a:lnTo>
                            <a:pt x="6275" y="1112"/>
                          </a:lnTo>
                          <a:lnTo>
                            <a:pt x="6277" y="1112"/>
                          </a:lnTo>
                          <a:lnTo>
                            <a:pt x="6279" y="1112"/>
                          </a:lnTo>
                          <a:lnTo>
                            <a:pt x="6282" y="1112"/>
                          </a:lnTo>
                          <a:lnTo>
                            <a:pt x="6284" y="1112"/>
                          </a:lnTo>
                          <a:lnTo>
                            <a:pt x="6286" y="1112"/>
                          </a:lnTo>
                          <a:lnTo>
                            <a:pt x="6288" y="1112"/>
                          </a:lnTo>
                          <a:lnTo>
                            <a:pt x="6290" y="1112"/>
                          </a:lnTo>
                          <a:lnTo>
                            <a:pt x="6292" y="1112"/>
                          </a:lnTo>
                          <a:lnTo>
                            <a:pt x="6295" y="1112"/>
                          </a:lnTo>
                          <a:lnTo>
                            <a:pt x="6297" y="1112"/>
                          </a:lnTo>
                          <a:lnTo>
                            <a:pt x="6299" y="1112"/>
                          </a:lnTo>
                          <a:lnTo>
                            <a:pt x="6301" y="1112"/>
                          </a:lnTo>
                          <a:lnTo>
                            <a:pt x="6303" y="1112"/>
                          </a:lnTo>
                          <a:lnTo>
                            <a:pt x="6306" y="1112"/>
                          </a:lnTo>
                          <a:lnTo>
                            <a:pt x="6308" y="1112"/>
                          </a:lnTo>
                          <a:lnTo>
                            <a:pt x="6310" y="1112"/>
                          </a:lnTo>
                          <a:lnTo>
                            <a:pt x="6312" y="1112"/>
                          </a:lnTo>
                          <a:lnTo>
                            <a:pt x="6314" y="1112"/>
                          </a:lnTo>
                          <a:lnTo>
                            <a:pt x="6316" y="1112"/>
                          </a:lnTo>
                          <a:lnTo>
                            <a:pt x="6319" y="1112"/>
                          </a:lnTo>
                          <a:lnTo>
                            <a:pt x="6321" y="1112"/>
                          </a:lnTo>
                          <a:lnTo>
                            <a:pt x="6323" y="1112"/>
                          </a:lnTo>
                          <a:lnTo>
                            <a:pt x="6325" y="1112"/>
                          </a:lnTo>
                          <a:lnTo>
                            <a:pt x="6327" y="1112"/>
                          </a:lnTo>
                          <a:lnTo>
                            <a:pt x="6329" y="1112"/>
                          </a:lnTo>
                          <a:lnTo>
                            <a:pt x="6332" y="1112"/>
                          </a:lnTo>
                          <a:lnTo>
                            <a:pt x="6334" y="1112"/>
                          </a:lnTo>
                          <a:lnTo>
                            <a:pt x="6336" y="1112"/>
                          </a:lnTo>
                          <a:lnTo>
                            <a:pt x="6338" y="1112"/>
                          </a:lnTo>
                          <a:lnTo>
                            <a:pt x="6340" y="1112"/>
                          </a:lnTo>
                          <a:lnTo>
                            <a:pt x="6342" y="1112"/>
                          </a:lnTo>
                          <a:lnTo>
                            <a:pt x="6345" y="1112"/>
                          </a:lnTo>
                          <a:lnTo>
                            <a:pt x="6347" y="1112"/>
                          </a:lnTo>
                          <a:lnTo>
                            <a:pt x="6349" y="1112"/>
                          </a:lnTo>
                          <a:lnTo>
                            <a:pt x="6351" y="1112"/>
                          </a:lnTo>
                          <a:lnTo>
                            <a:pt x="6353" y="1112"/>
                          </a:lnTo>
                          <a:lnTo>
                            <a:pt x="6355" y="1112"/>
                          </a:lnTo>
                          <a:lnTo>
                            <a:pt x="6358" y="1112"/>
                          </a:lnTo>
                          <a:lnTo>
                            <a:pt x="6360" y="1112"/>
                          </a:lnTo>
                          <a:lnTo>
                            <a:pt x="6362" y="1113"/>
                          </a:lnTo>
                          <a:lnTo>
                            <a:pt x="6364" y="1113"/>
                          </a:lnTo>
                          <a:lnTo>
                            <a:pt x="6366" y="1113"/>
                          </a:lnTo>
                          <a:lnTo>
                            <a:pt x="6368" y="1113"/>
                          </a:lnTo>
                          <a:lnTo>
                            <a:pt x="6371" y="1113"/>
                          </a:lnTo>
                          <a:lnTo>
                            <a:pt x="6373" y="1113"/>
                          </a:lnTo>
                          <a:lnTo>
                            <a:pt x="6375" y="1113"/>
                          </a:lnTo>
                          <a:lnTo>
                            <a:pt x="6377" y="1113"/>
                          </a:lnTo>
                          <a:lnTo>
                            <a:pt x="6379" y="1113"/>
                          </a:lnTo>
                          <a:lnTo>
                            <a:pt x="6382" y="1113"/>
                          </a:lnTo>
                          <a:lnTo>
                            <a:pt x="6384" y="1113"/>
                          </a:lnTo>
                          <a:lnTo>
                            <a:pt x="6386" y="1113"/>
                          </a:lnTo>
                          <a:lnTo>
                            <a:pt x="6388" y="1113"/>
                          </a:lnTo>
                          <a:lnTo>
                            <a:pt x="6390" y="1113"/>
                          </a:lnTo>
                          <a:lnTo>
                            <a:pt x="6392" y="1113"/>
                          </a:lnTo>
                          <a:lnTo>
                            <a:pt x="6395" y="1113"/>
                          </a:lnTo>
                          <a:lnTo>
                            <a:pt x="6397" y="1113"/>
                          </a:lnTo>
                          <a:lnTo>
                            <a:pt x="6399" y="1113"/>
                          </a:lnTo>
                          <a:lnTo>
                            <a:pt x="6401" y="1113"/>
                          </a:lnTo>
                          <a:lnTo>
                            <a:pt x="6403" y="1113"/>
                          </a:lnTo>
                          <a:lnTo>
                            <a:pt x="6405" y="1113"/>
                          </a:lnTo>
                          <a:lnTo>
                            <a:pt x="6408" y="1113"/>
                          </a:lnTo>
                          <a:lnTo>
                            <a:pt x="6410" y="1113"/>
                          </a:lnTo>
                          <a:lnTo>
                            <a:pt x="6412" y="1113"/>
                          </a:lnTo>
                          <a:lnTo>
                            <a:pt x="6414" y="1113"/>
                          </a:lnTo>
                          <a:lnTo>
                            <a:pt x="6416" y="1113"/>
                          </a:lnTo>
                          <a:lnTo>
                            <a:pt x="6418" y="1113"/>
                          </a:lnTo>
                          <a:lnTo>
                            <a:pt x="6421" y="1113"/>
                          </a:lnTo>
                          <a:lnTo>
                            <a:pt x="6423" y="1113"/>
                          </a:lnTo>
                          <a:lnTo>
                            <a:pt x="6425" y="1113"/>
                          </a:lnTo>
                          <a:lnTo>
                            <a:pt x="6427" y="1113"/>
                          </a:lnTo>
                          <a:lnTo>
                            <a:pt x="6429" y="1113"/>
                          </a:lnTo>
                          <a:lnTo>
                            <a:pt x="6431" y="1113"/>
                          </a:lnTo>
                          <a:lnTo>
                            <a:pt x="6434" y="1113"/>
                          </a:lnTo>
                          <a:lnTo>
                            <a:pt x="6436" y="1113"/>
                          </a:lnTo>
                          <a:lnTo>
                            <a:pt x="6438" y="1113"/>
                          </a:lnTo>
                          <a:lnTo>
                            <a:pt x="6440" y="1113"/>
                          </a:lnTo>
                          <a:lnTo>
                            <a:pt x="6442" y="1113"/>
                          </a:lnTo>
                          <a:lnTo>
                            <a:pt x="6445" y="1113"/>
                          </a:lnTo>
                          <a:lnTo>
                            <a:pt x="6447" y="1113"/>
                          </a:lnTo>
                          <a:lnTo>
                            <a:pt x="6449" y="1113"/>
                          </a:lnTo>
                          <a:lnTo>
                            <a:pt x="6451" y="1113"/>
                          </a:lnTo>
                          <a:lnTo>
                            <a:pt x="6453" y="1113"/>
                          </a:lnTo>
                          <a:lnTo>
                            <a:pt x="6455" y="1113"/>
                          </a:lnTo>
                          <a:lnTo>
                            <a:pt x="6458" y="1113"/>
                          </a:lnTo>
                          <a:lnTo>
                            <a:pt x="6460" y="1113"/>
                          </a:lnTo>
                          <a:lnTo>
                            <a:pt x="6462" y="1113"/>
                          </a:lnTo>
                          <a:lnTo>
                            <a:pt x="6464" y="1113"/>
                          </a:lnTo>
                          <a:lnTo>
                            <a:pt x="6466" y="1114"/>
                          </a:lnTo>
                          <a:lnTo>
                            <a:pt x="6468" y="1114"/>
                          </a:lnTo>
                          <a:lnTo>
                            <a:pt x="6471" y="1114"/>
                          </a:lnTo>
                          <a:lnTo>
                            <a:pt x="6473" y="1114"/>
                          </a:lnTo>
                          <a:lnTo>
                            <a:pt x="6475" y="1114"/>
                          </a:lnTo>
                          <a:lnTo>
                            <a:pt x="6477" y="1114"/>
                          </a:lnTo>
                          <a:lnTo>
                            <a:pt x="6479" y="1114"/>
                          </a:lnTo>
                          <a:lnTo>
                            <a:pt x="6481" y="1114"/>
                          </a:lnTo>
                          <a:lnTo>
                            <a:pt x="6484" y="1114"/>
                          </a:lnTo>
                          <a:lnTo>
                            <a:pt x="6486" y="1114"/>
                          </a:lnTo>
                          <a:lnTo>
                            <a:pt x="6488" y="1114"/>
                          </a:lnTo>
                          <a:lnTo>
                            <a:pt x="6490" y="1114"/>
                          </a:lnTo>
                          <a:lnTo>
                            <a:pt x="6492" y="1114"/>
                          </a:lnTo>
                          <a:lnTo>
                            <a:pt x="6494" y="1114"/>
                          </a:lnTo>
                          <a:lnTo>
                            <a:pt x="6497" y="1114"/>
                          </a:lnTo>
                          <a:lnTo>
                            <a:pt x="6499" y="1114"/>
                          </a:lnTo>
                          <a:lnTo>
                            <a:pt x="6501" y="1114"/>
                          </a:lnTo>
                          <a:lnTo>
                            <a:pt x="6503" y="1114"/>
                          </a:lnTo>
                          <a:lnTo>
                            <a:pt x="6505" y="1114"/>
                          </a:lnTo>
                          <a:lnTo>
                            <a:pt x="6507" y="1114"/>
                          </a:lnTo>
                          <a:lnTo>
                            <a:pt x="6510" y="1114"/>
                          </a:lnTo>
                          <a:lnTo>
                            <a:pt x="6512" y="1114"/>
                          </a:lnTo>
                          <a:lnTo>
                            <a:pt x="6514" y="1114"/>
                          </a:lnTo>
                          <a:lnTo>
                            <a:pt x="6515" y="1114"/>
                          </a:lnTo>
                        </a:path>
                      </a:pathLst>
                    </a:custGeom>
                    <a:noFill/>
                    <a:ln w="44450">
                      <a:solidFill>
                        <a:srgbClr val="77AC2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170AC3B4-812C-46DE-880A-2B963B6F9C98}"/>
                    </a:ext>
                  </a:extLst>
                </p:cNvPr>
                <p:cNvSpPr/>
                <p:nvPr/>
              </p:nvSpPr>
              <p:spPr>
                <a:xfrm>
                  <a:off x="4206240" y="0"/>
                  <a:ext cx="2560320" cy="21945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C437F26-2E8E-446D-B4B5-F92178B9F3AA}"/>
                </a:ext>
              </a:extLst>
            </p:cNvPr>
            <p:cNvSpPr txBox="1"/>
            <p:nvPr/>
          </p:nvSpPr>
          <p:spPr>
            <a:xfrm>
              <a:off x="1280160" y="2743200"/>
              <a:ext cx="1371600" cy="10058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000" b="1" dirty="0">
                  <a:latin typeface="+mj-lt"/>
                  <a:cs typeface="Arial"/>
                </a:rPr>
                <a:t>Correlation length</a:t>
              </a:r>
            </a:p>
            <a:p>
              <a:pPr algn="ctr">
                <a:lnSpc>
                  <a:spcPts val="2400"/>
                </a:lnSpc>
              </a:pPr>
              <a:r>
                <a:rPr lang="el-GR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λ</a:t>
              </a:r>
              <a:r>
                <a:rPr lang="el-G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↑</a:t>
              </a:r>
              <a:endParaRPr lang="en-US" sz="2000" b="1" dirty="0">
                <a:latin typeface="+mj-lt"/>
              </a:endParaRPr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615BB003-69C4-4CA6-9FD5-EE8E98784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1422" y="3571123"/>
              <a:ext cx="165577" cy="11112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 94">
            <a:extLst>
              <a:ext uri="{FF2B5EF4-FFF2-40B4-BE49-F238E27FC236}">
                <a16:creationId xmlns:a16="http://schemas.microsoft.com/office/drawing/2014/main" id="{28081FCD-4610-4FE6-8BD1-231D802FB341}"/>
              </a:ext>
            </a:extLst>
          </p:cNvPr>
          <p:cNvSpPr>
            <a:spLocks/>
          </p:cNvSpPr>
          <p:nvPr/>
        </p:nvSpPr>
        <p:spPr bwMode="auto">
          <a:xfrm>
            <a:off x="2926080" y="1371600"/>
            <a:ext cx="2560320" cy="914400"/>
          </a:xfrm>
          <a:custGeom>
            <a:avLst/>
            <a:gdLst>
              <a:gd name="T0" fmla="*/ 55 w 3672"/>
              <a:gd name="T1" fmla="*/ 201 h 1368"/>
              <a:gd name="T2" fmla="*/ 114 w 3672"/>
              <a:gd name="T3" fmla="*/ 695 h 1368"/>
              <a:gd name="T4" fmla="*/ 172 w 3672"/>
              <a:gd name="T5" fmla="*/ 775 h 1368"/>
              <a:gd name="T6" fmla="*/ 232 w 3672"/>
              <a:gd name="T7" fmla="*/ 691 h 1368"/>
              <a:gd name="T8" fmla="*/ 292 w 3672"/>
              <a:gd name="T9" fmla="*/ 789 h 1368"/>
              <a:gd name="T10" fmla="*/ 350 w 3672"/>
              <a:gd name="T11" fmla="*/ 918 h 1368"/>
              <a:gd name="T12" fmla="*/ 405 w 3672"/>
              <a:gd name="T13" fmla="*/ 975 h 1368"/>
              <a:gd name="T14" fmla="*/ 463 w 3672"/>
              <a:gd name="T15" fmla="*/ 814 h 1368"/>
              <a:gd name="T16" fmla="*/ 525 w 3672"/>
              <a:gd name="T17" fmla="*/ 492 h 1368"/>
              <a:gd name="T18" fmla="*/ 580 w 3672"/>
              <a:gd name="T19" fmla="*/ 396 h 1368"/>
              <a:gd name="T20" fmla="*/ 642 w 3672"/>
              <a:gd name="T21" fmla="*/ 456 h 1368"/>
              <a:gd name="T22" fmla="*/ 700 w 3672"/>
              <a:gd name="T23" fmla="*/ 302 h 1368"/>
              <a:gd name="T24" fmla="*/ 758 w 3672"/>
              <a:gd name="T25" fmla="*/ 591 h 1368"/>
              <a:gd name="T26" fmla="*/ 812 w 3672"/>
              <a:gd name="T27" fmla="*/ 587 h 1368"/>
              <a:gd name="T28" fmla="*/ 867 w 3672"/>
              <a:gd name="T29" fmla="*/ 426 h 1368"/>
              <a:gd name="T30" fmla="*/ 928 w 3672"/>
              <a:gd name="T31" fmla="*/ 775 h 1368"/>
              <a:gd name="T32" fmla="*/ 985 w 3672"/>
              <a:gd name="T33" fmla="*/ 889 h 1368"/>
              <a:gd name="T34" fmla="*/ 1043 w 3672"/>
              <a:gd name="T35" fmla="*/ 1020 h 1368"/>
              <a:gd name="T36" fmla="*/ 1098 w 3672"/>
              <a:gd name="T37" fmla="*/ 689 h 1368"/>
              <a:gd name="T38" fmla="*/ 1155 w 3672"/>
              <a:gd name="T39" fmla="*/ 927 h 1368"/>
              <a:gd name="T40" fmla="*/ 1218 w 3672"/>
              <a:gd name="T41" fmla="*/ 961 h 1368"/>
              <a:gd name="T42" fmla="*/ 1273 w 3672"/>
              <a:gd name="T43" fmla="*/ 805 h 1368"/>
              <a:gd name="T44" fmla="*/ 1328 w 3672"/>
              <a:gd name="T45" fmla="*/ 846 h 1368"/>
              <a:gd name="T46" fmla="*/ 1385 w 3672"/>
              <a:gd name="T47" fmla="*/ 759 h 1368"/>
              <a:gd name="T48" fmla="*/ 1441 w 3672"/>
              <a:gd name="T49" fmla="*/ 843 h 1368"/>
              <a:gd name="T50" fmla="*/ 1501 w 3672"/>
              <a:gd name="T51" fmla="*/ 828 h 1368"/>
              <a:gd name="T52" fmla="*/ 1559 w 3672"/>
              <a:gd name="T53" fmla="*/ 827 h 1368"/>
              <a:gd name="T54" fmla="*/ 1621 w 3672"/>
              <a:gd name="T55" fmla="*/ 1013 h 1368"/>
              <a:gd name="T56" fmla="*/ 1683 w 3672"/>
              <a:gd name="T57" fmla="*/ 1005 h 1368"/>
              <a:gd name="T58" fmla="*/ 1746 w 3672"/>
              <a:gd name="T59" fmla="*/ 787 h 1368"/>
              <a:gd name="T60" fmla="*/ 1803 w 3672"/>
              <a:gd name="T61" fmla="*/ 1158 h 1368"/>
              <a:gd name="T62" fmla="*/ 1867 w 3672"/>
              <a:gd name="T63" fmla="*/ 1158 h 1368"/>
              <a:gd name="T64" fmla="*/ 1926 w 3672"/>
              <a:gd name="T65" fmla="*/ 1014 h 1368"/>
              <a:gd name="T66" fmla="*/ 1979 w 3672"/>
              <a:gd name="T67" fmla="*/ 765 h 1368"/>
              <a:gd name="T68" fmla="*/ 2038 w 3672"/>
              <a:gd name="T69" fmla="*/ 947 h 1368"/>
              <a:gd name="T70" fmla="*/ 2095 w 3672"/>
              <a:gd name="T71" fmla="*/ 898 h 1368"/>
              <a:gd name="T72" fmla="*/ 2151 w 3672"/>
              <a:gd name="T73" fmla="*/ 935 h 1368"/>
              <a:gd name="T74" fmla="*/ 2208 w 3672"/>
              <a:gd name="T75" fmla="*/ 569 h 1368"/>
              <a:gd name="T76" fmla="*/ 2264 w 3672"/>
              <a:gd name="T77" fmla="*/ 595 h 1368"/>
              <a:gd name="T78" fmla="*/ 2324 w 3672"/>
              <a:gd name="T79" fmla="*/ 961 h 1368"/>
              <a:gd name="T80" fmla="*/ 2379 w 3672"/>
              <a:gd name="T81" fmla="*/ 887 h 1368"/>
              <a:gd name="T82" fmla="*/ 2439 w 3672"/>
              <a:gd name="T83" fmla="*/ 994 h 1368"/>
              <a:gd name="T84" fmla="*/ 2496 w 3672"/>
              <a:gd name="T85" fmla="*/ 971 h 1368"/>
              <a:gd name="T86" fmla="*/ 2551 w 3672"/>
              <a:gd name="T87" fmla="*/ 880 h 1368"/>
              <a:gd name="T88" fmla="*/ 2607 w 3672"/>
              <a:gd name="T89" fmla="*/ 1019 h 1368"/>
              <a:gd name="T90" fmla="*/ 2663 w 3672"/>
              <a:gd name="T91" fmla="*/ 1145 h 1368"/>
              <a:gd name="T92" fmla="*/ 2719 w 3672"/>
              <a:gd name="T93" fmla="*/ 760 h 1368"/>
              <a:gd name="T94" fmla="*/ 2778 w 3672"/>
              <a:gd name="T95" fmla="*/ 761 h 1368"/>
              <a:gd name="T96" fmla="*/ 2833 w 3672"/>
              <a:gd name="T97" fmla="*/ 526 h 1368"/>
              <a:gd name="T98" fmla="*/ 2889 w 3672"/>
              <a:gd name="T99" fmla="*/ 416 h 1368"/>
              <a:gd name="T100" fmla="*/ 2947 w 3672"/>
              <a:gd name="T101" fmla="*/ 580 h 1368"/>
              <a:gd name="T102" fmla="*/ 3004 w 3672"/>
              <a:gd name="T103" fmla="*/ 726 h 1368"/>
              <a:gd name="T104" fmla="*/ 3065 w 3672"/>
              <a:gd name="T105" fmla="*/ 761 h 1368"/>
              <a:gd name="T106" fmla="*/ 3126 w 3672"/>
              <a:gd name="T107" fmla="*/ 916 h 1368"/>
              <a:gd name="T108" fmla="*/ 3186 w 3672"/>
              <a:gd name="T109" fmla="*/ 1259 h 1368"/>
              <a:gd name="T110" fmla="*/ 3244 w 3672"/>
              <a:gd name="T111" fmla="*/ 1205 h 1368"/>
              <a:gd name="T112" fmla="*/ 3301 w 3672"/>
              <a:gd name="T113" fmla="*/ 1223 h 1368"/>
              <a:gd name="T114" fmla="*/ 3359 w 3672"/>
              <a:gd name="T115" fmla="*/ 1024 h 1368"/>
              <a:gd name="T116" fmla="*/ 3414 w 3672"/>
              <a:gd name="T117" fmla="*/ 1036 h 1368"/>
              <a:gd name="T118" fmla="*/ 3472 w 3672"/>
              <a:gd name="T119" fmla="*/ 1156 h 1368"/>
              <a:gd name="T120" fmla="*/ 3529 w 3672"/>
              <a:gd name="T121" fmla="*/ 629 h 1368"/>
              <a:gd name="T122" fmla="*/ 3584 w 3672"/>
              <a:gd name="T123" fmla="*/ 332 h 1368"/>
              <a:gd name="T124" fmla="*/ 3644 w 3672"/>
              <a:gd name="T125" fmla="*/ 125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72" h="1368">
                <a:moveTo>
                  <a:pt x="0" y="0"/>
                </a:moveTo>
                <a:lnTo>
                  <a:pt x="0" y="37"/>
                </a:lnTo>
                <a:lnTo>
                  <a:pt x="0" y="51"/>
                </a:lnTo>
                <a:lnTo>
                  <a:pt x="1" y="24"/>
                </a:lnTo>
                <a:lnTo>
                  <a:pt x="2" y="32"/>
                </a:lnTo>
                <a:lnTo>
                  <a:pt x="3" y="32"/>
                </a:lnTo>
                <a:lnTo>
                  <a:pt x="5" y="114"/>
                </a:lnTo>
                <a:lnTo>
                  <a:pt x="5" y="92"/>
                </a:lnTo>
                <a:lnTo>
                  <a:pt x="5" y="83"/>
                </a:lnTo>
                <a:lnTo>
                  <a:pt x="6" y="129"/>
                </a:lnTo>
                <a:lnTo>
                  <a:pt x="7" y="114"/>
                </a:lnTo>
                <a:lnTo>
                  <a:pt x="8" y="137"/>
                </a:lnTo>
                <a:lnTo>
                  <a:pt x="8" y="151"/>
                </a:lnTo>
                <a:lnTo>
                  <a:pt x="10" y="137"/>
                </a:lnTo>
                <a:lnTo>
                  <a:pt x="10" y="160"/>
                </a:lnTo>
                <a:lnTo>
                  <a:pt x="11" y="164"/>
                </a:lnTo>
                <a:lnTo>
                  <a:pt x="12" y="130"/>
                </a:lnTo>
                <a:lnTo>
                  <a:pt x="12" y="146"/>
                </a:lnTo>
                <a:lnTo>
                  <a:pt x="13" y="135"/>
                </a:lnTo>
                <a:lnTo>
                  <a:pt x="15" y="73"/>
                </a:lnTo>
                <a:lnTo>
                  <a:pt x="15" y="94"/>
                </a:lnTo>
                <a:lnTo>
                  <a:pt x="16" y="108"/>
                </a:lnTo>
                <a:lnTo>
                  <a:pt x="17" y="79"/>
                </a:lnTo>
                <a:lnTo>
                  <a:pt x="17" y="101"/>
                </a:lnTo>
                <a:lnTo>
                  <a:pt x="18" y="90"/>
                </a:lnTo>
                <a:lnTo>
                  <a:pt x="19" y="113"/>
                </a:lnTo>
                <a:lnTo>
                  <a:pt x="20" y="79"/>
                </a:lnTo>
                <a:lnTo>
                  <a:pt x="20" y="98"/>
                </a:lnTo>
                <a:lnTo>
                  <a:pt x="21" y="86"/>
                </a:lnTo>
                <a:lnTo>
                  <a:pt x="22" y="122"/>
                </a:lnTo>
                <a:lnTo>
                  <a:pt x="22" y="88"/>
                </a:lnTo>
                <a:lnTo>
                  <a:pt x="23" y="102"/>
                </a:lnTo>
                <a:lnTo>
                  <a:pt x="23" y="90"/>
                </a:lnTo>
                <a:lnTo>
                  <a:pt x="25" y="146"/>
                </a:lnTo>
                <a:lnTo>
                  <a:pt x="25" y="150"/>
                </a:lnTo>
                <a:lnTo>
                  <a:pt x="27" y="204"/>
                </a:lnTo>
                <a:lnTo>
                  <a:pt x="28" y="191"/>
                </a:lnTo>
                <a:lnTo>
                  <a:pt x="28" y="231"/>
                </a:lnTo>
                <a:lnTo>
                  <a:pt x="30" y="213"/>
                </a:lnTo>
                <a:lnTo>
                  <a:pt x="30" y="207"/>
                </a:lnTo>
                <a:lnTo>
                  <a:pt x="30" y="201"/>
                </a:lnTo>
                <a:lnTo>
                  <a:pt x="32" y="223"/>
                </a:lnTo>
                <a:lnTo>
                  <a:pt x="32" y="217"/>
                </a:lnTo>
                <a:lnTo>
                  <a:pt x="33" y="199"/>
                </a:lnTo>
                <a:lnTo>
                  <a:pt x="33" y="216"/>
                </a:lnTo>
                <a:lnTo>
                  <a:pt x="35" y="179"/>
                </a:lnTo>
                <a:lnTo>
                  <a:pt x="35" y="178"/>
                </a:lnTo>
                <a:lnTo>
                  <a:pt x="36" y="199"/>
                </a:lnTo>
                <a:lnTo>
                  <a:pt x="37" y="128"/>
                </a:lnTo>
                <a:lnTo>
                  <a:pt x="37" y="134"/>
                </a:lnTo>
                <a:lnTo>
                  <a:pt x="38" y="156"/>
                </a:lnTo>
                <a:lnTo>
                  <a:pt x="39" y="177"/>
                </a:lnTo>
                <a:lnTo>
                  <a:pt x="40" y="150"/>
                </a:lnTo>
                <a:lnTo>
                  <a:pt x="40" y="182"/>
                </a:lnTo>
                <a:lnTo>
                  <a:pt x="40" y="167"/>
                </a:lnTo>
                <a:lnTo>
                  <a:pt x="42" y="203"/>
                </a:lnTo>
                <a:lnTo>
                  <a:pt x="43" y="172"/>
                </a:lnTo>
                <a:lnTo>
                  <a:pt x="43" y="194"/>
                </a:lnTo>
                <a:lnTo>
                  <a:pt x="44" y="126"/>
                </a:lnTo>
                <a:lnTo>
                  <a:pt x="45" y="146"/>
                </a:lnTo>
                <a:lnTo>
                  <a:pt x="45" y="143"/>
                </a:lnTo>
                <a:lnTo>
                  <a:pt x="46" y="142"/>
                </a:lnTo>
                <a:lnTo>
                  <a:pt x="47" y="172"/>
                </a:lnTo>
                <a:lnTo>
                  <a:pt x="48" y="163"/>
                </a:lnTo>
                <a:lnTo>
                  <a:pt x="48" y="200"/>
                </a:lnTo>
                <a:lnTo>
                  <a:pt x="50" y="166"/>
                </a:lnTo>
                <a:lnTo>
                  <a:pt x="50" y="161"/>
                </a:lnTo>
                <a:lnTo>
                  <a:pt x="51" y="148"/>
                </a:lnTo>
                <a:lnTo>
                  <a:pt x="52" y="215"/>
                </a:lnTo>
                <a:lnTo>
                  <a:pt x="52" y="201"/>
                </a:lnTo>
                <a:lnTo>
                  <a:pt x="53" y="226"/>
                </a:lnTo>
                <a:lnTo>
                  <a:pt x="55" y="201"/>
                </a:lnTo>
                <a:lnTo>
                  <a:pt x="55" y="211"/>
                </a:lnTo>
                <a:lnTo>
                  <a:pt x="57" y="194"/>
                </a:lnTo>
                <a:lnTo>
                  <a:pt x="57" y="211"/>
                </a:lnTo>
                <a:lnTo>
                  <a:pt x="58" y="210"/>
                </a:lnTo>
                <a:lnTo>
                  <a:pt x="58" y="255"/>
                </a:lnTo>
                <a:lnTo>
                  <a:pt x="60" y="233"/>
                </a:lnTo>
                <a:lnTo>
                  <a:pt x="60" y="241"/>
                </a:lnTo>
                <a:lnTo>
                  <a:pt x="61" y="209"/>
                </a:lnTo>
                <a:lnTo>
                  <a:pt x="62" y="216"/>
                </a:lnTo>
                <a:lnTo>
                  <a:pt x="63" y="217"/>
                </a:lnTo>
                <a:lnTo>
                  <a:pt x="63" y="196"/>
                </a:lnTo>
                <a:lnTo>
                  <a:pt x="65" y="240"/>
                </a:lnTo>
                <a:lnTo>
                  <a:pt x="65" y="219"/>
                </a:lnTo>
                <a:lnTo>
                  <a:pt x="65" y="233"/>
                </a:lnTo>
                <a:lnTo>
                  <a:pt x="66" y="229"/>
                </a:lnTo>
                <a:lnTo>
                  <a:pt x="67" y="251"/>
                </a:lnTo>
                <a:lnTo>
                  <a:pt x="68" y="241"/>
                </a:lnTo>
                <a:lnTo>
                  <a:pt x="70" y="274"/>
                </a:lnTo>
                <a:lnTo>
                  <a:pt x="70" y="283"/>
                </a:lnTo>
                <a:lnTo>
                  <a:pt x="72" y="319"/>
                </a:lnTo>
                <a:lnTo>
                  <a:pt x="72" y="309"/>
                </a:lnTo>
                <a:lnTo>
                  <a:pt x="73" y="307"/>
                </a:lnTo>
                <a:lnTo>
                  <a:pt x="73" y="319"/>
                </a:lnTo>
                <a:lnTo>
                  <a:pt x="75" y="271"/>
                </a:lnTo>
                <a:lnTo>
                  <a:pt x="75" y="291"/>
                </a:lnTo>
                <a:lnTo>
                  <a:pt x="77" y="279"/>
                </a:lnTo>
                <a:lnTo>
                  <a:pt x="77" y="294"/>
                </a:lnTo>
                <a:lnTo>
                  <a:pt x="78" y="295"/>
                </a:lnTo>
                <a:lnTo>
                  <a:pt x="79" y="358"/>
                </a:lnTo>
                <a:lnTo>
                  <a:pt x="80" y="333"/>
                </a:lnTo>
                <a:lnTo>
                  <a:pt x="80" y="331"/>
                </a:lnTo>
                <a:lnTo>
                  <a:pt x="82" y="363"/>
                </a:lnTo>
                <a:lnTo>
                  <a:pt x="83" y="372"/>
                </a:lnTo>
                <a:lnTo>
                  <a:pt x="85" y="423"/>
                </a:lnTo>
                <a:lnTo>
                  <a:pt x="85" y="411"/>
                </a:lnTo>
                <a:lnTo>
                  <a:pt x="86" y="394"/>
                </a:lnTo>
                <a:lnTo>
                  <a:pt x="87" y="451"/>
                </a:lnTo>
                <a:lnTo>
                  <a:pt x="87" y="442"/>
                </a:lnTo>
                <a:lnTo>
                  <a:pt x="88" y="452"/>
                </a:lnTo>
                <a:lnTo>
                  <a:pt x="89" y="400"/>
                </a:lnTo>
                <a:lnTo>
                  <a:pt x="90" y="472"/>
                </a:lnTo>
                <a:lnTo>
                  <a:pt x="90" y="458"/>
                </a:lnTo>
                <a:lnTo>
                  <a:pt x="91" y="452"/>
                </a:lnTo>
                <a:lnTo>
                  <a:pt x="92" y="478"/>
                </a:lnTo>
                <a:lnTo>
                  <a:pt x="92" y="453"/>
                </a:lnTo>
                <a:lnTo>
                  <a:pt x="93" y="455"/>
                </a:lnTo>
                <a:lnTo>
                  <a:pt x="93" y="463"/>
                </a:lnTo>
                <a:lnTo>
                  <a:pt x="94" y="363"/>
                </a:lnTo>
                <a:lnTo>
                  <a:pt x="95" y="389"/>
                </a:lnTo>
                <a:lnTo>
                  <a:pt x="95" y="426"/>
                </a:lnTo>
                <a:lnTo>
                  <a:pt x="95" y="424"/>
                </a:lnTo>
                <a:lnTo>
                  <a:pt x="96" y="476"/>
                </a:lnTo>
                <a:lnTo>
                  <a:pt x="97" y="453"/>
                </a:lnTo>
                <a:lnTo>
                  <a:pt x="98" y="461"/>
                </a:lnTo>
                <a:lnTo>
                  <a:pt x="100" y="546"/>
                </a:lnTo>
                <a:lnTo>
                  <a:pt x="100" y="573"/>
                </a:lnTo>
                <a:lnTo>
                  <a:pt x="102" y="668"/>
                </a:lnTo>
                <a:lnTo>
                  <a:pt x="103" y="652"/>
                </a:lnTo>
                <a:lnTo>
                  <a:pt x="104" y="693"/>
                </a:lnTo>
                <a:lnTo>
                  <a:pt x="105" y="671"/>
                </a:lnTo>
                <a:lnTo>
                  <a:pt x="105" y="690"/>
                </a:lnTo>
                <a:lnTo>
                  <a:pt x="106" y="677"/>
                </a:lnTo>
                <a:lnTo>
                  <a:pt x="107" y="714"/>
                </a:lnTo>
                <a:lnTo>
                  <a:pt x="108" y="728"/>
                </a:lnTo>
                <a:lnTo>
                  <a:pt x="109" y="721"/>
                </a:lnTo>
                <a:lnTo>
                  <a:pt x="110" y="760"/>
                </a:lnTo>
                <a:lnTo>
                  <a:pt x="110" y="756"/>
                </a:lnTo>
                <a:lnTo>
                  <a:pt x="112" y="695"/>
                </a:lnTo>
                <a:lnTo>
                  <a:pt x="112" y="711"/>
                </a:lnTo>
                <a:lnTo>
                  <a:pt x="113" y="737"/>
                </a:lnTo>
                <a:lnTo>
                  <a:pt x="113" y="740"/>
                </a:lnTo>
                <a:lnTo>
                  <a:pt x="114" y="695"/>
                </a:lnTo>
                <a:lnTo>
                  <a:pt x="115" y="704"/>
                </a:lnTo>
                <a:lnTo>
                  <a:pt x="115" y="720"/>
                </a:lnTo>
                <a:lnTo>
                  <a:pt x="117" y="778"/>
                </a:lnTo>
                <a:lnTo>
                  <a:pt x="117" y="755"/>
                </a:lnTo>
                <a:lnTo>
                  <a:pt x="118" y="764"/>
                </a:lnTo>
                <a:lnTo>
                  <a:pt x="120" y="723"/>
                </a:lnTo>
                <a:lnTo>
                  <a:pt x="120" y="768"/>
                </a:lnTo>
                <a:lnTo>
                  <a:pt x="120" y="742"/>
                </a:lnTo>
                <a:lnTo>
                  <a:pt x="122" y="815"/>
                </a:lnTo>
                <a:lnTo>
                  <a:pt x="123" y="847"/>
                </a:lnTo>
                <a:lnTo>
                  <a:pt x="124" y="847"/>
                </a:lnTo>
                <a:lnTo>
                  <a:pt x="125" y="878"/>
                </a:lnTo>
                <a:lnTo>
                  <a:pt x="125" y="854"/>
                </a:lnTo>
                <a:lnTo>
                  <a:pt x="126" y="864"/>
                </a:lnTo>
                <a:lnTo>
                  <a:pt x="127" y="820"/>
                </a:lnTo>
                <a:lnTo>
                  <a:pt x="127" y="824"/>
                </a:lnTo>
                <a:lnTo>
                  <a:pt x="128" y="831"/>
                </a:lnTo>
                <a:lnTo>
                  <a:pt x="128" y="833"/>
                </a:lnTo>
                <a:lnTo>
                  <a:pt x="130" y="786"/>
                </a:lnTo>
                <a:lnTo>
                  <a:pt x="130" y="771"/>
                </a:lnTo>
                <a:lnTo>
                  <a:pt x="132" y="727"/>
                </a:lnTo>
                <a:lnTo>
                  <a:pt x="133" y="728"/>
                </a:lnTo>
                <a:lnTo>
                  <a:pt x="133" y="724"/>
                </a:lnTo>
                <a:lnTo>
                  <a:pt x="134" y="737"/>
                </a:lnTo>
                <a:lnTo>
                  <a:pt x="135" y="716"/>
                </a:lnTo>
                <a:lnTo>
                  <a:pt x="135" y="731"/>
                </a:lnTo>
                <a:lnTo>
                  <a:pt x="137" y="698"/>
                </a:lnTo>
                <a:lnTo>
                  <a:pt x="138" y="709"/>
                </a:lnTo>
                <a:lnTo>
                  <a:pt x="139" y="661"/>
                </a:lnTo>
                <a:lnTo>
                  <a:pt x="140" y="676"/>
                </a:lnTo>
                <a:lnTo>
                  <a:pt x="140" y="644"/>
                </a:lnTo>
                <a:lnTo>
                  <a:pt x="141" y="664"/>
                </a:lnTo>
                <a:lnTo>
                  <a:pt x="142" y="638"/>
                </a:lnTo>
                <a:lnTo>
                  <a:pt x="143" y="633"/>
                </a:lnTo>
                <a:lnTo>
                  <a:pt x="144" y="655"/>
                </a:lnTo>
                <a:lnTo>
                  <a:pt x="145" y="607"/>
                </a:lnTo>
                <a:lnTo>
                  <a:pt x="145" y="620"/>
                </a:lnTo>
                <a:lnTo>
                  <a:pt x="147" y="566"/>
                </a:lnTo>
                <a:lnTo>
                  <a:pt x="147" y="570"/>
                </a:lnTo>
                <a:lnTo>
                  <a:pt x="148" y="580"/>
                </a:lnTo>
                <a:lnTo>
                  <a:pt x="149" y="539"/>
                </a:lnTo>
                <a:lnTo>
                  <a:pt x="150" y="567"/>
                </a:lnTo>
                <a:lnTo>
                  <a:pt x="150" y="594"/>
                </a:lnTo>
                <a:lnTo>
                  <a:pt x="151" y="594"/>
                </a:lnTo>
                <a:lnTo>
                  <a:pt x="152" y="654"/>
                </a:lnTo>
                <a:lnTo>
                  <a:pt x="152" y="651"/>
                </a:lnTo>
                <a:lnTo>
                  <a:pt x="153" y="662"/>
                </a:lnTo>
                <a:lnTo>
                  <a:pt x="153" y="687"/>
                </a:lnTo>
                <a:lnTo>
                  <a:pt x="154" y="640"/>
                </a:lnTo>
                <a:lnTo>
                  <a:pt x="155" y="662"/>
                </a:lnTo>
                <a:lnTo>
                  <a:pt x="155" y="690"/>
                </a:lnTo>
                <a:lnTo>
                  <a:pt x="156" y="689"/>
                </a:lnTo>
                <a:lnTo>
                  <a:pt x="157" y="730"/>
                </a:lnTo>
                <a:lnTo>
                  <a:pt x="158" y="725"/>
                </a:lnTo>
                <a:lnTo>
                  <a:pt x="159" y="741"/>
                </a:lnTo>
                <a:lnTo>
                  <a:pt x="159" y="725"/>
                </a:lnTo>
                <a:lnTo>
                  <a:pt x="160" y="728"/>
                </a:lnTo>
                <a:lnTo>
                  <a:pt x="160" y="733"/>
                </a:lnTo>
                <a:lnTo>
                  <a:pt x="162" y="723"/>
                </a:lnTo>
                <a:lnTo>
                  <a:pt x="162" y="746"/>
                </a:lnTo>
                <a:lnTo>
                  <a:pt x="163" y="772"/>
                </a:lnTo>
                <a:lnTo>
                  <a:pt x="163" y="784"/>
                </a:lnTo>
                <a:lnTo>
                  <a:pt x="164" y="744"/>
                </a:lnTo>
                <a:lnTo>
                  <a:pt x="165" y="752"/>
                </a:lnTo>
                <a:lnTo>
                  <a:pt x="165" y="743"/>
                </a:lnTo>
                <a:lnTo>
                  <a:pt x="166" y="759"/>
                </a:lnTo>
                <a:lnTo>
                  <a:pt x="167" y="681"/>
                </a:lnTo>
                <a:lnTo>
                  <a:pt x="168" y="703"/>
                </a:lnTo>
                <a:lnTo>
                  <a:pt x="169" y="799"/>
                </a:lnTo>
                <a:lnTo>
                  <a:pt x="170" y="787"/>
                </a:lnTo>
                <a:lnTo>
                  <a:pt x="170" y="768"/>
                </a:lnTo>
                <a:lnTo>
                  <a:pt x="172" y="775"/>
                </a:lnTo>
                <a:lnTo>
                  <a:pt x="173" y="749"/>
                </a:lnTo>
                <a:lnTo>
                  <a:pt x="173" y="736"/>
                </a:lnTo>
                <a:lnTo>
                  <a:pt x="173" y="764"/>
                </a:lnTo>
                <a:lnTo>
                  <a:pt x="175" y="720"/>
                </a:lnTo>
                <a:lnTo>
                  <a:pt x="175" y="728"/>
                </a:lnTo>
                <a:lnTo>
                  <a:pt x="177" y="777"/>
                </a:lnTo>
                <a:lnTo>
                  <a:pt x="178" y="765"/>
                </a:lnTo>
                <a:lnTo>
                  <a:pt x="179" y="767"/>
                </a:lnTo>
                <a:lnTo>
                  <a:pt x="180" y="733"/>
                </a:lnTo>
                <a:lnTo>
                  <a:pt x="180" y="734"/>
                </a:lnTo>
                <a:lnTo>
                  <a:pt x="181" y="721"/>
                </a:lnTo>
                <a:lnTo>
                  <a:pt x="182" y="758"/>
                </a:lnTo>
                <a:lnTo>
                  <a:pt x="183" y="779"/>
                </a:lnTo>
                <a:lnTo>
                  <a:pt x="185" y="732"/>
                </a:lnTo>
                <a:lnTo>
                  <a:pt x="185" y="730"/>
                </a:lnTo>
                <a:lnTo>
                  <a:pt x="187" y="769"/>
                </a:lnTo>
                <a:lnTo>
                  <a:pt x="187" y="745"/>
                </a:lnTo>
                <a:lnTo>
                  <a:pt x="188" y="733"/>
                </a:lnTo>
                <a:lnTo>
                  <a:pt x="189" y="761"/>
                </a:lnTo>
                <a:lnTo>
                  <a:pt x="190" y="713"/>
                </a:lnTo>
                <a:lnTo>
                  <a:pt x="190" y="687"/>
                </a:lnTo>
                <a:lnTo>
                  <a:pt x="191" y="658"/>
                </a:lnTo>
                <a:lnTo>
                  <a:pt x="192" y="695"/>
                </a:lnTo>
                <a:lnTo>
                  <a:pt x="192" y="683"/>
                </a:lnTo>
                <a:lnTo>
                  <a:pt x="193" y="698"/>
                </a:lnTo>
                <a:lnTo>
                  <a:pt x="194" y="681"/>
                </a:lnTo>
                <a:lnTo>
                  <a:pt x="195" y="685"/>
                </a:lnTo>
                <a:lnTo>
                  <a:pt x="195" y="712"/>
                </a:lnTo>
                <a:lnTo>
                  <a:pt x="197" y="790"/>
                </a:lnTo>
                <a:lnTo>
                  <a:pt x="198" y="788"/>
                </a:lnTo>
                <a:lnTo>
                  <a:pt x="198" y="776"/>
                </a:lnTo>
                <a:lnTo>
                  <a:pt x="199" y="792"/>
                </a:lnTo>
                <a:lnTo>
                  <a:pt x="199" y="766"/>
                </a:lnTo>
                <a:lnTo>
                  <a:pt x="200" y="788"/>
                </a:lnTo>
                <a:lnTo>
                  <a:pt x="200" y="793"/>
                </a:lnTo>
                <a:lnTo>
                  <a:pt x="200" y="812"/>
                </a:lnTo>
                <a:lnTo>
                  <a:pt x="202" y="771"/>
                </a:lnTo>
                <a:lnTo>
                  <a:pt x="203" y="775"/>
                </a:lnTo>
                <a:lnTo>
                  <a:pt x="203" y="782"/>
                </a:lnTo>
                <a:lnTo>
                  <a:pt x="204" y="765"/>
                </a:lnTo>
                <a:lnTo>
                  <a:pt x="205" y="772"/>
                </a:lnTo>
                <a:lnTo>
                  <a:pt x="205" y="774"/>
                </a:lnTo>
                <a:lnTo>
                  <a:pt x="206" y="775"/>
                </a:lnTo>
                <a:lnTo>
                  <a:pt x="207" y="756"/>
                </a:lnTo>
                <a:lnTo>
                  <a:pt x="208" y="773"/>
                </a:lnTo>
                <a:lnTo>
                  <a:pt x="209" y="780"/>
                </a:lnTo>
                <a:lnTo>
                  <a:pt x="210" y="757"/>
                </a:lnTo>
                <a:lnTo>
                  <a:pt x="210" y="784"/>
                </a:lnTo>
                <a:lnTo>
                  <a:pt x="211" y="767"/>
                </a:lnTo>
                <a:lnTo>
                  <a:pt x="213" y="803"/>
                </a:lnTo>
                <a:lnTo>
                  <a:pt x="213" y="825"/>
                </a:lnTo>
                <a:lnTo>
                  <a:pt x="213" y="849"/>
                </a:lnTo>
                <a:lnTo>
                  <a:pt x="215" y="811"/>
                </a:lnTo>
                <a:lnTo>
                  <a:pt x="215" y="806"/>
                </a:lnTo>
                <a:lnTo>
                  <a:pt x="216" y="774"/>
                </a:lnTo>
                <a:lnTo>
                  <a:pt x="217" y="825"/>
                </a:lnTo>
                <a:lnTo>
                  <a:pt x="218" y="814"/>
                </a:lnTo>
                <a:lnTo>
                  <a:pt x="220" y="901"/>
                </a:lnTo>
                <a:lnTo>
                  <a:pt x="220" y="846"/>
                </a:lnTo>
                <a:lnTo>
                  <a:pt x="222" y="771"/>
                </a:lnTo>
                <a:lnTo>
                  <a:pt x="222" y="806"/>
                </a:lnTo>
                <a:lnTo>
                  <a:pt x="223" y="807"/>
                </a:lnTo>
                <a:lnTo>
                  <a:pt x="225" y="743"/>
                </a:lnTo>
                <a:lnTo>
                  <a:pt x="225" y="749"/>
                </a:lnTo>
                <a:lnTo>
                  <a:pt x="226" y="739"/>
                </a:lnTo>
                <a:lnTo>
                  <a:pt x="227" y="746"/>
                </a:lnTo>
                <a:lnTo>
                  <a:pt x="228" y="774"/>
                </a:lnTo>
                <a:lnTo>
                  <a:pt x="229" y="820"/>
                </a:lnTo>
                <a:lnTo>
                  <a:pt x="230" y="767"/>
                </a:lnTo>
                <a:lnTo>
                  <a:pt x="230" y="747"/>
                </a:lnTo>
                <a:lnTo>
                  <a:pt x="232" y="682"/>
                </a:lnTo>
                <a:lnTo>
                  <a:pt x="232" y="691"/>
                </a:lnTo>
                <a:lnTo>
                  <a:pt x="233" y="683"/>
                </a:lnTo>
                <a:lnTo>
                  <a:pt x="233" y="665"/>
                </a:lnTo>
                <a:lnTo>
                  <a:pt x="235" y="712"/>
                </a:lnTo>
                <a:lnTo>
                  <a:pt x="235" y="705"/>
                </a:lnTo>
                <a:lnTo>
                  <a:pt x="235" y="666"/>
                </a:lnTo>
                <a:lnTo>
                  <a:pt x="236" y="702"/>
                </a:lnTo>
                <a:lnTo>
                  <a:pt x="238" y="697"/>
                </a:lnTo>
                <a:lnTo>
                  <a:pt x="238" y="700"/>
                </a:lnTo>
                <a:lnTo>
                  <a:pt x="238" y="680"/>
                </a:lnTo>
                <a:lnTo>
                  <a:pt x="239" y="735"/>
                </a:lnTo>
                <a:lnTo>
                  <a:pt x="240" y="717"/>
                </a:lnTo>
                <a:lnTo>
                  <a:pt x="240" y="737"/>
                </a:lnTo>
                <a:lnTo>
                  <a:pt x="242" y="675"/>
                </a:lnTo>
                <a:lnTo>
                  <a:pt x="243" y="668"/>
                </a:lnTo>
                <a:lnTo>
                  <a:pt x="245" y="692"/>
                </a:lnTo>
                <a:lnTo>
                  <a:pt x="245" y="725"/>
                </a:lnTo>
                <a:lnTo>
                  <a:pt x="246" y="780"/>
                </a:lnTo>
                <a:lnTo>
                  <a:pt x="247" y="746"/>
                </a:lnTo>
                <a:lnTo>
                  <a:pt x="248" y="768"/>
                </a:lnTo>
                <a:lnTo>
                  <a:pt x="248" y="755"/>
                </a:lnTo>
                <a:lnTo>
                  <a:pt x="250" y="791"/>
                </a:lnTo>
                <a:lnTo>
                  <a:pt x="250" y="771"/>
                </a:lnTo>
                <a:lnTo>
                  <a:pt x="250" y="765"/>
                </a:lnTo>
                <a:lnTo>
                  <a:pt x="252" y="762"/>
                </a:lnTo>
                <a:lnTo>
                  <a:pt x="253" y="789"/>
                </a:lnTo>
                <a:lnTo>
                  <a:pt x="253" y="792"/>
                </a:lnTo>
                <a:lnTo>
                  <a:pt x="254" y="765"/>
                </a:lnTo>
                <a:lnTo>
                  <a:pt x="255" y="811"/>
                </a:lnTo>
                <a:lnTo>
                  <a:pt x="255" y="812"/>
                </a:lnTo>
                <a:lnTo>
                  <a:pt x="256" y="852"/>
                </a:lnTo>
                <a:lnTo>
                  <a:pt x="257" y="846"/>
                </a:lnTo>
                <a:lnTo>
                  <a:pt x="258" y="835"/>
                </a:lnTo>
                <a:lnTo>
                  <a:pt x="259" y="910"/>
                </a:lnTo>
                <a:lnTo>
                  <a:pt x="260" y="909"/>
                </a:lnTo>
                <a:lnTo>
                  <a:pt x="260" y="902"/>
                </a:lnTo>
                <a:lnTo>
                  <a:pt x="261" y="905"/>
                </a:lnTo>
                <a:lnTo>
                  <a:pt x="261" y="883"/>
                </a:lnTo>
                <a:lnTo>
                  <a:pt x="262" y="902"/>
                </a:lnTo>
                <a:lnTo>
                  <a:pt x="263" y="911"/>
                </a:lnTo>
                <a:lnTo>
                  <a:pt x="265" y="882"/>
                </a:lnTo>
                <a:lnTo>
                  <a:pt x="265" y="918"/>
                </a:lnTo>
                <a:lnTo>
                  <a:pt x="266" y="921"/>
                </a:lnTo>
                <a:lnTo>
                  <a:pt x="267" y="877"/>
                </a:lnTo>
                <a:lnTo>
                  <a:pt x="268" y="895"/>
                </a:lnTo>
                <a:lnTo>
                  <a:pt x="268" y="892"/>
                </a:lnTo>
                <a:lnTo>
                  <a:pt x="269" y="929"/>
                </a:lnTo>
                <a:lnTo>
                  <a:pt x="270" y="925"/>
                </a:lnTo>
                <a:lnTo>
                  <a:pt x="270" y="943"/>
                </a:lnTo>
                <a:lnTo>
                  <a:pt x="272" y="988"/>
                </a:lnTo>
                <a:lnTo>
                  <a:pt x="273" y="973"/>
                </a:lnTo>
                <a:lnTo>
                  <a:pt x="274" y="980"/>
                </a:lnTo>
                <a:lnTo>
                  <a:pt x="275" y="945"/>
                </a:lnTo>
                <a:lnTo>
                  <a:pt x="275" y="953"/>
                </a:lnTo>
                <a:lnTo>
                  <a:pt x="275" y="936"/>
                </a:lnTo>
                <a:lnTo>
                  <a:pt x="276" y="969"/>
                </a:lnTo>
                <a:lnTo>
                  <a:pt x="278" y="959"/>
                </a:lnTo>
                <a:lnTo>
                  <a:pt x="278" y="942"/>
                </a:lnTo>
                <a:lnTo>
                  <a:pt x="280" y="973"/>
                </a:lnTo>
                <a:lnTo>
                  <a:pt x="280" y="954"/>
                </a:lnTo>
                <a:lnTo>
                  <a:pt x="282" y="910"/>
                </a:lnTo>
                <a:lnTo>
                  <a:pt x="282" y="913"/>
                </a:lnTo>
                <a:lnTo>
                  <a:pt x="283" y="907"/>
                </a:lnTo>
                <a:lnTo>
                  <a:pt x="285" y="826"/>
                </a:lnTo>
                <a:lnTo>
                  <a:pt x="285" y="833"/>
                </a:lnTo>
                <a:lnTo>
                  <a:pt x="285" y="817"/>
                </a:lnTo>
                <a:lnTo>
                  <a:pt x="287" y="830"/>
                </a:lnTo>
                <a:lnTo>
                  <a:pt x="287" y="787"/>
                </a:lnTo>
                <a:lnTo>
                  <a:pt x="288" y="760"/>
                </a:lnTo>
                <a:lnTo>
                  <a:pt x="289" y="797"/>
                </a:lnTo>
                <a:lnTo>
                  <a:pt x="290" y="797"/>
                </a:lnTo>
                <a:lnTo>
                  <a:pt x="290" y="825"/>
                </a:lnTo>
                <a:lnTo>
                  <a:pt x="292" y="789"/>
                </a:lnTo>
                <a:lnTo>
                  <a:pt x="293" y="806"/>
                </a:lnTo>
                <a:lnTo>
                  <a:pt x="293" y="813"/>
                </a:lnTo>
                <a:lnTo>
                  <a:pt x="293" y="821"/>
                </a:lnTo>
                <a:lnTo>
                  <a:pt x="294" y="805"/>
                </a:lnTo>
                <a:lnTo>
                  <a:pt x="295" y="819"/>
                </a:lnTo>
                <a:lnTo>
                  <a:pt x="295" y="817"/>
                </a:lnTo>
                <a:lnTo>
                  <a:pt x="296" y="829"/>
                </a:lnTo>
                <a:lnTo>
                  <a:pt x="297" y="810"/>
                </a:lnTo>
                <a:lnTo>
                  <a:pt x="297" y="826"/>
                </a:lnTo>
                <a:lnTo>
                  <a:pt x="298" y="832"/>
                </a:lnTo>
                <a:lnTo>
                  <a:pt x="298" y="882"/>
                </a:lnTo>
                <a:lnTo>
                  <a:pt x="300" y="879"/>
                </a:lnTo>
                <a:lnTo>
                  <a:pt x="300" y="907"/>
                </a:lnTo>
                <a:lnTo>
                  <a:pt x="301" y="935"/>
                </a:lnTo>
                <a:lnTo>
                  <a:pt x="303" y="906"/>
                </a:lnTo>
                <a:lnTo>
                  <a:pt x="303" y="893"/>
                </a:lnTo>
                <a:lnTo>
                  <a:pt x="303" y="872"/>
                </a:lnTo>
                <a:lnTo>
                  <a:pt x="305" y="923"/>
                </a:lnTo>
                <a:lnTo>
                  <a:pt x="305" y="918"/>
                </a:lnTo>
                <a:lnTo>
                  <a:pt x="305" y="922"/>
                </a:lnTo>
                <a:lnTo>
                  <a:pt x="306" y="922"/>
                </a:lnTo>
                <a:lnTo>
                  <a:pt x="307" y="945"/>
                </a:lnTo>
                <a:lnTo>
                  <a:pt x="307" y="934"/>
                </a:lnTo>
                <a:lnTo>
                  <a:pt x="308" y="950"/>
                </a:lnTo>
                <a:lnTo>
                  <a:pt x="310" y="1046"/>
                </a:lnTo>
                <a:lnTo>
                  <a:pt x="310" y="1054"/>
                </a:lnTo>
                <a:lnTo>
                  <a:pt x="311" y="1022"/>
                </a:lnTo>
                <a:lnTo>
                  <a:pt x="312" y="1026"/>
                </a:lnTo>
                <a:lnTo>
                  <a:pt x="313" y="1034"/>
                </a:lnTo>
                <a:lnTo>
                  <a:pt x="315" y="985"/>
                </a:lnTo>
                <a:lnTo>
                  <a:pt x="315" y="998"/>
                </a:lnTo>
                <a:lnTo>
                  <a:pt x="318" y="957"/>
                </a:lnTo>
                <a:lnTo>
                  <a:pt x="318" y="937"/>
                </a:lnTo>
                <a:lnTo>
                  <a:pt x="318" y="922"/>
                </a:lnTo>
                <a:lnTo>
                  <a:pt x="319" y="980"/>
                </a:lnTo>
                <a:lnTo>
                  <a:pt x="320" y="961"/>
                </a:lnTo>
                <a:lnTo>
                  <a:pt x="320" y="960"/>
                </a:lnTo>
                <a:lnTo>
                  <a:pt x="322" y="1040"/>
                </a:lnTo>
                <a:lnTo>
                  <a:pt x="323" y="1037"/>
                </a:lnTo>
                <a:lnTo>
                  <a:pt x="323" y="1027"/>
                </a:lnTo>
                <a:lnTo>
                  <a:pt x="324" y="1055"/>
                </a:lnTo>
                <a:lnTo>
                  <a:pt x="325" y="1045"/>
                </a:lnTo>
                <a:lnTo>
                  <a:pt x="325" y="1050"/>
                </a:lnTo>
                <a:lnTo>
                  <a:pt x="327" y="1122"/>
                </a:lnTo>
                <a:lnTo>
                  <a:pt x="328" y="1140"/>
                </a:lnTo>
                <a:lnTo>
                  <a:pt x="328" y="1137"/>
                </a:lnTo>
                <a:lnTo>
                  <a:pt x="329" y="1188"/>
                </a:lnTo>
                <a:lnTo>
                  <a:pt x="330" y="1165"/>
                </a:lnTo>
                <a:lnTo>
                  <a:pt x="330" y="1150"/>
                </a:lnTo>
                <a:lnTo>
                  <a:pt x="332" y="1127"/>
                </a:lnTo>
                <a:lnTo>
                  <a:pt x="333" y="1150"/>
                </a:lnTo>
                <a:lnTo>
                  <a:pt x="335" y="1086"/>
                </a:lnTo>
                <a:lnTo>
                  <a:pt x="335" y="1077"/>
                </a:lnTo>
                <a:lnTo>
                  <a:pt x="336" y="1082"/>
                </a:lnTo>
                <a:lnTo>
                  <a:pt x="337" y="1049"/>
                </a:lnTo>
                <a:lnTo>
                  <a:pt x="337" y="1052"/>
                </a:lnTo>
                <a:lnTo>
                  <a:pt x="338" y="1053"/>
                </a:lnTo>
                <a:lnTo>
                  <a:pt x="340" y="993"/>
                </a:lnTo>
                <a:lnTo>
                  <a:pt x="340" y="977"/>
                </a:lnTo>
                <a:lnTo>
                  <a:pt x="341" y="996"/>
                </a:lnTo>
                <a:lnTo>
                  <a:pt x="342" y="961"/>
                </a:lnTo>
                <a:lnTo>
                  <a:pt x="343" y="980"/>
                </a:lnTo>
                <a:lnTo>
                  <a:pt x="343" y="997"/>
                </a:lnTo>
                <a:lnTo>
                  <a:pt x="345" y="933"/>
                </a:lnTo>
                <a:lnTo>
                  <a:pt x="345" y="930"/>
                </a:lnTo>
                <a:lnTo>
                  <a:pt x="346" y="956"/>
                </a:lnTo>
                <a:lnTo>
                  <a:pt x="347" y="927"/>
                </a:lnTo>
                <a:lnTo>
                  <a:pt x="347" y="949"/>
                </a:lnTo>
                <a:lnTo>
                  <a:pt x="348" y="956"/>
                </a:lnTo>
                <a:lnTo>
                  <a:pt x="349" y="909"/>
                </a:lnTo>
                <a:lnTo>
                  <a:pt x="350" y="924"/>
                </a:lnTo>
                <a:lnTo>
                  <a:pt x="350" y="918"/>
                </a:lnTo>
                <a:lnTo>
                  <a:pt x="351" y="896"/>
                </a:lnTo>
                <a:lnTo>
                  <a:pt x="352" y="951"/>
                </a:lnTo>
                <a:lnTo>
                  <a:pt x="352" y="906"/>
                </a:lnTo>
                <a:lnTo>
                  <a:pt x="353" y="892"/>
                </a:lnTo>
                <a:lnTo>
                  <a:pt x="353" y="876"/>
                </a:lnTo>
                <a:lnTo>
                  <a:pt x="354" y="908"/>
                </a:lnTo>
                <a:lnTo>
                  <a:pt x="355" y="886"/>
                </a:lnTo>
                <a:lnTo>
                  <a:pt x="355" y="874"/>
                </a:lnTo>
                <a:lnTo>
                  <a:pt x="357" y="943"/>
                </a:lnTo>
                <a:lnTo>
                  <a:pt x="358" y="903"/>
                </a:lnTo>
                <a:lnTo>
                  <a:pt x="358" y="902"/>
                </a:lnTo>
                <a:lnTo>
                  <a:pt x="360" y="951"/>
                </a:lnTo>
                <a:lnTo>
                  <a:pt x="360" y="953"/>
                </a:lnTo>
                <a:lnTo>
                  <a:pt x="361" y="931"/>
                </a:lnTo>
                <a:lnTo>
                  <a:pt x="362" y="996"/>
                </a:lnTo>
                <a:lnTo>
                  <a:pt x="362" y="992"/>
                </a:lnTo>
                <a:lnTo>
                  <a:pt x="363" y="1000"/>
                </a:lnTo>
                <a:lnTo>
                  <a:pt x="365" y="1020"/>
                </a:lnTo>
                <a:lnTo>
                  <a:pt x="365" y="1039"/>
                </a:lnTo>
                <a:lnTo>
                  <a:pt x="366" y="1064"/>
                </a:lnTo>
                <a:lnTo>
                  <a:pt x="367" y="1030"/>
                </a:lnTo>
                <a:lnTo>
                  <a:pt x="368" y="1012"/>
                </a:lnTo>
                <a:lnTo>
                  <a:pt x="369" y="1021"/>
                </a:lnTo>
                <a:lnTo>
                  <a:pt x="370" y="986"/>
                </a:lnTo>
                <a:lnTo>
                  <a:pt x="370" y="988"/>
                </a:lnTo>
                <a:lnTo>
                  <a:pt x="370" y="995"/>
                </a:lnTo>
                <a:lnTo>
                  <a:pt x="371" y="976"/>
                </a:lnTo>
                <a:lnTo>
                  <a:pt x="372" y="1028"/>
                </a:lnTo>
                <a:lnTo>
                  <a:pt x="372" y="1013"/>
                </a:lnTo>
                <a:lnTo>
                  <a:pt x="373" y="1015"/>
                </a:lnTo>
                <a:lnTo>
                  <a:pt x="374" y="982"/>
                </a:lnTo>
                <a:lnTo>
                  <a:pt x="375" y="1016"/>
                </a:lnTo>
                <a:lnTo>
                  <a:pt x="375" y="1025"/>
                </a:lnTo>
                <a:lnTo>
                  <a:pt x="376" y="1035"/>
                </a:lnTo>
                <a:lnTo>
                  <a:pt x="376" y="1020"/>
                </a:lnTo>
                <a:lnTo>
                  <a:pt x="377" y="1030"/>
                </a:lnTo>
                <a:lnTo>
                  <a:pt x="378" y="1034"/>
                </a:lnTo>
                <a:lnTo>
                  <a:pt x="378" y="1036"/>
                </a:lnTo>
                <a:lnTo>
                  <a:pt x="380" y="991"/>
                </a:lnTo>
                <a:lnTo>
                  <a:pt x="380" y="1001"/>
                </a:lnTo>
                <a:lnTo>
                  <a:pt x="381" y="986"/>
                </a:lnTo>
                <a:lnTo>
                  <a:pt x="382" y="1003"/>
                </a:lnTo>
                <a:lnTo>
                  <a:pt x="383" y="992"/>
                </a:lnTo>
                <a:lnTo>
                  <a:pt x="383" y="1011"/>
                </a:lnTo>
                <a:lnTo>
                  <a:pt x="385" y="975"/>
                </a:lnTo>
                <a:lnTo>
                  <a:pt x="385" y="981"/>
                </a:lnTo>
                <a:lnTo>
                  <a:pt x="385" y="968"/>
                </a:lnTo>
                <a:lnTo>
                  <a:pt x="386" y="968"/>
                </a:lnTo>
                <a:lnTo>
                  <a:pt x="387" y="861"/>
                </a:lnTo>
                <a:lnTo>
                  <a:pt x="388" y="877"/>
                </a:lnTo>
                <a:lnTo>
                  <a:pt x="388" y="861"/>
                </a:lnTo>
                <a:lnTo>
                  <a:pt x="389" y="887"/>
                </a:lnTo>
                <a:lnTo>
                  <a:pt x="390" y="884"/>
                </a:lnTo>
                <a:lnTo>
                  <a:pt x="390" y="907"/>
                </a:lnTo>
                <a:lnTo>
                  <a:pt x="391" y="939"/>
                </a:lnTo>
                <a:lnTo>
                  <a:pt x="392" y="912"/>
                </a:lnTo>
                <a:lnTo>
                  <a:pt x="393" y="933"/>
                </a:lnTo>
                <a:lnTo>
                  <a:pt x="394" y="919"/>
                </a:lnTo>
                <a:lnTo>
                  <a:pt x="395" y="959"/>
                </a:lnTo>
                <a:lnTo>
                  <a:pt x="395" y="963"/>
                </a:lnTo>
                <a:lnTo>
                  <a:pt x="397" y="935"/>
                </a:lnTo>
                <a:lnTo>
                  <a:pt x="398" y="1011"/>
                </a:lnTo>
                <a:lnTo>
                  <a:pt x="398" y="1015"/>
                </a:lnTo>
                <a:lnTo>
                  <a:pt x="399" y="980"/>
                </a:lnTo>
                <a:lnTo>
                  <a:pt x="400" y="1017"/>
                </a:lnTo>
                <a:lnTo>
                  <a:pt x="400" y="1022"/>
                </a:lnTo>
                <a:lnTo>
                  <a:pt x="401" y="1026"/>
                </a:lnTo>
                <a:lnTo>
                  <a:pt x="402" y="979"/>
                </a:lnTo>
                <a:lnTo>
                  <a:pt x="402" y="1000"/>
                </a:lnTo>
                <a:lnTo>
                  <a:pt x="403" y="1031"/>
                </a:lnTo>
                <a:lnTo>
                  <a:pt x="405" y="988"/>
                </a:lnTo>
                <a:lnTo>
                  <a:pt x="405" y="975"/>
                </a:lnTo>
                <a:lnTo>
                  <a:pt x="406" y="973"/>
                </a:lnTo>
                <a:lnTo>
                  <a:pt x="408" y="1045"/>
                </a:lnTo>
                <a:lnTo>
                  <a:pt x="408" y="1072"/>
                </a:lnTo>
                <a:lnTo>
                  <a:pt x="409" y="1097"/>
                </a:lnTo>
                <a:lnTo>
                  <a:pt x="410" y="1083"/>
                </a:lnTo>
                <a:lnTo>
                  <a:pt x="410" y="1073"/>
                </a:lnTo>
                <a:lnTo>
                  <a:pt x="411" y="1070"/>
                </a:lnTo>
                <a:lnTo>
                  <a:pt x="412" y="1110"/>
                </a:lnTo>
                <a:lnTo>
                  <a:pt x="412" y="1082"/>
                </a:lnTo>
                <a:lnTo>
                  <a:pt x="413" y="1073"/>
                </a:lnTo>
                <a:lnTo>
                  <a:pt x="413" y="1086"/>
                </a:lnTo>
                <a:lnTo>
                  <a:pt x="415" y="1060"/>
                </a:lnTo>
                <a:lnTo>
                  <a:pt x="415" y="1060"/>
                </a:lnTo>
                <a:lnTo>
                  <a:pt x="417" y="1022"/>
                </a:lnTo>
                <a:lnTo>
                  <a:pt x="417" y="1022"/>
                </a:lnTo>
                <a:lnTo>
                  <a:pt x="418" y="1015"/>
                </a:lnTo>
                <a:lnTo>
                  <a:pt x="419" y="1042"/>
                </a:lnTo>
                <a:lnTo>
                  <a:pt x="420" y="1038"/>
                </a:lnTo>
                <a:lnTo>
                  <a:pt x="420" y="1018"/>
                </a:lnTo>
                <a:lnTo>
                  <a:pt x="421" y="1041"/>
                </a:lnTo>
                <a:lnTo>
                  <a:pt x="422" y="989"/>
                </a:lnTo>
                <a:lnTo>
                  <a:pt x="423" y="1023"/>
                </a:lnTo>
                <a:lnTo>
                  <a:pt x="423" y="1018"/>
                </a:lnTo>
                <a:lnTo>
                  <a:pt x="424" y="975"/>
                </a:lnTo>
                <a:lnTo>
                  <a:pt x="425" y="993"/>
                </a:lnTo>
                <a:lnTo>
                  <a:pt x="426" y="1026"/>
                </a:lnTo>
                <a:lnTo>
                  <a:pt x="426" y="1042"/>
                </a:lnTo>
                <a:lnTo>
                  <a:pt x="427" y="985"/>
                </a:lnTo>
                <a:lnTo>
                  <a:pt x="428" y="996"/>
                </a:lnTo>
                <a:lnTo>
                  <a:pt x="430" y="954"/>
                </a:lnTo>
                <a:lnTo>
                  <a:pt x="430" y="957"/>
                </a:lnTo>
                <a:lnTo>
                  <a:pt x="431" y="951"/>
                </a:lnTo>
                <a:lnTo>
                  <a:pt x="432" y="971"/>
                </a:lnTo>
                <a:lnTo>
                  <a:pt x="432" y="969"/>
                </a:lnTo>
                <a:lnTo>
                  <a:pt x="433" y="940"/>
                </a:lnTo>
                <a:lnTo>
                  <a:pt x="435" y="877"/>
                </a:lnTo>
                <a:lnTo>
                  <a:pt x="435" y="867"/>
                </a:lnTo>
                <a:lnTo>
                  <a:pt x="436" y="885"/>
                </a:lnTo>
                <a:lnTo>
                  <a:pt x="437" y="832"/>
                </a:lnTo>
                <a:lnTo>
                  <a:pt x="438" y="838"/>
                </a:lnTo>
                <a:lnTo>
                  <a:pt x="438" y="826"/>
                </a:lnTo>
                <a:lnTo>
                  <a:pt x="440" y="749"/>
                </a:lnTo>
                <a:lnTo>
                  <a:pt x="440" y="759"/>
                </a:lnTo>
                <a:lnTo>
                  <a:pt x="442" y="709"/>
                </a:lnTo>
                <a:lnTo>
                  <a:pt x="442" y="726"/>
                </a:lnTo>
                <a:lnTo>
                  <a:pt x="443" y="722"/>
                </a:lnTo>
                <a:lnTo>
                  <a:pt x="444" y="705"/>
                </a:lnTo>
                <a:lnTo>
                  <a:pt x="445" y="712"/>
                </a:lnTo>
                <a:lnTo>
                  <a:pt x="445" y="708"/>
                </a:lnTo>
                <a:lnTo>
                  <a:pt x="447" y="763"/>
                </a:lnTo>
                <a:lnTo>
                  <a:pt x="448" y="747"/>
                </a:lnTo>
                <a:lnTo>
                  <a:pt x="448" y="735"/>
                </a:lnTo>
                <a:lnTo>
                  <a:pt x="450" y="766"/>
                </a:lnTo>
                <a:lnTo>
                  <a:pt x="450" y="774"/>
                </a:lnTo>
                <a:lnTo>
                  <a:pt x="451" y="789"/>
                </a:lnTo>
                <a:lnTo>
                  <a:pt x="452" y="741"/>
                </a:lnTo>
                <a:lnTo>
                  <a:pt x="452" y="759"/>
                </a:lnTo>
                <a:lnTo>
                  <a:pt x="453" y="752"/>
                </a:lnTo>
                <a:lnTo>
                  <a:pt x="453" y="756"/>
                </a:lnTo>
                <a:lnTo>
                  <a:pt x="454" y="725"/>
                </a:lnTo>
                <a:lnTo>
                  <a:pt x="455" y="748"/>
                </a:lnTo>
                <a:lnTo>
                  <a:pt x="455" y="759"/>
                </a:lnTo>
                <a:lnTo>
                  <a:pt x="456" y="800"/>
                </a:lnTo>
                <a:lnTo>
                  <a:pt x="457" y="774"/>
                </a:lnTo>
                <a:lnTo>
                  <a:pt x="458" y="767"/>
                </a:lnTo>
                <a:lnTo>
                  <a:pt x="458" y="788"/>
                </a:lnTo>
                <a:lnTo>
                  <a:pt x="459" y="741"/>
                </a:lnTo>
                <a:lnTo>
                  <a:pt x="460" y="754"/>
                </a:lnTo>
                <a:lnTo>
                  <a:pt x="460" y="755"/>
                </a:lnTo>
                <a:lnTo>
                  <a:pt x="461" y="740"/>
                </a:lnTo>
                <a:lnTo>
                  <a:pt x="463" y="801"/>
                </a:lnTo>
                <a:lnTo>
                  <a:pt x="463" y="814"/>
                </a:lnTo>
                <a:lnTo>
                  <a:pt x="464" y="829"/>
                </a:lnTo>
                <a:lnTo>
                  <a:pt x="465" y="792"/>
                </a:lnTo>
                <a:lnTo>
                  <a:pt x="466" y="790"/>
                </a:lnTo>
                <a:lnTo>
                  <a:pt x="466" y="773"/>
                </a:lnTo>
                <a:lnTo>
                  <a:pt x="467" y="833"/>
                </a:lnTo>
                <a:lnTo>
                  <a:pt x="468" y="849"/>
                </a:lnTo>
                <a:lnTo>
                  <a:pt x="470" y="924"/>
                </a:lnTo>
                <a:lnTo>
                  <a:pt x="470" y="921"/>
                </a:lnTo>
                <a:lnTo>
                  <a:pt x="470" y="929"/>
                </a:lnTo>
                <a:lnTo>
                  <a:pt x="471" y="880"/>
                </a:lnTo>
                <a:lnTo>
                  <a:pt x="473" y="882"/>
                </a:lnTo>
                <a:lnTo>
                  <a:pt x="473" y="869"/>
                </a:lnTo>
                <a:lnTo>
                  <a:pt x="474" y="914"/>
                </a:lnTo>
                <a:lnTo>
                  <a:pt x="475" y="914"/>
                </a:lnTo>
                <a:lnTo>
                  <a:pt x="475" y="893"/>
                </a:lnTo>
                <a:lnTo>
                  <a:pt x="477" y="845"/>
                </a:lnTo>
                <a:lnTo>
                  <a:pt x="478" y="877"/>
                </a:lnTo>
                <a:lnTo>
                  <a:pt x="478" y="893"/>
                </a:lnTo>
                <a:lnTo>
                  <a:pt x="479" y="918"/>
                </a:lnTo>
                <a:lnTo>
                  <a:pt x="480" y="878"/>
                </a:lnTo>
                <a:lnTo>
                  <a:pt x="480" y="841"/>
                </a:lnTo>
                <a:lnTo>
                  <a:pt x="481" y="851"/>
                </a:lnTo>
                <a:lnTo>
                  <a:pt x="481" y="815"/>
                </a:lnTo>
                <a:lnTo>
                  <a:pt x="482" y="826"/>
                </a:lnTo>
                <a:lnTo>
                  <a:pt x="483" y="833"/>
                </a:lnTo>
                <a:lnTo>
                  <a:pt x="485" y="862"/>
                </a:lnTo>
                <a:lnTo>
                  <a:pt x="485" y="871"/>
                </a:lnTo>
                <a:lnTo>
                  <a:pt x="486" y="859"/>
                </a:lnTo>
                <a:lnTo>
                  <a:pt x="486" y="879"/>
                </a:lnTo>
                <a:lnTo>
                  <a:pt x="488" y="869"/>
                </a:lnTo>
                <a:lnTo>
                  <a:pt x="488" y="885"/>
                </a:lnTo>
                <a:lnTo>
                  <a:pt x="488" y="886"/>
                </a:lnTo>
                <a:lnTo>
                  <a:pt x="489" y="854"/>
                </a:lnTo>
                <a:lnTo>
                  <a:pt x="490" y="868"/>
                </a:lnTo>
                <a:lnTo>
                  <a:pt x="490" y="874"/>
                </a:lnTo>
                <a:lnTo>
                  <a:pt x="492" y="834"/>
                </a:lnTo>
                <a:lnTo>
                  <a:pt x="493" y="850"/>
                </a:lnTo>
                <a:lnTo>
                  <a:pt x="493" y="860"/>
                </a:lnTo>
                <a:lnTo>
                  <a:pt x="495" y="795"/>
                </a:lnTo>
                <a:lnTo>
                  <a:pt x="495" y="787"/>
                </a:lnTo>
                <a:lnTo>
                  <a:pt x="497" y="735"/>
                </a:lnTo>
                <a:lnTo>
                  <a:pt x="498" y="724"/>
                </a:lnTo>
                <a:lnTo>
                  <a:pt x="499" y="709"/>
                </a:lnTo>
                <a:lnTo>
                  <a:pt x="500" y="715"/>
                </a:lnTo>
                <a:lnTo>
                  <a:pt x="500" y="717"/>
                </a:lnTo>
                <a:lnTo>
                  <a:pt x="503" y="632"/>
                </a:lnTo>
                <a:lnTo>
                  <a:pt x="503" y="641"/>
                </a:lnTo>
                <a:lnTo>
                  <a:pt x="504" y="621"/>
                </a:lnTo>
                <a:lnTo>
                  <a:pt x="505" y="650"/>
                </a:lnTo>
                <a:lnTo>
                  <a:pt x="506" y="653"/>
                </a:lnTo>
                <a:lnTo>
                  <a:pt x="507" y="592"/>
                </a:lnTo>
                <a:lnTo>
                  <a:pt x="508" y="583"/>
                </a:lnTo>
                <a:lnTo>
                  <a:pt x="510" y="541"/>
                </a:lnTo>
                <a:lnTo>
                  <a:pt x="510" y="559"/>
                </a:lnTo>
                <a:lnTo>
                  <a:pt x="511" y="575"/>
                </a:lnTo>
                <a:lnTo>
                  <a:pt x="513" y="543"/>
                </a:lnTo>
                <a:lnTo>
                  <a:pt x="513" y="534"/>
                </a:lnTo>
                <a:lnTo>
                  <a:pt x="513" y="541"/>
                </a:lnTo>
                <a:lnTo>
                  <a:pt x="515" y="519"/>
                </a:lnTo>
                <a:lnTo>
                  <a:pt x="515" y="524"/>
                </a:lnTo>
                <a:lnTo>
                  <a:pt x="515" y="525"/>
                </a:lnTo>
                <a:lnTo>
                  <a:pt x="517" y="519"/>
                </a:lnTo>
                <a:lnTo>
                  <a:pt x="518" y="545"/>
                </a:lnTo>
                <a:lnTo>
                  <a:pt x="518" y="555"/>
                </a:lnTo>
                <a:lnTo>
                  <a:pt x="518" y="529"/>
                </a:lnTo>
                <a:lnTo>
                  <a:pt x="520" y="566"/>
                </a:lnTo>
                <a:lnTo>
                  <a:pt x="520" y="561"/>
                </a:lnTo>
                <a:lnTo>
                  <a:pt x="522" y="502"/>
                </a:lnTo>
                <a:lnTo>
                  <a:pt x="523" y="509"/>
                </a:lnTo>
                <a:lnTo>
                  <a:pt x="524" y="526"/>
                </a:lnTo>
                <a:lnTo>
                  <a:pt x="525" y="488"/>
                </a:lnTo>
                <a:lnTo>
                  <a:pt x="525" y="492"/>
                </a:lnTo>
                <a:lnTo>
                  <a:pt x="525" y="483"/>
                </a:lnTo>
                <a:lnTo>
                  <a:pt x="526" y="446"/>
                </a:lnTo>
                <a:lnTo>
                  <a:pt x="528" y="451"/>
                </a:lnTo>
                <a:lnTo>
                  <a:pt x="528" y="437"/>
                </a:lnTo>
                <a:lnTo>
                  <a:pt x="529" y="486"/>
                </a:lnTo>
                <a:lnTo>
                  <a:pt x="530" y="455"/>
                </a:lnTo>
                <a:lnTo>
                  <a:pt x="531" y="446"/>
                </a:lnTo>
                <a:lnTo>
                  <a:pt x="531" y="411"/>
                </a:lnTo>
                <a:lnTo>
                  <a:pt x="532" y="433"/>
                </a:lnTo>
                <a:lnTo>
                  <a:pt x="533" y="410"/>
                </a:lnTo>
                <a:lnTo>
                  <a:pt x="533" y="414"/>
                </a:lnTo>
                <a:lnTo>
                  <a:pt x="535" y="377"/>
                </a:lnTo>
                <a:lnTo>
                  <a:pt x="535" y="386"/>
                </a:lnTo>
                <a:lnTo>
                  <a:pt x="536" y="385"/>
                </a:lnTo>
                <a:lnTo>
                  <a:pt x="537" y="455"/>
                </a:lnTo>
                <a:lnTo>
                  <a:pt x="537" y="452"/>
                </a:lnTo>
                <a:lnTo>
                  <a:pt x="538" y="429"/>
                </a:lnTo>
                <a:lnTo>
                  <a:pt x="539" y="426"/>
                </a:lnTo>
                <a:lnTo>
                  <a:pt x="540" y="450"/>
                </a:lnTo>
                <a:lnTo>
                  <a:pt x="540" y="447"/>
                </a:lnTo>
                <a:lnTo>
                  <a:pt x="540" y="454"/>
                </a:lnTo>
                <a:lnTo>
                  <a:pt x="541" y="458"/>
                </a:lnTo>
                <a:lnTo>
                  <a:pt x="543" y="419"/>
                </a:lnTo>
                <a:lnTo>
                  <a:pt x="543" y="410"/>
                </a:lnTo>
                <a:lnTo>
                  <a:pt x="544" y="425"/>
                </a:lnTo>
                <a:lnTo>
                  <a:pt x="545" y="355"/>
                </a:lnTo>
                <a:lnTo>
                  <a:pt x="546" y="365"/>
                </a:lnTo>
                <a:lnTo>
                  <a:pt x="547" y="378"/>
                </a:lnTo>
                <a:lnTo>
                  <a:pt x="547" y="347"/>
                </a:lnTo>
                <a:lnTo>
                  <a:pt x="548" y="346"/>
                </a:lnTo>
                <a:lnTo>
                  <a:pt x="548" y="365"/>
                </a:lnTo>
                <a:lnTo>
                  <a:pt x="550" y="356"/>
                </a:lnTo>
                <a:lnTo>
                  <a:pt x="550" y="337"/>
                </a:lnTo>
                <a:lnTo>
                  <a:pt x="551" y="310"/>
                </a:lnTo>
                <a:lnTo>
                  <a:pt x="552" y="348"/>
                </a:lnTo>
                <a:lnTo>
                  <a:pt x="553" y="341"/>
                </a:lnTo>
                <a:lnTo>
                  <a:pt x="553" y="341"/>
                </a:lnTo>
                <a:lnTo>
                  <a:pt x="555" y="405"/>
                </a:lnTo>
                <a:lnTo>
                  <a:pt x="555" y="400"/>
                </a:lnTo>
                <a:lnTo>
                  <a:pt x="556" y="429"/>
                </a:lnTo>
                <a:lnTo>
                  <a:pt x="557" y="345"/>
                </a:lnTo>
                <a:lnTo>
                  <a:pt x="558" y="368"/>
                </a:lnTo>
                <a:lnTo>
                  <a:pt x="558" y="344"/>
                </a:lnTo>
                <a:lnTo>
                  <a:pt x="558" y="322"/>
                </a:lnTo>
                <a:lnTo>
                  <a:pt x="560" y="387"/>
                </a:lnTo>
                <a:lnTo>
                  <a:pt x="560" y="410"/>
                </a:lnTo>
                <a:lnTo>
                  <a:pt x="562" y="375"/>
                </a:lnTo>
                <a:lnTo>
                  <a:pt x="562" y="415"/>
                </a:lnTo>
                <a:lnTo>
                  <a:pt x="563" y="393"/>
                </a:lnTo>
                <a:lnTo>
                  <a:pt x="563" y="373"/>
                </a:lnTo>
                <a:lnTo>
                  <a:pt x="565" y="421"/>
                </a:lnTo>
                <a:lnTo>
                  <a:pt x="565" y="418"/>
                </a:lnTo>
                <a:lnTo>
                  <a:pt x="566" y="451"/>
                </a:lnTo>
                <a:lnTo>
                  <a:pt x="567" y="387"/>
                </a:lnTo>
                <a:lnTo>
                  <a:pt x="568" y="405"/>
                </a:lnTo>
                <a:lnTo>
                  <a:pt x="568" y="399"/>
                </a:lnTo>
                <a:lnTo>
                  <a:pt x="568" y="409"/>
                </a:lnTo>
                <a:lnTo>
                  <a:pt x="569" y="379"/>
                </a:lnTo>
                <a:lnTo>
                  <a:pt x="570" y="383"/>
                </a:lnTo>
                <a:lnTo>
                  <a:pt x="571" y="386"/>
                </a:lnTo>
                <a:lnTo>
                  <a:pt x="571" y="391"/>
                </a:lnTo>
                <a:lnTo>
                  <a:pt x="572" y="369"/>
                </a:lnTo>
                <a:lnTo>
                  <a:pt x="572" y="375"/>
                </a:lnTo>
                <a:lnTo>
                  <a:pt x="573" y="391"/>
                </a:lnTo>
                <a:lnTo>
                  <a:pt x="574" y="338"/>
                </a:lnTo>
                <a:lnTo>
                  <a:pt x="575" y="383"/>
                </a:lnTo>
                <a:lnTo>
                  <a:pt x="575" y="370"/>
                </a:lnTo>
                <a:lnTo>
                  <a:pt x="576" y="402"/>
                </a:lnTo>
                <a:lnTo>
                  <a:pt x="578" y="358"/>
                </a:lnTo>
                <a:lnTo>
                  <a:pt x="578" y="362"/>
                </a:lnTo>
                <a:lnTo>
                  <a:pt x="578" y="346"/>
                </a:lnTo>
                <a:lnTo>
                  <a:pt x="580" y="396"/>
                </a:lnTo>
                <a:lnTo>
                  <a:pt x="580" y="389"/>
                </a:lnTo>
                <a:lnTo>
                  <a:pt x="580" y="403"/>
                </a:lnTo>
                <a:lnTo>
                  <a:pt x="581" y="397"/>
                </a:lnTo>
                <a:lnTo>
                  <a:pt x="583" y="434"/>
                </a:lnTo>
                <a:lnTo>
                  <a:pt x="583" y="449"/>
                </a:lnTo>
                <a:lnTo>
                  <a:pt x="584" y="439"/>
                </a:lnTo>
                <a:lnTo>
                  <a:pt x="585" y="470"/>
                </a:lnTo>
                <a:lnTo>
                  <a:pt x="586" y="465"/>
                </a:lnTo>
                <a:lnTo>
                  <a:pt x="586" y="467"/>
                </a:lnTo>
                <a:lnTo>
                  <a:pt x="587" y="444"/>
                </a:lnTo>
                <a:lnTo>
                  <a:pt x="588" y="433"/>
                </a:lnTo>
                <a:lnTo>
                  <a:pt x="590" y="371"/>
                </a:lnTo>
                <a:lnTo>
                  <a:pt x="590" y="371"/>
                </a:lnTo>
                <a:lnTo>
                  <a:pt x="591" y="296"/>
                </a:lnTo>
                <a:lnTo>
                  <a:pt x="593" y="338"/>
                </a:lnTo>
                <a:lnTo>
                  <a:pt x="593" y="331"/>
                </a:lnTo>
                <a:lnTo>
                  <a:pt x="595" y="374"/>
                </a:lnTo>
                <a:lnTo>
                  <a:pt x="595" y="386"/>
                </a:lnTo>
                <a:lnTo>
                  <a:pt x="598" y="359"/>
                </a:lnTo>
                <a:lnTo>
                  <a:pt x="598" y="364"/>
                </a:lnTo>
                <a:lnTo>
                  <a:pt x="598" y="349"/>
                </a:lnTo>
                <a:lnTo>
                  <a:pt x="600" y="371"/>
                </a:lnTo>
                <a:lnTo>
                  <a:pt x="600" y="364"/>
                </a:lnTo>
                <a:lnTo>
                  <a:pt x="600" y="375"/>
                </a:lnTo>
                <a:lnTo>
                  <a:pt x="601" y="327"/>
                </a:lnTo>
                <a:lnTo>
                  <a:pt x="602" y="341"/>
                </a:lnTo>
                <a:lnTo>
                  <a:pt x="603" y="343"/>
                </a:lnTo>
                <a:lnTo>
                  <a:pt x="604" y="329"/>
                </a:lnTo>
                <a:lnTo>
                  <a:pt x="605" y="398"/>
                </a:lnTo>
                <a:lnTo>
                  <a:pt x="605" y="378"/>
                </a:lnTo>
                <a:lnTo>
                  <a:pt x="606" y="405"/>
                </a:lnTo>
                <a:lnTo>
                  <a:pt x="607" y="362"/>
                </a:lnTo>
                <a:lnTo>
                  <a:pt x="608" y="399"/>
                </a:lnTo>
                <a:lnTo>
                  <a:pt x="608" y="407"/>
                </a:lnTo>
                <a:lnTo>
                  <a:pt x="609" y="453"/>
                </a:lnTo>
                <a:lnTo>
                  <a:pt x="610" y="429"/>
                </a:lnTo>
                <a:lnTo>
                  <a:pt x="611" y="455"/>
                </a:lnTo>
                <a:lnTo>
                  <a:pt x="611" y="474"/>
                </a:lnTo>
                <a:lnTo>
                  <a:pt x="612" y="442"/>
                </a:lnTo>
                <a:lnTo>
                  <a:pt x="613" y="444"/>
                </a:lnTo>
                <a:lnTo>
                  <a:pt x="615" y="497"/>
                </a:lnTo>
                <a:lnTo>
                  <a:pt x="615" y="467"/>
                </a:lnTo>
                <a:lnTo>
                  <a:pt x="615" y="471"/>
                </a:lnTo>
                <a:lnTo>
                  <a:pt x="616" y="504"/>
                </a:lnTo>
                <a:lnTo>
                  <a:pt x="617" y="462"/>
                </a:lnTo>
                <a:lnTo>
                  <a:pt x="618" y="490"/>
                </a:lnTo>
                <a:lnTo>
                  <a:pt x="618" y="523"/>
                </a:lnTo>
                <a:lnTo>
                  <a:pt x="620" y="593"/>
                </a:lnTo>
                <a:lnTo>
                  <a:pt x="620" y="597"/>
                </a:lnTo>
                <a:lnTo>
                  <a:pt x="621" y="596"/>
                </a:lnTo>
                <a:lnTo>
                  <a:pt x="623" y="638"/>
                </a:lnTo>
                <a:lnTo>
                  <a:pt x="623" y="661"/>
                </a:lnTo>
                <a:lnTo>
                  <a:pt x="625" y="706"/>
                </a:lnTo>
                <a:lnTo>
                  <a:pt x="625" y="685"/>
                </a:lnTo>
                <a:lnTo>
                  <a:pt x="625" y="657"/>
                </a:lnTo>
                <a:lnTo>
                  <a:pt x="627" y="696"/>
                </a:lnTo>
                <a:lnTo>
                  <a:pt x="628" y="666"/>
                </a:lnTo>
                <a:lnTo>
                  <a:pt x="630" y="587"/>
                </a:lnTo>
                <a:lnTo>
                  <a:pt x="630" y="573"/>
                </a:lnTo>
                <a:lnTo>
                  <a:pt x="631" y="554"/>
                </a:lnTo>
                <a:lnTo>
                  <a:pt x="633" y="586"/>
                </a:lnTo>
                <a:lnTo>
                  <a:pt x="633" y="600"/>
                </a:lnTo>
                <a:lnTo>
                  <a:pt x="635" y="543"/>
                </a:lnTo>
                <a:lnTo>
                  <a:pt x="636" y="536"/>
                </a:lnTo>
                <a:lnTo>
                  <a:pt x="637" y="468"/>
                </a:lnTo>
                <a:lnTo>
                  <a:pt x="638" y="495"/>
                </a:lnTo>
                <a:lnTo>
                  <a:pt x="638" y="495"/>
                </a:lnTo>
                <a:lnTo>
                  <a:pt x="640" y="534"/>
                </a:lnTo>
                <a:lnTo>
                  <a:pt x="640" y="500"/>
                </a:lnTo>
                <a:lnTo>
                  <a:pt x="640" y="500"/>
                </a:lnTo>
                <a:lnTo>
                  <a:pt x="642" y="455"/>
                </a:lnTo>
                <a:lnTo>
                  <a:pt x="642" y="456"/>
                </a:lnTo>
                <a:lnTo>
                  <a:pt x="643" y="447"/>
                </a:lnTo>
                <a:lnTo>
                  <a:pt x="644" y="466"/>
                </a:lnTo>
                <a:lnTo>
                  <a:pt x="645" y="431"/>
                </a:lnTo>
                <a:lnTo>
                  <a:pt x="645" y="432"/>
                </a:lnTo>
                <a:lnTo>
                  <a:pt x="645" y="426"/>
                </a:lnTo>
                <a:lnTo>
                  <a:pt x="646" y="414"/>
                </a:lnTo>
                <a:lnTo>
                  <a:pt x="647" y="437"/>
                </a:lnTo>
                <a:lnTo>
                  <a:pt x="648" y="418"/>
                </a:lnTo>
                <a:lnTo>
                  <a:pt x="648" y="383"/>
                </a:lnTo>
                <a:lnTo>
                  <a:pt x="648" y="388"/>
                </a:lnTo>
                <a:lnTo>
                  <a:pt x="649" y="328"/>
                </a:lnTo>
                <a:lnTo>
                  <a:pt x="650" y="341"/>
                </a:lnTo>
                <a:lnTo>
                  <a:pt x="651" y="352"/>
                </a:lnTo>
                <a:lnTo>
                  <a:pt x="652" y="431"/>
                </a:lnTo>
                <a:lnTo>
                  <a:pt x="653" y="444"/>
                </a:lnTo>
                <a:lnTo>
                  <a:pt x="653" y="437"/>
                </a:lnTo>
                <a:lnTo>
                  <a:pt x="654" y="485"/>
                </a:lnTo>
                <a:lnTo>
                  <a:pt x="655" y="443"/>
                </a:lnTo>
                <a:lnTo>
                  <a:pt x="655" y="460"/>
                </a:lnTo>
                <a:lnTo>
                  <a:pt x="656" y="464"/>
                </a:lnTo>
                <a:lnTo>
                  <a:pt x="658" y="419"/>
                </a:lnTo>
                <a:lnTo>
                  <a:pt x="658" y="423"/>
                </a:lnTo>
                <a:lnTo>
                  <a:pt x="658" y="440"/>
                </a:lnTo>
                <a:lnTo>
                  <a:pt x="660" y="432"/>
                </a:lnTo>
                <a:lnTo>
                  <a:pt x="660" y="447"/>
                </a:lnTo>
                <a:lnTo>
                  <a:pt x="661" y="440"/>
                </a:lnTo>
                <a:lnTo>
                  <a:pt x="662" y="473"/>
                </a:lnTo>
                <a:lnTo>
                  <a:pt x="663" y="457"/>
                </a:lnTo>
                <a:lnTo>
                  <a:pt x="663" y="478"/>
                </a:lnTo>
                <a:lnTo>
                  <a:pt x="663" y="503"/>
                </a:lnTo>
                <a:lnTo>
                  <a:pt x="665" y="479"/>
                </a:lnTo>
                <a:lnTo>
                  <a:pt x="665" y="464"/>
                </a:lnTo>
                <a:lnTo>
                  <a:pt x="666" y="441"/>
                </a:lnTo>
                <a:lnTo>
                  <a:pt x="667" y="503"/>
                </a:lnTo>
                <a:lnTo>
                  <a:pt x="668" y="484"/>
                </a:lnTo>
                <a:lnTo>
                  <a:pt x="670" y="448"/>
                </a:lnTo>
                <a:lnTo>
                  <a:pt x="670" y="458"/>
                </a:lnTo>
                <a:lnTo>
                  <a:pt x="670" y="431"/>
                </a:lnTo>
                <a:lnTo>
                  <a:pt x="672" y="473"/>
                </a:lnTo>
                <a:lnTo>
                  <a:pt x="673" y="463"/>
                </a:lnTo>
                <a:lnTo>
                  <a:pt x="673" y="443"/>
                </a:lnTo>
                <a:lnTo>
                  <a:pt x="674" y="406"/>
                </a:lnTo>
                <a:lnTo>
                  <a:pt x="675" y="420"/>
                </a:lnTo>
                <a:lnTo>
                  <a:pt x="676" y="395"/>
                </a:lnTo>
                <a:lnTo>
                  <a:pt x="676" y="380"/>
                </a:lnTo>
                <a:lnTo>
                  <a:pt x="678" y="427"/>
                </a:lnTo>
                <a:lnTo>
                  <a:pt x="678" y="429"/>
                </a:lnTo>
                <a:lnTo>
                  <a:pt x="679" y="396"/>
                </a:lnTo>
                <a:lnTo>
                  <a:pt x="680" y="431"/>
                </a:lnTo>
                <a:lnTo>
                  <a:pt x="680" y="400"/>
                </a:lnTo>
                <a:lnTo>
                  <a:pt x="680" y="414"/>
                </a:lnTo>
                <a:lnTo>
                  <a:pt x="681" y="440"/>
                </a:lnTo>
                <a:lnTo>
                  <a:pt x="683" y="381"/>
                </a:lnTo>
                <a:lnTo>
                  <a:pt x="683" y="369"/>
                </a:lnTo>
                <a:lnTo>
                  <a:pt x="684" y="339"/>
                </a:lnTo>
                <a:lnTo>
                  <a:pt x="685" y="366"/>
                </a:lnTo>
                <a:lnTo>
                  <a:pt x="685" y="361"/>
                </a:lnTo>
                <a:lnTo>
                  <a:pt x="688" y="448"/>
                </a:lnTo>
                <a:lnTo>
                  <a:pt x="688" y="446"/>
                </a:lnTo>
                <a:lnTo>
                  <a:pt x="690" y="397"/>
                </a:lnTo>
                <a:lnTo>
                  <a:pt x="690" y="402"/>
                </a:lnTo>
                <a:lnTo>
                  <a:pt x="691" y="435"/>
                </a:lnTo>
                <a:lnTo>
                  <a:pt x="692" y="387"/>
                </a:lnTo>
                <a:lnTo>
                  <a:pt x="692" y="389"/>
                </a:lnTo>
                <a:lnTo>
                  <a:pt x="693" y="377"/>
                </a:lnTo>
                <a:lnTo>
                  <a:pt x="694" y="388"/>
                </a:lnTo>
                <a:lnTo>
                  <a:pt x="695" y="364"/>
                </a:lnTo>
                <a:lnTo>
                  <a:pt x="695" y="371"/>
                </a:lnTo>
                <a:lnTo>
                  <a:pt x="696" y="384"/>
                </a:lnTo>
                <a:lnTo>
                  <a:pt x="698" y="364"/>
                </a:lnTo>
                <a:lnTo>
                  <a:pt x="698" y="385"/>
                </a:lnTo>
                <a:lnTo>
                  <a:pt x="700" y="302"/>
                </a:lnTo>
                <a:lnTo>
                  <a:pt x="701" y="307"/>
                </a:lnTo>
                <a:lnTo>
                  <a:pt x="701" y="313"/>
                </a:lnTo>
                <a:lnTo>
                  <a:pt x="702" y="277"/>
                </a:lnTo>
                <a:lnTo>
                  <a:pt x="703" y="306"/>
                </a:lnTo>
                <a:lnTo>
                  <a:pt x="703" y="288"/>
                </a:lnTo>
                <a:lnTo>
                  <a:pt x="704" y="258"/>
                </a:lnTo>
                <a:lnTo>
                  <a:pt x="705" y="292"/>
                </a:lnTo>
                <a:lnTo>
                  <a:pt x="705" y="302"/>
                </a:lnTo>
                <a:lnTo>
                  <a:pt x="706" y="260"/>
                </a:lnTo>
                <a:lnTo>
                  <a:pt x="707" y="306"/>
                </a:lnTo>
                <a:lnTo>
                  <a:pt x="708" y="283"/>
                </a:lnTo>
                <a:lnTo>
                  <a:pt x="708" y="286"/>
                </a:lnTo>
                <a:lnTo>
                  <a:pt x="709" y="254"/>
                </a:lnTo>
                <a:lnTo>
                  <a:pt x="710" y="275"/>
                </a:lnTo>
                <a:lnTo>
                  <a:pt x="710" y="285"/>
                </a:lnTo>
                <a:lnTo>
                  <a:pt x="711" y="345"/>
                </a:lnTo>
                <a:lnTo>
                  <a:pt x="713" y="323"/>
                </a:lnTo>
                <a:lnTo>
                  <a:pt x="713" y="343"/>
                </a:lnTo>
                <a:lnTo>
                  <a:pt x="714" y="333"/>
                </a:lnTo>
                <a:lnTo>
                  <a:pt x="715" y="381"/>
                </a:lnTo>
                <a:lnTo>
                  <a:pt x="715" y="373"/>
                </a:lnTo>
                <a:lnTo>
                  <a:pt x="716" y="362"/>
                </a:lnTo>
                <a:lnTo>
                  <a:pt x="717" y="413"/>
                </a:lnTo>
                <a:lnTo>
                  <a:pt x="718" y="398"/>
                </a:lnTo>
                <a:lnTo>
                  <a:pt x="718" y="397"/>
                </a:lnTo>
                <a:lnTo>
                  <a:pt x="718" y="395"/>
                </a:lnTo>
                <a:lnTo>
                  <a:pt x="719" y="416"/>
                </a:lnTo>
                <a:lnTo>
                  <a:pt x="720" y="410"/>
                </a:lnTo>
                <a:lnTo>
                  <a:pt x="720" y="419"/>
                </a:lnTo>
                <a:lnTo>
                  <a:pt x="721" y="425"/>
                </a:lnTo>
                <a:lnTo>
                  <a:pt x="723" y="381"/>
                </a:lnTo>
                <a:lnTo>
                  <a:pt x="723" y="406"/>
                </a:lnTo>
                <a:lnTo>
                  <a:pt x="724" y="399"/>
                </a:lnTo>
                <a:lnTo>
                  <a:pt x="725" y="449"/>
                </a:lnTo>
                <a:lnTo>
                  <a:pt x="725" y="426"/>
                </a:lnTo>
                <a:lnTo>
                  <a:pt x="726" y="446"/>
                </a:lnTo>
                <a:lnTo>
                  <a:pt x="728" y="385"/>
                </a:lnTo>
                <a:lnTo>
                  <a:pt x="728" y="382"/>
                </a:lnTo>
                <a:lnTo>
                  <a:pt x="730" y="346"/>
                </a:lnTo>
                <a:lnTo>
                  <a:pt x="730" y="351"/>
                </a:lnTo>
                <a:lnTo>
                  <a:pt x="731" y="379"/>
                </a:lnTo>
                <a:lnTo>
                  <a:pt x="732" y="418"/>
                </a:lnTo>
                <a:lnTo>
                  <a:pt x="733" y="407"/>
                </a:lnTo>
                <a:lnTo>
                  <a:pt x="734" y="464"/>
                </a:lnTo>
                <a:lnTo>
                  <a:pt x="735" y="439"/>
                </a:lnTo>
                <a:lnTo>
                  <a:pt x="735" y="439"/>
                </a:lnTo>
                <a:lnTo>
                  <a:pt x="738" y="539"/>
                </a:lnTo>
                <a:lnTo>
                  <a:pt x="738" y="569"/>
                </a:lnTo>
                <a:lnTo>
                  <a:pt x="739" y="561"/>
                </a:lnTo>
                <a:lnTo>
                  <a:pt x="740" y="642"/>
                </a:lnTo>
                <a:lnTo>
                  <a:pt x="741" y="662"/>
                </a:lnTo>
                <a:lnTo>
                  <a:pt x="742" y="669"/>
                </a:lnTo>
                <a:lnTo>
                  <a:pt x="743" y="643"/>
                </a:lnTo>
                <a:lnTo>
                  <a:pt x="743" y="606"/>
                </a:lnTo>
                <a:lnTo>
                  <a:pt x="745" y="646"/>
                </a:lnTo>
                <a:lnTo>
                  <a:pt x="745" y="652"/>
                </a:lnTo>
                <a:lnTo>
                  <a:pt x="748" y="698"/>
                </a:lnTo>
                <a:lnTo>
                  <a:pt x="748" y="701"/>
                </a:lnTo>
                <a:lnTo>
                  <a:pt x="748" y="711"/>
                </a:lnTo>
                <a:lnTo>
                  <a:pt x="750" y="658"/>
                </a:lnTo>
                <a:lnTo>
                  <a:pt x="750" y="673"/>
                </a:lnTo>
                <a:lnTo>
                  <a:pt x="750" y="648"/>
                </a:lnTo>
                <a:lnTo>
                  <a:pt x="751" y="637"/>
                </a:lnTo>
                <a:lnTo>
                  <a:pt x="752" y="686"/>
                </a:lnTo>
                <a:lnTo>
                  <a:pt x="753" y="649"/>
                </a:lnTo>
                <a:lnTo>
                  <a:pt x="753" y="611"/>
                </a:lnTo>
                <a:lnTo>
                  <a:pt x="753" y="618"/>
                </a:lnTo>
                <a:lnTo>
                  <a:pt x="754" y="564"/>
                </a:lnTo>
                <a:lnTo>
                  <a:pt x="755" y="586"/>
                </a:lnTo>
                <a:lnTo>
                  <a:pt x="756" y="601"/>
                </a:lnTo>
                <a:lnTo>
                  <a:pt x="757" y="639"/>
                </a:lnTo>
                <a:lnTo>
                  <a:pt x="758" y="591"/>
                </a:lnTo>
                <a:lnTo>
                  <a:pt x="758" y="611"/>
                </a:lnTo>
                <a:lnTo>
                  <a:pt x="760" y="592"/>
                </a:lnTo>
                <a:lnTo>
                  <a:pt x="760" y="610"/>
                </a:lnTo>
                <a:lnTo>
                  <a:pt x="760" y="618"/>
                </a:lnTo>
                <a:lnTo>
                  <a:pt x="761" y="591"/>
                </a:lnTo>
                <a:lnTo>
                  <a:pt x="763" y="596"/>
                </a:lnTo>
                <a:lnTo>
                  <a:pt x="763" y="619"/>
                </a:lnTo>
                <a:lnTo>
                  <a:pt x="764" y="660"/>
                </a:lnTo>
                <a:lnTo>
                  <a:pt x="765" y="592"/>
                </a:lnTo>
                <a:lnTo>
                  <a:pt x="765" y="604"/>
                </a:lnTo>
                <a:lnTo>
                  <a:pt x="766" y="617"/>
                </a:lnTo>
                <a:lnTo>
                  <a:pt x="767" y="580"/>
                </a:lnTo>
                <a:lnTo>
                  <a:pt x="768" y="592"/>
                </a:lnTo>
                <a:lnTo>
                  <a:pt x="768" y="578"/>
                </a:lnTo>
                <a:lnTo>
                  <a:pt x="768" y="596"/>
                </a:lnTo>
                <a:lnTo>
                  <a:pt x="769" y="557"/>
                </a:lnTo>
                <a:lnTo>
                  <a:pt x="770" y="582"/>
                </a:lnTo>
                <a:lnTo>
                  <a:pt x="771" y="583"/>
                </a:lnTo>
                <a:lnTo>
                  <a:pt x="771" y="617"/>
                </a:lnTo>
                <a:lnTo>
                  <a:pt x="772" y="564"/>
                </a:lnTo>
                <a:lnTo>
                  <a:pt x="773" y="563"/>
                </a:lnTo>
                <a:lnTo>
                  <a:pt x="774" y="585"/>
                </a:lnTo>
                <a:lnTo>
                  <a:pt x="775" y="570"/>
                </a:lnTo>
                <a:lnTo>
                  <a:pt x="775" y="566"/>
                </a:lnTo>
                <a:lnTo>
                  <a:pt x="777" y="616"/>
                </a:lnTo>
                <a:lnTo>
                  <a:pt x="778" y="612"/>
                </a:lnTo>
                <a:lnTo>
                  <a:pt x="778" y="632"/>
                </a:lnTo>
                <a:lnTo>
                  <a:pt x="779" y="586"/>
                </a:lnTo>
                <a:lnTo>
                  <a:pt x="780" y="592"/>
                </a:lnTo>
                <a:lnTo>
                  <a:pt x="781" y="602"/>
                </a:lnTo>
                <a:lnTo>
                  <a:pt x="781" y="595"/>
                </a:lnTo>
                <a:lnTo>
                  <a:pt x="782" y="628"/>
                </a:lnTo>
                <a:lnTo>
                  <a:pt x="783" y="619"/>
                </a:lnTo>
                <a:lnTo>
                  <a:pt x="783" y="633"/>
                </a:lnTo>
                <a:lnTo>
                  <a:pt x="785" y="647"/>
                </a:lnTo>
                <a:lnTo>
                  <a:pt x="785" y="654"/>
                </a:lnTo>
                <a:lnTo>
                  <a:pt x="787" y="685"/>
                </a:lnTo>
                <a:lnTo>
                  <a:pt x="788" y="677"/>
                </a:lnTo>
                <a:lnTo>
                  <a:pt x="788" y="701"/>
                </a:lnTo>
                <a:lnTo>
                  <a:pt x="789" y="714"/>
                </a:lnTo>
                <a:lnTo>
                  <a:pt x="790" y="695"/>
                </a:lnTo>
                <a:lnTo>
                  <a:pt x="790" y="697"/>
                </a:lnTo>
                <a:lnTo>
                  <a:pt x="790" y="710"/>
                </a:lnTo>
                <a:lnTo>
                  <a:pt x="792" y="692"/>
                </a:lnTo>
                <a:lnTo>
                  <a:pt x="793" y="723"/>
                </a:lnTo>
                <a:lnTo>
                  <a:pt x="793" y="744"/>
                </a:lnTo>
                <a:lnTo>
                  <a:pt x="793" y="749"/>
                </a:lnTo>
                <a:lnTo>
                  <a:pt x="794" y="710"/>
                </a:lnTo>
                <a:lnTo>
                  <a:pt x="795" y="730"/>
                </a:lnTo>
                <a:lnTo>
                  <a:pt x="796" y="725"/>
                </a:lnTo>
                <a:lnTo>
                  <a:pt x="796" y="675"/>
                </a:lnTo>
                <a:lnTo>
                  <a:pt x="798" y="736"/>
                </a:lnTo>
                <a:lnTo>
                  <a:pt x="798" y="731"/>
                </a:lnTo>
                <a:lnTo>
                  <a:pt x="799" y="742"/>
                </a:lnTo>
                <a:lnTo>
                  <a:pt x="800" y="698"/>
                </a:lnTo>
                <a:lnTo>
                  <a:pt x="800" y="698"/>
                </a:lnTo>
                <a:lnTo>
                  <a:pt x="800" y="670"/>
                </a:lnTo>
                <a:lnTo>
                  <a:pt x="801" y="654"/>
                </a:lnTo>
                <a:lnTo>
                  <a:pt x="802" y="686"/>
                </a:lnTo>
                <a:lnTo>
                  <a:pt x="803" y="664"/>
                </a:lnTo>
                <a:lnTo>
                  <a:pt x="803" y="673"/>
                </a:lnTo>
                <a:lnTo>
                  <a:pt x="804" y="650"/>
                </a:lnTo>
                <a:lnTo>
                  <a:pt x="805" y="657"/>
                </a:lnTo>
                <a:lnTo>
                  <a:pt x="806" y="655"/>
                </a:lnTo>
                <a:lnTo>
                  <a:pt x="808" y="603"/>
                </a:lnTo>
                <a:lnTo>
                  <a:pt x="808" y="590"/>
                </a:lnTo>
                <a:lnTo>
                  <a:pt x="809" y="569"/>
                </a:lnTo>
                <a:lnTo>
                  <a:pt x="810" y="599"/>
                </a:lnTo>
                <a:lnTo>
                  <a:pt x="811" y="591"/>
                </a:lnTo>
                <a:lnTo>
                  <a:pt x="811" y="601"/>
                </a:lnTo>
                <a:lnTo>
                  <a:pt x="812" y="572"/>
                </a:lnTo>
                <a:lnTo>
                  <a:pt x="812" y="587"/>
                </a:lnTo>
                <a:lnTo>
                  <a:pt x="813" y="580"/>
                </a:lnTo>
                <a:lnTo>
                  <a:pt x="813" y="559"/>
                </a:lnTo>
                <a:lnTo>
                  <a:pt x="815" y="596"/>
                </a:lnTo>
                <a:lnTo>
                  <a:pt x="815" y="589"/>
                </a:lnTo>
                <a:lnTo>
                  <a:pt x="815" y="603"/>
                </a:lnTo>
                <a:lnTo>
                  <a:pt x="816" y="621"/>
                </a:lnTo>
                <a:lnTo>
                  <a:pt x="818" y="585"/>
                </a:lnTo>
                <a:lnTo>
                  <a:pt x="818" y="575"/>
                </a:lnTo>
                <a:lnTo>
                  <a:pt x="819" y="570"/>
                </a:lnTo>
                <a:lnTo>
                  <a:pt x="820" y="600"/>
                </a:lnTo>
                <a:lnTo>
                  <a:pt x="821" y="577"/>
                </a:lnTo>
                <a:lnTo>
                  <a:pt x="821" y="563"/>
                </a:lnTo>
                <a:lnTo>
                  <a:pt x="822" y="622"/>
                </a:lnTo>
                <a:lnTo>
                  <a:pt x="823" y="612"/>
                </a:lnTo>
                <a:lnTo>
                  <a:pt x="823" y="607"/>
                </a:lnTo>
                <a:lnTo>
                  <a:pt x="824" y="609"/>
                </a:lnTo>
                <a:lnTo>
                  <a:pt x="824" y="578"/>
                </a:lnTo>
                <a:lnTo>
                  <a:pt x="825" y="600"/>
                </a:lnTo>
                <a:lnTo>
                  <a:pt x="825" y="592"/>
                </a:lnTo>
                <a:lnTo>
                  <a:pt x="827" y="622"/>
                </a:lnTo>
                <a:lnTo>
                  <a:pt x="828" y="583"/>
                </a:lnTo>
                <a:lnTo>
                  <a:pt x="828" y="592"/>
                </a:lnTo>
                <a:lnTo>
                  <a:pt x="830" y="549"/>
                </a:lnTo>
                <a:lnTo>
                  <a:pt x="830" y="550"/>
                </a:lnTo>
                <a:lnTo>
                  <a:pt x="830" y="537"/>
                </a:lnTo>
                <a:lnTo>
                  <a:pt x="832" y="510"/>
                </a:lnTo>
                <a:lnTo>
                  <a:pt x="832" y="539"/>
                </a:lnTo>
                <a:lnTo>
                  <a:pt x="833" y="523"/>
                </a:lnTo>
                <a:lnTo>
                  <a:pt x="833" y="524"/>
                </a:lnTo>
                <a:lnTo>
                  <a:pt x="835" y="495"/>
                </a:lnTo>
                <a:lnTo>
                  <a:pt x="836" y="492"/>
                </a:lnTo>
                <a:lnTo>
                  <a:pt x="838" y="452"/>
                </a:lnTo>
                <a:lnTo>
                  <a:pt x="838" y="495"/>
                </a:lnTo>
                <a:lnTo>
                  <a:pt x="839" y="510"/>
                </a:lnTo>
                <a:lnTo>
                  <a:pt x="839" y="477"/>
                </a:lnTo>
                <a:lnTo>
                  <a:pt x="840" y="482"/>
                </a:lnTo>
                <a:lnTo>
                  <a:pt x="840" y="470"/>
                </a:lnTo>
                <a:lnTo>
                  <a:pt x="841" y="476"/>
                </a:lnTo>
                <a:lnTo>
                  <a:pt x="842" y="435"/>
                </a:lnTo>
                <a:lnTo>
                  <a:pt x="843" y="444"/>
                </a:lnTo>
                <a:lnTo>
                  <a:pt x="843" y="439"/>
                </a:lnTo>
                <a:lnTo>
                  <a:pt x="844" y="465"/>
                </a:lnTo>
                <a:lnTo>
                  <a:pt x="845" y="451"/>
                </a:lnTo>
                <a:lnTo>
                  <a:pt x="846" y="484"/>
                </a:lnTo>
                <a:lnTo>
                  <a:pt x="846" y="488"/>
                </a:lnTo>
                <a:lnTo>
                  <a:pt x="848" y="394"/>
                </a:lnTo>
                <a:lnTo>
                  <a:pt x="848" y="399"/>
                </a:lnTo>
                <a:lnTo>
                  <a:pt x="850" y="341"/>
                </a:lnTo>
                <a:lnTo>
                  <a:pt x="851" y="364"/>
                </a:lnTo>
                <a:lnTo>
                  <a:pt x="851" y="385"/>
                </a:lnTo>
                <a:lnTo>
                  <a:pt x="852" y="362"/>
                </a:lnTo>
                <a:lnTo>
                  <a:pt x="852" y="362"/>
                </a:lnTo>
                <a:lnTo>
                  <a:pt x="853" y="361"/>
                </a:lnTo>
                <a:lnTo>
                  <a:pt x="854" y="334"/>
                </a:lnTo>
                <a:lnTo>
                  <a:pt x="855" y="408"/>
                </a:lnTo>
                <a:lnTo>
                  <a:pt x="855" y="412"/>
                </a:lnTo>
                <a:lnTo>
                  <a:pt x="856" y="415"/>
                </a:lnTo>
                <a:lnTo>
                  <a:pt x="858" y="376"/>
                </a:lnTo>
                <a:lnTo>
                  <a:pt x="858" y="380"/>
                </a:lnTo>
                <a:lnTo>
                  <a:pt x="859" y="364"/>
                </a:lnTo>
                <a:lnTo>
                  <a:pt x="859" y="401"/>
                </a:lnTo>
                <a:lnTo>
                  <a:pt x="860" y="375"/>
                </a:lnTo>
                <a:lnTo>
                  <a:pt x="861" y="373"/>
                </a:lnTo>
                <a:lnTo>
                  <a:pt x="862" y="364"/>
                </a:lnTo>
                <a:lnTo>
                  <a:pt x="863" y="407"/>
                </a:lnTo>
                <a:lnTo>
                  <a:pt x="863" y="425"/>
                </a:lnTo>
                <a:lnTo>
                  <a:pt x="864" y="437"/>
                </a:lnTo>
                <a:lnTo>
                  <a:pt x="864" y="408"/>
                </a:lnTo>
                <a:lnTo>
                  <a:pt x="865" y="428"/>
                </a:lnTo>
                <a:lnTo>
                  <a:pt x="865" y="413"/>
                </a:lnTo>
                <a:lnTo>
                  <a:pt x="866" y="370"/>
                </a:lnTo>
                <a:lnTo>
                  <a:pt x="867" y="426"/>
                </a:lnTo>
                <a:lnTo>
                  <a:pt x="868" y="399"/>
                </a:lnTo>
                <a:lnTo>
                  <a:pt x="868" y="408"/>
                </a:lnTo>
                <a:lnTo>
                  <a:pt x="869" y="438"/>
                </a:lnTo>
                <a:lnTo>
                  <a:pt x="870" y="404"/>
                </a:lnTo>
                <a:lnTo>
                  <a:pt x="870" y="401"/>
                </a:lnTo>
                <a:lnTo>
                  <a:pt x="872" y="413"/>
                </a:lnTo>
                <a:lnTo>
                  <a:pt x="873" y="361"/>
                </a:lnTo>
                <a:lnTo>
                  <a:pt x="873" y="356"/>
                </a:lnTo>
                <a:lnTo>
                  <a:pt x="874" y="398"/>
                </a:lnTo>
                <a:lnTo>
                  <a:pt x="875" y="352"/>
                </a:lnTo>
                <a:lnTo>
                  <a:pt x="876" y="371"/>
                </a:lnTo>
                <a:lnTo>
                  <a:pt x="878" y="438"/>
                </a:lnTo>
                <a:lnTo>
                  <a:pt x="878" y="461"/>
                </a:lnTo>
                <a:lnTo>
                  <a:pt x="880" y="421"/>
                </a:lnTo>
                <a:lnTo>
                  <a:pt x="880" y="398"/>
                </a:lnTo>
                <a:lnTo>
                  <a:pt x="883" y="424"/>
                </a:lnTo>
                <a:lnTo>
                  <a:pt x="883" y="420"/>
                </a:lnTo>
                <a:lnTo>
                  <a:pt x="885" y="476"/>
                </a:lnTo>
                <a:lnTo>
                  <a:pt x="885" y="451"/>
                </a:lnTo>
                <a:lnTo>
                  <a:pt x="886" y="471"/>
                </a:lnTo>
                <a:lnTo>
                  <a:pt x="886" y="461"/>
                </a:lnTo>
                <a:lnTo>
                  <a:pt x="888" y="546"/>
                </a:lnTo>
                <a:lnTo>
                  <a:pt x="888" y="527"/>
                </a:lnTo>
                <a:lnTo>
                  <a:pt x="890" y="574"/>
                </a:lnTo>
                <a:lnTo>
                  <a:pt x="890" y="565"/>
                </a:lnTo>
                <a:lnTo>
                  <a:pt x="891" y="582"/>
                </a:lnTo>
                <a:lnTo>
                  <a:pt x="891" y="569"/>
                </a:lnTo>
                <a:lnTo>
                  <a:pt x="893" y="592"/>
                </a:lnTo>
                <a:lnTo>
                  <a:pt x="893" y="580"/>
                </a:lnTo>
                <a:lnTo>
                  <a:pt x="894" y="572"/>
                </a:lnTo>
                <a:lnTo>
                  <a:pt x="895" y="612"/>
                </a:lnTo>
                <a:lnTo>
                  <a:pt x="895" y="611"/>
                </a:lnTo>
                <a:lnTo>
                  <a:pt x="895" y="603"/>
                </a:lnTo>
                <a:lnTo>
                  <a:pt x="898" y="643"/>
                </a:lnTo>
                <a:lnTo>
                  <a:pt x="898" y="620"/>
                </a:lnTo>
                <a:lnTo>
                  <a:pt x="900" y="580"/>
                </a:lnTo>
                <a:lnTo>
                  <a:pt x="900" y="603"/>
                </a:lnTo>
                <a:lnTo>
                  <a:pt x="901" y="619"/>
                </a:lnTo>
                <a:lnTo>
                  <a:pt x="901" y="612"/>
                </a:lnTo>
                <a:lnTo>
                  <a:pt x="903" y="637"/>
                </a:lnTo>
                <a:lnTo>
                  <a:pt x="903" y="641"/>
                </a:lnTo>
                <a:lnTo>
                  <a:pt x="904" y="709"/>
                </a:lnTo>
                <a:lnTo>
                  <a:pt x="905" y="686"/>
                </a:lnTo>
                <a:lnTo>
                  <a:pt x="905" y="694"/>
                </a:lnTo>
                <a:lnTo>
                  <a:pt x="907" y="652"/>
                </a:lnTo>
                <a:lnTo>
                  <a:pt x="908" y="654"/>
                </a:lnTo>
                <a:lnTo>
                  <a:pt x="908" y="664"/>
                </a:lnTo>
                <a:lnTo>
                  <a:pt x="909" y="702"/>
                </a:lnTo>
                <a:lnTo>
                  <a:pt x="910" y="688"/>
                </a:lnTo>
                <a:lnTo>
                  <a:pt x="911" y="695"/>
                </a:lnTo>
                <a:lnTo>
                  <a:pt x="911" y="730"/>
                </a:lnTo>
                <a:lnTo>
                  <a:pt x="913" y="719"/>
                </a:lnTo>
                <a:lnTo>
                  <a:pt x="913" y="735"/>
                </a:lnTo>
                <a:lnTo>
                  <a:pt x="913" y="762"/>
                </a:lnTo>
                <a:lnTo>
                  <a:pt x="915" y="721"/>
                </a:lnTo>
                <a:lnTo>
                  <a:pt x="916" y="701"/>
                </a:lnTo>
                <a:lnTo>
                  <a:pt x="917" y="725"/>
                </a:lnTo>
                <a:lnTo>
                  <a:pt x="917" y="719"/>
                </a:lnTo>
                <a:lnTo>
                  <a:pt x="918" y="754"/>
                </a:lnTo>
                <a:lnTo>
                  <a:pt x="919" y="780"/>
                </a:lnTo>
                <a:lnTo>
                  <a:pt x="920" y="747"/>
                </a:lnTo>
                <a:lnTo>
                  <a:pt x="920" y="751"/>
                </a:lnTo>
                <a:lnTo>
                  <a:pt x="920" y="754"/>
                </a:lnTo>
                <a:lnTo>
                  <a:pt x="923" y="794"/>
                </a:lnTo>
                <a:lnTo>
                  <a:pt x="923" y="781"/>
                </a:lnTo>
                <a:lnTo>
                  <a:pt x="924" y="759"/>
                </a:lnTo>
                <a:lnTo>
                  <a:pt x="925" y="797"/>
                </a:lnTo>
                <a:lnTo>
                  <a:pt x="925" y="796"/>
                </a:lnTo>
                <a:lnTo>
                  <a:pt x="926" y="794"/>
                </a:lnTo>
                <a:lnTo>
                  <a:pt x="926" y="776"/>
                </a:lnTo>
                <a:lnTo>
                  <a:pt x="928" y="778"/>
                </a:lnTo>
                <a:lnTo>
                  <a:pt x="928" y="775"/>
                </a:lnTo>
                <a:lnTo>
                  <a:pt x="929" y="841"/>
                </a:lnTo>
                <a:lnTo>
                  <a:pt x="930" y="810"/>
                </a:lnTo>
                <a:lnTo>
                  <a:pt x="931" y="828"/>
                </a:lnTo>
                <a:lnTo>
                  <a:pt x="932" y="856"/>
                </a:lnTo>
                <a:lnTo>
                  <a:pt x="933" y="832"/>
                </a:lnTo>
                <a:lnTo>
                  <a:pt x="933" y="863"/>
                </a:lnTo>
                <a:lnTo>
                  <a:pt x="935" y="807"/>
                </a:lnTo>
                <a:lnTo>
                  <a:pt x="935" y="811"/>
                </a:lnTo>
                <a:lnTo>
                  <a:pt x="937" y="803"/>
                </a:lnTo>
                <a:lnTo>
                  <a:pt x="938" y="821"/>
                </a:lnTo>
                <a:lnTo>
                  <a:pt x="938" y="798"/>
                </a:lnTo>
                <a:lnTo>
                  <a:pt x="939" y="827"/>
                </a:lnTo>
                <a:lnTo>
                  <a:pt x="940" y="775"/>
                </a:lnTo>
                <a:lnTo>
                  <a:pt x="941" y="752"/>
                </a:lnTo>
                <a:lnTo>
                  <a:pt x="943" y="788"/>
                </a:lnTo>
                <a:lnTo>
                  <a:pt x="943" y="762"/>
                </a:lnTo>
                <a:lnTo>
                  <a:pt x="944" y="749"/>
                </a:lnTo>
                <a:lnTo>
                  <a:pt x="944" y="764"/>
                </a:lnTo>
                <a:lnTo>
                  <a:pt x="945" y="761"/>
                </a:lnTo>
                <a:lnTo>
                  <a:pt x="945" y="799"/>
                </a:lnTo>
                <a:lnTo>
                  <a:pt x="947" y="864"/>
                </a:lnTo>
                <a:lnTo>
                  <a:pt x="948" y="855"/>
                </a:lnTo>
                <a:lnTo>
                  <a:pt x="948" y="872"/>
                </a:lnTo>
                <a:lnTo>
                  <a:pt x="949" y="850"/>
                </a:lnTo>
                <a:lnTo>
                  <a:pt x="950" y="876"/>
                </a:lnTo>
                <a:lnTo>
                  <a:pt x="951" y="888"/>
                </a:lnTo>
                <a:lnTo>
                  <a:pt x="951" y="861"/>
                </a:lnTo>
                <a:lnTo>
                  <a:pt x="952" y="896"/>
                </a:lnTo>
                <a:lnTo>
                  <a:pt x="953" y="868"/>
                </a:lnTo>
                <a:lnTo>
                  <a:pt x="953" y="852"/>
                </a:lnTo>
                <a:lnTo>
                  <a:pt x="953" y="886"/>
                </a:lnTo>
                <a:lnTo>
                  <a:pt x="955" y="828"/>
                </a:lnTo>
                <a:lnTo>
                  <a:pt x="955" y="844"/>
                </a:lnTo>
                <a:lnTo>
                  <a:pt x="956" y="819"/>
                </a:lnTo>
                <a:lnTo>
                  <a:pt x="956" y="787"/>
                </a:lnTo>
                <a:lnTo>
                  <a:pt x="957" y="828"/>
                </a:lnTo>
                <a:lnTo>
                  <a:pt x="958" y="819"/>
                </a:lnTo>
                <a:lnTo>
                  <a:pt x="958" y="807"/>
                </a:lnTo>
                <a:lnTo>
                  <a:pt x="960" y="877"/>
                </a:lnTo>
                <a:lnTo>
                  <a:pt x="960" y="871"/>
                </a:lnTo>
                <a:lnTo>
                  <a:pt x="962" y="899"/>
                </a:lnTo>
                <a:lnTo>
                  <a:pt x="963" y="888"/>
                </a:lnTo>
                <a:lnTo>
                  <a:pt x="963" y="894"/>
                </a:lnTo>
                <a:lnTo>
                  <a:pt x="963" y="890"/>
                </a:lnTo>
                <a:lnTo>
                  <a:pt x="964" y="942"/>
                </a:lnTo>
                <a:lnTo>
                  <a:pt x="965" y="929"/>
                </a:lnTo>
                <a:lnTo>
                  <a:pt x="966" y="943"/>
                </a:lnTo>
                <a:lnTo>
                  <a:pt x="967" y="939"/>
                </a:lnTo>
                <a:lnTo>
                  <a:pt x="968" y="977"/>
                </a:lnTo>
                <a:lnTo>
                  <a:pt x="968" y="975"/>
                </a:lnTo>
                <a:lnTo>
                  <a:pt x="969" y="994"/>
                </a:lnTo>
                <a:lnTo>
                  <a:pt x="970" y="941"/>
                </a:lnTo>
                <a:lnTo>
                  <a:pt x="970" y="978"/>
                </a:lnTo>
                <a:lnTo>
                  <a:pt x="971" y="948"/>
                </a:lnTo>
                <a:lnTo>
                  <a:pt x="973" y="982"/>
                </a:lnTo>
                <a:lnTo>
                  <a:pt x="973" y="980"/>
                </a:lnTo>
                <a:lnTo>
                  <a:pt x="973" y="960"/>
                </a:lnTo>
                <a:lnTo>
                  <a:pt x="974" y="999"/>
                </a:lnTo>
                <a:lnTo>
                  <a:pt x="975" y="998"/>
                </a:lnTo>
                <a:lnTo>
                  <a:pt x="976" y="1010"/>
                </a:lnTo>
                <a:lnTo>
                  <a:pt x="976" y="1042"/>
                </a:lnTo>
                <a:lnTo>
                  <a:pt x="977" y="985"/>
                </a:lnTo>
                <a:lnTo>
                  <a:pt x="978" y="998"/>
                </a:lnTo>
                <a:lnTo>
                  <a:pt x="978" y="984"/>
                </a:lnTo>
                <a:lnTo>
                  <a:pt x="980" y="919"/>
                </a:lnTo>
                <a:lnTo>
                  <a:pt x="980" y="921"/>
                </a:lnTo>
                <a:lnTo>
                  <a:pt x="981" y="917"/>
                </a:lnTo>
                <a:lnTo>
                  <a:pt x="982" y="952"/>
                </a:lnTo>
                <a:lnTo>
                  <a:pt x="983" y="901"/>
                </a:lnTo>
                <a:lnTo>
                  <a:pt x="983" y="904"/>
                </a:lnTo>
                <a:lnTo>
                  <a:pt x="985" y="876"/>
                </a:lnTo>
                <a:lnTo>
                  <a:pt x="985" y="889"/>
                </a:lnTo>
                <a:lnTo>
                  <a:pt x="985" y="905"/>
                </a:lnTo>
                <a:lnTo>
                  <a:pt x="988" y="930"/>
                </a:lnTo>
                <a:lnTo>
                  <a:pt x="988" y="929"/>
                </a:lnTo>
                <a:lnTo>
                  <a:pt x="988" y="951"/>
                </a:lnTo>
                <a:lnTo>
                  <a:pt x="990" y="948"/>
                </a:lnTo>
                <a:lnTo>
                  <a:pt x="991" y="926"/>
                </a:lnTo>
                <a:lnTo>
                  <a:pt x="992" y="951"/>
                </a:lnTo>
                <a:lnTo>
                  <a:pt x="993" y="897"/>
                </a:lnTo>
                <a:lnTo>
                  <a:pt x="993" y="906"/>
                </a:lnTo>
                <a:lnTo>
                  <a:pt x="993" y="875"/>
                </a:lnTo>
                <a:lnTo>
                  <a:pt x="995" y="930"/>
                </a:lnTo>
                <a:lnTo>
                  <a:pt x="995" y="926"/>
                </a:lnTo>
                <a:lnTo>
                  <a:pt x="996" y="927"/>
                </a:lnTo>
                <a:lnTo>
                  <a:pt x="996" y="940"/>
                </a:lnTo>
                <a:lnTo>
                  <a:pt x="998" y="888"/>
                </a:lnTo>
                <a:lnTo>
                  <a:pt x="998" y="869"/>
                </a:lnTo>
                <a:lnTo>
                  <a:pt x="999" y="917"/>
                </a:lnTo>
                <a:lnTo>
                  <a:pt x="1000" y="868"/>
                </a:lnTo>
                <a:lnTo>
                  <a:pt x="1000" y="847"/>
                </a:lnTo>
                <a:lnTo>
                  <a:pt x="1002" y="798"/>
                </a:lnTo>
                <a:lnTo>
                  <a:pt x="1003" y="799"/>
                </a:lnTo>
                <a:lnTo>
                  <a:pt x="1003" y="796"/>
                </a:lnTo>
                <a:lnTo>
                  <a:pt x="1004" y="778"/>
                </a:lnTo>
                <a:lnTo>
                  <a:pt x="1005" y="817"/>
                </a:lnTo>
                <a:lnTo>
                  <a:pt x="1006" y="809"/>
                </a:lnTo>
                <a:lnTo>
                  <a:pt x="1006" y="825"/>
                </a:lnTo>
                <a:lnTo>
                  <a:pt x="1007" y="790"/>
                </a:lnTo>
                <a:lnTo>
                  <a:pt x="1008" y="792"/>
                </a:lnTo>
                <a:lnTo>
                  <a:pt x="1008" y="809"/>
                </a:lnTo>
                <a:lnTo>
                  <a:pt x="1009" y="790"/>
                </a:lnTo>
                <a:lnTo>
                  <a:pt x="1010" y="850"/>
                </a:lnTo>
                <a:lnTo>
                  <a:pt x="1010" y="818"/>
                </a:lnTo>
                <a:lnTo>
                  <a:pt x="1011" y="835"/>
                </a:lnTo>
                <a:lnTo>
                  <a:pt x="1011" y="809"/>
                </a:lnTo>
                <a:lnTo>
                  <a:pt x="1013" y="815"/>
                </a:lnTo>
                <a:lnTo>
                  <a:pt x="1013" y="819"/>
                </a:lnTo>
                <a:lnTo>
                  <a:pt x="1013" y="827"/>
                </a:lnTo>
                <a:lnTo>
                  <a:pt x="1014" y="808"/>
                </a:lnTo>
                <a:lnTo>
                  <a:pt x="1015" y="816"/>
                </a:lnTo>
                <a:lnTo>
                  <a:pt x="1016" y="830"/>
                </a:lnTo>
                <a:lnTo>
                  <a:pt x="1016" y="868"/>
                </a:lnTo>
                <a:lnTo>
                  <a:pt x="1018" y="842"/>
                </a:lnTo>
                <a:lnTo>
                  <a:pt x="1018" y="818"/>
                </a:lnTo>
                <a:lnTo>
                  <a:pt x="1019" y="802"/>
                </a:lnTo>
                <a:lnTo>
                  <a:pt x="1020" y="855"/>
                </a:lnTo>
                <a:lnTo>
                  <a:pt x="1021" y="860"/>
                </a:lnTo>
                <a:lnTo>
                  <a:pt x="1021" y="893"/>
                </a:lnTo>
                <a:lnTo>
                  <a:pt x="1023" y="835"/>
                </a:lnTo>
                <a:lnTo>
                  <a:pt x="1023" y="874"/>
                </a:lnTo>
                <a:lnTo>
                  <a:pt x="1024" y="895"/>
                </a:lnTo>
                <a:lnTo>
                  <a:pt x="1025" y="874"/>
                </a:lnTo>
                <a:lnTo>
                  <a:pt x="1025" y="882"/>
                </a:lnTo>
                <a:lnTo>
                  <a:pt x="1027" y="857"/>
                </a:lnTo>
                <a:lnTo>
                  <a:pt x="1028" y="875"/>
                </a:lnTo>
                <a:lnTo>
                  <a:pt x="1028" y="875"/>
                </a:lnTo>
                <a:lnTo>
                  <a:pt x="1030" y="911"/>
                </a:lnTo>
                <a:lnTo>
                  <a:pt x="1030" y="906"/>
                </a:lnTo>
                <a:lnTo>
                  <a:pt x="1031" y="875"/>
                </a:lnTo>
                <a:lnTo>
                  <a:pt x="1031" y="882"/>
                </a:lnTo>
                <a:lnTo>
                  <a:pt x="1032" y="821"/>
                </a:lnTo>
                <a:lnTo>
                  <a:pt x="1033" y="848"/>
                </a:lnTo>
                <a:lnTo>
                  <a:pt x="1033" y="879"/>
                </a:lnTo>
                <a:lnTo>
                  <a:pt x="1034" y="873"/>
                </a:lnTo>
                <a:lnTo>
                  <a:pt x="1035" y="942"/>
                </a:lnTo>
                <a:lnTo>
                  <a:pt x="1036" y="943"/>
                </a:lnTo>
                <a:lnTo>
                  <a:pt x="1036" y="967"/>
                </a:lnTo>
                <a:lnTo>
                  <a:pt x="1038" y="953"/>
                </a:lnTo>
                <a:lnTo>
                  <a:pt x="1038" y="977"/>
                </a:lnTo>
                <a:lnTo>
                  <a:pt x="1038" y="946"/>
                </a:lnTo>
                <a:lnTo>
                  <a:pt x="1040" y="954"/>
                </a:lnTo>
                <a:lnTo>
                  <a:pt x="1040" y="943"/>
                </a:lnTo>
                <a:lnTo>
                  <a:pt x="1043" y="1020"/>
                </a:lnTo>
                <a:lnTo>
                  <a:pt x="1043" y="985"/>
                </a:lnTo>
                <a:lnTo>
                  <a:pt x="1043" y="974"/>
                </a:lnTo>
                <a:lnTo>
                  <a:pt x="1045" y="1003"/>
                </a:lnTo>
                <a:lnTo>
                  <a:pt x="1045" y="1003"/>
                </a:lnTo>
                <a:lnTo>
                  <a:pt x="1046" y="1008"/>
                </a:lnTo>
                <a:lnTo>
                  <a:pt x="1046" y="999"/>
                </a:lnTo>
                <a:lnTo>
                  <a:pt x="1047" y="1077"/>
                </a:lnTo>
                <a:lnTo>
                  <a:pt x="1048" y="1034"/>
                </a:lnTo>
                <a:lnTo>
                  <a:pt x="1048" y="1040"/>
                </a:lnTo>
                <a:lnTo>
                  <a:pt x="1049" y="1007"/>
                </a:lnTo>
                <a:lnTo>
                  <a:pt x="1050" y="1020"/>
                </a:lnTo>
                <a:lnTo>
                  <a:pt x="1051" y="1015"/>
                </a:lnTo>
                <a:lnTo>
                  <a:pt x="1052" y="990"/>
                </a:lnTo>
                <a:lnTo>
                  <a:pt x="1053" y="1004"/>
                </a:lnTo>
                <a:lnTo>
                  <a:pt x="1053" y="994"/>
                </a:lnTo>
                <a:lnTo>
                  <a:pt x="1054" y="1015"/>
                </a:lnTo>
                <a:lnTo>
                  <a:pt x="1055" y="987"/>
                </a:lnTo>
                <a:lnTo>
                  <a:pt x="1056" y="1005"/>
                </a:lnTo>
                <a:lnTo>
                  <a:pt x="1056" y="989"/>
                </a:lnTo>
                <a:lnTo>
                  <a:pt x="1057" y="1044"/>
                </a:lnTo>
                <a:lnTo>
                  <a:pt x="1058" y="1036"/>
                </a:lnTo>
                <a:lnTo>
                  <a:pt x="1058" y="1033"/>
                </a:lnTo>
                <a:lnTo>
                  <a:pt x="1059" y="1050"/>
                </a:lnTo>
                <a:lnTo>
                  <a:pt x="1060" y="975"/>
                </a:lnTo>
                <a:lnTo>
                  <a:pt x="1061" y="982"/>
                </a:lnTo>
                <a:lnTo>
                  <a:pt x="1061" y="986"/>
                </a:lnTo>
                <a:lnTo>
                  <a:pt x="1063" y="920"/>
                </a:lnTo>
                <a:lnTo>
                  <a:pt x="1063" y="918"/>
                </a:lnTo>
                <a:lnTo>
                  <a:pt x="1064" y="920"/>
                </a:lnTo>
                <a:lnTo>
                  <a:pt x="1065" y="893"/>
                </a:lnTo>
                <a:lnTo>
                  <a:pt x="1065" y="902"/>
                </a:lnTo>
                <a:lnTo>
                  <a:pt x="1065" y="914"/>
                </a:lnTo>
                <a:lnTo>
                  <a:pt x="1068" y="873"/>
                </a:lnTo>
                <a:lnTo>
                  <a:pt x="1068" y="883"/>
                </a:lnTo>
                <a:lnTo>
                  <a:pt x="1070" y="919"/>
                </a:lnTo>
                <a:lnTo>
                  <a:pt x="1070" y="894"/>
                </a:lnTo>
                <a:lnTo>
                  <a:pt x="1071" y="884"/>
                </a:lnTo>
                <a:lnTo>
                  <a:pt x="1072" y="945"/>
                </a:lnTo>
                <a:lnTo>
                  <a:pt x="1073" y="900"/>
                </a:lnTo>
                <a:lnTo>
                  <a:pt x="1073" y="917"/>
                </a:lnTo>
                <a:lnTo>
                  <a:pt x="1075" y="941"/>
                </a:lnTo>
                <a:lnTo>
                  <a:pt x="1075" y="912"/>
                </a:lnTo>
                <a:lnTo>
                  <a:pt x="1076" y="898"/>
                </a:lnTo>
                <a:lnTo>
                  <a:pt x="1077" y="868"/>
                </a:lnTo>
                <a:lnTo>
                  <a:pt x="1078" y="877"/>
                </a:lnTo>
                <a:lnTo>
                  <a:pt x="1078" y="855"/>
                </a:lnTo>
                <a:lnTo>
                  <a:pt x="1080" y="786"/>
                </a:lnTo>
                <a:lnTo>
                  <a:pt x="1081" y="775"/>
                </a:lnTo>
                <a:lnTo>
                  <a:pt x="1081" y="792"/>
                </a:lnTo>
                <a:lnTo>
                  <a:pt x="1082" y="764"/>
                </a:lnTo>
                <a:lnTo>
                  <a:pt x="1083" y="779"/>
                </a:lnTo>
                <a:lnTo>
                  <a:pt x="1083" y="767"/>
                </a:lnTo>
                <a:lnTo>
                  <a:pt x="1085" y="751"/>
                </a:lnTo>
                <a:lnTo>
                  <a:pt x="1085" y="783"/>
                </a:lnTo>
                <a:lnTo>
                  <a:pt x="1086" y="774"/>
                </a:lnTo>
                <a:lnTo>
                  <a:pt x="1087" y="820"/>
                </a:lnTo>
                <a:lnTo>
                  <a:pt x="1088" y="796"/>
                </a:lnTo>
                <a:lnTo>
                  <a:pt x="1088" y="782"/>
                </a:lnTo>
                <a:lnTo>
                  <a:pt x="1089" y="705"/>
                </a:lnTo>
                <a:lnTo>
                  <a:pt x="1090" y="747"/>
                </a:lnTo>
                <a:lnTo>
                  <a:pt x="1091" y="725"/>
                </a:lnTo>
                <a:lnTo>
                  <a:pt x="1091" y="728"/>
                </a:lnTo>
                <a:lnTo>
                  <a:pt x="1092" y="693"/>
                </a:lnTo>
                <a:lnTo>
                  <a:pt x="1093" y="711"/>
                </a:lnTo>
                <a:lnTo>
                  <a:pt x="1093" y="714"/>
                </a:lnTo>
                <a:lnTo>
                  <a:pt x="1093" y="704"/>
                </a:lnTo>
                <a:lnTo>
                  <a:pt x="1094" y="729"/>
                </a:lnTo>
                <a:lnTo>
                  <a:pt x="1095" y="704"/>
                </a:lnTo>
                <a:lnTo>
                  <a:pt x="1096" y="702"/>
                </a:lnTo>
                <a:lnTo>
                  <a:pt x="1097" y="707"/>
                </a:lnTo>
                <a:lnTo>
                  <a:pt x="1098" y="680"/>
                </a:lnTo>
                <a:lnTo>
                  <a:pt x="1098" y="689"/>
                </a:lnTo>
                <a:lnTo>
                  <a:pt x="1100" y="643"/>
                </a:lnTo>
                <a:lnTo>
                  <a:pt x="1100" y="644"/>
                </a:lnTo>
                <a:lnTo>
                  <a:pt x="1101" y="666"/>
                </a:lnTo>
                <a:lnTo>
                  <a:pt x="1102" y="681"/>
                </a:lnTo>
                <a:lnTo>
                  <a:pt x="1103" y="658"/>
                </a:lnTo>
                <a:lnTo>
                  <a:pt x="1103" y="667"/>
                </a:lnTo>
                <a:lnTo>
                  <a:pt x="1103" y="676"/>
                </a:lnTo>
                <a:lnTo>
                  <a:pt x="1105" y="713"/>
                </a:lnTo>
                <a:lnTo>
                  <a:pt x="1105" y="732"/>
                </a:lnTo>
                <a:lnTo>
                  <a:pt x="1106" y="735"/>
                </a:lnTo>
                <a:lnTo>
                  <a:pt x="1108" y="648"/>
                </a:lnTo>
                <a:lnTo>
                  <a:pt x="1108" y="677"/>
                </a:lnTo>
                <a:lnTo>
                  <a:pt x="1110" y="742"/>
                </a:lnTo>
                <a:lnTo>
                  <a:pt x="1111" y="755"/>
                </a:lnTo>
                <a:lnTo>
                  <a:pt x="1112" y="818"/>
                </a:lnTo>
                <a:lnTo>
                  <a:pt x="1113" y="779"/>
                </a:lnTo>
                <a:lnTo>
                  <a:pt x="1113" y="759"/>
                </a:lnTo>
                <a:lnTo>
                  <a:pt x="1115" y="796"/>
                </a:lnTo>
                <a:lnTo>
                  <a:pt x="1116" y="783"/>
                </a:lnTo>
                <a:lnTo>
                  <a:pt x="1117" y="804"/>
                </a:lnTo>
                <a:lnTo>
                  <a:pt x="1118" y="781"/>
                </a:lnTo>
                <a:lnTo>
                  <a:pt x="1118" y="793"/>
                </a:lnTo>
                <a:lnTo>
                  <a:pt x="1119" y="785"/>
                </a:lnTo>
                <a:lnTo>
                  <a:pt x="1120" y="821"/>
                </a:lnTo>
                <a:lnTo>
                  <a:pt x="1121" y="815"/>
                </a:lnTo>
                <a:lnTo>
                  <a:pt x="1122" y="831"/>
                </a:lnTo>
                <a:lnTo>
                  <a:pt x="1123" y="779"/>
                </a:lnTo>
                <a:lnTo>
                  <a:pt x="1123" y="806"/>
                </a:lnTo>
                <a:lnTo>
                  <a:pt x="1124" y="790"/>
                </a:lnTo>
                <a:lnTo>
                  <a:pt x="1125" y="835"/>
                </a:lnTo>
                <a:lnTo>
                  <a:pt x="1126" y="808"/>
                </a:lnTo>
                <a:lnTo>
                  <a:pt x="1128" y="865"/>
                </a:lnTo>
                <a:lnTo>
                  <a:pt x="1128" y="858"/>
                </a:lnTo>
                <a:lnTo>
                  <a:pt x="1128" y="863"/>
                </a:lnTo>
                <a:lnTo>
                  <a:pt x="1129" y="846"/>
                </a:lnTo>
                <a:lnTo>
                  <a:pt x="1130" y="895"/>
                </a:lnTo>
                <a:lnTo>
                  <a:pt x="1130" y="888"/>
                </a:lnTo>
                <a:lnTo>
                  <a:pt x="1131" y="876"/>
                </a:lnTo>
                <a:lnTo>
                  <a:pt x="1132" y="865"/>
                </a:lnTo>
                <a:lnTo>
                  <a:pt x="1132" y="892"/>
                </a:lnTo>
                <a:lnTo>
                  <a:pt x="1133" y="881"/>
                </a:lnTo>
                <a:lnTo>
                  <a:pt x="1133" y="884"/>
                </a:lnTo>
                <a:lnTo>
                  <a:pt x="1133" y="877"/>
                </a:lnTo>
                <a:lnTo>
                  <a:pt x="1135" y="931"/>
                </a:lnTo>
                <a:lnTo>
                  <a:pt x="1135" y="914"/>
                </a:lnTo>
                <a:lnTo>
                  <a:pt x="1136" y="913"/>
                </a:lnTo>
                <a:lnTo>
                  <a:pt x="1138" y="884"/>
                </a:lnTo>
                <a:lnTo>
                  <a:pt x="1138" y="894"/>
                </a:lnTo>
                <a:lnTo>
                  <a:pt x="1139" y="881"/>
                </a:lnTo>
                <a:lnTo>
                  <a:pt x="1139" y="934"/>
                </a:lnTo>
                <a:lnTo>
                  <a:pt x="1140" y="907"/>
                </a:lnTo>
                <a:lnTo>
                  <a:pt x="1141" y="902"/>
                </a:lnTo>
                <a:lnTo>
                  <a:pt x="1143" y="861"/>
                </a:lnTo>
                <a:lnTo>
                  <a:pt x="1143" y="867"/>
                </a:lnTo>
                <a:lnTo>
                  <a:pt x="1143" y="879"/>
                </a:lnTo>
                <a:lnTo>
                  <a:pt x="1144" y="885"/>
                </a:lnTo>
                <a:lnTo>
                  <a:pt x="1144" y="841"/>
                </a:lnTo>
                <a:lnTo>
                  <a:pt x="1145" y="857"/>
                </a:lnTo>
                <a:lnTo>
                  <a:pt x="1145" y="848"/>
                </a:lnTo>
                <a:lnTo>
                  <a:pt x="1147" y="892"/>
                </a:lnTo>
                <a:lnTo>
                  <a:pt x="1148" y="867"/>
                </a:lnTo>
                <a:lnTo>
                  <a:pt x="1148" y="863"/>
                </a:lnTo>
                <a:lnTo>
                  <a:pt x="1150" y="857"/>
                </a:lnTo>
                <a:lnTo>
                  <a:pt x="1150" y="876"/>
                </a:lnTo>
                <a:lnTo>
                  <a:pt x="1151" y="885"/>
                </a:lnTo>
                <a:lnTo>
                  <a:pt x="1151" y="883"/>
                </a:lnTo>
                <a:lnTo>
                  <a:pt x="1152" y="918"/>
                </a:lnTo>
                <a:lnTo>
                  <a:pt x="1153" y="909"/>
                </a:lnTo>
                <a:lnTo>
                  <a:pt x="1153" y="912"/>
                </a:lnTo>
                <a:lnTo>
                  <a:pt x="1154" y="905"/>
                </a:lnTo>
                <a:lnTo>
                  <a:pt x="1155" y="933"/>
                </a:lnTo>
                <a:lnTo>
                  <a:pt x="1155" y="927"/>
                </a:lnTo>
                <a:lnTo>
                  <a:pt x="1156" y="929"/>
                </a:lnTo>
                <a:lnTo>
                  <a:pt x="1158" y="984"/>
                </a:lnTo>
                <a:lnTo>
                  <a:pt x="1158" y="1012"/>
                </a:lnTo>
                <a:lnTo>
                  <a:pt x="1160" y="919"/>
                </a:lnTo>
                <a:lnTo>
                  <a:pt x="1161" y="906"/>
                </a:lnTo>
                <a:lnTo>
                  <a:pt x="1161" y="917"/>
                </a:lnTo>
                <a:lnTo>
                  <a:pt x="1163" y="882"/>
                </a:lnTo>
                <a:lnTo>
                  <a:pt x="1163" y="893"/>
                </a:lnTo>
                <a:lnTo>
                  <a:pt x="1164" y="924"/>
                </a:lnTo>
                <a:lnTo>
                  <a:pt x="1165" y="909"/>
                </a:lnTo>
                <a:lnTo>
                  <a:pt x="1166" y="899"/>
                </a:lnTo>
                <a:lnTo>
                  <a:pt x="1167" y="928"/>
                </a:lnTo>
                <a:lnTo>
                  <a:pt x="1168" y="877"/>
                </a:lnTo>
                <a:lnTo>
                  <a:pt x="1168" y="875"/>
                </a:lnTo>
                <a:lnTo>
                  <a:pt x="1170" y="898"/>
                </a:lnTo>
                <a:lnTo>
                  <a:pt x="1170" y="879"/>
                </a:lnTo>
                <a:lnTo>
                  <a:pt x="1171" y="894"/>
                </a:lnTo>
                <a:lnTo>
                  <a:pt x="1172" y="905"/>
                </a:lnTo>
                <a:lnTo>
                  <a:pt x="1173" y="888"/>
                </a:lnTo>
                <a:lnTo>
                  <a:pt x="1173" y="898"/>
                </a:lnTo>
                <a:lnTo>
                  <a:pt x="1174" y="942"/>
                </a:lnTo>
                <a:lnTo>
                  <a:pt x="1175" y="909"/>
                </a:lnTo>
                <a:lnTo>
                  <a:pt x="1176" y="895"/>
                </a:lnTo>
                <a:lnTo>
                  <a:pt x="1177" y="933"/>
                </a:lnTo>
                <a:lnTo>
                  <a:pt x="1178" y="914"/>
                </a:lnTo>
                <a:lnTo>
                  <a:pt x="1178" y="911"/>
                </a:lnTo>
                <a:lnTo>
                  <a:pt x="1179" y="948"/>
                </a:lnTo>
                <a:lnTo>
                  <a:pt x="1180" y="899"/>
                </a:lnTo>
                <a:lnTo>
                  <a:pt x="1181" y="900"/>
                </a:lnTo>
                <a:lnTo>
                  <a:pt x="1181" y="904"/>
                </a:lnTo>
                <a:lnTo>
                  <a:pt x="1183" y="880"/>
                </a:lnTo>
                <a:lnTo>
                  <a:pt x="1183" y="885"/>
                </a:lnTo>
                <a:lnTo>
                  <a:pt x="1184" y="901"/>
                </a:lnTo>
                <a:lnTo>
                  <a:pt x="1185" y="860"/>
                </a:lnTo>
                <a:lnTo>
                  <a:pt x="1186" y="879"/>
                </a:lnTo>
                <a:lnTo>
                  <a:pt x="1187" y="926"/>
                </a:lnTo>
                <a:lnTo>
                  <a:pt x="1188" y="922"/>
                </a:lnTo>
                <a:lnTo>
                  <a:pt x="1188" y="948"/>
                </a:lnTo>
                <a:lnTo>
                  <a:pt x="1190" y="1013"/>
                </a:lnTo>
                <a:lnTo>
                  <a:pt x="1191" y="1005"/>
                </a:lnTo>
                <a:lnTo>
                  <a:pt x="1192" y="940"/>
                </a:lnTo>
                <a:lnTo>
                  <a:pt x="1193" y="955"/>
                </a:lnTo>
                <a:lnTo>
                  <a:pt x="1193" y="929"/>
                </a:lnTo>
                <a:lnTo>
                  <a:pt x="1195" y="956"/>
                </a:lnTo>
                <a:lnTo>
                  <a:pt x="1195" y="951"/>
                </a:lnTo>
                <a:lnTo>
                  <a:pt x="1196" y="942"/>
                </a:lnTo>
                <a:lnTo>
                  <a:pt x="1197" y="960"/>
                </a:lnTo>
                <a:lnTo>
                  <a:pt x="1198" y="925"/>
                </a:lnTo>
                <a:lnTo>
                  <a:pt x="1198" y="917"/>
                </a:lnTo>
                <a:lnTo>
                  <a:pt x="1200" y="846"/>
                </a:lnTo>
                <a:lnTo>
                  <a:pt x="1201" y="862"/>
                </a:lnTo>
                <a:lnTo>
                  <a:pt x="1201" y="861"/>
                </a:lnTo>
                <a:lnTo>
                  <a:pt x="1203" y="906"/>
                </a:lnTo>
                <a:lnTo>
                  <a:pt x="1203" y="880"/>
                </a:lnTo>
                <a:lnTo>
                  <a:pt x="1205" y="934"/>
                </a:lnTo>
                <a:lnTo>
                  <a:pt x="1206" y="900"/>
                </a:lnTo>
                <a:lnTo>
                  <a:pt x="1206" y="856"/>
                </a:lnTo>
                <a:lnTo>
                  <a:pt x="1208" y="915"/>
                </a:lnTo>
                <a:lnTo>
                  <a:pt x="1208" y="940"/>
                </a:lnTo>
                <a:lnTo>
                  <a:pt x="1209" y="911"/>
                </a:lnTo>
                <a:lnTo>
                  <a:pt x="1210" y="954"/>
                </a:lnTo>
                <a:lnTo>
                  <a:pt x="1210" y="952"/>
                </a:lnTo>
                <a:lnTo>
                  <a:pt x="1211" y="970"/>
                </a:lnTo>
                <a:lnTo>
                  <a:pt x="1212" y="926"/>
                </a:lnTo>
                <a:lnTo>
                  <a:pt x="1213" y="941"/>
                </a:lnTo>
                <a:lnTo>
                  <a:pt x="1213" y="941"/>
                </a:lnTo>
                <a:lnTo>
                  <a:pt x="1215" y="983"/>
                </a:lnTo>
                <a:lnTo>
                  <a:pt x="1215" y="957"/>
                </a:lnTo>
                <a:lnTo>
                  <a:pt x="1216" y="957"/>
                </a:lnTo>
                <a:lnTo>
                  <a:pt x="1216" y="954"/>
                </a:lnTo>
                <a:lnTo>
                  <a:pt x="1217" y="974"/>
                </a:lnTo>
                <a:lnTo>
                  <a:pt x="1218" y="961"/>
                </a:lnTo>
                <a:lnTo>
                  <a:pt x="1218" y="977"/>
                </a:lnTo>
                <a:lnTo>
                  <a:pt x="1220" y="961"/>
                </a:lnTo>
                <a:lnTo>
                  <a:pt x="1220" y="966"/>
                </a:lnTo>
                <a:lnTo>
                  <a:pt x="1221" y="958"/>
                </a:lnTo>
                <a:lnTo>
                  <a:pt x="1221" y="965"/>
                </a:lnTo>
                <a:lnTo>
                  <a:pt x="1223" y="935"/>
                </a:lnTo>
                <a:lnTo>
                  <a:pt x="1223" y="938"/>
                </a:lnTo>
                <a:lnTo>
                  <a:pt x="1224" y="945"/>
                </a:lnTo>
                <a:lnTo>
                  <a:pt x="1225" y="926"/>
                </a:lnTo>
                <a:lnTo>
                  <a:pt x="1225" y="936"/>
                </a:lnTo>
                <a:lnTo>
                  <a:pt x="1226" y="941"/>
                </a:lnTo>
                <a:lnTo>
                  <a:pt x="1227" y="989"/>
                </a:lnTo>
                <a:lnTo>
                  <a:pt x="1228" y="988"/>
                </a:lnTo>
                <a:lnTo>
                  <a:pt x="1228" y="1001"/>
                </a:lnTo>
                <a:lnTo>
                  <a:pt x="1230" y="1004"/>
                </a:lnTo>
                <a:lnTo>
                  <a:pt x="1230" y="988"/>
                </a:lnTo>
                <a:lnTo>
                  <a:pt x="1231" y="962"/>
                </a:lnTo>
                <a:lnTo>
                  <a:pt x="1232" y="998"/>
                </a:lnTo>
                <a:lnTo>
                  <a:pt x="1233" y="920"/>
                </a:lnTo>
                <a:lnTo>
                  <a:pt x="1233" y="936"/>
                </a:lnTo>
                <a:lnTo>
                  <a:pt x="1233" y="957"/>
                </a:lnTo>
                <a:lnTo>
                  <a:pt x="1234" y="925"/>
                </a:lnTo>
                <a:lnTo>
                  <a:pt x="1235" y="940"/>
                </a:lnTo>
                <a:lnTo>
                  <a:pt x="1236" y="948"/>
                </a:lnTo>
                <a:lnTo>
                  <a:pt x="1236" y="958"/>
                </a:lnTo>
                <a:lnTo>
                  <a:pt x="1238" y="939"/>
                </a:lnTo>
                <a:lnTo>
                  <a:pt x="1238" y="939"/>
                </a:lnTo>
                <a:lnTo>
                  <a:pt x="1238" y="937"/>
                </a:lnTo>
                <a:lnTo>
                  <a:pt x="1239" y="1034"/>
                </a:lnTo>
                <a:lnTo>
                  <a:pt x="1240" y="1026"/>
                </a:lnTo>
                <a:lnTo>
                  <a:pt x="1241" y="1036"/>
                </a:lnTo>
                <a:lnTo>
                  <a:pt x="1241" y="1033"/>
                </a:lnTo>
                <a:lnTo>
                  <a:pt x="1242" y="1071"/>
                </a:lnTo>
                <a:lnTo>
                  <a:pt x="1243" y="1041"/>
                </a:lnTo>
                <a:lnTo>
                  <a:pt x="1243" y="1036"/>
                </a:lnTo>
                <a:lnTo>
                  <a:pt x="1244" y="1028"/>
                </a:lnTo>
                <a:lnTo>
                  <a:pt x="1244" y="1058"/>
                </a:lnTo>
                <a:lnTo>
                  <a:pt x="1245" y="1038"/>
                </a:lnTo>
                <a:lnTo>
                  <a:pt x="1246" y="1041"/>
                </a:lnTo>
                <a:lnTo>
                  <a:pt x="1246" y="1030"/>
                </a:lnTo>
                <a:lnTo>
                  <a:pt x="1247" y="1047"/>
                </a:lnTo>
                <a:lnTo>
                  <a:pt x="1248" y="1035"/>
                </a:lnTo>
                <a:lnTo>
                  <a:pt x="1248" y="1037"/>
                </a:lnTo>
                <a:lnTo>
                  <a:pt x="1249" y="1009"/>
                </a:lnTo>
                <a:lnTo>
                  <a:pt x="1250" y="1015"/>
                </a:lnTo>
                <a:lnTo>
                  <a:pt x="1250" y="1011"/>
                </a:lnTo>
                <a:lnTo>
                  <a:pt x="1252" y="944"/>
                </a:lnTo>
                <a:lnTo>
                  <a:pt x="1253" y="947"/>
                </a:lnTo>
                <a:lnTo>
                  <a:pt x="1253" y="908"/>
                </a:lnTo>
                <a:lnTo>
                  <a:pt x="1253" y="901"/>
                </a:lnTo>
                <a:lnTo>
                  <a:pt x="1255" y="930"/>
                </a:lnTo>
                <a:lnTo>
                  <a:pt x="1256" y="929"/>
                </a:lnTo>
                <a:lnTo>
                  <a:pt x="1256" y="953"/>
                </a:lnTo>
                <a:lnTo>
                  <a:pt x="1258" y="943"/>
                </a:lnTo>
                <a:lnTo>
                  <a:pt x="1258" y="961"/>
                </a:lnTo>
                <a:lnTo>
                  <a:pt x="1259" y="911"/>
                </a:lnTo>
                <a:lnTo>
                  <a:pt x="1260" y="939"/>
                </a:lnTo>
                <a:lnTo>
                  <a:pt x="1261" y="930"/>
                </a:lnTo>
                <a:lnTo>
                  <a:pt x="1263" y="907"/>
                </a:lnTo>
                <a:lnTo>
                  <a:pt x="1263" y="933"/>
                </a:lnTo>
                <a:lnTo>
                  <a:pt x="1263" y="937"/>
                </a:lnTo>
                <a:lnTo>
                  <a:pt x="1265" y="904"/>
                </a:lnTo>
                <a:lnTo>
                  <a:pt x="1266" y="906"/>
                </a:lnTo>
                <a:lnTo>
                  <a:pt x="1266" y="930"/>
                </a:lnTo>
                <a:lnTo>
                  <a:pt x="1268" y="859"/>
                </a:lnTo>
                <a:lnTo>
                  <a:pt x="1268" y="846"/>
                </a:lnTo>
                <a:lnTo>
                  <a:pt x="1268" y="827"/>
                </a:lnTo>
                <a:lnTo>
                  <a:pt x="1270" y="870"/>
                </a:lnTo>
                <a:lnTo>
                  <a:pt x="1271" y="887"/>
                </a:lnTo>
                <a:lnTo>
                  <a:pt x="1272" y="821"/>
                </a:lnTo>
                <a:lnTo>
                  <a:pt x="1273" y="829"/>
                </a:lnTo>
                <a:lnTo>
                  <a:pt x="1273" y="805"/>
                </a:lnTo>
                <a:lnTo>
                  <a:pt x="1274" y="826"/>
                </a:lnTo>
                <a:lnTo>
                  <a:pt x="1275" y="802"/>
                </a:lnTo>
                <a:lnTo>
                  <a:pt x="1275" y="806"/>
                </a:lnTo>
                <a:lnTo>
                  <a:pt x="1276" y="785"/>
                </a:lnTo>
                <a:lnTo>
                  <a:pt x="1277" y="809"/>
                </a:lnTo>
                <a:lnTo>
                  <a:pt x="1278" y="784"/>
                </a:lnTo>
                <a:lnTo>
                  <a:pt x="1278" y="772"/>
                </a:lnTo>
                <a:lnTo>
                  <a:pt x="1280" y="729"/>
                </a:lnTo>
                <a:lnTo>
                  <a:pt x="1281" y="730"/>
                </a:lnTo>
                <a:lnTo>
                  <a:pt x="1282" y="672"/>
                </a:lnTo>
                <a:lnTo>
                  <a:pt x="1283" y="672"/>
                </a:lnTo>
                <a:lnTo>
                  <a:pt x="1283" y="675"/>
                </a:lnTo>
                <a:lnTo>
                  <a:pt x="1284" y="656"/>
                </a:lnTo>
                <a:lnTo>
                  <a:pt x="1285" y="693"/>
                </a:lnTo>
                <a:lnTo>
                  <a:pt x="1286" y="670"/>
                </a:lnTo>
                <a:lnTo>
                  <a:pt x="1286" y="676"/>
                </a:lnTo>
                <a:lnTo>
                  <a:pt x="1288" y="648"/>
                </a:lnTo>
                <a:lnTo>
                  <a:pt x="1288" y="673"/>
                </a:lnTo>
                <a:lnTo>
                  <a:pt x="1289" y="632"/>
                </a:lnTo>
                <a:lnTo>
                  <a:pt x="1290" y="666"/>
                </a:lnTo>
                <a:lnTo>
                  <a:pt x="1291" y="667"/>
                </a:lnTo>
                <a:lnTo>
                  <a:pt x="1292" y="614"/>
                </a:lnTo>
                <a:lnTo>
                  <a:pt x="1293" y="634"/>
                </a:lnTo>
                <a:lnTo>
                  <a:pt x="1293" y="656"/>
                </a:lnTo>
                <a:lnTo>
                  <a:pt x="1294" y="655"/>
                </a:lnTo>
                <a:lnTo>
                  <a:pt x="1295" y="672"/>
                </a:lnTo>
                <a:lnTo>
                  <a:pt x="1295" y="666"/>
                </a:lnTo>
                <a:lnTo>
                  <a:pt x="1296" y="693"/>
                </a:lnTo>
                <a:lnTo>
                  <a:pt x="1296" y="703"/>
                </a:lnTo>
                <a:lnTo>
                  <a:pt x="1297" y="690"/>
                </a:lnTo>
                <a:lnTo>
                  <a:pt x="1298" y="699"/>
                </a:lnTo>
                <a:lnTo>
                  <a:pt x="1298" y="681"/>
                </a:lnTo>
                <a:lnTo>
                  <a:pt x="1299" y="660"/>
                </a:lnTo>
                <a:lnTo>
                  <a:pt x="1300" y="685"/>
                </a:lnTo>
                <a:lnTo>
                  <a:pt x="1300" y="666"/>
                </a:lnTo>
                <a:lnTo>
                  <a:pt x="1301" y="698"/>
                </a:lnTo>
                <a:lnTo>
                  <a:pt x="1302" y="687"/>
                </a:lnTo>
                <a:lnTo>
                  <a:pt x="1303" y="734"/>
                </a:lnTo>
                <a:lnTo>
                  <a:pt x="1303" y="721"/>
                </a:lnTo>
                <a:lnTo>
                  <a:pt x="1303" y="705"/>
                </a:lnTo>
                <a:lnTo>
                  <a:pt x="1304" y="723"/>
                </a:lnTo>
                <a:lnTo>
                  <a:pt x="1305" y="696"/>
                </a:lnTo>
                <a:lnTo>
                  <a:pt x="1306" y="724"/>
                </a:lnTo>
                <a:lnTo>
                  <a:pt x="1308" y="809"/>
                </a:lnTo>
                <a:lnTo>
                  <a:pt x="1308" y="800"/>
                </a:lnTo>
                <a:lnTo>
                  <a:pt x="1310" y="768"/>
                </a:lnTo>
                <a:lnTo>
                  <a:pt x="1310" y="790"/>
                </a:lnTo>
                <a:lnTo>
                  <a:pt x="1311" y="792"/>
                </a:lnTo>
                <a:lnTo>
                  <a:pt x="1311" y="775"/>
                </a:lnTo>
                <a:lnTo>
                  <a:pt x="1313" y="824"/>
                </a:lnTo>
                <a:lnTo>
                  <a:pt x="1313" y="837"/>
                </a:lnTo>
                <a:lnTo>
                  <a:pt x="1314" y="834"/>
                </a:lnTo>
                <a:lnTo>
                  <a:pt x="1315" y="862"/>
                </a:lnTo>
                <a:lnTo>
                  <a:pt x="1315" y="853"/>
                </a:lnTo>
                <a:lnTo>
                  <a:pt x="1316" y="832"/>
                </a:lnTo>
                <a:lnTo>
                  <a:pt x="1317" y="810"/>
                </a:lnTo>
                <a:lnTo>
                  <a:pt x="1318" y="872"/>
                </a:lnTo>
                <a:lnTo>
                  <a:pt x="1318" y="849"/>
                </a:lnTo>
                <a:lnTo>
                  <a:pt x="1319" y="879"/>
                </a:lnTo>
                <a:lnTo>
                  <a:pt x="1320" y="878"/>
                </a:lnTo>
                <a:lnTo>
                  <a:pt x="1321" y="891"/>
                </a:lnTo>
                <a:lnTo>
                  <a:pt x="1321" y="914"/>
                </a:lnTo>
                <a:lnTo>
                  <a:pt x="1322" y="832"/>
                </a:lnTo>
                <a:lnTo>
                  <a:pt x="1323" y="848"/>
                </a:lnTo>
                <a:lnTo>
                  <a:pt x="1323" y="863"/>
                </a:lnTo>
                <a:lnTo>
                  <a:pt x="1325" y="892"/>
                </a:lnTo>
                <a:lnTo>
                  <a:pt x="1325" y="874"/>
                </a:lnTo>
                <a:lnTo>
                  <a:pt x="1326" y="879"/>
                </a:lnTo>
                <a:lnTo>
                  <a:pt x="1326" y="893"/>
                </a:lnTo>
                <a:lnTo>
                  <a:pt x="1327" y="866"/>
                </a:lnTo>
                <a:lnTo>
                  <a:pt x="1328" y="877"/>
                </a:lnTo>
                <a:lnTo>
                  <a:pt x="1328" y="846"/>
                </a:lnTo>
                <a:lnTo>
                  <a:pt x="1330" y="894"/>
                </a:lnTo>
                <a:lnTo>
                  <a:pt x="1331" y="893"/>
                </a:lnTo>
                <a:lnTo>
                  <a:pt x="1331" y="905"/>
                </a:lnTo>
                <a:lnTo>
                  <a:pt x="1332" y="887"/>
                </a:lnTo>
                <a:lnTo>
                  <a:pt x="1333" y="903"/>
                </a:lnTo>
                <a:lnTo>
                  <a:pt x="1333" y="914"/>
                </a:lnTo>
                <a:lnTo>
                  <a:pt x="1333" y="928"/>
                </a:lnTo>
                <a:lnTo>
                  <a:pt x="1335" y="877"/>
                </a:lnTo>
                <a:lnTo>
                  <a:pt x="1335" y="894"/>
                </a:lnTo>
                <a:lnTo>
                  <a:pt x="1336" y="880"/>
                </a:lnTo>
                <a:lnTo>
                  <a:pt x="1337" y="921"/>
                </a:lnTo>
                <a:lnTo>
                  <a:pt x="1338" y="895"/>
                </a:lnTo>
                <a:lnTo>
                  <a:pt x="1338" y="891"/>
                </a:lnTo>
                <a:lnTo>
                  <a:pt x="1339" y="907"/>
                </a:lnTo>
                <a:lnTo>
                  <a:pt x="1340" y="853"/>
                </a:lnTo>
                <a:lnTo>
                  <a:pt x="1341" y="901"/>
                </a:lnTo>
                <a:lnTo>
                  <a:pt x="1342" y="888"/>
                </a:lnTo>
                <a:lnTo>
                  <a:pt x="1343" y="918"/>
                </a:lnTo>
                <a:lnTo>
                  <a:pt x="1343" y="917"/>
                </a:lnTo>
                <a:lnTo>
                  <a:pt x="1344" y="929"/>
                </a:lnTo>
                <a:lnTo>
                  <a:pt x="1345" y="867"/>
                </a:lnTo>
                <a:lnTo>
                  <a:pt x="1345" y="883"/>
                </a:lnTo>
                <a:lnTo>
                  <a:pt x="1346" y="881"/>
                </a:lnTo>
                <a:lnTo>
                  <a:pt x="1346" y="882"/>
                </a:lnTo>
                <a:lnTo>
                  <a:pt x="1348" y="836"/>
                </a:lnTo>
                <a:lnTo>
                  <a:pt x="1348" y="842"/>
                </a:lnTo>
                <a:lnTo>
                  <a:pt x="1350" y="877"/>
                </a:lnTo>
                <a:lnTo>
                  <a:pt x="1351" y="897"/>
                </a:lnTo>
                <a:lnTo>
                  <a:pt x="1351" y="892"/>
                </a:lnTo>
                <a:lnTo>
                  <a:pt x="1353" y="916"/>
                </a:lnTo>
                <a:lnTo>
                  <a:pt x="1353" y="912"/>
                </a:lnTo>
                <a:lnTo>
                  <a:pt x="1354" y="890"/>
                </a:lnTo>
                <a:lnTo>
                  <a:pt x="1356" y="929"/>
                </a:lnTo>
                <a:lnTo>
                  <a:pt x="1356" y="908"/>
                </a:lnTo>
                <a:lnTo>
                  <a:pt x="1356" y="905"/>
                </a:lnTo>
                <a:lnTo>
                  <a:pt x="1357" y="947"/>
                </a:lnTo>
                <a:lnTo>
                  <a:pt x="1358" y="922"/>
                </a:lnTo>
                <a:lnTo>
                  <a:pt x="1358" y="946"/>
                </a:lnTo>
                <a:lnTo>
                  <a:pt x="1359" y="962"/>
                </a:lnTo>
                <a:lnTo>
                  <a:pt x="1360" y="933"/>
                </a:lnTo>
                <a:lnTo>
                  <a:pt x="1360" y="935"/>
                </a:lnTo>
                <a:lnTo>
                  <a:pt x="1361" y="911"/>
                </a:lnTo>
                <a:lnTo>
                  <a:pt x="1362" y="862"/>
                </a:lnTo>
                <a:lnTo>
                  <a:pt x="1363" y="871"/>
                </a:lnTo>
                <a:lnTo>
                  <a:pt x="1363" y="834"/>
                </a:lnTo>
                <a:lnTo>
                  <a:pt x="1364" y="858"/>
                </a:lnTo>
                <a:lnTo>
                  <a:pt x="1365" y="833"/>
                </a:lnTo>
                <a:lnTo>
                  <a:pt x="1365" y="844"/>
                </a:lnTo>
                <a:lnTo>
                  <a:pt x="1366" y="859"/>
                </a:lnTo>
                <a:lnTo>
                  <a:pt x="1368" y="777"/>
                </a:lnTo>
                <a:lnTo>
                  <a:pt x="1368" y="784"/>
                </a:lnTo>
                <a:lnTo>
                  <a:pt x="1370" y="748"/>
                </a:lnTo>
                <a:lnTo>
                  <a:pt x="1370" y="772"/>
                </a:lnTo>
                <a:lnTo>
                  <a:pt x="1371" y="770"/>
                </a:lnTo>
                <a:lnTo>
                  <a:pt x="1371" y="789"/>
                </a:lnTo>
                <a:lnTo>
                  <a:pt x="1372" y="753"/>
                </a:lnTo>
                <a:lnTo>
                  <a:pt x="1373" y="761"/>
                </a:lnTo>
                <a:lnTo>
                  <a:pt x="1373" y="759"/>
                </a:lnTo>
                <a:lnTo>
                  <a:pt x="1374" y="753"/>
                </a:lnTo>
                <a:lnTo>
                  <a:pt x="1375" y="811"/>
                </a:lnTo>
                <a:lnTo>
                  <a:pt x="1375" y="785"/>
                </a:lnTo>
                <a:lnTo>
                  <a:pt x="1376" y="806"/>
                </a:lnTo>
                <a:lnTo>
                  <a:pt x="1378" y="774"/>
                </a:lnTo>
                <a:lnTo>
                  <a:pt x="1378" y="739"/>
                </a:lnTo>
                <a:lnTo>
                  <a:pt x="1379" y="776"/>
                </a:lnTo>
                <a:lnTo>
                  <a:pt x="1380" y="725"/>
                </a:lnTo>
                <a:lnTo>
                  <a:pt x="1381" y="721"/>
                </a:lnTo>
                <a:lnTo>
                  <a:pt x="1383" y="738"/>
                </a:lnTo>
                <a:lnTo>
                  <a:pt x="1383" y="717"/>
                </a:lnTo>
                <a:lnTo>
                  <a:pt x="1383" y="726"/>
                </a:lnTo>
                <a:lnTo>
                  <a:pt x="1385" y="769"/>
                </a:lnTo>
                <a:lnTo>
                  <a:pt x="1385" y="759"/>
                </a:lnTo>
                <a:lnTo>
                  <a:pt x="1386" y="750"/>
                </a:lnTo>
                <a:lnTo>
                  <a:pt x="1387" y="781"/>
                </a:lnTo>
                <a:lnTo>
                  <a:pt x="1388" y="729"/>
                </a:lnTo>
                <a:lnTo>
                  <a:pt x="1388" y="741"/>
                </a:lnTo>
                <a:lnTo>
                  <a:pt x="1389" y="704"/>
                </a:lnTo>
                <a:lnTo>
                  <a:pt x="1390" y="761"/>
                </a:lnTo>
                <a:lnTo>
                  <a:pt x="1391" y="743"/>
                </a:lnTo>
                <a:lnTo>
                  <a:pt x="1391" y="746"/>
                </a:lnTo>
                <a:lnTo>
                  <a:pt x="1393" y="670"/>
                </a:lnTo>
                <a:lnTo>
                  <a:pt x="1393" y="663"/>
                </a:lnTo>
                <a:lnTo>
                  <a:pt x="1394" y="631"/>
                </a:lnTo>
                <a:lnTo>
                  <a:pt x="1396" y="678"/>
                </a:lnTo>
                <a:lnTo>
                  <a:pt x="1396" y="702"/>
                </a:lnTo>
                <a:lnTo>
                  <a:pt x="1397" y="658"/>
                </a:lnTo>
                <a:lnTo>
                  <a:pt x="1398" y="678"/>
                </a:lnTo>
                <a:lnTo>
                  <a:pt x="1398" y="670"/>
                </a:lnTo>
                <a:lnTo>
                  <a:pt x="1398" y="685"/>
                </a:lnTo>
                <a:lnTo>
                  <a:pt x="1400" y="660"/>
                </a:lnTo>
                <a:lnTo>
                  <a:pt x="1400" y="684"/>
                </a:lnTo>
                <a:lnTo>
                  <a:pt x="1401" y="686"/>
                </a:lnTo>
                <a:lnTo>
                  <a:pt x="1402" y="697"/>
                </a:lnTo>
                <a:lnTo>
                  <a:pt x="1403" y="657"/>
                </a:lnTo>
                <a:lnTo>
                  <a:pt x="1403" y="697"/>
                </a:lnTo>
                <a:lnTo>
                  <a:pt x="1404" y="710"/>
                </a:lnTo>
                <a:lnTo>
                  <a:pt x="1405" y="679"/>
                </a:lnTo>
                <a:lnTo>
                  <a:pt x="1406" y="671"/>
                </a:lnTo>
                <a:lnTo>
                  <a:pt x="1408" y="619"/>
                </a:lnTo>
                <a:lnTo>
                  <a:pt x="1408" y="603"/>
                </a:lnTo>
                <a:lnTo>
                  <a:pt x="1410" y="625"/>
                </a:lnTo>
                <a:lnTo>
                  <a:pt x="1410" y="605"/>
                </a:lnTo>
                <a:lnTo>
                  <a:pt x="1411" y="601"/>
                </a:lnTo>
                <a:lnTo>
                  <a:pt x="1411" y="573"/>
                </a:lnTo>
                <a:lnTo>
                  <a:pt x="1413" y="602"/>
                </a:lnTo>
                <a:lnTo>
                  <a:pt x="1413" y="602"/>
                </a:lnTo>
                <a:lnTo>
                  <a:pt x="1414" y="595"/>
                </a:lnTo>
                <a:lnTo>
                  <a:pt x="1415" y="636"/>
                </a:lnTo>
                <a:lnTo>
                  <a:pt x="1416" y="644"/>
                </a:lnTo>
                <a:lnTo>
                  <a:pt x="1417" y="626"/>
                </a:lnTo>
                <a:lnTo>
                  <a:pt x="1418" y="653"/>
                </a:lnTo>
                <a:lnTo>
                  <a:pt x="1418" y="634"/>
                </a:lnTo>
                <a:lnTo>
                  <a:pt x="1420" y="702"/>
                </a:lnTo>
                <a:lnTo>
                  <a:pt x="1420" y="696"/>
                </a:lnTo>
                <a:lnTo>
                  <a:pt x="1421" y="695"/>
                </a:lnTo>
                <a:lnTo>
                  <a:pt x="1422" y="691"/>
                </a:lnTo>
                <a:lnTo>
                  <a:pt x="1423" y="724"/>
                </a:lnTo>
                <a:lnTo>
                  <a:pt x="1423" y="750"/>
                </a:lnTo>
                <a:lnTo>
                  <a:pt x="1424" y="758"/>
                </a:lnTo>
                <a:lnTo>
                  <a:pt x="1425" y="720"/>
                </a:lnTo>
                <a:lnTo>
                  <a:pt x="1425" y="741"/>
                </a:lnTo>
                <a:lnTo>
                  <a:pt x="1426" y="744"/>
                </a:lnTo>
                <a:lnTo>
                  <a:pt x="1426" y="719"/>
                </a:lnTo>
                <a:lnTo>
                  <a:pt x="1427" y="768"/>
                </a:lnTo>
                <a:lnTo>
                  <a:pt x="1428" y="761"/>
                </a:lnTo>
                <a:lnTo>
                  <a:pt x="1428" y="757"/>
                </a:lnTo>
                <a:lnTo>
                  <a:pt x="1429" y="722"/>
                </a:lnTo>
                <a:lnTo>
                  <a:pt x="1430" y="742"/>
                </a:lnTo>
                <a:lnTo>
                  <a:pt x="1431" y="733"/>
                </a:lnTo>
                <a:lnTo>
                  <a:pt x="1432" y="768"/>
                </a:lnTo>
                <a:lnTo>
                  <a:pt x="1433" y="730"/>
                </a:lnTo>
                <a:lnTo>
                  <a:pt x="1433" y="749"/>
                </a:lnTo>
                <a:lnTo>
                  <a:pt x="1433" y="756"/>
                </a:lnTo>
                <a:lnTo>
                  <a:pt x="1434" y="744"/>
                </a:lnTo>
                <a:lnTo>
                  <a:pt x="1436" y="790"/>
                </a:lnTo>
                <a:lnTo>
                  <a:pt x="1436" y="826"/>
                </a:lnTo>
                <a:lnTo>
                  <a:pt x="1436" y="841"/>
                </a:lnTo>
                <a:lnTo>
                  <a:pt x="1437" y="826"/>
                </a:lnTo>
                <a:lnTo>
                  <a:pt x="1438" y="829"/>
                </a:lnTo>
                <a:lnTo>
                  <a:pt x="1438" y="828"/>
                </a:lnTo>
                <a:lnTo>
                  <a:pt x="1439" y="808"/>
                </a:lnTo>
                <a:lnTo>
                  <a:pt x="1440" y="854"/>
                </a:lnTo>
                <a:lnTo>
                  <a:pt x="1440" y="848"/>
                </a:lnTo>
                <a:lnTo>
                  <a:pt x="1441" y="843"/>
                </a:lnTo>
                <a:lnTo>
                  <a:pt x="1441" y="851"/>
                </a:lnTo>
                <a:lnTo>
                  <a:pt x="1442" y="811"/>
                </a:lnTo>
                <a:lnTo>
                  <a:pt x="1443" y="818"/>
                </a:lnTo>
                <a:lnTo>
                  <a:pt x="1443" y="844"/>
                </a:lnTo>
                <a:lnTo>
                  <a:pt x="1445" y="753"/>
                </a:lnTo>
                <a:lnTo>
                  <a:pt x="1446" y="774"/>
                </a:lnTo>
                <a:lnTo>
                  <a:pt x="1447" y="796"/>
                </a:lnTo>
                <a:lnTo>
                  <a:pt x="1448" y="711"/>
                </a:lnTo>
                <a:lnTo>
                  <a:pt x="1448" y="729"/>
                </a:lnTo>
                <a:lnTo>
                  <a:pt x="1449" y="748"/>
                </a:lnTo>
                <a:lnTo>
                  <a:pt x="1450" y="734"/>
                </a:lnTo>
                <a:lnTo>
                  <a:pt x="1451" y="740"/>
                </a:lnTo>
                <a:lnTo>
                  <a:pt x="1452" y="732"/>
                </a:lnTo>
                <a:lnTo>
                  <a:pt x="1453" y="769"/>
                </a:lnTo>
                <a:lnTo>
                  <a:pt x="1453" y="768"/>
                </a:lnTo>
                <a:lnTo>
                  <a:pt x="1454" y="764"/>
                </a:lnTo>
                <a:lnTo>
                  <a:pt x="1455" y="818"/>
                </a:lnTo>
                <a:lnTo>
                  <a:pt x="1456" y="849"/>
                </a:lnTo>
                <a:lnTo>
                  <a:pt x="1456" y="851"/>
                </a:lnTo>
                <a:lnTo>
                  <a:pt x="1457" y="809"/>
                </a:lnTo>
                <a:lnTo>
                  <a:pt x="1458" y="826"/>
                </a:lnTo>
                <a:lnTo>
                  <a:pt x="1458" y="836"/>
                </a:lnTo>
                <a:lnTo>
                  <a:pt x="1459" y="840"/>
                </a:lnTo>
                <a:lnTo>
                  <a:pt x="1460" y="816"/>
                </a:lnTo>
                <a:lnTo>
                  <a:pt x="1461" y="839"/>
                </a:lnTo>
                <a:lnTo>
                  <a:pt x="1461" y="849"/>
                </a:lnTo>
                <a:lnTo>
                  <a:pt x="1461" y="839"/>
                </a:lnTo>
                <a:lnTo>
                  <a:pt x="1463" y="869"/>
                </a:lnTo>
                <a:lnTo>
                  <a:pt x="1463" y="868"/>
                </a:lnTo>
                <a:lnTo>
                  <a:pt x="1463" y="889"/>
                </a:lnTo>
                <a:lnTo>
                  <a:pt x="1464" y="903"/>
                </a:lnTo>
                <a:lnTo>
                  <a:pt x="1465" y="872"/>
                </a:lnTo>
                <a:lnTo>
                  <a:pt x="1466" y="867"/>
                </a:lnTo>
                <a:lnTo>
                  <a:pt x="1467" y="837"/>
                </a:lnTo>
                <a:lnTo>
                  <a:pt x="1468" y="848"/>
                </a:lnTo>
                <a:lnTo>
                  <a:pt x="1468" y="860"/>
                </a:lnTo>
                <a:lnTo>
                  <a:pt x="1469" y="838"/>
                </a:lnTo>
                <a:lnTo>
                  <a:pt x="1470" y="883"/>
                </a:lnTo>
                <a:lnTo>
                  <a:pt x="1471" y="859"/>
                </a:lnTo>
                <a:lnTo>
                  <a:pt x="1472" y="806"/>
                </a:lnTo>
                <a:lnTo>
                  <a:pt x="1473" y="834"/>
                </a:lnTo>
                <a:lnTo>
                  <a:pt x="1473" y="835"/>
                </a:lnTo>
                <a:lnTo>
                  <a:pt x="1476" y="808"/>
                </a:lnTo>
                <a:lnTo>
                  <a:pt x="1476" y="836"/>
                </a:lnTo>
                <a:lnTo>
                  <a:pt x="1476" y="826"/>
                </a:lnTo>
                <a:lnTo>
                  <a:pt x="1478" y="880"/>
                </a:lnTo>
                <a:lnTo>
                  <a:pt x="1478" y="900"/>
                </a:lnTo>
                <a:lnTo>
                  <a:pt x="1478" y="900"/>
                </a:lnTo>
                <a:lnTo>
                  <a:pt x="1480" y="852"/>
                </a:lnTo>
                <a:lnTo>
                  <a:pt x="1481" y="824"/>
                </a:lnTo>
                <a:lnTo>
                  <a:pt x="1481" y="853"/>
                </a:lnTo>
                <a:lnTo>
                  <a:pt x="1483" y="799"/>
                </a:lnTo>
                <a:lnTo>
                  <a:pt x="1483" y="779"/>
                </a:lnTo>
                <a:lnTo>
                  <a:pt x="1485" y="798"/>
                </a:lnTo>
                <a:lnTo>
                  <a:pt x="1485" y="770"/>
                </a:lnTo>
                <a:lnTo>
                  <a:pt x="1486" y="775"/>
                </a:lnTo>
                <a:lnTo>
                  <a:pt x="1488" y="758"/>
                </a:lnTo>
                <a:lnTo>
                  <a:pt x="1488" y="769"/>
                </a:lnTo>
                <a:lnTo>
                  <a:pt x="1488" y="776"/>
                </a:lnTo>
                <a:lnTo>
                  <a:pt x="1490" y="862"/>
                </a:lnTo>
                <a:lnTo>
                  <a:pt x="1491" y="857"/>
                </a:lnTo>
                <a:lnTo>
                  <a:pt x="1492" y="877"/>
                </a:lnTo>
                <a:lnTo>
                  <a:pt x="1493" y="871"/>
                </a:lnTo>
                <a:lnTo>
                  <a:pt x="1493" y="863"/>
                </a:lnTo>
                <a:lnTo>
                  <a:pt x="1495" y="784"/>
                </a:lnTo>
                <a:lnTo>
                  <a:pt x="1496" y="807"/>
                </a:lnTo>
                <a:lnTo>
                  <a:pt x="1497" y="745"/>
                </a:lnTo>
                <a:lnTo>
                  <a:pt x="1498" y="784"/>
                </a:lnTo>
                <a:lnTo>
                  <a:pt x="1498" y="804"/>
                </a:lnTo>
                <a:lnTo>
                  <a:pt x="1499" y="841"/>
                </a:lnTo>
                <a:lnTo>
                  <a:pt x="1501" y="807"/>
                </a:lnTo>
                <a:lnTo>
                  <a:pt x="1501" y="828"/>
                </a:lnTo>
                <a:lnTo>
                  <a:pt x="1502" y="771"/>
                </a:lnTo>
                <a:lnTo>
                  <a:pt x="1503" y="803"/>
                </a:lnTo>
                <a:lnTo>
                  <a:pt x="1503" y="814"/>
                </a:lnTo>
                <a:lnTo>
                  <a:pt x="1505" y="847"/>
                </a:lnTo>
                <a:lnTo>
                  <a:pt x="1505" y="844"/>
                </a:lnTo>
                <a:lnTo>
                  <a:pt x="1506" y="842"/>
                </a:lnTo>
                <a:lnTo>
                  <a:pt x="1506" y="849"/>
                </a:lnTo>
                <a:lnTo>
                  <a:pt x="1508" y="826"/>
                </a:lnTo>
                <a:lnTo>
                  <a:pt x="1508" y="832"/>
                </a:lnTo>
                <a:lnTo>
                  <a:pt x="1508" y="843"/>
                </a:lnTo>
                <a:lnTo>
                  <a:pt x="1509" y="841"/>
                </a:lnTo>
                <a:lnTo>
                  <a:pt x="1510" y="879"/>
                </a:lnTo>
                <a:lnTo>
                  <a:pt x="1510" y="876"/>
                </a:lnTo>
                <a:lnTo>
                  <a:pt x="1511" y="863"/>
                </a:lnTo>
                <a:lnTo>
                  <a:pt x="1511" y="863"/>
                </a:lnTo>
                <a:lnTo>
                  <a:pt x="1512" y="905"/>
                </a:lnTo>
                <a:lnTo>
                  <a:pt x="1513" y="896"/>
                </a:lnTo>
                <a:lnTo>
                  <a:pt x="1513" y="889"/>
                </a:lnTo>
                <a:lnTo>
                  <a:pt x="1515" y="960"/>
                </a:lnTo>
                <a:lnTo>
                  <a:pt x="1516" y="945"/>
                </a:lnTo>
                <a:lnTo>
                  <a:pt x="1516" y="960"/>
                </a:lnTo>
                <a:lnTo>
                  <a:pt x="1517" y="987"/>
                </a:lnTo>
                <a:lnTo>
                  <a:pt x="1517" y="930"/>
                </a:lnTo>
                <a:lnTo>
                  <a:pt x="1518" y="939"/>
                </a:lnTo>
                <a:lnTo>
                  <a:pt x="1518" y="936"/>
                </a:lnTo>
                <a:lnTo>
                  <a:pt x="1519" y="977"/>
                </a:lnTo>
                <a:lnTo>
                  <a:pt x="1520" y="947"/>
                </a:lnTo>
                <a:lnTo>
                  <a:pt x="1521" y="962"/>
                </a:lnTo>
                <a:lnTo>
                  <a:pt x="1521" y="960"/>
                </a:lnTo>
                <a:lnTo>
                  <a:pt x="1523" y="1043"/>
                </a:lnTo>
                <a:lnTo>
                  <a:pt x="1523" y="1051"/>
                </a:lnTo>
                <a:lnTo>
                  <a:pt x="1525" y="1009"/>
                </a:lnTo>
                <a:lnTo>
                  <a:pt x="1526" y="1018"/>
                </a:lnTo>
                <a:lnTo>
                  <a:pt x="1526" y="992"/>
                </a:lnTo>
                <a:lnTo>
                  <a:pt x="1528" y="939"/>
                </a:lnTo>
                <a:lnTo>
                  <a:pt x="1528" y="953"/>
                </a:lnTo>
                <a:lnTo>
                  <a:pt x="1530" y="910"/>
                </a:lnTo>
                <a:lnTo>
                  <a:pt x="1531" y="903"/>
                </a:lnTo>
                <a:lnTo>
                  <a:pt x="1531" y="944"/>
                </a:lnTo>
                <a:lnTo>
                  <a:pt x="1533" y="943"/>
                </a:lnTo>
                <a:lnTo>
                  <a:pt x="1533" y="920"/>
                </a:lnTo>
                <a:lnTo>
                  <a:pt x="1534" y="910"/>
                </a:lnTo>
                <a:lnTo>
                  <a:pt x="1534" y="949"/>
                </a:lnTo>
                <a:lnTo>
                  <a:pt x="1535" y="936"/>
                </a:lnTo>
                <a:lnTo>
                  <a:pt x="1536" y="927"/>
                </a:lnTo>
                <a:lnTo>
                  <a:pt x="1538" y="857"/>
                </a:lnTo>
                <a:lnTo>
                  <a:pt x="1538" y="872"/>
                </a:lnTo>
                <a:lnTo>
                  <a:pt x="1540" y="899"/>
                </a:lnTo>
                <a:lnTo>
                  <a:pt x="1541" y="880"/>
                </a:lnTo>
                <a:lnTo>
                  <a:pt x="1541" y="864"/>
                </a:lnTo>
                <a:lnTo>
                  <a:pt x="1542" y="815"/>
                </a:lnTo>
                <a:lnTo>
                  <a:pt x="1543" y="838"/>
                </a:lnTo>
                <a:lnTo>
                  <a:pt x="1543" y="838"/>
                </a:lnTo>
                <a:lnTo>
                  <a:pt x="1545" y="931"/>
                </a:lnTo>
                <a:lnTo>
                  <a:pt x="1546" y="913"/>
                </a:lnTo>
                <a:lnTo>
                  <a:pt x="1547" y="892"/>
                </a:lnTo>
                <a:lnTo>
                  <a:pt x="1548" y="938"/>
                </a:lnTo>
                <a:lnTo>
                  <a:pt x="1548" y="894"/>
                </a:lnTo>
                <a:lnTo>
                  <a:pt x="1548" y="882"/>
                </a:lnTo>
                <a:lnTo>
                  <a:pt x="1550" y="927"/>
                </a:lnTo>
                <a:lnTo>
                  <a:pt x="1551" y="918"/>
                </a:lnTo>
                <a:lnTo>
                  <a:pt x="1553" y="821"/>
                </a:lnTo>
                <a:lnTo>
                  <a:pt x="1553" y="841"/>
                </a:lnTo>
                <a:lnTo>
                  <a:pt x="1553" y="829"/>
                </a:lnTo>
                <a:lnTo>
                  <a:pt x="1554" y="845"/>
                </a:lnTo>
                <a:lnTo>
                  <a:pt x="1555" y="801"/>
                </a:lnTo>
                <a:lnTo>
                  <a:pt x="1556" y="828"/>
                </a:lnTo>
                <a:lnTo>
                  <a:pt x="1556" y="841"/>
                </a:lnTo>
                <a:lnTo>
                  <a:pt x="1556" y="849"/>
                </a:lnTo>
                <a:lnTo>
                  <a:pt x="1558" y="840"/>
                </a:lnTo>
                <a:lnTo>
                  <a:pt x="1558" y="861"/>
                </a:lnTo>
                <a:lnTo>
                  <a:pt x="1559" y="827"/>
                </a:lnTo>
                <a:lnTo>
                  <a:pt x="1560" y="850"/>
                </a:lnTo>
                <a:lnTo>
                  <a:pt x="1561" y="843"/>
                </a:lnTo>
                <a:lnTo>
                  <a:pt x="1561" y="796"/>
                </a:lnTo>
                <a:lnTo>
                  <a:pt x="1563" y="830"/>
                </a:lnTo>
                <a:lnTo>
                  <a:pt x="1563" y="824"/>
                </a:lnTo>
                <a:lnTo>
                  <a:pt x="1564" y="817"/>
                </a:lnTo>
                <a:lnTo>
                  <a:pt x="1566" y="871"/>
                </a:lnTo>
                <a:lnTo>
                  <a:pt x="1566" y="886"/>
                </a:lnTo>
                <a:lnTo>
                  <a:pt x="1567" y="928"/>
                </a:lnTo>
                <a:lnTo>
                  <a:pt x="1568" y="903"/>
                </a:lnTo>
                <a:lnTo>
                  <a:pt x="1568" y="907"/>
                </a:lnTo>
                <a:lnTo>
                  <a:pt x="1570" y="907"/>
                </a:lnTo>
                <a:lnTo>
                  <a:pt x="1570" y="937"/>
                </a:lnTo>
                <a:lnTo>
                  <a:pt x="1571" y="937"/>
                </a:lnTo>
                <a:lnTo>
                  <a:pt x="1572" y="1033"/>
                </a:lnTo>
                <a:lnTo>
                  <a:pt x="1573" y="994"/>
                </a:lnTo>
                <a:lnTo>
                  <a:pt x="1573" y="977"/>
                </a:lnTo>
                <a:lnTo>
                  <a:pt x="1574" y="945"/>
                </a:lnTo>
                <a:lnTo>
                  <a:pt x="1575" y="958"/>
                </a:lnTo>
                <a:lnTo>
                  <a:pt x="1576" y="955"/>
                </a:lnTo>
                <a:lnTo>
                  <a:pt x="1577" y="1007"/>
                </a:lnTo>
                <a:lnTo>
                  <a:pt x="1578" y="1007"/>
                </a:lnTo>
                <a:lnTo>
                  <a:pt x="1578" y="1014"/>
                </a:lnTo>
                <a:lnTo>
                  <a:pt x="1579" y="966"/>
                </a:lnTo>
                <a:lnTo>
                  <a:pt x="1581" y="985"/>
                </a:lnTo>
                <a:lnTo>
                  <a:pt x="1581" y="991"/>
                </a:lnTo>
                <a:lnTo>
                  <a:pt x="1582" y="982"/>
                </a:lnTo>
                <a:lnTo>
                  <a:pt x="1582" y="1023"/>
                </a:lnTo>
                <a:lnTo>
                  <a:pt x="1583" y="1022"/>
                </a:lnTo>
                <a:lnTo>
                  <a:pt x="1583" y="1029"/>
                </a:lnTo>
                <a:lnTo>
                  <a:pt x="1585" y="1098"/>
                </a:lnTo>
                <a:lnTo>
                  <a:pt x="1586" y="1101"/>
                </a:lnTo>
                <a:lnTo>
                  <a:pt x="1586" y="1124"/>
                </a:lnTo>
                <a:lnTo>
                  <a:pt x="1588" y="1106"/>
                </a:lnTo>
                <a:lnTo>
                  <a:pt x="1588" y="1093"/>
                </a:lnTo>
                <a:lnTo>
                  <a:pt x="1589" y="1028"/>
                </a:lnTo>
                <a:lnTo>
                  <a:pt x="1590" y="1056"/>
                </a:lnTo>
                <a:lnTo>
                  <a:pt x="1591" y="1052"/>
                </a:lnTo>
                <a:lnTo>
                  <a:pt x="1593" y="993"/>
                </a:lnTo>
                <a:lnTo>
                  <a:pt x="1593" y="999"/>
                </a:lnTo>
                <a:lnTo>
                  <a:pt x="1593" y="1008"/>
                </a:lnTo>
                <a:lnTo>
                  <a:pt x="1595" y="979"/>
                </a:lnTo>
                <a:lnTo>
                  <a:pt x="1595" y="1018"/>
                </a:lnTo>
                <a:lnTo>
                  <a:pt x="1596" y="994"/>
                </a:lnTo>
                <a:lnTo>
                  <a:pt x="1596" y="991"/>
                </a:lnTo>
                <a:lnTo>
                  <a:pt x="1598" y="960"/>
                </a:lnTo>
                <a:lnTo>
                  <a:pt x="1598" y="943"/>
                </a:lnTo>
                <a:lnTo>
                  <a:pt x="1600" y="883"/>
                </a:lnTo>
                <a:lnTo>
                  <a:pt x="1601" y="915"/>
                </a:lnTo>
                <a:lnTo>
                  <a:pt x="1601" y="945"/>
                </a:lnTo>
                <a:lnTo>
                  <a:pt x="1603" y="935"/>
                </a:lnTo>
                <a:lnTo>
                  <a:pt x="1603" y="910"/>
                </a:lnTo>
                <a:lnTo>
                  <a:pt x="1605" y="947"/>
                </a:lnTo>
                <a:lnTo>
                  <a:pt x="1606" y="894"/>
                </a:lnTo>
                <a:lnTo>
                  <a:pt x="1606" y="885"/>
                </a:lnTo>
                <a:lnTo>
                  <a:pt x="1607" y="876"/>
                </a:lnTo>
                <a:lnTo>
                  <a:pt x="1608" y="904"/>
                </a:lnTo>
                <a:lnTo>
                  <a:pt x="1608" y="911"/>
                </a:lnTo>
                <a:lnTo>
                  <a:pt x="1610" y="964"/>
                </a:lnTo>
                <a:lnTo>
                  <a:pt x="1610" y="963"/>
                </a:lnTo>
                <a:lnTo>
                  <a:pt x="1611" y="960"/>
                </a:lnTo>
                <a:lnTo>
                  <a:pt x="1611" y="987"/>
                </a:lnTo>
                <a:lnTo>
                  <a:pt x="1613" y="943"/>
                </a:lnTo>
                <a:lnTo>
                  <a:pt x="1613" y="938"/>
                </a:lnTo>
                <a:lnTo>
                  <a:pt x="1615" y="979"/>
                </a:lnTo>
                <a:lnTo>
                  <a:pt x="1616" y="968"/>
                </a:lnTo>
                <a:lnTo>
                  <a:pt x="1618" y="1009"/>
                </a:lnTo>
                <a:lnTo>
                  <a:pt x="1618" y="994"/>
                </a:lnTo>
                <a:lnTo>
                  <a:pt x="1618" y="1008"/>
                </a:lnTo>
                <a:lnTo>
                  <a:pt x="1619" y="997"/>
                </a:lnTo>
                <a:lnTo>
                  <a:pt x="1619" y="1026"/>
                </a:lnTo>
                <a:lnTo>
                  <a:pt x="1621" y="1013"/>
                </a:lnTo>
                <a:lnTo>
                  <a:pt x="1621" y="1013"/>
                </a:lnTo>
                <a:lnTo>
                  <a:pt x="1623" y="1050"/>
                </a:lnTo>
                <a:lnTo>
                  <a:pt x="1623" y="1033"/>
                </a:lnTo>
                <a:lnTo>
                  <a:pt x="1624" y="1029"/>
                </a:lnTo>
                <a:lnTo>
                  <a:pt x="1625" y="1052"/>
                </a:lnTo>
                <a:lnTo>
                  <a:pt x="1625" y="1047"/>
                </a:lnTo>
                <a:lnTo>
                  <a:pt x="1626" y="1030"/>
                </a:lnTo>
                <a:lnTo>
                  <a:pt x="1627" y="1047"/>
                </a:lnTo>
                <a:lnTo>
                  <a:pt x="1628" y="1014"/>
                </a:lnTo>
                <a:lnTo>
                  <a:pt x="1628" y="1004"/>
                </a:lnTo>
                <a:lnTo>
                  <a:pt x="1630" y="1062"/>
                </a:lnTo>
                <a:lnTo>
                  <a:pt x="1631" y="1039"/>
                </a:lnTo>
                <a:lnTo>
                  <a:pt x="1631" y="1049"/>
                </a:lnTo>
                <a:lnTo>
                  <a:pt x="1632" y="1029"/>
                </a:lnTo>
                <a:lnTo>
                  <a:pt x="1633" y="1077"/>
                </a:lnTo>
                <a:lnTo>
                  <a:pt x="1633" y="1078"/>
                </a:lnTo>
                <a:lnTo>
                  <a:pt x="1634" y="1085"/>
                </a:lnTo>
                <a:lnTo>
                  <a:pt x="1635" y="1042"/>
                </a:lnTo>
                <a:lnTo>
                  <a:pt x="1636" y="1059"/>
                </a:lnTo>
                <a:lnTo>
                  <a:pt x="1636" y="1071"/>
                </a:lnTo>
                <a:lnTo>
                  <a:pt x="1638" y="1134"/>
                </a:lnTo>
                <a:lnTo>
                  <a:pt x="1638" y="1158"/>
                </a:lnTo>
                <a:lnTo>
                  <a:pt x="1640" y="1071"/>
                </a:lnTo>
                <a:lnTo>
                  <a:pt x="1641" y="1081"/>
                </a:lnTo>
                <a:lnTo>
                  <a:pt x="1641" y="1054"/>
                </a:lnTo>
                <a:lnTo>
                  <a:pt x="1643" y="1098"/>
                </a:lnTo>
                <a:lnTo>
                  <a:pt x="1643" y="1094"/>
                </a:lnTo>
                <a:lnTo>
                  <a:pt x="1646" y="1037"/>
                </a:lnTo>
                <a:lnTo>
                  <a:pt x="1646" y="1021"/>
                </a:lnTo>
                <a:lnTo>
                  <a:pt x="1646" y="1024"/>
                </a:lnTo>
                <a:lnTo>
                  <a:pt x="1648" y="994"/>
                </a:lnTo>
                <a:lnTo>
                  <a:pt x="1648" y="979"/>
                </a:lnTo>
                <a:lnTo>
                  <a:pt x="1650" y="1065"/>
                </a:lnTo>
                <a:lnTo>
                  <a:pt x="1651" y="1075"/>
                </a:lnTo>
                <a:lnTo>
                  <a:pt x="1652" y="1030"/>
                </a:lnTo>
                <a:lnTo>
                  <a:pt x="1653" y="1059"/>
                </a:lnTo>
                <a:lnTo>
                  <a:pt x="1653" y="1056"/>
                </a:lnTo>
                <a:lnTo>
                  <a:pt x="1655" y="966"/>
                </a:lnTo>
                <a:lnTo>
                  <a:pt x="1656" y="989"/>
                </a:lnTo>
                <a:lnTo>
                  <a:pt x="1656" y="1003"/>
                </a:lnTo>
                <a:lnTo>
                  <a:pt x="1658" y="935"/>
                </a:lnTo>
                <a:lnTo>
                  <a:pt x="1658" y="925"/>
                </a:lnTo>
                <a:lnTo>
                  <a:pt x="1660" y="977"/>
                </a:lnTo>
                <a:lnTo>
                  <a:pt x="1661" y="951"/>
                </a:lnTo>
                <a:lnTo>
                  <a:pt x="1661" y="951"/>
                </a:lnTo>
                <a:lnTo>
                  <a:pt x="1662" y="968"/>
                </a:lnTo>
                <a:lnTo>
                  <a:pt x="1663" y="960"/>
                </a:lnTo>
                <a:lnTo>
                  <a:pt x="1663" y="955"/>
                </a:lnTo>
                <a:lnTo>
                  <a:pt x="1664" y="944"/>
                </a:lnTo>
                <a:lnTo>
                  <a:pt x="1665" y="976"/>
                </a:lnTo>
                <a:lnTo>
                  <a:pt x="1665" y="963"/>
                </a:lnTo>
                <a:lnTo>
                  <a:pt x="1666" y="948"/>
                </a:lnTo>
                <a:lnTo>
                  <a:pt x="1666" y="953"/>
                </a:lnTo>
                <a:lnTo>
                  <a:pt x="1668" y="930"/>
                </a:lnTo>
                <a:lnTo>
                  <a:pt x="1668" y="926"/>
                </a:lnTo>
                <a:lnTo>
                  <a:pt x="1669" y="975"/>
                </a:lnTo>
                <a:lnTo>
                  <a:pt x="1671" y="961"/>
                </a:lnTo>
                <a:lnTo>
                  <a:pt x="1671" y="965"/>
                </a:lnTo>
                <a:lnTo>
                  <a:pt x="1673" y="1028"/>
                </a:lnTo>
                <a:lnTo>
                  <a:pt x="1673" y="1027"/>
                </a:lnTo>
                <a:lnTo>
                  <a:pt x="1674" y="1052"/>
                </a:lnTo>
                <a:lnTo>
                  <a:pt x="1675" y="1006"/>
                </a:lnTo>
                <a:lnTo>
                  <a:pt x="1676" y="1024"/>
                </a:lnTo>
                <a:lnTo>
                  <a:pt x="1676" y="1026"/>
                </a:lnTo>
                <a:lnTo>
                  <a:pt x="1678" y="1007"/>
                </a:lnTo>
                <a:lnTo>
                  <a:pt x="1678" y="991"/>
                </a:lnTo>
                <a:lnTo>
                  <a:pt x="1679" y="1032"/>
                </a:lnTo>
                <a:lnTo>
                  <a:pt x="1680" y="1008"/>
                </a:lnTo>
                <a:lnTo>
                  <a:pt x="1681" y="1000"/>
                </a:lnTo>
                <a:lnTo>
                  <a:pt x="1682" y="1037"/>
                </a:lnTo>
                <a:lnTo>
                  <a:pt x="1683" y="1027"/>
                </a:lnTo>
                <a:lnTo>
                  <a:pt x="1683" y="1005"/>
                </a:lnTo>
                <a:lnTo>
                  <a:pt x="1686" y="945"/>
                </a:lnTo>
                <a:lnTo>
                  <a:pt x="1686" y="922"/>
                </a:lnTo>
                <a:lnTo>
                  <a:pt x="1687" y="899"/>
                </a:lnTo>
                <a:lnTo>
                  <a:pt x="1687" y="942"/>
                </a:lnTo>
                <a:lnTo>
                  <a:pt x="1688" y="917"/>
                </a:lnTo>
                <a:lnTo>
                  <a:pt x="1689" y="913"/>
                </a:lnTo>
                <a:lnTo>
                  <a:pt x="1690" y="953"/>
                </a:lnTo>
                <a:lnTo>
                  <a:pt x="1690" y="934"/>
                </a:lnTo>
                <a:lnTo>
                  <a:pt x="1691" y="945"/>
                </a:lnTo>
                <a:lnTo>
                  <a:pt x="1691" y="977"/>
                </a:lnTo>
                <a:lnTo>
                  <a:pt x="1693" y="933"/>
                </a:lnTo>
                <a:lnTo>
                  <a:pt x="1693" y="958"/>
                </a:lnTo>
                <a:lnTo>
                  <a:pt x="1695" y="982"/>
                </a:lnTo>
                <a:lnTo>
                  <a:pt x="1695" y="930"/>
                </a:lnTo>
                <a:lnTo>
                  <a:pt x="1696" y="920"/>
                </a:lnTo>
                <a:lnTo>
                  <a:pt x="1697" y="899"/>
                </a:lnTo>
                <a:lnTo>
                  <a:pt x="1698" y="943"/>
                </a:lnTo>
                <a:lnTo>
                  <a:pt x="1698" y="977"/>
                </a:lnTo>
                <a:lnTo>
                  <a:pt x="1701" y="1058"/>
                </a:lnTo>
                <a:lnTo>
                  <a:pt x="1701" y="1054"/>
                </a:lnTo>
                <a:lnTo>
                  <a:pt x="1702" y="1012"/>
                </a:lnTo>
                <a:lnTo>
                  <a:pt x="1703" y="1022"/>
                </a:lnTo>
                <a:lnTo>
                  <a:pt x="1703" y="1019"/>
                </a:lnTo>
                <a:lnTo>
                  <a:pt x="1705" y="1031"/>
                </a:lnTo>
                <a:lnTo>
                  <a:pt x="1705" y="1006"/>
                </a:lnTo>
                <a:lnTo>
                  <a:pt x="1706" y="1008"/>
                </a:lnTo>
                <a:lnTo>
                  <a:pt x="1707" y="984"/>
                </a:lnTo>
                <a:lnTo>
                  <a:pt x="1707" y="1019"/>
                </a:lnTo>
                <a:lnTo>
                  <a:pt x="1708" y="1000"/>
                </a:lnTo>
                <a:lnTo>
                  <a:pt x="1708" y="985"/>
                </a:lnTo>
                <a:lnTo>
                  <a:pt x="1709" y="967"/>
                </a:lnTo>
                <a:lnTo>
                  <a:pt x="1711" y="990"/>
                </a:lnTo>
                <a:lnTo>
                  <a:pt x="1711" y="1013"/>
                </a:lnTo>
                <a:lnTo>
                  <a:pt x="1713" y="1045"/>
                </a:lnTo>
                <a:lnTo>
                  <a:pt x="1713" y="1060"/>
                </a:lnTo>
                <a:lnTo>
                  <a:pt x="1716" y="1124"/>
                </a:lnTo>
                <a:lnTo>
                  <a:pt x="1716" y="1127"/>
                </a:lnTo>
                <a:lnTo>
                  <a:pt x="1717" y="1095"/>
                </a:lnTo>
                <a:lnTo>
                  <a:pt x="1718" y="1100"/>
                </a:lnTo>
                <a:lnTo>
                  <a:pt x="1718" y="1119"/>
                </a:lnTo>
                <a:lnTo>
                  <a:pt x="1719" y="1099"/>
                </a:lnTo>
                <a:lnTo>
                  <a:pt x="1720" y="1128"/>
                </a:lnTo>
                <a:lnTo>
                  <a:pt x="1720" y="1120"/>
                </a:lnTo>
                <a:lnTo>
                  <a:pt x="1721" y="1104"/>
                </a:lnTo>
                <a:lnTo>
                  <a:pt x="1722" y="1110"/>
                </a:lnTo>
                <a:lnTo>
                  <a:pt x="1723" y="1081"/>
                </a:lnTo>
                <a:lnTo>
                  <a:pt x="1723" y="1060"/>
                </a:lnTo>
                <a:lnTo>
                  <a:pt x="1724" y="1013"/>
                </a:lnTo>
                <a:lnTo>
                  <a:pt x="1726" y="1051"/>
                </a:lnTo>
                <a:lnTo>
                  <a:pt x="1726" y="1043"/>
                </a:lnTo>
                <a:lnTo>
                  <a:pt x="1726" y="1051"/>
                </a:lnTo>
                <a:lnTo>
                  <a:pt x="1728" y="1026"/>
                </a:lnTo>
                <a:lnTo>
                  <a:pt x="1728" y="1032"/>
                </a:lnTo>
                <a:lnTo>
                  <a:pt x="1729" y="1028"/>
                </a:lnTo>
                <a:lnTo>
                  <a:pt x="1730" y="993"/>
                </a:lnTo>
                <a:lnTo>
                  <a:pt x="1731" y="987"/>
                </a:lnTo>
                <a:lnTo>
                  <a:pt x="1733" y="938"/>
                </a:lnTo>
                <a:lnTo>
                  <a:pt x="1733" y="943"/>
                </a:lnTo>
                <a:lnTo>
                  <a:pt x="1736" y="968"/>
                </a:lnTo>
                <a:lnTo>
                  <a:pt x="1736" y="969"/>
                </a:lnTo>
                <a:lnTo>
                  <a:pt x="1738" y="880"/>
                </a:lnTo>
                <a:lnTo>
                  <a:pt x="1738" y="881"/>
                </a:lnTo>
                <a:lnTo>
                  <a:pt x="1738" y="905"/>
                </a:lnTo>
                <a:lnTo>
                  <a:pt x="1739" y="922"/>
                </a:lnTo>
                <a:lnTo>
                  <a:pt x="1741" y="862"/>
                </a:lnTo>
                <a:lnTo>
                  <a:pt x="1741" y="881"/>
                </a:lnTo>
                <a:lnTo>
                  <a:pt x="1742" y="870"/>
                </a:lnTo>
                <a:lnTo>
                  <a:pt x="1742" y="882"/>
                </a:lnTo>
                <a:lnTo>
                  <a:pt x="1743" y="879"/>
                </a:lnTo>
                <a:lnTo>
                  <a:pt x="1743" y="870"/>
                </a:lnTo>
                <a:lnTo>
                  <a:pt x="1745" y="803"/>
                </a:lnTo>
                <a:lnTo>
                  <a:pt x="1746" y="787"/>
                </a:lnTo>
                <a:lnTo>
                  <a:pt x="1748" y="746"/>
                </a:lnTo>
                <a:lnTo>
                  <a:pt x="1748" y="750"/>
                </a:lnTo>
                <a:lnTo>
                  <a:pt x="1748" y="759"/>
                </a:lnTo>
                <a:lnTo>
                  <a:pt x="1750" y="730"/>
                </a:lnTo>
                <a:lnTo>
                  <a:pt x="1751" y="732"/>
                </a:lnTo>
                <a:lnTo>
                  <a:pt x="1751" y="742"/>
                </a:lnTo>
                <a:lnTo>
                  <a:pt x="1753" y="780"/>
                </a:lnTo>
                <a:lnTo>
                  <a:pt x="1753" y="775"/>
                </a:lnTo>
                <a:lnTo>
                  <a:pt x="1753" y="754"/>
                </a:lnTo>
                <a:lnTo>
                  <a:pt x="1755" y="827"/>
                </a:lnTo>
                <a:lnTo>
                  <a:pt x="1756" y="821"/>
                </a:lnTo>
                <a:lnTo>
                  <a:pt x="1756" y="803"/>
                </a:lnTo>
                <a:lnTo>
                  <a:pt x="1757" y="829"/>
                </a:lnTo>
                <a:lnTo>
                  <a:pt x="1758" y="801"/>
                </a:lnTo>
                <a:lnTo>
                  <a:pt x="1758" y="803"/>
                </a:lnTo>
                <a:lnTo>
                  <a:pt x="1760" y="793"/>
                </a:lnTo>
                <a:lnTo>
                  <a:pt x="1760" y="831"/>
                </a:lnTo>
                <a:lnTo>
                  <a:pt x="1761" y="819"/>
                </a:lnTo>
                <a:lnTo>
                  <a:pt x="1762" y="810"/>
                </a:lnTo>
                <a:lnTo>
                  <a:pt x="1763" y="859"/>
                </a:lnTo>
                <a:lnTo>
                  <a:pt x="1763" y="842"/>
                </a:lnTo>
                <a:lnTo>
                  <a:pt x="1763" y="834"/>
                </a:lnTo>
                <a:lnTo>
                  <a:pt x="1765" y="869"/>
                </a:lnTo>
                <a:lnTo>
                  <a:pt x="1766" y="851"/>
                </a:lnTo>
                <a:lnTo>
                  <a:pt x="1766" y="882"/>
                </a:lnTo>
                <a:lnTo>
                  <a:pt x="1768" y="890"/>
                </a:lnTo>
                <a:lnTo>
                  <a:pt x="1768" y="873"/>
                </a:lnTo>
                <a:lnTo>
                  <a:pt x="1769" y="873"/>
                </a:lnTo>
                <a:lnTo>
                  <a:pt x="1769" y="872"/>
                </a:lnTo>
                <a:lnTo>
                  <a:pt x="1770" y="916"/>
                </a:lnTo>
                <a:lnTo>
                  <a:pt x="1770" y="914"/>
                </a:lnTo>
                <a:lnTo>
                  <a:pt x="1771" y="932"/>
                </a:lnTo>
                <a:lnTo>
                  <a:pt x="1771" y="941"/>
                </a:lnTo>
                <a:lnTo>
                  <a:pt x="1772" y="889"/>
                </a:lnTo>
                <a:lnTo>
                  <a:pt x="1773" y="915"/>
                </a:lnTo>
                <a:lnTo>
                  <a:pt x="1773" y="917"/>
                </a:lnTo>
                <a:lnTo>
                  <a:pt x="1774" y="907"/>
                </a:lnTo>
                <a:lnTo>
                  <a:pt x="1775" y="948"/>
                </a:lnTo>
                <a:lnTo>
                  <a:pt x="1776" y="936"/>
                </a:lnTo>
                <a:lnTo>
                  <a:pt x="1776" y="949"/>
                </a:lnTo>
                <a:lnTo>
                  <a:pt x="1778" y="1036"/>
                </a:lnTo>
                <a:lnTo>
                  <a:pt x="1778" y="1053"/>
                </a:lnTo>
                <a:lnTo>
                  <a:pt x="1781" y="1155"/>
                </a:lnTo>
                <a:lnTo>
                  <a:pt x="1781" y="1180"/>
                </a:lnTo>
                <a:lnTo>
                  <a:pt x="1782" y="1230"/>
                </a:lnTo>
                <a:lnTo>
                  <a:pt x="1783" y="1205"/>
                </a:lnTo>
                <a:lnTo>
                  <a:pt x="1783" y="1192"/>
                </a:lnTo>
                <a:lnTo>
                  <a:pt x="1784" y="1206"/>
                </a:lnTo>
                <a:lnTo>
                  <a:pt x="1784" y="1146"/>
                </a:lnTo>
                <a:lnTo>
                  <a:pt x="1785" y="1168"/>
                </a:lnTo>
                <a:lnTo>
                  <a:pt x="1786" y="1182"/>
                </a:lnTo>
                <a:lnTo>
                  <a:pt x="1787" y="1203"/>
                </a:lnTo>
                <a:lnTo>
                  <a:pt x="1788" y="1163"/>
                </a:lnTo>
                <a:lnTo>
                  <a:pt x="1788" y="1148"/>
                </a:lnTo>
                <a:lnTo>
                  <a:pt x="1789" y="1109"/>
                </a:lnTo>
                <a:lnTo>
                  <a:pt x="1791" y="1136"/>
                </a:lnTo>
                <a:lnTo>
                  <a:pt x="1791" y="1146"/>
                </a:lnTo>
                <a:lnTo>
                  <a:pt x="1793" y="1070"/>
                </a:lnTo>
                <a:lnTo>
                  <a:pt x="1794" y="1071"/>
                </a:lnTo>
                <a:lnTo>
                  <a:pt x="1795" y="1061"/>
                </a:lnTo>
                <a:lnTo>
                  <a:pt x="1796" y="1101"/>
                </a:lnTo>
                <a:lnTo>
                  <a:pt x="1796" y="1076"/>
                </a:lnTo>
                <a:lnTo>
                  <a:pt x="1797" y="1073"/>
                </a:lnTo>
                <a:lnTo>
                  <a:pt x="1798" y="1093"/>
                </a:lnTo>
                <a:lnTo>
                  <a:pt x="1798" y="1084"/>
                </a:lnTo>
                <a:lnTo>
                  <a:pt x="1798" y="1087"/>
                </a:lnTo>
                <a:lnTo>
                  <a:pt x="1799" y="1081"/>
                </a:lnTo>
                <a:lnTo>
                  <a:pt x="1800" y="1128"/>
                </a:lnTo>
                <a:lnTo>
                  <a:pt x="1801" y="1115"/>
                </a:lnTo>
                <a:lnTo>
                  <a:pt x="1801" y="1113"/>
                </a:lnTo>
                <a:lnTo>
                  <a:pt x="1803" y="1151"/>
                </a:lnTo>
                <a:lnTo>
                  <a:pt x="1803" y="1158"/>
                </a:lnTo>
                <a:lnTo>
                  <a:pt x="1804" y="1137"/>
                </a:lnTo>
                <a:lnTo>
                  <a:pt x="1806" y="1173"/>
                </a:lnTo>
                <a:lnTo>
                  <a:pt x="1806" y="1169"/>
                </a:lnTo>
                <a:lnTo>
                  <a:pt x="1808" y="1146"/>
                </a:lnTo>
                <a:lnTo>
                  <a:pt x="1808" y="1148"/>
                </a:lnTo>
                <a:lnTo>
                  <a:pt x="1809" y="1148"/>
                </a:lnTo>
                <a:lnTo>
                  <a:pt x="1810" y="1187"/>
                </a:lnTo>
                <a:lnTo>
                  <a:pt x="1811" y="1188"/>
                </a:lnTo>
                <a:lnTo>
                  <a:pt x="1813" y="1133"/>
                </a:lnTo>
                <a:lnTo>
                  <a:pt x="1813" y="1146"/>
                </a:lnTo>
                <a:lnTo>
                  <a:pt x="1814" y="1141"/>
                </a:lnTo>
                <a:lnTo>
                  <a:pt x="1816" y="1181"/>
                </a:lnTo>
                <a:lnTo>
                  <a:pt x="1816" y="1162"/>
                </a:lnTo>
                <a:lnTo>
                  <a:pt x="1818" y="1050"/>
                </a:lnTo>
                <a:lnTo>
                  <a:pt x="1818" y="1049"/>
                </a:lnTo>
                <a:lnTo>
                  <a:pt x="1821" y="987"/>
                </a:lnTo>
                <a:lnTo>
                  <a:pt x="1821" y="995"/>
                </a:lnTo>
                <a:lnTo>
                  <a:pt x="1823" y="931"/>
                </a:lnTo>
                <a:lnTo>
                  <a:pt x="1823" y="953"/>
                </a:lnTo>
                <a:lnTo>
                  <a:pt x="1824" y="950"/>
                </a:lnTo>
                <a:lnTo>
                  <a:pt x="1825" y="992"/>
                </a:lnTo>
                <a:lnTo>
                  <a:pt x="1825" y="959"/>
                </a:lnTo>
                <a:lnTo>
                  <a:pt x="1826" y="982"/>
                </a:lnTo>
                <a:lnTo>
                  <a:pt x="1826" y="995"/>
                </a:lnTo>
                <a:lnTo>
                  <a:pt x="1828" y="966"/>
                </a:lnTo>
                <a:lnTo>
                  <a:pt x="1828" y="991"/>
                </a:lnTo>
                <a:lnTo>
                  <a:pt x="1828" y="991"/>
                </a:lnTo>
                <a:lnTo>
                  <a:pt x="1830" y="1014"/>
                </a:lnTo>
                <a:lnTo>
                  <a:pt x="1831" y="1004"/>
                </a:lnTo>
                <a:lnTo>
                  <a:pt x="1831" y="1009"/>
                </a:lnTo>
                <a:lnTo>
                  <a:pt x="1833" y="974"/>
                </a:lnTo>
                <a:lnTo>
                  <a:pt x="1833" y="978"/>
                </a:lnTo>
                <a:lnTo>
                  <a:pt x="1834" y="977"/>
                </a:lnTo>
                <a:lnTo>
                  <a:pt x="1835" y="906"/>
                </a:lnTo>
                <a:lnTo>
                  <a:pt x="1836" y="883"/>
                </a:lnTo>
                <a:lnTo>
                  <a:pt x="1837" y="925"/>
                </a:lnTo>
                <a:lnTo>
                  <a:pt x="1838" y="907"/>
                </a:lnTo>
                <a:lnTo>
                  <a:pt x="1838" y="906"/>
                </a:lnTo>
                <a:lnTo>
                  <a:pt x="1839" y="905"/>
                </a:lnTo>
                <a:lnTo>
                  <a:pt x="1840" y="964"/>
                </a:lnTo>
                <a:lnTo>
                  <a:pt x="1841" y="935"/>
                </a:lnTo>
                <a:lnTo>
                  <a:pt x="1841" y="962"/>
                </a:lnTo>
                <a:lnTo>
                  <a:pt x="1842" y="1001"/>
                </a:lnTo>
                <a:lnTo>
                  <a:pt x="1843" y="991"/>
                </a:lnTo>
                <a:lnTo>
                  <a:pt x="1843" y="988"/>
                </a:lnTo>
                <a:lnTo>
                  <a:pt x="1845" y="1045"/>
                </a:lnTo>
                <a:lnTo>
                  <a:pt x="1846" y="1028"/>
                </a:lnTo>
                <a:lnTo>
                  <a:pt x="1846" y="1040"/>
                </a:lnTo>
                <a:lnTo>
                  <a:pt x="1847" y="1051"/>
                </a:lnTo>
                <a:lnTo>
                  <a:pt x="1848" y="1036"/>
                </a:lnTo>
                <a:lnTo>
                  <a:pt x="1849" y="1049"/>
                </a:lnTo>
                <a:lnTo>
                  <a:pt x="1850" y="1005"/>
                </a:lnTo>
                <a:lnTo>
                  <a:pt x="1850" y="1020"/>
                </a:lnTo>
                <a:lnTo>
                  <a:pt x="1851" y="1011"/>
                </a:lnTo>
                <a:lnTo>
                  <a:pt x="1853" y="1086"/>
                </a:lnTo>
                <a:lnTo>
                  <a:pt x="1853" y="1049"/>
                </a:lnTo>
                <a:lnTo>
                  <a:pt x="1854" y="1065"/>
                </a:lnTo>
                <a:lnTo>
                  <a:pt x="1856" y="1040"/>
                </a:lnTo>
                <a:lnTo>
                  <a:pt x="1856" y="1036"/>
                </a:lnTo>
                <a:lnTo>
                  <a:pt x="1858" y="1071"/>
                </a:lnTo>
                <a:lnTo>
                  <a:pt x="1859" y="1078"/>
                </a:lnTo>
                <a:lnTo>
                  <a:pt x="1860" y="1059"/>
                </a:lnTo>
                <a:lnTo>
                  <a:pt x="1860" y="1126"/>
                </a:lnTo>
                <a:lnTo>
                  <a:pt x="1861" y="1121"/>
                </a:lnTo>
                <a:lnTo>
                  <a:pt x="1861" y="1108"/>
                </a:lnTo>
                <a:lnTo>
                  <a:pt x="1863" y="1140"/>
                </a:lnTo>
                <a:lnTo>
                  <a:pt x="1863" y="1149"/>
                </a:lnTo>
                <a:lnTo>
                  <a:pt x="1865" y="1125"/>
                </a:lnTo>
                <a:lnTo>
                  <a:pt x="1865" y="1144"/>
                </a:lnTo>
                <a:lnTo>
                  <a:pt x="1866" y="1139"/>
                </a:lnTo>
                <a:lnTo>
                  <a:pt x="1866" y="1136"/>
                </a:lnTo>
                <a:lnTo>
                  <a:pt x="1867" y="1158"/>
                </a:lnTo>
                <a:lnTo>
                  <a:pt x="1868" y="1150"/>
                </a:lnTo>
                <a:lnTo>
                  <a:pt x="1868" y="1162"/>
                </a:lnTo>
                <a:lnTo>
                  <a:pt x="1870" y="1225"/>
                </a:lnTo>
                <a:lnTo>
                  <a:pt x="1871" y="1194"/>
                </a:lnTo>
                <a:lnTo>
                  <a:pt x="1871" y="1199"/>
                </a:lnTo>
                <a:lnTo>
                  <a:pt x="1873" y="1129"/>
                </a:lnTo>
                <a:lnTo>
                  <a:pt x="1874" y="1119"/>
                </a:lnTo>
                <a:lnTo>
                  <a:pt x="1875" y="1058"/>
                </a:lnTo>
                <a:lnTo>
                  <a:pt x="1876" y="1050"/>
                </a:lnTo>
                <a:lnTo>
                  <a:pt x="1876" y="1041"/>
                </a:lnTo>
                <a:lnTo>
                  <a:pt x="1878" y="1098"/>
                </a:lnTo>
                <a:lnTo>
                  <a:pt x="1878" y="1105"/>
                </a:lnTo>
                <a:lnTo>
                  <a:pt x="1879" y="1135"/>
                </a:lnTo>
                <a:lnTo>
                  <a:pt x="1880" y="1069"/>
                </a:lnTo>
                <a:lnTo>
                  <a:pt x="1881" y="1075"/>
                </a:lnTo>
                <a:lnTo>
                  <a:pt x="1881" y="1067"/>
                </a:lnTo>
                <a:lnTo>
                  <a:pt x="1882" y="1067"/>
                </a:lnTo>
                <a:lnTo>
                  <a:pt x="1883" y="1035"/>
                </a:lnTo>
                <a:lnTo>
                  <a:pt x="1883" y="1044"/>
                </a:lnTo>
                <a:lnTo>
                  <a:pt x="1883" y="1044"/>
                </a:lnTo>
                <a:lnTo>
                  <a:pt x="1885" y="1027"/>
                </a:lnTo>
                <a:lnTo>
                  <a:pt x="1886" y="1062"/>
                </a:lnTo>
                <a:lnTo>
                  <a:pt x="1886" y="1045"/>
                </a:lnTo>
                <a:lnTo>
                  <a:pt x="1888" y="1010"/>
                </a:lnTo>
                <a:lnTo>
                  <a:pt x="1888" y="1011"/>
                </a:lnTo>
                <a:lnTo>
                  <a:pt x="1889" y="1029"/>
                </a:lnTo>
                <a:lnTo>
                  <a:pt x="1890" y="968"/>
                </a:lnTo>
                <a:lnTo>
                  <a:pt x="1890" y="1011"/>
                </a:lnTo>
                <a:lnTo>
                  <a:pt x="1891" y="1018"/>
                </a:lnTo>
                <a:lnTo>
                  <a:pt x="1891" y="1015"/>
                </a:lnTo>
                <a:lnTo>
                  <a:pt x="1893" y="1053"/>
                </a:lnTo>
                <a:lnTo>
                  <a:pt x="1893" y="1034"/>
                </a:lnTo>
                <a:lnTo>
                  <a:pt x="1895" y="942"/>
                </a:lnTo>
                <a:lnTo>
                  <a:pt x="1896" y="946"/>
                </a:lnTo>
                <a:lnTo>
                  <a:pt x="1896" y="924"/>
                </a:lnTo>
                <a:lnTo>
                  <a:pt x="1897" y="895"/>
                </a:lnTo>
                <a:lnTo>
                  <a:pt x="1898" y="943"/>
                </a:lnTo>
                <a:lnTo>
                  <a:pt x="1899" y="942"/>
                </a:lnTo>
                <a:lnTo>
                  <a:pt x="1899" y="938"/>
                </a:lnTo>
                <a:lnTo>
                  <a:pt x="1901" y="987"/>
                </a:lnTo>
                <a:lnTo>
                  <a:pt x="1901" y="999"/>
                </a:lnTo>
                <a:lnTo>
                  <a:pt x="1901" y="991"/>
                </a:lnTo>
                <a:lnTo>
                  <a:pt x="1903" y="1038"/>
                </a:lnTo>
                <a:lnTo>
                  <a:pt x="1903" y="1015"/>
                </a:lnTo>
                <a:lnTo>
                  <a:pt x="1903" y="1011"/>
                </a:lnTo>
                <a:lnTo>
                  <a:pt x="1904" y="984"/>
                </a:lnTo>
                <a:lnTo>
                  <a:pt x="1905" y="1022"/>
                </a:lnTo>
                <a:lnTo>
                  <a:pt x="1906" y="993"/>
                </a:lnTo>
                <a:lnTo>
                  <a:pt x="1906" y="987"/>
                </a:lnTo>
                <a:lnTo>
                  <a:pt x="1907" y="960"/>
                </a:lnTo>
                <a:lnTo>
                  <a:pt x="1908" y="979"/>
                </a:lnTo>
                <a:lnTo>
                  <a:pt x="1908" y="971"/>
                </a:lnTo>
                <a:lnTo>
                  <a:pt x="1910" y="995"/>
                </a:lnTo>
                <a:lnTo>
                  <a:pt x="1911" y="986"/>
                </a:lnTo>
                <a:lnTo>
                  <a:pt x="1911" y="1003"/>
                </a:lnTo>
                <a:lnTo>
                  <a:pt x="1913" y="1042"/>
                </a:lnTo>
                <a:lnTo>
                  <a:pt x="1914" y="1008"/>
                </a:lnTo>
                <a:lnTo>
                  <a:pt x="1914" y="1022"/>
                </a:lnTo>
                <a:lnTo>
                  <a:pt x="1915" y="1002"/>
                </a:lnTo>
                <a:lnTo>
                  <a:pt x="1916" y="1009"/>
                </a:lnTo>
                <a:lnTo>
                  <a:pt x="1917" y="1044"/>
                </a:lnTo>
                <a:lnTo>
                  <a:pt x="1918" y="1033"/>
                </a:lnTo>
                <a:lnTo>
                  <a:pt x="1918" y="1042"/>
                </a:lnTo>
                <a:lnTo>
                  <a:pt x="1919" y="1060"/>
                </a:lnTo>
                <a:lnTo>
                  <a:pt x="1921" y="1024"/>
                </a:lnTo>
                <a:lnTo>
                  <a:pt x="1921" y="999"/>
                </a:lnTo>
                <a:lnTo>
                  <a:pt x="1922" y="1061"/>
                </a:lnTo>
                <a:lnTo>
                  <a:pt x="1923" y="1036"/>
                </a:lnTo>
                <a:lnTo>
                  <a:pt x="1923" y="1036"/>
                </a:lnTo>
                <a:lnTo>
                  <a:pt x="1924" y="1027"/>
                </a:lnTo>
                <a:lnTo>
                  <a:pt x="1926" y="1053"/>
                </a:lnTo>
                <a:lnTo>
                  <a:pt x="1926" y="1014"/>
                </a:lnTo>
                <a:lnTo>
                  <a:pt x="1926" y="1029"/>
                </a:lnTo>
                <a:lnTo>
                  <a:pt x="1928" y="1002"/>
                </a:lnTo>
                <a:lnTo>
                  <a:pt x="1928" y="1007"/>
                </a:lnTo>
                <a:lnTo>
                  <a:pt x="1929" y="1007"/>
                </a:lnTo>
                <a:lnTo>
                  <a:pt x="1929" y="985"/>
                </a:lnTo>
                <a:lnTo>
                  <a:pt x="1930" y="1008"/>
                </a:lnTo>
                <a:lnTo>
                  <a:pt x="1931" y="998"/>
                </a:lnTo>
                <a:lnTo>
                  <a:pt x="1932" y="958"/>
                </a:lnTo>
                <a:lnTo>
                  <a:pt x="1933" y="1004"/>
                </a:lnTo>
                <a:lnTo>
                  <a:pt x="1933" y="1001"/>
                </a:lnTo>
                <a:lnTo>
                  <a:pt x="1933" y="989"/>
                </a:lnTo>
                <a:lnTo>
                  <a:pt x="1934" y="989"/>
                </a:lnTo>
                <a:lnTo>
                  <a:pt x="1935" y="1049"/>
                </a:lnTo>
                <a:lnTo>
                  <a:pt x="1936" y="1025"/>
                </a:lnTo>
                <a:lnTo>
                  <a:pt x="1936" y="1031"/>
                </a:lnTo>
                <a:lnTo>
                  <a:pt x="1936" y="1013"/>
                </a:lnTo>
                <a:lnTo>
                  <a:pt x="1937" y="1036"/>
                </a:lnTo>
                <a:lnTo>
                  <a:pt x="1938" y="1018"/>
                </a:lnTo>
                <a:lnTo>
                  <a:pt x="1939" y="997"/>
                </a:lnTo>
                <a:lnTo>
                  <a:pt x="1939" y="969"/>
                </a:lnTo>
                <a:lnTo>
                  <a:pt x="1941" y="992"/>
                </a:lnTo>
                <a:lnTo>
                  <a:pt x="1941" y="998"/>
                </a:lnTo>
                <a:lnTo>
                  <a:pt x="1942" y="1030"/>
                </a:lnTo>
                <a:lnTo>
                  <a:pt x="1943" y="984"/>
                </a:lnTo>
                <a:lnTo>
                  <a:pt x="1943" y="977"/>
                </a:lnTo>
                <a:lnTo>
                  <a:pt x="1944" y="990"/>
                </a:lnTo>
                <a:lnTo>
                  <a:pt x="1945" y="956"/>
                </a:lnTo>
                <a:lnTo>
                  <a:pt x="1946" y="971"/>
                </a:lnTo>
                <a:lnTo>
                  <a:pt x="1946" y="987"/>
                </a:lnTo>
                <a:lnTo>
                  <a:pt x="1948" y="935"/>
                </a:lnTo>
                <a:lnTo>
                  <a:pt x="1948" y="941"/>
                </a:lnTo>
                <a:lnTo>
                  <a:pt x="1949" y="925"/>
                </a:lnTo>
                <a:lnTo>
                  <a:pt x="1951" y="950"/>
                </a:lnTo>
                <a:lnTo>
                  <a:pt x="1951" y="958"/>
                </a:lnTo>
                <a:lnTo>
                  <a:pt x="1951" y="984"/>
                </a:lnTo>
                <a:lnTo>
                  <a:pt x="1952" y="916"/>
                </a:lnTo>
                <a:lnTo>
                  <a:pt x="1953" y="921"/>
                </a:lnTo>
                <a:lnTo>
                  <a:pt x="1954" y="913"/>
                </a:lnTo>
                <a:lnTo>
                  <a:pt x="1955" y="897"/>
                </a:lnTo>
                <a:lnTo>
                  <a:pt x="1955" y="898"/>
                </a:lnTo>
                <a:lnTo>
                  <a:pt x="1956" y="928"/>
                </a:lnTo>
                <a:lnTo>
                  <a:pt x="1957" y="938"/>
                </a:lnTo>
                <a:lnTo>
                  <a:pt x="1958" y="859"/>
                </a:lnTo>
                <a:lnTo>
                  <a:pt x="1958" y="849"/>
                </a:lnTo>
                <a:lnTo>
                  <a:pt x="1959" y="841"/>
                </a:lnTo>
                <a:lnTo>
                  <a:pt x="1960" y="877"/>
                </a:lnTo>
                <a:lnTo>
                  <a:pt x="1961" y="864"/>
                </a:lnTo>
                <a:lnTo>
                  <a:pt x="1961" y="859"/>
                </a:lnTo>
                <a:lnTo>
                  <a:pt x="1963" y="811"/>
                </a:lnTo>
                <a:lnTo>
                  <a:pt x="1963" y="818"/>
                </a:lnTo>
                <a:lnTo>
                  <a:pt x="1964" y="798"/>
                </a:lnTo>
                <a:lnTo>
                  <a:pt x="1964" y="774"/>
                </a:lnTo>
                <a:lnTo>
                  <a:pt x="1965" y="798"/>
                </a:lnTo>
                <a:lnTo>
                  <a:pt x="1966" y="786"/>
                </a:lnTo>
                <a:lnTo>
                  <a:pt x="1966" y="760"/>
                </a:lnTo>
                <a:lnTo>
                  <a:pt x="1967" y="793"/>
                </a:lnTo>
                <a:lnTo>
                  <a:pt x="1968" y="771"/>
                </a:lnTo>
                <a:lnTo>
                  <a:pt x="1969" y="779"/>
                </a:lnTo>
                <a:lnTo>
                  <a:pt x="1969" y="773"/>
                </a:lnTo>
                <a:lnTo>
                  <a:pt x="1970" y="793"/>
                </a:lnTo>
                <a:lnTo>
                  <a:pt x="1970" y="776"/>
                </a:lnTo>
                <a:lnTo>
                  <a:pt x="1971" y="781"/>
                </a:lnTo>
                <a:lnTo>
                  <a:pt x="1972" y="789"/>
                </a:lnTo>
                <a:lnTo>
                  <a:pt x="1972" y="774"/>
                </a:lnTo>
                <a:lnTo>
                  <a:pt x="1973" y="787"/>
                </a:lnTo>
                <a:lnTo>
                  <a:pt x="1973" y="765"/>
                </a:lnTo>
                <a:lnTo>
                  <a:pt x="1975" y="729"/>
                </a:lnTo>
                <a:lnTo>
                  <a:pt x="1976" y="747"/>
                </a:lnTo>
                <a:lnTo>
                  <a:pt x="1976" y="755"/>
                </a:lnTo>
                <a:lnTo>
                  <a:pt x="1977" y="722"/>
                </a:lnTo>
                <a:lnTo>
                  <a:pt x="1978" y="772"/>
                </a:lnTo>
                <a:lnTo>
                  <a:pt x="1979" y="765"/>
                </a:lnTo>
                <a:lnTo>
                  <a:pt x="1979" y="759"/>
                </a:lnTo>
                <a:lnTo>
                  <a:pt x="1981" y="814"/>
                </a:lnTo>
                <a:lnTo>
                  <a:pt x="1981" y="806"/>
                </a:lnTo>
                <a:lnTo>
                  <a:pt x="1982" y="792"/>
                </a:lnTo>
                <a:lnTo>
                  <a:pt x="1983" y="812"/>
                </a:lnTo>
                <a:lnTo>
                  <a:pt x="1983" y="803"/>
                </a:lnTo>
                <a:lnTo>
                  <a:pt x="1985" y="812"/>
                </a:lnTo>
                <a:lnTo>
                  <a:pt x="1986" y="788"/>
                </a:lnTo>
                <a:lnTo>
                  <a:pt x="1986" y="811"/>
                </a:lnTo>
                <a:lnTo>
                  <a:pt x="1986" y="811"/>
                </a:lnTo>
                <a:lnTo>
                  <a:pt x="1988" y="884"/>
                </a:lnTo>
                <a:lnTo>
                  <a:pt x="1988" y="901"/>
                </a:lnTo>
                <a:lnTo>
                  <a:pt x="1991" y="936"/>
                </a:lnTo>
                <a:lnTo>
                  <a:pt x="1991" y="928"/>
                </a:lnTo>
                <a:lnTo>
                  <a:pt x="1992" y="901"/>
                </a:lnTo>
                <a:lnTo>
                  <a:pt x="1993" y="939"/>
                </a:lnTo>
                <a:lnTo>
                  <a:pt x="1994" y="957"/>
                </a:lnTo>
                <a:lnTo>
                  <a:pt x="1995" y="914"/>
                </a:lnTo>
                <a:lnTo>
                  <a:pt x="1995" y="917"/>
                </a:lnTo>
                <a:lnTo>
                  <a:pt x="1996" y="931"/>
                </a:lnTo>
                <a:lnTo>
                  <a:pt x="1996" y="928"/>
                </a:lnTo>
                <a:lnTo>
                  <a:pt x="1997" y="966"/>
                </a:lnTo>
                <a:lnTo>
                  <a:pt x="1998" y="947"/>
                </a:lnTo>
                <a:lnTo>
                  <a:pt x="1998" y="960"/>
                </a:lnTo>
                <a:lnTo>
                  <a:pt x="1999" y="943"/>
                </a:lnTo>
                <a:lnTo>
                  <a:pt x="2001" y="995"/>
                </a:lnTo>
                <a:lnTo>
                  <a:pt x="2001" y="1021"/>
                </a:lnTo>
                <a:lnTo>
                  <a:pt x="2001" y="1017"/>
                </a:lnTo>
                <a:lnTo>
                  <a:pt x="2003" y="1104"/>
                </a:lnTo>
                <a:lnTo>
                  <a:pt x="2004" y="1096"/>
                </a:lnTo>
                <a:lnTo>
                  <a:pt x="2005" y="1057"/>
                </a:lnTo>
                <a:lnTo>
                  <a:pt x="2006" y="1095"/>
                </a:lnTo>
                <a:lnTo>
                  <a:pt x="2006" y="1096"/>
                </a:lnTo>
                <a:lnTo>
                  <a:pt x="2007" y="1128"/>
                </a:lnTo>
                <a:lnTo>
                  <a:pt x="2008" y="1036"/>
                </a:lnTo>
                <a:lnTo>
                  <a:pt x="2009" y="1017"/>
                </a:lnTo>
                <a:lnTo>
                  <a:pt x="2010" y="978"/>
                </a:lnTo>
                <a:lnTo>
                  <a:pt x="2011" y="950"/>
                </a:lnTo>
                <a:lnTo>
                  <a:pt x="2011" y="925"/>
                </a:lnTo>
                <a:lnTo>
                  <a:pt x="2013" y="995"/>
                </a:lnTo>
                <a:lnTo>
                  <a:pt x="2013" y="996"/>
                </a:lnTo>
                <a:lnTo>
                  <a:pt x="2015" y="996"/>
                </a:lnTo>
                <a:lnTo>
                  <a:pt x="2015" y="1002"/>
                </a:lnTo>
                <a:lnTo>
                  <a:pt x="2016" y="998"/>
                </a:lnTo>
                <a:lnTo>
                  <a:pt x="2016" y="979"/>
                </a:lnTo>
                <a:lnTo>
                  <a:pt x="2018" y="1013"/>
                </a:lnTo>
                <a:lnTo>
                  <a:pt x="2018" y="1001"/>
                </a:lnTo>
                <a:lnTo>
                  <a:pt x="2019" y="1022"/>
                </a:lnTo>
                <a:lnTo>
                  <a:pt x="2019" y="1021"/>
                </a:lnTo>
                <a:lnTo>
                  <a:pt x="2019" y="1062"/>
                </a:lnTo>
                <a:lnTo>
                  <a:pt x="2021" y="1057"/>
                </a:lnTo>
                <a:lnTo>
                  <a:pt x="2021" y="1056"/>
                </a:lnTo>
                <a:lnTo>
                  <a:pt x="2023" y="1009"/>
                </a:lnTo>
                <a:lnTo>
                  <a:pt x="2023" y="1023"/>
                </a:lnTo>
                <a:lnTo>
                  <a:pt x="2024" y="1043"/>
                </a:lnTo>
                <a:lnTo>
                  <a:pt x="2026" y="988"/>
                </a:lnTo>
                <a:lnTo>
                  <a:pt x="2026" y="1007"/>
                </a:lnTo>
                <a:lnTo>
                  <a:pt x="2027" y="1010"/>
                </a:lnTo>
                <a:lnTo>
                  <a:pt x="2028" y="978"/>
                </a:lnTo>
                <a:lnTo>
                  <a:pt x="2028" y="1002"/>
                </a:lnTo>
                <a:lnTo>
                  <a:pt x="2031" y="952"/>
                </a:lnTo>
                <a:lnTo>
                  <a:pt x="2031" y="956"/>
                </a:lnTo>
                <a:lnTo>
                  <a:pt x="2032" y="980"/>
                </a:lnTo>
                <a:lnTo>
                  <a:pt x="2033" y="886"/>
                </a:lnTo>
                <a:lnTo>
                  <a:pt x="2034" y="896"/>
                </a:lnTo>
                <a:lnTo>
                  <a:pt x="2034" y="891"/>
                </a:lnTo>
                <a:lnTo>
                  <a:pt x="2035" y="937"/>
                </a:lnTo>
                <a:lnTo>
                  <a:pt x="2036" y="937"/>
                </a:lnTo>
                <a:lnTo>
                  <a:pt x="2036" y="920"/>
                </a:lnTo>
                <a:lnTo>
                  <a:pt x="2038" y="941"/>
                </a:lnTo>
                <a:lnTo>
                  <a:pt x="2038" y="937"/>
                </a:lnTo>
                <a:lnTo>
                  <a:pt x="2038" y="947"/>
                </a:lnTo>
                <a:lnTo>
                  <a:pt x="2039" y="951"/>
                </a:lnTo>
                <a:lnTo>
                  <a:pt x="2040" y="911"/>
                </a:lnTo>
                <a:lnTo>
                  <a:pt x="2041" y="922"/>
                </a:lnTo>
                <a:lnTo>
                  <a:pt x="2041" y="943"/>
                </a:lnTo>
                <a:lnTo>
                  <a:pt x="2043" y="891"/>
                </a:lnTo>
                <a:lnTo>
                  <a:pt x="2044" y="898"/>
                </a:lnTo>
                <a:lnTo>
                  <a:pt x="2044" y="920"/>
                </a:lnTo>
                <a:lnTo>
                  <a:pt x="2045" y="845"/>
                </a:lnTo>
                <a:lnTo>
                  <a:pt x="2046" y="847"/>
                </a:lnTo>
                <a:lnTo>
                  <a:pt x="2046" y="854"/>
                </a:lnTo>
                <a:lnTo>
                  <a:pt x="2047" y="810"/>
                </a:lnTo>
                <a:lnTo>
                  <a:pt x="2048" y="850"/>
                </a:lnTo>
                <a:lnTo>
                  <a:pt x="2049" y="829"/>
                </a:lnTo>
                <a:lnTo>
                  <a:pt x="2049" y="835"/>
                </a:lnTo>
                <a:lnTo>
                  <a:pt x="2050" y="793"/>
                </a:lnTo>
                <a:lnTo>
                  <a:pt x="2051" y="809"/>
                </a:lnTo>
                <a:lnTo>
                  <a:pt x="2051" y="829"/>
                </a:lnTo>
                <a:lnTo>
                  <a:pt x="2052" y="845"/>
                </a:lnTo>
                <a:lnTo>
                  <a:pt x="2053" y="825"/>
                </a:lnTo>
                <a:lnTo>
                  <a:pt x="2053" y="831"/>
                </a:lnTo>
                <a:lnTo>
                  <a:pt x="2054" y="834"/>
                </a:lnTo>
                <a:lnTo>
                  <a:pt x="2055" y="806"/>
                </a:lnTo>
                <a:lnTo>
                  <a:pt x="2056" y="809"/>
                </a:lnTo>
                <a:lnTo>
                  <a:pt x="2056" y="813"/>
                </a:lnTo>
                <a:lnTo>
                  <a:pt x="2057" y="778"/>
                </a:lnTo>
                <a:lnTo>
                  <a:pt x="2058" y="820"/>
                </a:lnTo>
                <a:lnTo>
                  <a:pt x="2059" y="797"/>
                </a:lnTo>
                <a:lnTo>
                  <a:pt x="2060" y="782"/>
                </a:lnTo>
                <a:lnTo>
                  <a:pt x="2060" y="801"/>
                </a:lnTo>
                <a:lnTo>
                  <a:pt x="2061" y="799"/>
                </a:lnTo>
                <a:lnTo>
                  <a:pt x="2061" y="812"/>
                </a:lnTo>
                <a:lnTo>
                  <a:pt x="2062" y="788"/>
                </a:lnTo>
                <a:lnTo>
                  <a:pt x="2063" y="795"/>
                </a:lnTo>
                <a:lnTo>
                  <a:pt x="2063" y="804"/>
                </a:lnTo>
                <a:lnTo>
                  <a:pt x="2064" y="793"/>
                </a:lnTo>
                <a:lnTo>
                  <a:pt x="2066" y="854"/>
                </a:lnTo>
                <a:lnTo>
                  <a:pt x="2066" y="838"/>
                </a:lnTo>
                <a:lnTo>
                  <a:pt x="2068" y="915"/>
                </a:lnTo>
                <a:lnTo>
                  <a:pt x="2069" y="905"/>
                </a:lnTo>
                <a:lnTo>
                  <a:pt x="2070" y="862"/>
                </a:lnTo>
                <a:lnTo>
                  <a:pt x="2071" y="870"/>
                </a:lnTo>
                <a:lnTo>
                  <a:pt x="2071" y="895"/>
                </a:lnTo>
                <a:lnTo>
                  <a:pt x="2073" y="807"/>
                </a:lnTo>
                <a:lnTo>
                  <a:pt x="2074" y="819"/>
                </a:lnTo>
                <a:lnTo>
                  <a:pt x="2075" y="903"/>
                </a:lnTo>
                <a:lnTo>
                  <a:pt x="2075" y="897"/>
                </a:lnTo>
                <a:lnTo>
                  <a:pt x="2076" y="907"/>
                </a:lnTo>
                <a:lnTo>
                  <a:pt x="2077" y="919"/>
                </a:lnTo>
                <a:lnTo>
                  <a:pt x="2077" y="881"/>
                </a:lnTo>
                <a:lnTo>
                  <a:pt x="2078" y="884"/>
                </a:lnTo>
                <a:lnTo>
                  <a:pt x="2078" y="876"/>
                </a:lnTo>
                <a:lnTo>
                  <a:pt x="2081" y="936"/>
                </a:lnTo>
                <a:lnTo>
                  <a:pt x="2081" y="940"/>
                </a:lnTo>
                <a:lnTo>
                  <a:pt x="2082" y="968"/>
                </a:lnTo>
                <a:lnTo>
                  <a:pt x="2083" y="931"/>
                </a:lnTo>
                <a:lnTo>
                  <a:pt x="2083" y="938"/>
                </a:lnTo>
                <a:lnTo>
                  <a:pt x="2084" y="948"/>
                </a:lnTo>
                <a:lnTo>
                  <a:pt x="2085" y="972"/>
                </a:lnTo>
                <a:lnTo>
                  <a:pt x="2086" y="923"/>
                </a:lnTo>
                <a:lnTo>
                  <a:pt x="2086" y="919"/>
                </a:lnTo>
                <a:lnTo>
                  <a:pt x="2088" y="890"/>
                </a:lnTo>
                <a:lnTo>
                  <a:pt x="2088" y="910"/>
                </a:lnTo>
                <a:lnTo>
                  <a:pt x="2089" y="907"/>
                </a:lnTo>
                <a:lnTo>
                  <a:pt x="2089" y="930"/>
                </a:lnTo>
                <a:lnTo>
                  <a:pt x="2090" y="884"/>
                </a:lnTo>
                <a:lnTo>
                  <a:pt x="2091" y="906"/>
                </a:lnTo>
                <a:lnTo>
                  <a:pt x="2091" y="928"/>
                </a:lnTo>
                <a:lnTo>
                  <a:pt x="2091" y="926"/>
                </a:lnTo>
                <a:lnTo>
                  <a:pt x="2093" y="948"/>
                </a:lnTo>
                <a:lnTo>
                  <a:pt x="2093" y="940"/>
                </a:lnTo>
                <a:lnTo>
                  <a:pt x="2093" y="931"/>
                </a:lnTo>
                <a:lnTo>
                  <a:pt x="2095" y="898"/>
                </a:lnTo>
                <a:lnTo>
                  <a:pt x="2096" y="903"/>
                </a:lnTo>
                <a:lnTo>
                  <a:pt x="2096" y="923"/>
                </a:lnTo>
                <a:lnTo>
                  <a:pt x="2097" y="932"/>
                </a:lnTo>
                <a:lnTo>
                  <a:pt x="2098" y="871"/>
                </a:lnTo>
                <a:lnTo>
                  <a:pt x="2099" y="859"/>
                </a:lnTo>
                <a:lnTo>
                  <a:pt x="2099" y="861"/>
                </a:lnTo>
                <a:lnTo>
                  <a:pt x="2100" y="807"/>
                </a:lnTo>
                <a:lnTo>
                  <a:pt x="2101" y="816"/>
                </a:lnTo>
                <a:lnTo>
                  <a:pt x="2101" y="807"/>
                </a:lnTo>
                <a:lnTo>
                  <a:pt x="2102" y="785"/>
                </a:lnTo>
                <a:lnTo>
                  <a:pt x="2102" y="817"/>
                </a:lnTo>
                <a:lnTo>
                  <a:pt x="2103" y="787"/>
                </a:lnTo>
                <a:lnTo>
                  <a:pt x="2103" y="776"/>
                </a:lnTo>
                <a:lnTo>
                  <a:pt x="2104" y="754"/>
                </a:lnTo>
                <a:lnTo>
                  <a:pt x="2105" y="794"/>
                </a:lnTo>
                <a:lnTo>
                  <a:pt x="2106" y="784"/>
                </a:lnTo>
                <a:lnTo>
                  <a:pt x="2106" y="807"/>
                </a:lnTo>
                <a:lnTo>
                  <a:pt x="2107" y="768"/>
                </a:lnTo>
                <a:lnTo>
                  <a:pt x="2108" y="799"/>
                </a:lnTo>
                <a:lnTo>
                  <a:pt x="2109" y="803"/>
                </a:lnTo>
                <a:lnTo>
                  <a:pt x="2109" y="767"/>
                </a:lnTo>
                <a:lnTo>
                  <a:pt x="2111" y="789"/>
                </a:lnTo>
                <a:lnTo>
                  <a:pt x="2111" y="813"/>
                </a:lnTo>
                <a:lnTo>
                  <a:pt x="2112" y="809"/>
                </a:lnTo>
                <a:lnTo>
                  <a:pt x="2113" y="853"/>
                </a:lnTo>
                <a:lnTo>
                  <a:pt x="2113" y="843"/>
                </a:lnTo>
                <a:lnTo>
                  <a:pt x="2114" y="827"/>
                </a:lnTo>
                <a:lnTo>
                  <a:pt x="2114" y="812"/>
                </a:lnTo>
                <a:lnTo>
                  <a:pt x="2115" y="857"/>
                </a:lnTo>
                <a:lnTo>
                  <a:pt x="2116" y="834"/>
                </a:lnTo>
                <a:lnTo>
                  <a:pt x="2116" y="825"/>
                </a:lnTo>
                <a:lnTo>
                  <a:pt x="2117" y="817"/>
                </a:lnTo>
                <a:lnTo>
                  <a:pt x="2118" y="878"/>
                </a:lnTo>
                <a:lnTo>
                  <a:pt x="2118" y="871"/>
                </a:lnTo>
                <a:lnTo>
                  <a:pt x="2120" y="925"/>
                </a:lnTo>
                <a:lnTo>
                  <a:pt x="2121" y="896"/>
                </a:lnTo>
                <a:lnTo>
                  <a:pt x="2121" y="876"/>
                </a:lnTo>
                <a:lnTo>
                  <a:pt x="2122" y="856"/>
                </a:lnTo>
                <a:lnTo>
                  <a:pt x="2123" y="917"/>
                </a:lnTo>
                <a:lnTo>
                  <a:pt x="2124" y="944"/>
                </a:lnTo>
                <a:lnTo>
                  <a:pt x="2125" y="986"/>
                </a:lnTo>
                <a:lnTo>
                  <a:pt x="2126" y="985"/>
                </a:lnTo>
                <a:lnTo>
                  <a:pt x="2126" y="982"/>
                </a:lnTo>
                <a:lnTo>
                  <a:pt x="2128" y="1028"/>
                </a:lnTo>
                <a:lnTo>
                  <a:pt x="2128" y="1013"/>
                </a:lnTo>
                <a:lnTo>
                  <a:pt x="2129" y="1010"/>
                </a:lnTo>
                <a:lnTo>
                  <a:pt x="2129" y="1008"/>
                </a:lnTo>
                <a:lnTo>
                  <a:pt x="2130" y="1029"/>
                </a:lnTo>
                <a:lnTo>
                  <a:pt x="2131" y="1016"/>
                </a:lnTo>
                <a:lnTo>
                  <a:pt x="2131" y="1003"/>
                </a:lnTo>
                <a:lnTo>
                  <a:pt x="2131" y="990"/>
                </a:lnTo>
                <a:lnTo>
                  <a:pt x="2132" y="1008"/>
                </a:lnTo>
                <a:lnTo>
                  <a:pt x="2133" y="999"/>
                </a:lnTo>
                <a:lnTo>
                  <a:pt x="2134" y="975"/>
                </a:lnTo>
                <a:lnTo>
                  <a:pt x="2134" y="944"/>
                </a:lnTo>
                <a:lnTo>
                  <a:pt x="2136" y="958"/>
                </a:lnTo>
                <a:lnTo>
                  <a:pt x="2136" y="941"/>
                </a:lnTo>
                <a:lnTo>
                  <a:pt x="2137" y="931"/>
                </a:lnTo>
                <a:lnTo>
                  <a:pt x="2138" y="945"/>
                </a:lnTo>
                <a:lnTo>
                  <a:pt x="2139" y="959"/>
                </a:lnTo>
                <a:lnTo>
                  <a:pt x="2140" y="958"/>
                </a:lnTo>
                <a:lnTo>
                  <a:pt x="2141" y="987"/>
                </a:lnTo>
                <a:lnTo>
                  <a:pt x="2141" y="1023"/>
                </a:lnTo>
                <a:lnTo>
                  <a:pt x="2142" y="994"/>
                </a:lnTo>
                <a:lnTo>
                  <a:pt x="2143" y="1005"/>
                </a:lnTo>
                <a:lnTo>
                  <a:pt x="2143" y="1009"/>
                </a:lnTo>
                <a:lnTo>
                  <a:pt x="2146" y="1035"/>
                </a:lnTo>
                <a:lnTo>
                  <a:pt x="2146" y="1023"/>
                </a:lnTo>
                <a:lnTo>
                  <a:pt x="2148" y="979"/>
                </a:lnTo>
                <a:lnTo>
                  <a:pt x="2149" y="965"/>
                </a:lnTo>
                <a:lnTo>
                  <a:pt x="2150" y="927"/>
                </a:lnTo>
                <a:lnTo>
                  <a:pt x="2151" y="935"/>
                </a:lnTo>
                <a:lnTo>
                  <a:pt x="2151" y="925"/>
                </a:lnTo>
                <a:lnTo>
                  <a:pt x="2151" y="936"/>
                </a:lnTo>
                <a:lnTo>
                  <a:pt x="2153" y="864"/>
                </a:lnTo>
                <a:lnTo>
                  <a:pt x="2154" y="862"/>
                </a:lnTo>
                <a:lnTo>
                  <a:pt x="2155" y="829"/>
                </a:lnTo>
                <a:lnTo>
                  <a:pt x="2156" y="870"/>
                </a:lnTo>
                <a:lnTo>
                  <a:pt x="2156" y="886"/>
                </a:lnTo>
                <a:lnTo>
                  <a:pt x="2158" y="842"/>
                </a:lnTo>
                <a:lnTo>
                  <a:pt x="2158" y="839"/>
                </a:lnTo>
                <a:lnTo>
                  <a:pt x="2159" y="810"/>
                </a:lnTo>
                <a:lnTo>
                  <a:pt x="2161" y="824"/>
                </a:lnTo>
                <a:lnTo>
                  <a:pt x="2161" y="813"/>
                </a:lnTo>
                <a:lnTo>
                  <a:pt x="2162" y="761"/>
                </a:lnTo>
                <a:lnTo>
                  <a:pt x="2163" y="791"/>
                </a:lnTo>
                <a:lnTo>
                  <a:pt x="2164" y="809"/>
                </a:lnTo>
                <a:lnTo>
                  <a:pt x="2164" y="794"/>
                </a:lnTo>
                <a:lnTo>
                  <a:pt x="2165" y="822"/>
                </a:lnTo>
                <a:lnTo>
                  <a:pt x="2166" y="799"/>
                </a:lnTo>
                <a:lnTo>
                  <a:pt x="2166" y="785"/>
                </a:lnTo>
                <a:lnTo>
                  <a:pt x="2168" y="733"/>
                </a:lnTo>
                <a:lnTo>
                  <a:pt x="2168" y="760"/>
                </a:lnTo>
                <a:lnTo>
                  <a:pt x="2168" y="740"/>
                </a:lnTo>
                <a:lnTo>
                  <a:pt x="2170" y="691"/>
                </a:lnTo>
                <a:lnTo>
                  <a:pt x="2171" y="709"/>
                </a:lnTo>
                <a:lnTo>
                  <a:pt x="2171" y="722"/>
                </a:lnTo>
                <a:lnTo>
                  <a:pt x="2172" y="743"/>
                </a:lnTo>
                <a:lnTo>
                  <a:pt x="2173" y="704"/>
                </a:lnTo>
                <a:lnTo>
                  <a:pt x="2174" y="689"/>
                </a:lnTo>
                <a:lnTo>
                  <a:pt x="2174" y="719"/>
                </a:lnTo>
                <a:lnTo>
                  <a:pt x="2176" y="692"/>
                </a:lnTo>
                <a:lnTo>
                  <a:pt x="2176" y="690"/>
                </a:lnTo>
                <a:lnTo>
                  <a:pt x="2176" y="697"/>
                </a:lnTo>
                <a:lnTo>
                  <a:pt x="2178" y="618"/>
                </a:lnTo>
                <a:lnTo>
                  <a:pt x="2178" y="632"/>
                </a:lnTo>
                <a:lnTo>
                  <a:pt x="2179" y="606"/>
                </a:lnTo>
                <a:lnTo>
                  <a:pt x="2181" y="653"/>
                </a:lnTo>
                <a:lnTo>
                  <a:pt x="2181" y="631"/>
                </a:lnTo>
                <a:lnTo>
                  <a:pt x="2182" y="621"/>
                </a:lnTo>
                <a:lnTo>
                  <a:pt x="2182" y="642"/>
                </a:lnTo>
                <a:lnTo>
                  <a:pt x="2183" y="637"/>
                </a:lnTo>
                <a:lnTo>
                  <a:pt x="2183" y="626"/>
                </a:lnTo>
                <a:lnTo>
                  <a:pt x="2184" y="638"/>
                </a:lnTo>
                <a:lnTo>
                  <a:pt x="2186" y="589"/>
                </a:lnTo>
                <a:lnTo>
                  <a:pt x="2186" y="553"/>
                </a:lnTo>
                <a:lnTo>
                  <a:pt x="2188" y="487"/>
                </a:lnTo>
                <a:lnTo>
                  <a:pt x="2189" y="501"/>
                </a:lnTo>
                <a:lnTo>
                  <a:pt x="2190" y="577"/>
                </a:lnTo>
                <a:lnTo>
                  <a:pt x="2191" y="521"/>
                </a:lnTo>
                <a:lnTo>
                  <a:pt x="2191" y="540"/>
                </a:lnTo>
                <a:lnTo>
                  <a:pt x="2192" y="554"/>
                </a:lnTo>
                <a:lnTo>
                  <a:pt x="2193" y="509"/>
                </a:lnTo>
                <a:lnTo>
                  <a:pt x="2193" y="521"/>
                </a:lnTo>
                <a:lnTo>
                  <a:pt x="2194" y="546"/>
                </a:lnTo>
                <a:lnTo>
                  <a:pt x="2196" y="614"/>
                </a:lnTo>
                <a:lnTo>
                  <a:pt x="2196" y="636"/>
                </a:lnTo>
                <a:lnTo>
                  <a:pt x="2197" y="641"/>
                </a:lnTo>
                <a:lnTo>
                  <a:pt x="2198" y="612"/>
                </a:lnTo>
                <a:lnTo>
                  <a:pt x="2198" y="631"/>
                </a:lnTo>
                <a:lnTo>
                  <a:pt x="2198" y="638"/>
                </a:lnTo>
                <a:lnTo>
                  <a:pt x="2200" y="630"/>
                </a:lnTo>
                <a:lnTo>
                  <a:pt x="2200" y="654"/>
                </a:lnTo>
                <a:lnTo>
                  <a:pt x="2201" y="637"/>
                </a:lnTo>
                <a:lnTo>
                  <a:pt x="2201" y="644"/>
                </a:lnTo>
                <a:lnTo>
                  <a:pt x="2202" y="666"/>
                </a:lnTo>
                <a:lnTo>
                  <a:pt x="2203" y="650"/>
                </a:lnTo>
                <a:lnTo>
                  <a:pt x="2204" y="627"/>
                </a:lnTo>
                <a:lnTo>
                  <a:pt x="2204" y="630"/>
                </a:lnTo>
                <a:lnTo>
                  <a:pt x="2205" y="547"/>
                </a:lnTo>
                <a:lnTo>
                  <a:pt x="2206" y="556"/>
                </a:lnTo>
                <a:lnTo>
                  <a:pt x="2206" y="547"/>
                </a:lnTo>
                <a:lnTo>
                  <a:pt x="2207" y="542"/>
                </a:lnTo>
                <a:lnTo>
                  <a:pt x="2208" y="569"/>
                </a:lnTo>
                <a:lnTo>
                  <a:pt x="2208" y="568"/>
                </a:lnTo>
                <a:lnTo>
                  <a:pt x="2208" y="566"/>
                </a:lnTo>
                <a:lnTo>
                  <a:pt x="2211" y="608"/>
                </a:lnTo>
                <a:lnTo>
                  <a:pt x="2211" y="627"/>
                </a:lnTo>
                <a:lnTo>
                  <a:pt x="2211" y="618"/>
                </a:lnTo>
                <a:lnTo>
                  <a:pt x="2212" y="629"/>
                </a:lnTo>
                <a:lnTo>
                  <a:pt x="2213" y="618"/>
                </a:lnTo>
                <a:lnTo>
                  <a:pt x="2214" y="612"/>
                </a:lnTo>
                <a:lnTo>
                  <a:pt x="2215" y="626"/>
                </a:lnTo>
                <a:lnTo>
                  <a:pt x="2215" y="596"/>
                </a:lnTo>
                <a:lnTo>
                  <a:pt x="2216" y="598"/>
                </a:lnTo>
                <a:lnTo>
                  <a:pt x="2216" y="600"/>
                </a:lnTo>
                <a:lnTo>
                  <a:pt x="2217" y="612"/>
                </a:lnTo>
                <a:lnTo>
                  <a:pt x="2218" y="574"/>
                </a:lnTo>
                <a:lnTo>
                  <a:pt x="2218" y="576"/>
                </a:lnTo>
                <a:lnTo>
                  <a:pt x="2219" y="579"/>
                </a:lnTo>
                <a:lnTo>
                  <a:pt x="2221" y="617"/>
                </a:lnTo>
                <a:lnTo>
                  <a:pt x="2221" y="609"/>
                </a:lnTo>
                <a:lnTo>
                  <a:pt x="2221" y="620"/>
                </a:lnTo>
                <a:lnTo>
                  <a:pt x="2222" y="610"/>
                </a:lnTo>
                <a:lnTo>
                  <a:pt x="2222" y="650"/>
                </a:lnTo>
                <a:lnTo>
                  <a:pt x="2223" y="637"/>
                </a:lnTo>
                <a:lnTo>
                  <a:pt x="2223" y="636"/>
                </a:lnTo>
                <a:lnTo>
                  <a:pt x="2226" y="579"/>
                </a:lnTo>
                <a:lnTo>
                  <a:pt x="2226" y="559"/>
                </a:lnTo>
                <a:lnTo>
                  <a:pt x="2228" y="628"/>
                </a:lnTo>
                <a:lnTo>
                  <a:pt x="2229" y="602"/>
                </a:lnTo>
                <a:lnTo>
                  <a:pt x="2230" y="586"/>
                </a:lnTo>
                <a:lnTo>
                  <a:pt x="2231" y="613"/>
                </a:lnTo>
                <a:lnTo>
                  <a:pt x="2231" y="604"/>
                </a:lnTo>
                <a:lnTo>
                  <a:pt x="2233" y="680"/>
                </a:lnTo>
                <a:lnTo>
                  <a:pt x="2233" y="670"/>
                </a:lnTo>
                <a:lnTo>
                  <a:pt x="2234" y="683"/>
                </a:lnTo>
                <a:lnTo>
                  <a:pt x="2235" y="642"/>
                </a:lnTo>
                <a:lnTo>
                  <a:pt x="2236" y="647"/>
                </a:lnTo>
                <a:lnTo>
                  <a:pt x="2236" y="622"/>
                </a:lnTo>
                <a:lnTo>
                  <a:pt x="2238" y="684"/>
                </a:lnTo>
                <a:lnTo>
                  <a:pt x="2239" y="681"/>
                </a:lnTo>
                <a:lnTo>
                  <a:pt x="2239" y="654"/>
                </a:lnTo>
                <a:lnTo>
                  <a:pt x="2240" y="682"/>
                </a:lnTo>
                <a:lnTo>
                  <a:pt x="2241" y="660"/>
                </a:lnTo>
                <a:lnTo>
                  <a:pt x="2241" y="656"/>
                </a:lnTo>
                <a:lnTo>
                  <a:pt x="2241" y="694"/>
                </a:lnTo>
                <a:lnTo>
                  <a:pt x="2243" y="632"/>
                </a:lnTo>
                <a:lnTo>
                  <a:pt x="2243" y="667"/>
                </a:lnTo>
                <a:lnTo>
                  <a:pt x="2244" y="660"/>
                </a:lnTo>
                <a:lnTo>
                  <a:pt x="2246" y="603"/>
                </a:lnTo>
                <a:lnTo>
                  <a:pt x="2246" y="618"/>
                </a:lnTo>
                <a:lnTo>
                  <a:pt x="2247" y="560"/>
                </a:lnTo>
                <a:lnTo>
                  <a:pt x="2248" y="596"/>
                </a:lnTo>
                <a:lnTo>
                  <a:pt x="2248" y="574"/>
                </a:lnTo>
                <a:lnTo>
                  <a:pt x="2249" y="570"/>
                </a:lnTo>
                <a:lnTo>
                  <a:pt x="2250" y="627"/>
                </a:lnTo>
                <a:lnTo>
                  <a:pt x="2251" y="618"/>
                </a:lnTo>
                <a:lnTo>
                  <a:pt x="2251" y="643"/>
                </a:lnTo>
                <a:lnTo>
                  <a:pt x="2253" y="595"/>
                </a:lnTo>
                <a:lnTo>
                  <a:pt x="2253" y="600"/>
                </a:lnTo>
                <a:lnTo>
                  <a:pt x="2254" y="609"/>
                </a:lnTo>
                <a:lnTo>
                  <a:pt x="2254" y="625"/>
                </a:lnTo>
                <a:lnTo>
                  <a:pt x="2256" y="550"/>
                </a:lnTo>
                <a:lnTo>
                  <a:pt x="2256" y="591"/>
                </a:lnTo>
                <a:lnTo>
                  <a:pt x="2257" y="541"/>
                </a:lnTo>
                <a:lnTo>
                  <a:pt x="2258" y="599"/>
                </a:lnTo>
                <a:lnTo>
                  <a:pt x="2258" y="584"/>
                </a:lnTo>
                <a:lnTo>
                  <a:pt x="2259" y="583"/>
                </a:lnTo>
                <a:lnTo>
                  <a:pt x="2260" y="552"/>
                </a:lnTo>
                <a:lnTo>
                  <a:pt x="2261" y="591"/>
                </a:lnTo>
                <a:lnTo>
                  <a:pt x="2261" y="586"/>
                </a:lnTo>
                <a:lnTo>
                  <a:pt x="2262" y="585"/>
                </a:lnTo>
                <a:lnTo>
                  <a:pt x="2263" y="637"/>
                </a:lnTo>
                <a:lnTo>
                  <a:pt x="2263" y="634"/>
                </a:lnTo>
                <a:lnTo>
                  <a:pt x="2264" y="595"/>
                </a:lnTo>
                <a:lnTo>
                  <a:pt x="2266" y="640"/>
                </a:lnTo>
                <a:lnTo>
                  <a:pt x="2266" y="668"/>
                </a:lnTo>
                <a:lnTo>
                  <a:pt x="2267" y="717"/>
                </a:lnTo>
                <a:lnTo>
                  <a:pt x="2268" y="713"/>
                </a:lnTo>
                <a:lnTo>
                  <a:pt x="2269" y="727"/>
                </a:lnTo>
                <a:lnTo>
                  <a:pt x="2270" y="758"/>
                </a:lnTo>
                <a:lnTo>
                  <a:pt x="2271" y="718"/>
                </a:lnTo>
                <a:lnTo>
                  <a:pt x="2271" y="691"/>
                </a:lnTo>
                <a:lnTo>
                  <a:pt x="2272" y="668"/>
                </a:lnTo>
                <a:lnTo>
                  <a:pt x="2273" y="696"/>
                </a:lnTo>
                <a:lnTo>
                  <a:pt x="2273" y="691"/>
                </a:lnTo>
                <a:lnTo>
                  <a:pt x="2274" y="687"/>
                </a:lnTo>
                <a:lnTo>
                  <a:pt x="2274" y="692"/>
                </a:lnTo>
                <a:lnTo>
                  <a:pt x="2276" y="672"/>
                </a:lnTo>
                <a:lnTo>
                  <a:pt x="2276" y="684"/>
                </a:lnTo>
                <a:lnTo>
                  <a:pt x="2276" y="693"/>
                </a:lnTo>
                <a:lnTo>
                  <a:pt x="2278" y="649"/>
                </a:lnTo>
                <a:lnTo>
                  <a:pt x="2278" y="676"/>
                </a:lnTo>
                <a:lnTo>
                  <a:pt x="2279" y="661"/>
                </a:lnTo>
                <a:lnTo>
                  <a:pt x="2279" y="643"/>
                </a:lnTo>
                <a:lnTo>
                  <a:pt x="2280" y="687"/>
                </a:lnTo>
                <a:lnTo>
                  <a:pt x="2281" y="671"/>
                </a:lnTo>
                <a:lnTo>
                  <a:pt x="2281" y="646"/>
                </a:lnTo>
                <a:lnTo>
                  <a:pt x="2283" y="585"/>
                </a:lnTo>
                <a:lnTo>
                  <a:pt x="2284" y="601"/>
                </a:lnTo>
                <a:lnTo>
                  <a:pt x="2284" y="592"/>
                </a:lnTo>
                <a:lnTo>
                  <a:pt x="2286" y="641"/>
                </a:lnTo>
                <a:lnTo>
                  <a:pt x="2286" y="671"/>
                </a:lnTo>
                <a:lnTo>
                  <a:pt x="2288" y="729"/>
                </a:lnTo>
                <a:lnTo>
                  <a:pt x="2288" y="720"/>
                </a:lnTo>
                <a:lnTo>
                  <a:pt x="2288" y="727"/>
                </a:lnTo>
                <a:lnTo>
                  <a:pt x="2291" y="791"/>
                </a:lnTo>
                <a:lnTo>
                  <a:pt x="2291" y="790"/>
                </a:lnTo>
                <a:lnTo>
                  <a:pt x="2292" y="788"/>
                </a:lnTo>
                <a:lnTo>
                  <a:pt x="2293" y="888"/>
                </a:lnTo>
                <a:lnTo>
                  <a:pt x="2294" y="913"/>
                </a:lnTo>
                <a:lnTo>
                  <a:pt x="2295" y="875"/>
                </a:lnTo>
                <a:lnTo>
                  <a:pt x="2296" y="886"/>
                </a:lnTo>
                <a:lnTo>
                  <a:pt x="2296" y="899"/>
                </a:lnTo>
                <a:lnTo>
                  <a:pt x="2297" y="905"/>
                </a:lnTo>
                <a:lnTo>
                  <a:pt x="2298" y="868"/>
                </a:lnTo>
                <a:lnTo>
                  <a:pt x="2298" y="869"/>
                </a:lnTo>
                <a:lnTo>
                  <a:pt x="2299" y="863"/>
                </a:lnTo>
                <a:lnTo>
                  <a:pt x="2300" y="894"/>
                </a:lnTo>
                <a:lnTo>
                  <a:pt x="2301" y="873"/>
                </a:lnTo>
                <a:lnTo>
                  <a:pt x="2301" y="856"/>
                </a:lnTo>
                <a:lnTo>
                  <a:pt x="2302" y="844"/>
                </a:lnTo>
                <a:lnTo>
                  <a:pt x="2303" y="893"/>
                </a:lnTo>
                <a:lnTo>
                  <a:pt x="2303" y="893"/>
                </a:lnTo>
                <a:lnTo>
                  <a:pt x="2304" y="884"/>
                </a:lnTo>
                <a:lnTo>
                  <a:pt x="2306" y="939"/>
                </a:lnTo>
                <a:lnTo>
                  <a:pt x="2306" y="958"/>
                </a:lnTo>
                <a:lnTo>
                  <a:pt x="2307" y="943"/>
                </a:lnTo>
                <a:lnTo>
                  <a:pt x="2308" y="975"/>
                </a:lnTo>
                <a:lnTo>
                  <a:pt x="2309" y="994"/>
                </a:lnTo>
                <a:lnTo>
                  <a:pt x="2311" y="921"/>
                </a:lnTo>
                <a:lnTo>
                  <a:pt x="2311" y="945"/>
                </a:lnTo>
                <a:lnTo>
                  <a:pt x="2312" y="926"/>
                </a:lnTo>
                <a:lnTo>
                  <a:pt x="2313" y="959"/>
                </a:lnTo>
                <a:lnTo>
                  <a:pt x="2314" y="973"/>
                </a:lnTo>
                <a:lnTo>
                  <a:pt x="2315" y="902"/>
                </a:lnTo>
                <a:lnTo>
                  <a:pt x="2316" y="916"/>
                </a:lnTo>
                <a:lnTo>
                  <a:pt x="2316" y="914"/>
                </a:lnTo>
                <a:lnTo>
                  <a:pt x="2316" y="911"/>
                </a:lnTo>
                <a:lnTo>
                  <a:pt x="2318" y="964"/>
                </a:lnTo>
                <a:lnTo>
                  <a:pt x="2319" y="984"/>
                </a:lnTo>
                <a:lnTo>
                  <a:pt x="2319" y="987"/>
                </a:lnTo>
                <a:lnTo>
                  <a:pt x="2321" y="945"/>
                </a:lnTo>
                <a:lnTo>
                  <a:pt x="2321" y="964"/>
                </a:lnTo>
                <a:lnTo>
                  <a:pt x="2322" y="932"/>
                </a:lnTo>
                <a:lnTo>
                  <a:pt x="2323" y="940"/>
                </a:lnTo>
                <a:lnTo>
                  <a:pt x="2324" y="961"/>
                </a:lnTo>
                <a:lnTo>
                  <a:pt x="2324" y="941"/>
                </a:lnTo>
                <a:lnTo>
                  <a:pt x="2326" y="997"/>
                </a:lnTo>
                <a:lnTo>
                  <a:pt x="2326" y="974"/>
                </a:lnTo>
                <a:lnTo>
                  <a:pt x="2327" y="982"/>
                </a:lnTo>
                <a:lnTo>
                  <a:pt x="2328" y="964"/>
                </a:lnTo>
                <a:lnTo>
                  <a:pt x="2328" y="970"/>
                </a:lnTo>
                <a:lnTo>
                  <a:pt x="2328" y="959"/>
                </a:lnTo>
                <a:lnTo>
                  <a:pt x="2329" y="916"/>
                </a:lnTo>
                <a:lnTo>
                  <a:pt x="2331" y="966"/>
                </a:lnTo>
                <a:lnTo>
                  <a:pt x="2331" y="971"/>
                </a:lnTo>
                <a:lnTo>
                  <a:pt x="2332" y="994"/>
                </a:lnTo>
                <a:lnTo>
                  <a:pt x="2333" y="968"/>
                </a:lnTo>
                <a:lnTo>
                  <a:pt x="2333" y="990"/>
                </a:lnTo>
                <a:lnTo>
                  <a:pt x="2334" y="1004"/>
                </a:lnTo>
                <a:lnTo>
                  <a:pt x="2335" y="966"/>
                </a:lnTo>
                <a:lnTo>
                  <a:pt x="2336" y="976"/>
                </a:lnTo>
                <a:lnTo>
                  <a:pt x="2336" y="966"/>
                </a:lnTo>
                <a:lnTo>
                  <a:pt x="2337" y="947"/>
                </a:lnTo>
                <a:lnTo>
                  <a:pt x="2338" y="974"/>
                </a:lnTo>
                <a:lnTo>
                  <a:pt x="2339" y="971"/>
                </a:lnTo>
                <a:lnTo>
                  <a:pt x="2339" y="941"/>
                </a:lnTo>
                <a:lnTo>
                  <a:pt x="2341" y="1004"/>
                </a:lnTo>
                <a:lnTo>
                  <a:pt x="2341" y="998"/>
                </a:lnTo>
                <a:lnTo>
                  <a:pt x="2342" y="1014"/>
                </a:lnTo>
                <a:lnTo>
                  <a:pt x="2343" y="954"/>
                </a:lnTo>
                <a:lnTo>
                  <a:pt x="2343" y="960"/>
                </a:lnTo>
                <a:lnTo>
                  <a:pt x="2344" y="968"/>
                </a:lnTo>
                <a:lnTo>
                  <a:pt x="2344" y="939"/>
                </a:lnTo>
                <a:lnTo>
                  <a:pt x="2346" y="996"/>
                </a:lnTo>
                <a:lnTo>
                  <a:pt x="2346" y="993"/>
                </a:lnTo>
                <a:lnTo>
                  <a:pt x="2347" y="1026"/>
                </a:lnTo>
                <a:lnTo>
                  <a:pt x="2348" y="979"/>
                </a:lnTo>
                <a:lnTo>
                  <a:pt x="2348" y="1014"/>
                </a:lnTo>
                <a:lnTo>
                  <a:pt x="2349" y="1008"/>
                </a:lnTo>
                <a:lnTo>
                  <a:pt x="2350" y="938"/>
                </a:lnTo>
                <a:lnTo>
                  <a:pt x="2351" y="957"/>
                </a:lnTo>
                <a:lnTo>
                  <a:pt x="2351" y="977"/>
                </a:lnTo>
                <a:lnTo>
                  <a:pt x="2353" y="1028"/>
                </a:lnTo>
                <a:lnTo>
                  <a:pt x="2353" y="1022"/>
                </a:lnTo>
                <a:lnTo>
                  <a:pt x="2354" y="1040"/>
                </a:lnTo>
                <a:lnTo>
                  <a:pt x="2354" y="1051"/>
                </a:lnTo>
                <a:lnTo>
                  <a:pt x="2356" y="1048"/>
                </a:lnTo>
                <a:lnTo>
                  <a:pt x="2356" y="1045"/>
                </a:lnTo>
                <a:lnTo>
                  <a:pt x="2358" y="1002"/>
                </a:lnTo>
                <a:lnTo>
                  <a:pt x="2358" y="1010"/>
                </a:lnTo>
                <a:lnTo>
                  <a:pt x="2359" y="1010"/>
                </a:lnTo>
                <a:lnTo>
                  <a:pt x="2360" y="955"/>
                </a:lnTo>
                <a:lnTo>
                  <a:pt x="2361" y="964"/>
                </a:lnTo>
                <a:lnTo>
                  <a:pt x="2361" y="958"/>
                </a:lnTo>
                <a:lnTo>
                  <a:pt x="2361" y="950"/>
                </a:lnTo>
                <a:lnTo>
                  <a:pt x="2363" y="1003"/>
                </a:lnTo>
                <a:lnTo>
                  <a:pt x="2364" y="1020"/>
                </a:lnTo>
                <a:lnTo>
                  <a:pt x="2364" y="1059"/>
                </a:lnTo>
                <a:lnTo>
                  <a:pt x="2366" y="1000"/>
                </a:lnTo>
                <a:lnTo>
                  <a:pt x="2366" y="980"/>
                </a:lnTo>
                <a:lnTo>
                  <a:pt x="2367" y="933"/>
                </a:lnTo>
                <a:lnTo>
                  <a:pt x="2368" y="956"/>
                </a:lnTo>
                <a:lnTo>
                  <a:pt x="2368" y="956"/>
                </a:lnTo>
                <a:lnTo>
                  <a:pt x="2371" y="907"/>
                </a:lnTo>
                <a:lnTo>
                  <a:pt x="2371" y="908"/>
                </a:lnTo>
                <a:lnTo>
                  <a:pt x="2371" y="914"/>
                </a:lnTo>
                <a:lnTo>
                  <a:pt x="2373" y="854"/>
                </a:lnTo>
                <a:lnTo>
                  <a:pt x="2373" y="876"/>
                </a:lnTo>
                <a:lnTo>
                  <a:pt x="2374" y="893"/>
                </a:lnTo>
                <a:lnTo>
                  <a:pt x="2375" y="899"/>
                </a:lnTo>
                <a:lnTo>
                  <a:pt x="2375" y="866"/>
                </a:lnTo>
                <a:lnTo>
                  <a:pt x="2376" y="881"/>
                </a:lnTo>
                <a:lnTo>
                  <a:pt x="2376" y="853"/>
                </a:lnTo>
                <a:lnTo>
                  <a:pt x="2377" y="842"/>
                </a:lnTo>
                <a:lnTo>
                  <a:pt x="2378" y="892"/>
                </a:lnTo>
                <a:lnTo>
                  <a:pt x="2378" y="880"/>
                </a:lnTo>
                <a:lnTo>
                  <a:pt x="2379" y="887"/>
                </a:lnTo>
                <a:lnTo>
                  <a:pt x="2379" y="929"/>
                </a:lnTo>
                <a:lnTo>
                  <a:pt x="2381" y="872"/>
                </a:lnTo>
                <a:lnTo>
                  <a:pt x="2381" y="893"/>
                </a:lnTo>
                <a:lnTo>
                  <a:pt x="2382" y="919"/>
                </a:lnTo>
                <a:lnTo>
                  <a:pt x="2383" y="915"/>
                </a:lnTo>
                <a:lnTo>
                  <a:pt x="2384" y="896"/>
                </a:lnTo>
                <a:lnTo>
                  <a:pt x="2384" y="868"/>
                </a:lnTo>
                <a:lnTo>
                  <a:pt x="2385" y="911"/>
                </a:lnTo>
                <a:lnTo>
                  <a:pt x="2386" y="905"/>
                </a:lnTo>
                <a:lnTo>
                  <a:pt x="2386" y="888"/>
                </a:lnTo>
                <a:lnTo>
                  <a:pt x="2388" y="843"/>
                </a:lnTo>
                <a:lnTo>
                  <a:pt x="2389" y="851"/>
                </a:lnTo>
                <a:lnTo>
                  <a:pt x="2389" y="861"/>
                </a:lnTo>
                <a:lnTo>
                  <a:pt x="2391" y="829"/>
                </a:lnTo>
                <a:lnTo>
                  <a:pt x="2391" y="843"/>
                </a:lnTo>
                <a:lnTo>
                  <a:pt x="2393" y="918"/>
                </a:lnTo>
                <a:lnTo>
                  <a:pt x="2394" y="933"/>
                </a:lnTo>
                <a:lnTo>
                  <a:pt x="2395" y="951"/>
                </a:lnTo>
                <a:lnTo>
                  <a:pt x="2395" y="923"/>
                </a:lnTo>
                <a:lnTo>
                  <a:pt x="2396" y="939"/>
                </a:lnTo>
                <a:lnTo>
                  <a:pt x="2396" y="939"/>
                </a:lnTo>
                <a:lnTo>
                  <a:pt x="2398" y="967"/>
                </a:lnTo>
                <a:lnTo>
                  <a:pt x="2398" y="966"/>
                </a:lnTo>
                <a:lnTo>
                  <a:pt x="2399" y="924"/>
                </a:lnTo>
                <a:lnTo>
                  <a:pt x="2399" y="903"/>
                </a:lnTo>
                <a:lnTo>
                  <a:pt x="2401" y="918"/>
                </a:lnTo>
                <a:lnTo>
                  <a:pt x="2401" y="929"/>
                </a:lnTo>
                <a:lnTo>
                  <a:pt x="2402" y="914"/>
                </a:lnTo>
                <a:lnTo>
                  <a:pt x="2403" y="961"/>
                </a:lnTo>
                <a:lnTo>
                  <a:pt x="2403" y="948"/>
                </a:lnTo>
                <a:lnTo>
                  <a:pt x="2404" y="945"/>
                </a:lnTo>
                <a:lnTo>
                  <a:pt x="2404" y="944"/>
                </a:lnTo>
                <a:lnTo>
                  <a:pt x="2405" y="980"/>
                </a:lnTo>
                <a:lnTo>
                  <a:pt x="2406" y="974"/>
                </a:lnTo>
                <a:lnTo>
                  <a:pt x="2406" y="961"/>
                </a:lnTo>
                <a:lnTo>
                  <a:pt x="2408" y="1000"/>
                </a:lnTo>
                <a:lnTo>
                  <a:pt x="2408" y="992"/>
                </a:lnTo>
                <a:lnTo>
                  <a:pt x="2408" y="999"/>
                </a:lnTo>
                <a:lnTo>
                  <a:pt x="2411" y="1054"/>
                </a:lnTo>
                <a:lnTo>
                  <a:pt x="2411" y="1045"/>
                </a:lnTo>
                <a:lnTo>
                  <a:pt x="2412" y="1080"/>
                </a:lnTo>
                <a:lnTo>
                  <a:pt x="2413" y="979"/>
                </a:lnTo>
                <a:lnTo>
                  <a:pt x="2414" y="983"/>
                </a:lnTo>
                <a:lnTo>
                  <a:pt x="2415" y="932"/>
                </a:lnTo>
                <a:lnTo>
                  <a:pt x="2416" y="936"/>
                </a:lnTo>
                <a:lnTo>
                  <a:pt x="2416" y="916"/>
                </a:lnTo>
                <a:lnTo>
                  <a:pt x="2417" y="887"/>
                </a:lnTo>
                <a:lnTo>
                  <a:pt x="2418" y="923"/>
                </a:lnTo>
                <a:lnTo>
                  <a:pt x="2419" y="940"/>
                </a:lnTo>
                <a:lnTo>
                  <a:pt x="2420" y="947"/>
                </a:lnTo>
                <a:lnTo>
                  <a:pt x="2421" y="917"/>
                </a:lnTo>
                <a:lnTo>
                  <a:pt x="2421" y="899"/>
                </a:lnTo>
                <a:lnTo>
                  <a:pt x="2422" y="905"/>
                </a:lnTo>
                <a:lnTo>
                  <a:pt x="2423" y="866"/>
                </a:lnTo>
                <a:lnTo>
                  <a:pt x="2424" y="878"/>
                </a:lnTo>
                <a:lnTo>
                  <a:pt x="2426" y="978"/>
                </a:lnTo>
                <a:lnTo>
                  <a:pt x="2426" y="950"/>
                </a:lnTo>
                <a:lnTo>
                  <a:pt x="2428" y="1000"/>
                </a:lnTo>
                <a:lnTo>
                  <a:pt x="2429" y="1019"/>
                </a:lnTo>
                <a:lnTo>
                  <a:pt x="2429" y="1011"/>
                </a:lnTo>
                <a:lnTo>
                  <a:pt x="2431" y="1074"/>
                </a:lnTo>
                <a:lnTo>
                  <a:pt x="2431" y="1092"/>
                </a:lnTo>
                <a:lnTo>
                  <a:pt x="2432" y="1099"/>
                </a:lnTo>
                <a:lnTo>
                  <a:pt x="2433" y="1037"/>
                </a:lnTo>
                <a:lnTo>
                  <a:pt x="2434" y="1031"/>
                </a:lnTo>
                <a:lnTo>
                  <a:pt x="2435" y="1004"/>
                </a:lnTo>
                <a:lnTo>
                  <a:pt x="2436" y="1007"/>
                </a:lnTo>
                <a:lnTo>
                  <a:pt x="2436" y="992"/>
                </a:lnTo>
                <a:lnTo>
                  <a:pt x="2436" y="1002"/>
                </a:lnTo>
                <a:lnTo>
                  <a:pt x="2437" y="957"/>
                </a:lnTo>
                <a:lnTo>
                  <a:pt x="2438" y="994"/>
                </a:lnTo>
                <a:lnTo>
                  <a:pt x="2439" y="994"/>
                </a:lnTo>
                <a:lnTo>
                  <a:pt x="2439" y="979"/>
                </a:lnTo>
                <a:lnTo>
                  <a:pt x="2441" y="1011"/>
                </a:lnTo>
                <a:lnTo>
                  <a:pt x="2441" y="1035"/>
                </a:lnTo>
                <a:lnTo>
                  <a:pt x="2442" y="1053"/>
                </a:lnTo>
                <a:lnTo>
                  <a:pt x="2443" y="1039"/>
                </a:lnTo>
                <a:lnTo>
                  <a:pt x="2444" y="1027"/>
                </a:lnTo>
                <a:lnTo>
                  <a:pt x="2445" y="1028"/>
                </a:lnTo>
                <a:lnTo>
                  <a:pt x="2446" y="1000"/>
                </a:lnTo>
                <a:lnTo>
                  <a:pt x="2446" y="990"/>
                </a:lnTo>
                <a:lnTo>
                  <a:pt x="2447" y="966"/>
                </a:lnTo>
                <a:lnTo>
                  <a:pt x="2448" y="975"/>
                </a:lnTo>
                <a:lnTo>
                  <a:pt x="2449" y="946"/>
                </a:lnTo>
                <a:lnTo>
                  <a:pt x="2450" y="997"/>
                </a:lnTo>
                <a:lnTo>
                  <a:pt x="2451" y="944"/>
                </a:lnTo>
                <a:lnTo>
                  <a:pt x="2451" y="946"/>
                </a:lnTo>
                <a:lnTo>
                  <a:pt x="2453" y="1006"/>
                </a:lnTo>
                <a:lnTo>
                  <a:pt x="2453" y="1004"/>
                </a:lnTo>
                <a:lnTo>
                  <a:pt x="2454" y="1026"/>
                </a:lnTo>
                <a:lnTo>
                  <a:pt x="2456" y="974"/>
                </a:lnTo>
                <a:lnTo>
                  <a:pt x="2456" y="983"/>
                </a:lnTo>
                <a:lnTo>
                  <a:pt x="2457" y="993"/>
                </a:lnTo>
                <a:lnTo>
                  <a:pt x="2458" y="931"/>
                </a:lnTo>
                <a:lnTo>
                  <a:pt x="2459" y="951"/>
                </a:lnTo>
                <a:lnTo>
                  <a:pt x="2459" y="980"/>
                </a:lnTo>
                <a:lnTo>
                  <a:pt x="2460" y="917"/>
                </a:lnTo>
                <a:lnTo>
                  <a:pt x="2461" y="931"/>
                </a:lnTo>
                <a:lnTo>
                  <a:pt x="2461" y="922"/>
                </a:lnTo>
                <a:lnTo>
                  <a:pt x="2462" y="944"/>
                </a:lnTo>
                <a:lnTo>
                  <a:pt x="2463" y="924"/>
                </a:lnTo>
                <a:lnTo>
                  <a:pt x="2464" y="890"/>
                </a:lnTo>
                <a:lnTo>
                  <a:pt x="2465" y="902"/>
                </a:lnTo>
                <a:lnTo>
                  <a:pt x="2465" y="866"/>
                </a:lnTo>
                <a:lnTo>
                  <a:pt x="2466" y="875"/>
                </a:lnTo>
                <a:lnTo>
                  <a:pt x="2466" y="889"/>
                </a:lnTo>
                <a:lnTo>
                  <a:pt x="2468" y="908"/>
                </a:lnTo>
                <a:lnTo>
                  <a:pt x="2468" y="858"/>
                </a:lnTo>
                <a:lnTo>
                  <a:pt x="2469" y="852"/>
                </a:lnTo>
                <a:lnTo>
                  <a:pt x="2470" y="922"/>
                </a:lnTo>
                <a:lnTo>
                  <a:pt x="2471" y="886"/>
                </a:lnTo>
                <a:lnTo>
                  <a:pt x="2471" y="867"/>
                </a:lnTo>
                <a:lnTo>
                  <a:pt x="2472" y="895"/>
                </a:lnTo>
                <a:lnTo>
                  <a:pt x="2473" y="850"/>
                </a:lnTo>
                <a:lnTo>
                  <a:pt x="2473" y="870"/>
                </a:lnTo>
                <a:lnTo>
                  <a:pt x="2474" y="864"/>
                </a:lnTo>
                <a:lnTo>
                  <a:pt x="2475" y="855"/>
                </a:lnTo>
                <a:lnTo>
                  <a:pt x="2476" y="885"/>
                </a:lnTo>
                <a:lnTo>
                  <a:pt x="2476" y="896"/>
                </a:lnTo>
                <a:lnTo>
                  <a:pt x="2477" y="860"/>
                </a:lnTo>
                <a:lnTo>
                  <a:pt x="2478" y="874"/>
                </a:lnTo>
                <a:lnTo>
                  <a:pt x="2479" y="889"/>
                </a:lnTo>
                <a:lnTo>
                  <a:pt x="2479" y="871"/>
                </a:lnTo>
                <a:lnTo>
                  <a:pt x="2481" y="952"/>
                </a:lnTo>
                <a:lnTo>
                  <a:pt x="2481" y="945"/>
                </a:lnTo>
                <a:lnTo>
                  <a:pt x="2482" y="946"/>
                </a:lnTo>
                <a:lnTo>
                  <a:pt x="2482" y="919"/>
                </a:lnTo>
                <a:lnTo>
                  <a:pt x="2483" y="938"/>
                </a:lnTo>
                <a:lnTo>
                  <a:pt x="2484" y="964"/>
                </a:lnTo>
                <a:lnTo>
                  <a:pt x="2486" y="927"/>
                </a:lnTo>
                <a:lnTo>
                  <a:pt x="2486" y="951"/>
                </a:lnTo>
                <a:lnTo>
                  <a:pt x="2487" y="985"/>
                </a:lnTo>
                <a:lnTo>
                  <a:pt x="2488" y="955"/>
                </a:lnTo>
                <a:lnTo>
                  <a:pt x="2489" y="946"/>
                </a:lnTo>
                <a:lnTo>
                  <a:pt x="2489" y="933"/>
                </a:lnTo>
                <a:lnTo>
                  <a:pt x="2491" y="1004"/>
                </a:lnTo>
                <a:lnTo>
                  <a:pt x="2491" y="1006"/>
                </a:lnTo>
                <a:lnTo>
                  <a:pt x="2492" y="1017"/>
                </a:lnTo>
                <a:lnTo>
                  <a:pt x="2493" y="973"/>
                </a:lnTo>
                <a:lnTo>
                  <a:pt x="2493" y="974"/>
                </a:lnTo>
                <a:lnTo>
                  <a:pt x="2494" y="976"/>
                </a:lnTo>
                <a:lnTo>
                  <a:pt x="2494" y="961"/>
                </a:lnTo>
                <a:lnTo>
                  <a:pt x="2495" y="987"/>
                </a:lnTo>
                <a:lnTo>
                  <a:pt x="2496" y="971"/>
                </a:lnTo>
                <a:lnTo>
                  <a:pt x="2496" y="971"/>
                </a:lnTo>
                <a:lnTo>
                  <a:pt x="2497" y="964"/>
                </a:lnTo>
                <a:lnTo>
                  <a:pt x="2498" y="1015"/>
                </a:lnTo>
                <a:lnTo>
                  <a:pt x="2498" y="995"/>
                </a:lnTo>
                <a:lnTo>
                  <a:pt x="2499" y="969"/>
                </a:lnTo>
                <a:lnTo>
                  <a:pt x="2500" y="961"/>
                </a:lnTo>
                <a:lnTo>
                  <a:pt x="2501" y="998"/>
                </a:lnTo>
                <a:lnTo>
                  <a:pt x="2501" y="960"/>
                </a:lnTo>
                <a:lnTo>
                  <a:pt x="2501" y="957"/>
                </a:lnTo>
                <a:lnTo>
                  <a:pt x="2502" y="1022"/>
                </a:lnTo>
                <a:lnTo>
                  <a:pt x="2503" y="969"/>
                </a:lnTo>
                <a:lnTo>
                  <a:pt x="2504" y="958"/>
                </a:lnTo>
                <a:lnTo>
                  <a:pt x="2505" y="890"/>
                </a:lnTo>
                <a:lnTo>
                  <a:pt x="2506" y="903"/>
                </a:lnTo>
                <a:lnTo>
                  <a:pt x="2506" y="907"/>
                </a:lnTo>
                <a:lnTo>
                  <a:pt x="2507" y="880"/>
                </a:lnTo>
                <a:lnTo>
                  <a:pt x="2508" y="889"/>
                </a:lnTo>
                <a:lnTo>
                  <a:pt x="2509" y="902"/>
                </a:lnTo>
                <a:lnTo>
                  <a:pt x="2510" y="912"/>
                </a:lnTo>
                <a:lnTo>
                  <a:pt x="2511" y="888"/>
                </a:lnTo>
                <a:lnTo>
                  <a:pt x="2511" y="888"/>
                </a:lnTo>
                <a:lnTo>
                  <a:pt x="2511" y="879"/>
                </a:lnTo>
                <a:lnTo>
                  <a:pt x="2512" y="888"/>
                </a:lnTo>
                <a:lnTo>
                  <a:pt x="2513" y="863"/>
                </a:lnTo>
                <a:lnTo>
                  <a:pt x="2514" y="865"/>
                </a:lnTo>
                <a:lnTo>
                  <a:pt x="2514" y="884"/>
                </a:lnTo>
                <a:lnTo>
                  <a:pt x="2515" y="885"/>
                </a:lnTo>
                <a:lnTo>
                  <a:pt x="2515" y="866"/>
                </a:lnTo>
                <a:lnTo>
                  <a:pt x="2516" y="869"/>
                </a:lnTo>
                <a:lnTo>
                  <a:pt x="2516" y="863"/>
                </a:lnTo>
                <a:lnTo>
                  <a:pt x="2516" y="870"/>
                </a:lnTo>
                <a:lnTo>
                  <a:pt x="2518" y="792"/>
                </a:lnTo>
                <a:lnTo>
                  <a:pt x="2519" y="793"/>
                </a:lnTo>
                <a:lnTo>
                  <a:pt x="2521" y="866"/>
                </a:lnTo>
                <a:lnTo>
                  <a:pt x="2521" y="872"/>
                </a:lnTo>
                <a:lnTo>
                  <a:pt x="2522" y="858"/>
                </a:lnTo>
                <a:lnTo>
                  <a:pt x="2523" y="920"/>
                </a:lnTo>
                <a:lnTo>
                  <a:pt x="2524" y="912"/>
                </a:lnTo>
                <a:lnTo>
                  <a:pt x="2524" y="921"/>
                </a:lnTo>
                <a:lnTo>
                  <a:pt x="2526" y="858"/>
                </a:lnTo>
                <a:lnTo>
                  <a:pt x="2526" y="845"/>
                </a:lnTo>
                <a:lnTo>
                  <a:pt x="2527" y="852"/>
                </a:lnTo>
                <a:lnTo>
                  <a:pt x="2528" y="831"/>
                </a:lnTo>
                <a:lnTo>
                  <a:pt x="2529" y="804"/>
                </a:lnTo>
                <a:lnTo>
                  <a:pt x="2529" y="815"/>
                </a:lnTo>
                <a:lnTo>
                  <a:pt x="2530" y="793"/>
                </a:lnTo>
                <a:lnTo>
                  <a:pt x="2531" y="799"/>
                </a:lnTo>
                <a:lnTo>
                  <a:pt x="2531" y="804"/>
                </a:lnTo>
                <a:lnTo>
                  <a:pt x="2533" y="798"/>
                </a:lnTo>
                <a:lnTo>
                  <a:pt x="2533" y="827"/>
                </a:lnTo>
                <a:lnTo>
                  <a:pt x="2533" y="815"/>
                </a:lnTo>
                <a:lnTo>
                  <a:pt x="2534" y="812"/>
                </a:lnTo>
                <a:lnTo>
                  <a:pt x="2535" y="826"/>
                </a:lnTo>
                <a:lnTo>
                  <a:pt x="2536" y="804"/>
                </a:lnTo>
                <a:lnTo>
                  <a:pt x="2536" y="770"/>
                </a:lnTo>
                <a:lnTo>
                  <a:pt x="2537" y="801"/>
                </a:lnTo>
                <a:lnTo>
                  <a:pt x="2538" y="772"/>
                </a:lnTo>
                <a:lnTo>
                  <a:pt x="2539" y="768"/>
                </a:lnTo>
                <a:lnTo>
                  <a:pt x="2540" y="761"/>
                </a:lnTo>
                <a:lnTo>
                  <a:pt x="2540" y="790"/>
                </a:lnTo>
                <a:lnTo>
                  <a:pt x="2541" y="776"/>
                </a:lnTo>
                <a:lnTo>
                  <a:pt x="2541" y="761"/>
                </a:lnTo>
                <a:lnTo>
                  <a:pt x="2543" y="834"/>
                </a:lnTo>
                <a:lnTo>
                  <a:pt x="2544" y="831"/>
                </a:lnTo>
                <a:lnTo>
                  <a:pt x="2544" y="846"/>
                </a:lnTo>
                <a:lnTo>
                  <a:pt x="2545" y="813"/>
                </a:lnTo>
                <a:lnTo>
                  <a:pt x="2546" y="842"/>
                </a:lnTo>
                <a:lnTo>
                  <a:pt x="2546" y="820"/>
                </a:lnTo>
                <a:lnTo>
                  <a:pt x="2548" y="869"/>
                </a:lnTo>
                <a:lnTo>
                  <a:pt x="2549" y="864"/>
                </a:lnTo>
                <a:lnTo>
                  <a:pt x="2550" y="853"/>
                </a:lnTo>
                <a:lnTo>
                  <a:pt x="2551" y="880"/>
                </a:lnTo>
                <a:lnTo>
                  <a:pt x="2551" y="864"/>
                </a:lnTo>
                <a:lnTo>
                  <a:pt x="2554" y="907"/>
                </a:lnTo>
                <a:lnTo>
                  <a:pt x="2554" y="903"/>
                </a:lnTo>
                <a:lnTo>
                  <a:pt x="2554" y="863"/>
                </a:lnTo>
                <a:lnTo>
                  <a:pt x="2555" y="907"/>
                </a:lnTo>
                <a:lnTo>
                  <a:pt x="2556" y="897"/>
                </a:lnTo>
                <a:lnTo>
                  <a:pt x="2556" y="888"/>
                </a:lnTo>
                <a:lnTo>
                  <a:pt x="2556" y="903"/>
                </a:lnTo>
                <a:lnTo>
                  <a:pt x="2558" y="818"/>
                </a:lnTo>
                <a:lnTo>
                  <a:pt x="2558" y="837"/>
                </a:lnTo>
                <a:lnTo>
                  <a:pt x="2559" y="835"/>
                </a:lnTo>
                <a:lnTo>
                  <a:pt x="2560" y="815"/>
                </a:lnTo>
                <a:lnTo>
                  <a:pt x="2561" y="828"/>
                </a:lnTo>
                <a:lnTo>
                  <a:pt x="2561" y="826"/>
                </a:lnTo>
                <a:lnTo>
                  <a:pt x="2562" y="828"/>
                </a:lnTo>
                <a:lnTo>
                  <a:pt x="2563" y="789"/>
                </a:lnTo>
                <a:lnTo>
                  <a:pt x="2563" y="825"/>
                </a:lnTo>
                <a:lnTo>
                  <a:pt x="2564" y="805"/>
                </a:lnTo>
                <a:lnTo>
                  <a:pt x="2565" y="736"/>
                </a:lnTo>
                <a:lnTo>
                  <a:pt x="2566" y="773"/>
                </a:lnTo>
                <a:lnTo>
                  <a:pt x="2566" y="757"/>
                </a:lnTo>
                <a:lnTo>
                  <a:pt x="2567" y="745"/>
                </a:lnTo>
                <a:lnTo>
                  <a:pt x="2568" y="758"/>
                </a:lnTo>
                <a:lnTo>
                  <a:pt x="2568" y="750"/>
                </a:lnTo>
                <a:lnTo>
                  <a:pt x="2569" y="746"/>
                </a:lnTo>
                <a:lnTo>
                  <a:pt x="2569" y="743"/>
                </a:lnTo>
                <a:lnTo>
                  <a:pt x="2570" y="779"/>
                </a:lnTo>
                <a:lnTo>
                  <a:pt x="2571" y="778"/>
                </a:lnTo>
                <a:lnTo>
                  <a:pt x="2571" y="761"/>
                </a:lnTo>
                <a:lnTo>
                  <a:pt x="2573" y="827"/>
                </a:lnTo>
                <a:lnTo>
                  <a:pt x="2574" y="834"/>
                </a:lnTo>
                <a:lnTo>
                  <a:pt x="2574" y="802"/>
                </a:lnTo>
                <a:lnTo>
                  <a:pt x="2576" y="875"/>
                </a:lnTo>
                <a:lnTo>
                  <a:pt x="2576" y="880"/>
                </a:lnTo>
                <a:lnTo>
                  <a:pt x="2577" y="875"/>
                </a:lnTo>
                <a:lnTo>
                  <a:pt x="2578" y="936"/>
                </a:lnTo>
                <a:lnTo>
                  <a:pt x="2579" y="917"/>
                </a:lnTo>
                <a:lnTo>
                  <a:pt x="2581" y="955"/>
                </a:lnTo>
                <a:lnTo>
                  <a:pt x="2581" y="947"/>
                </a:lnTo>
                <a:lnTo>
                  <a:pt x="2583" y="1017"/>
                </a:lnTo>
                <a:lnTo>
                  <a:pt x="2583" y="1001"/>
                </a:lnTo>
                <a:lnTo>
                  <a:pt x="2584" y="1052"/>
                </a:lnTo>
                <a:lnTo>
                  <a:pt x="2585" y="1021"/>
                </a:lnTo>
                <a:lnTo>
                  <a:pt x="2585" y="1081"/>
                </a:lnTo>
                <a:lnTo>
                  <a:pt x="2586" y="1079"/>
                </a:lnTo>
                <a:lnTo>
                  <a:pt x="2586" y="1092"/>
                </a:lnTo>
                <a:lnTo>
                  <a:pt x="2588" y="1080"/>
                </a:lnTo>
                <a:lnTo>
                  <a:pt x="2588" y="1119"/>
                </a:lnTo>
                <a:lnTo>
                  <a:pt x="2589" y="1108"/>
                </a:lnTo>
                <a:lnTo>
                  <a:pt x="2589" y="1112"/>
                </a:lnTo>
                <a:lnTo>
                  <a:pt x="2591" y="1074"/>
                </a:lnTo>
                <a:lnTo>
                  <a:pt x="2591" y="1058"/>
                </a:lnTo>
                <a:lnTo>
                  <a:pt x="2592" y="1056"/>
                </a:lnTo>
                <a:lnTo>
                  <a:pt x="2594" y="1082"/>
                </a:lnTo>
                <a:lnTo>
                  <a:pt x="2594" y="1077"/>
                </a:lnTo>
                <a:lnTo>
                  <a:pt x="2596" y="1019"/>
                </a:lnTo>
                <a:lnTo>
                  <a:pt x="2596" y="1039"/>
                </a:lnTo>
                <a:lnTo>
                  <a:pt x="2597" y="1051"/>
                </a:lnTo>
                <a:lnTo>
                  <a:pt x="2598" y="1003"/>
                </a:lnTo>
                <a:lnTo>
                  <a:pt x="2599" y="1004"/>
                </a:lnTo>
                <a:lnTo>
                  <a:pt x="2599" y="991"/>
                </a:lnTo>
                <a:lnTo>
                  <a:pt x="2601" y="1034"/>
                </a:lnTo>
                <a:lnTo>
                  <a:pt x="2601" y="1039"/>
                </a:lnTo>
                <a:lnTo>
                  <a:pt x="2602" y="1057"/>
                </a:lnTo>
                <a:lnTo>
                  <a:pt x="2603" y="1013"/>
                </a:lnTo>
                <a:lnTo>
                  <a:pt x="2603" y="1020"/>
                </a:lnTo>
                <a:lnTo>
                  <a:pt x="2604" y="1021"/>
                </a:lnTo>
                <a:lnTo>
                  <a:pt x="2604" y="1051"/>
                </a:lnTo>
                <a:lnTo>
                  <a:pt x="2606" y="1012"/>
                </a:lnTo>
                <a:lnTo>
                  <a:pt x="2606" y="1017"/>
                </a:lnTo>
                <a:lnTo>
                  <a:pt x="2606" y="1013"/>
                </a:lnTo>
                <a:lnTo>
                  <a:pt x="2607" y="1019"/>
                </a:lnTo>
                <a:lnTo>
                  <a:pt x="2608" y="982"/>
                </a:lnTo>
                <a:lnTo>
                  <a:pt x="2608" y="1002"/>
                </a:lnTo>
                <a:lnTo>
                  <a:pt x="2609" y="992"/>
                </a:lnTo>
                <a:lnTo>
                  <a:pt x="2609" y="969"/>
                </a:lnTo>
                <a:lnTo>
                  <a:pt x="2611" y="1010"/>
                </a:lnTo>
                <a:lnTo>
                  <a:pt x="2611" y="1018"/>
                </a:lnTo>
                <a:lnTo>
                  <a:pt x="2613" y="993"/>
                </a:lnTo>
                <a:lnTo>
                  <a:pt x="2614" y="993"/>
                </a:lnTo>
                <a:lnTo>
                  <a:pt x="2615" y="999"/>
                </a:lnTo>
                <a:lnTo>
                  <a:pt x="2616" y="968"/>
                </a:lnTo>
                <a:lnTo>
                  <a:pt x="2616" y="971"/>
                </a:lnTo>
                <a:lnTo>
                  <a:pt x="2616" y="990"/>
                </a:lnTo>
                <a:lnTo>
                  <a:pt x="2617" y="1026"/>
                </a:lnTo>
                <a:lnTo>
                  <a:pt x="2619" y="977"/>
                </a:lnTo>
                <a:lnTo>
                  <a:pt x="2619" y="985"/>
                </a:lnTo>
                <a:lnTo>
                  <a:pt x="2621" y="903"/>
                </a:lnTo>
                <a:lnTo>
                  <a:pt x="2621" y="915"/>
                </a:lnTo>
                <a:lnTo>
                  <a:pt x="2623" y="980"/>
                </a:lnTo>
                <a:lnTo>
                  <a:pt x="2623" y="954"/>
                </a:lnTo>
                <a:lnTo>
                  <a:pt x="2624" y="967"/>
                </a:lnTo>
                <a:lnTo>
                  <a:pt x="2624" y="952"/>
                </a:lnTo>
                <a:lnTo>
                  <a:pt x="2625" y="982"/>
                </a:lnTo>
                <a:lnTo>
                  <a:pt x="2626" y="963"/>
                </a:lnTo>
                <a:lnTo>
                  <a:pt x="2626" y="927"/>
                </a:lnTo>
                <a:lnTo>
                  <a:pt x="2628" y="968"/>
                </a:lnTo>
                <a:lnTo>
                  <a:pt x="2628" y="962"/>
                </a:lnTo>
                <a:lnTo>
                  <a:pt x="2629" y="982"/>
                </a:lnTo>
                <a:lnTo>
                  <a:pt x="2630" y="1018"/>
                </a:lnTo>
                <a:lnTo>
                  <a:pt x="2631" y="960"/>
                </a:lnTo>
                <a:lnTo>
                  <a:pt x="2631" y="951"/>
                </a:lnTo>
                <a:lnTo>
                  <a:pt x="2634" y="1010"/>
                </a:lnTo>
                <a:lnTo>
                  <a:pt x="2634" y="988"/>
                </a:lnTo>
                <a:lnTo>
                  <a:pt x="2635" y="946"/>
                </a:lnTo>
                <a:lnTo>
                  <a:pt x="2636" y="949"/>
                </a:lnTo>
                <a:lnTo>
                  <a:pt x="2636" y="951"/>
                </a:lnTo>
                <a:lnTo>
                  <a:pt x="2636" y="966"/>
                </a:lnTo>
                <a:lnTo>
                  <a:pt x="2638" y="930"/>
                </a:lnTo>
                <a:lnTo>
                  <a:pt x="2638" y="964"/>
                </a:lnTo>
                <a:lnTo>
                  <a:pt x="2639" y="973"/>
                </a:lnTo>
                <a:lnTo>
                  <a:pt x="2639" y="991"/>
                </a:lnTo>
                <a:lnTo>
                  <a:pt x="2641" y="961"/>
                </a:lnTo>
                <a:lnTo>
                  <a:pt x="2641" y="962"/>
                </a:lnTo>
                <a:lnTo>
                  <a:pt x="2641" y="961"/>
                </a:lnTo>
                <a:lnTo>
                  <a:pt x="2642" y="943"/>
                </a:lnTo>
                <a:lnTo>
                  <a:pt x="2643" y="991"/>
                </a:lnTo>
                <a:lnTo>
                  <a:pt x="2643" y="982"/>
                </a:lnTo>
                <a:lnTo>
                  <a:pt x="2644" y="981"/>
                </a:lnTo>
                <a:lnTo>
                  <a:pt x="2644" y="957"/>
                </a:lnTo>
                <a:lnTo>
                  <a:pt x="2646" y="996"/>
                </a:lnTo>
                <a:lnTo>
                  <a:pt x="2646" y="989"/>
                </a:lnTo>
                <a:lnTo>
                  <a:pt x="2647" y="969"/>
                </a:lnTo>
                <a:lnTo>
                  <a:pt x="2648" y="1020"/>
                </a:lnTo>
                <a:lnTo>
                  <a:pt x="2649" y="1025"/>
                </a:lnTo>
                <a:lnTo>
                  <a:pt x="2650" y="1054"/>
                </a:lnTo>
                <a:lnTo>
                  <a:pt x="2651" y="1052"/>
                </a:lnTo>
                <a:lnTo>
                  <a:pt x="2651" y="1073"/>
                </a:lnTo>
                <a:lnTo>
                  <a:pt x="2653" y="1153"/>
                </a:lnTo>
                <a:lnTo>
                  <a:pt x="2653" y="1123"/>
                </a:lnTo>
                <a:lnTo>
                  <a:pt x="2654" y="1111"/>
                </a:lnTo>
                <a:lnTo>
                  <a:pt x="2655" y="1087"/>
                </a:lnTo>
                <a:lnTo>
                  <a:pt x="2656" y="1128"/>
                </a:lnTo>
                <a:lnTo>
                  <a:pt x="2656" y="1119"/>
                </a:lnTo>
                <a:lnTo>
                  <a:pt x="2656" y="1100"/>
                </a:lnTo>
                <a:lnTo>
                  <a:pt x="2657" y="1073"/>
                </a:lnTo>
                <a:lnTo>
                  <a:pt x="2658" y="1118"/>
                </a:lnTo>
                <a:lnTo>
                  <a:pt x="2659" y="1115"/>
                </a:lnTo>
                <a:lnTo>
                  <a:pt x="2659" y="1119"/>
                </a:lnTo>
                <a:lnTo>
                  <a:pt x="2660" y="1071"/>
                </a:lnTo>
                <a:lnTo>
                  <a:pt x="2661" y="1086"/>
                </a:lnTo>
                <a:lnTo>
                  <a:pt x="2661" y="1122"/>
                </a:lnTo>
                <a:lnTo>
                  <a:pt x="2661" y="1121"/>
                </a:lnTo>
                <a:lnTo>
                  <a:pt x="2663" y="1145"/>
                </a:lnTo>
                <a:lnTo>
                  <a:pt x="2663" y="1145"/>
                </a:lnTo>
                <a:lnTo>
                  <a:pt x="2664" y="1129"/>
                </a:lnTo>
                <a:lnTo>
                  <a:pt x="2664" y="1117"/>
                </a:lnTo>
                <a:lnTo>
                  <a:pt x="2665" y="1174"/>
                </a:lnTo>
                <a:lnTo>
                  <a:pt x="2666" y="1174"/>
                </a:lnTo>
                <a:lnTo>
                  <a:pt x="2666" y="1184"/>
                </a:lnTo>
                <a:lnTo>
                  <a:pt x="2667" y="1205"/>
                </a:lnTo>
                <a:lnTo>
                  <a:pt x="2668" y="1145"/>
                </a:lnTo>
                <a:lnTo>
                  <a:pt x="2668" y="1165"/>
                </a:lnTo>
                <a:lnTo>
                  <a:pt x="2669" y="1148"/>
                </a:lnTo>
                <a:lnTo>
                  <a:pt x="2670" y="1119"/>
                </a:lnTo>
                <a:lnTo>
                  <a:pt x="2670" y="1162"/>
                </a:lnTo>
                <a:lnTo>
                  <a:pt x="2671" y="1134"/>
                </a:lnTo>
                <a:lnTo>
                  <a:pt x="2671" y="1126"/>
                </a:lnTo>
                <a:lnTo>
                  <a:pt x="2673" y="1072"/>
                </a:lnTo>
                <a:lnTo>
                  <a:pt x="2674" y="1074"/>
                </a:lnTo>
                <a:lnTo>
                  <a:pt x="2674" y="1080"/>
                </a:lnTo>
                <a:lnTo>
                  <a:pt x="2675" y="1058"/>
                </a:lnTo>
                <a:lnTo>
                  <a:pt x="2676" y="1059"/>
                </a:lnTo>
                <a:lnTo>
                  <a:pt x="2676" y="1056"/>
                </a:lnTo>
                <a:lnTo>
                  <a:pt x="2677" y="1100"/>
                </a:lnTo>
                <a:lnTo>
                  <a:pt x="2678" y="1024"/>
                </a:lnTo>
                <a:lnTo>
                  <a:pt x="2679" y="1032"/>
                </a:lnTo>
                <a:lnTo>
                  <a:pt x="2681" y="1068"/>
                </a:lnTo>
                <a:lnTo>
                  <a:pt x="2681" y="1066"/>
                </a:lnTo>
                <a:lnTo>
                  <a:pt x="2683" y="1156"/>
                </a:lnTo>
                <a:lnTo>
                  <a:pt x="2684" y="1145"/>
                </a:lnTo>
                <a:lnTo>
                  <a:pt x="2685" y="1158"/>
                </a:lnTo>
                <a:lnTo>
                  <a:pt x="2686" y="1144"/>
                </a:lnTo>
                <a:lnTo>
                  <a:pt x="2686" y="1140"/>
                </a:lnTo>
                <a:lnTo>
                  <a:pt x="2688" y="1088"/>
                </a:lnTo>
                <a:lnTo>
                  <a:pt x="2688" y="1108"/>
                </a:lnTo>
                <a:lnTo>
                  <a:pt x="2689" y="1084"/>
                </a:lnTo>
                <a:lnTo>
                  <a:pt x="2690" y="1036"/>
                </a:lnTo>
                <a:lnTo>
                  <a:pt x="2691" y="1045"/>
                </a:lnTo>
                <a:lnTo>
                  <a:pt x="2691" y="1042"/>
                </a:lnTo>
                <a:lnTo>
                  <a:pt x="2693" y="1109"/>
                </a:lnTo>
                <a:lnTo>
                  <a:pt x="2693" y="1083"/>
                </a:lnTo>
                <a:lnTo>
                  <a:pt x="2694" y="1069"/>
                </a:lnTo>
                <a:lnTo>
                  <a:pt x="2695" y="1105"/>
                </a:lnTo>
                <a:lnTo>
                  <a:pt x="2696" y="1086"/>
                </a:lnTo>
                <a:lnTo>
                  <a:pt x="2696" y="1059"/>
                </a:lnTo>
                <a:lnTo>
                  <a:pt x="2698" y="1062"/>
                </a:lnTo>
                <a:lnTo>
                  <a:pt x="2699" y="1030"/>
                </a:lnTo>
                <a:lnTo>
                  <a:pt x="2699" y="1044"/>
                </a:lnTo>
                <a:lnTo>
                  <a:pt x="2700" y="984"/>
                </a:lnTo>
                <a:lnTo>
                  <a:pt x="2701" y="989"/>
                </a:lnTo>
                <a:lnTo>
                  <a:pt x="2701" y="987"/>
                </a:lnTo>
                <a:lnTo>
                  <a:pt x="2702" y="988"/>
                </a:lnTo>
                <a:lnTo>
                  <a:pt x="2703" y="952"/>
                </a:lnTo>
                <a:lnTo>
                  <a:pt x="2703" y="974"/>
                </a:lnTo>
                <a:lnTo>
                  <a:pt x="2704" y="986"/>
                </a:lnTo>
                <a:lnTo>
                  <a:pt x="2705" y="943"/>
                </a:lnTo>
                <a:lnTo>
                  <a:pt x="2706" y="960"/>
                </a:lnTo>
                <a:lnTo>
                  <a:pt x="2706" y="952"/>
                </a:lnTo>
                <a:lnTo>
                  <a:pt x="2707" y="966"/>
                </a:lnTo>
                <a:lnTo>
                  <a:pt x="2708" y="906"/>
                </a:lnTo>
                <a:lnTo>
                  <a:pt x="2709" y="901"/>
                </a:lnTo>
                <a:lnTo>
                  <a:pt x="2709" y="924"/>
                </a:lnTo>
                <a:lnTo>
                  <a:pt x="2711" y="884"/>
                </a:lnTo>
                <a:lnTo>
                  <a:pt x="2711" y="886"/>
                </a:lnTo>
                <a:lnTo>
                  <a:pt x="2712" y="890"/>
                </a:lnTo>
                <a:lnTo>
                  <a:pt x="2714" y="825"/>
                </a:lnTo>
                <a:lnTo>
                  <a:pt x="2714" y="793"/>
                </a:lnTo>
                <a:lnTo>
                  <a:pt x="2715" y="806"/>
                </a:lnTo>
                <a:lnTo>
                  <a:pt x="2715" y="768"/>
                </a:lnTo>
                <a:lnTo>
                  <a:pt x="2716" y="784"/>
                </a:lnTo>
                <a:lnTo>
                  <a:pt x="2716" y="784"/>
                </a:lnTo>
                <a:lnTo>
                  <a:pt x="2717" y="791"/>
                </a:lnTo>
                <a:lnTo>
                  <a:pt x="2718" y="737"/>
                </a:lnTo>
                <a:lnTo>
                  <a:pt x="2718" y="753"/>
                </a:lnTo>
                <a:lnTo>
                  <a:pt x="2719" y="760"/>
                </a:lnTo>
                <a:lnTo>
                  <a:pt x="2719" y="774"/>
                </a:lnTo>
                <a:lnTo>
                  <a:pt x="2720" y="719"/>
                </a:lnTo>
                <a:lnTo>
                  <a:pt x="2721" y="748"/>
                </a:lnTo>
                <a:lnTo>
                  <a:pt x="2721" y="766"/>
                </a:lnTo>
                <a:lnTo>
                  <a:pt x="2722" y="769"/>
                </a:lnTo>
                <a:lnTo>
                  <a:pt x="2724" y="747"/>
                </a:lnTo>
                <a:lnTo>
                  <a:pt x="2724" y="750"/>
                </a:lnTo>
                <a:lnTo>
                  <a:pt x="2726" y="724"/>
                </a:lnTo>
                <a:lnTo>
                  <a:pt x="2726" y="704"/>
                </a:lnTo>
                <a:lnTo>
                  <a:pt x="2727" y="697"/>
                </a:lnTo>
                <a:lnTo>
                  <a:pt x="2728" y="721"/>
                </a:lnTo>
                <a:lnTo>
                  <a:pt x="2729" y="745"/>
                </a:lnTo>
                <a:lnTo>
                  <a:pt x="2729" y="760"/>
                </a:lnTo>
                <a:lnTo>
                  <a:pt x="2730" y="708"/>
                </a:lnTo>
                <a:lnTo>
                  <a:pt x="2731" y="715"/>
                </a:lnTo>
                <a:lnTo>
                  <a:pt x="2731" y="714"/>
                </a:lnTo>
                <a:lnTo>
                  <a:pt x="2733" y="788"/>
                </a:lnTo>
                <a:lnTo>
                  <a:pt x="2733" y="756"/>
                </a:lnTo>
                <a:lnTo>
                  <a:pt x="2734" y="761"/>
                </a:lnTo>
                <a:lnTo>
                  <a:pt x="2735" y="806"/>
                </a:lnTo>
                <a:lnTo>
                  <a:pt x="2736" y="778"/>
                </a:lnTo>
                <a:lnTo>
                  <a:pt x="2736" y="779"/>
                </a:lnTo>
                <a:lnTo>
                  <a:pt x="2739" y="880"/>
                </a:lnTo>
                <a:lnTo>
                  <a:pt x="2739" y="871"/>
                </a:lnTo>
                <a:lnTo>
                  <a:pt x="2739" y="861"/>
                </a:lnTo>
                <a:lnTo>
                  <a:pt x="2740" y="930"/>
                </a:lnTo>
                <a:lnTo>
                  <a:pt x="2741" y="909"/>
                </a:lnTo>
                <a:lnTo>
                  <a:pt x="2741" y="933"/>
                </a:lnTo>
                <a:lnTo>
                  <a:pt x="2742" y="940"/>
                </a:lnTo>
                <a:lnTo>
                  <a:pt x="2743" y="873"/>
                </a:lnTo>
                <a:lnTo>
                  <a:pt x="2743" y="878"/>
                </a:lnTo>
                <a:lnTo>
                  <a:pt x="2744" y="865"/>
                </a:lnTo>
                <a:lnTo>
                  <a:pt x="2744" y="862"/>
                </a:lnTo>
                <a:lnTo>
                  <a:pt x="2746" y="890"/>
                </a:lnTo>
                <a:lnTo>
                  <a:pt x="2746" y="884"/>
                </a:lnTo>
                <a:lnTo>
                  <a:pt x="2747" y="906"/>
                </a:lnTo>
                <a:lnTo>
                  <a:pt x="2748" y="844"/>
                </a:lnTo>
                <a:lnTo>
                  <a:pt x="2749" y="872"/>
                </a:lnTo>
                <a:lnTo>
                  <a:pt x="2750" y="854"/>
                </a:lnTo>
                <a:lnTo>
                  <a:pt x="2751" y="898"/>
                </a:lnTo>
                <a:lnTo>
                  <a:pt x="2751" y="894"/>
                </a:lnTo>
                <a:lnTo>
                  <a:pt x="2751" y="889"/>
                </a:lnTo>
                <a:lnTo>
                  <a:pt x="2753" y="846"/>
                </a:lnTo>
                <a:lnTo>
                  <a:pt x="2753" y="873"/>
                </a:lnTo>
                <a:lnTo>
                  <a:pt x="2754" y="872"/>
                </a:lnTo>
                <a:lnTo>
                  <a:pt x="2756" y="783"/>
                </a:lnTo>
                <a:lnTo>
                  <a:pt x="2756" y="783"/>
                </a:lnTo>
                <a:lnTo>
                  <a:pt x="2757" y="809"/>
                </a:lnTo>
                <a:lnTo>
                  <a:pt x="2758" y="781"/>
                </a:lnTo>
                <a:lnTo>
                  <a:pt x="2759" y="751"/>
                </a:lnTo>
                <a:lnTo>
                  <a:pt x="2759" y="788"/>
                </a:lnTo>
                <a:lnTo>
                  <a:pt x="2761" y="739"/>
                </a:lnTo>
                <a:lnTo>
                  <a:pt x="2761" y="732"/>
                </a:lnTo>
                <a:lnTo>
                  <a:pt x="2764" y="695"/>
                </a:lnTo>
                <a:lnTo>
                  <a:pt x="2764" y="704"/>
                </a:lnTo>
                <a:lnTo>
                  <a:pt x="2765" y="753"/>
                </a:lnTo>
                <a:lnTo>
                  <a:pt x="2766" y="752"/>
                </a:lnTo>
                <a:lnTo>
                  <a:pt x="2766" y="740"/>
                </a:lnTo>
                <a:lnTo>
                  <a:pt x="2768" y="766"/>
                </a:lnTo>
                <a:lnTo>
                  <a:pt x="2768" y="734"/>
                </a:lnTo>
                <a:lnTo>
                  <a:pt x="2768" y="745"/>
                </a:lnTo>
                <a:lnTo>
                  <a:pt x="2769" y="760"/>
                </a:lnTo>
                <a:lnTo>
                  <a:pt x="2769" y="746"/>
                </a:lnTo>
                <a:lnTo>
                  <a:pt x="2771" y="795"/>
                </a:lnTo>
                <a:lnTo>
                  <a:pt x="2771" y="806"/>
                </a:lnTo>
                <a:lnTo>
                  <a:pt x="2773" y="773"/>
                </a:lnTo>
                <a:lnTo>
                  <a:pt x="2774" y="775"/>
                </a:lnTo>
                <a:lnTo>
                  <a:pt x="2774" y="794"/>
                </a:lnTo>
                <a:lnTo>
                  <a:pt x="2776" y="758"/>
                </a:lnTo>
                <a:lnTo>
                  <a:pt x="2776" y="774"/>
                </a:lnTo>
                <a:lnTo>
                  <a:pt x="2776" y="785"/>
                </a:lnTo>
                <a:lnTo>
                  <a:pt x="2778" y="761"/>
                </a:lnTo>
                <a:lnTo>
                  <a:pt x="2779" y="789"/>
                </a:lnTo>
                <a:lnTo>
                  <a:pt x="2779" y="801"/>
                </a:lnTo>
                <a:lnTo>
                  <a:pt x="2779" y="801"/>
                </a:lnTo>
                <a:lnTo>
                  <a:pt x="2781" y="733"/>
                </a:lnTo>
                <a:lnTo>
                  <a:pt x="2781" y="729"/>
                </a:lnTo>
                <a:lnTo>
                  <a:pt x="2782" y="720"/>
                </a:lnTo>
                <a:lnTo>
                  <a:pt x="2783" y="767"/>
                </a:lnTo>
                <a:lnTo>
                  <a:pt x="2783" y="762"/>
                </a:lnTo>
                <a:lnTo>
                  <a:pt x="2784" y="777"/>
                </a:lnTo>
                <a:lnTo>
                  <a:pt x="2785" y="826"/>
                </a:lnTo>
                <a:lnTo>
                  <a:pt x="2786" y="804"/>
                </a:lnTo>
                <a:lnTo>
                  <a:pt x="2786" y="788"/>
                </a:lnTo>
                <a:lnTo>
                  <a:pt x="2788" y="844"/>
                </a:lnTo>
                <a:lnTo>
                  <a:pt x="2789" y="826"/>
                </a:lnTo>
                <a:lnTo>
                  <a:pt x="2789" y="814"/>
                </a:lnTo>
                <a:lnTo>
                  <a:pt x="2790" y="802"/>
                </a:lnTo>
                <a:lnTo>
                  <a:pt x="2790" y="829"/>
                </a:lnTo>
                <a:lnTo>
                  <a:pt x="2791" y="828"/>
                </a:lnTo>
                <a:lnTo>
                  <a:pt x="2791" y="791"/>
                </a:lnTo>
                <a:lnTo>
                  <a:pt x="2792" y="766"/>
                </a:lnTo>
                <a:lnTo>
                  <a:pt x="2793" y="830"/>
                </a:lnTo>
                <a:lnTo>
                  <a:pt x="2793" y="789"/>
                </a:lnTo>
                <a:lnTo>
                  <a:pt x="2794" y="795"/>
                </a:lnTo>
                <a:lnTo>
                  <a:pt x="2795" y="716"/>
                </a:lnTo>
                <a:lnTo>
                  <a:pt x="2796" y="744"/>
                </a:lnTo>
                <a:lnTo>
                  <a:pt x="2796" y="745"/>
                </a:lnTo>
                <a:lnTo>
                  <a:pt x="2797" y="707"/>
                </a:lnTo>
                <a:lnTo>
                  <a:pt x="2798" y="756"/>
                </a:lnTo>
                <a:lnTo>
                  <a:pt x="2799" y="741"/>
                </a:lnTo>
                <a:lnTo>
                  <a:pt x="2800" y="776"/>
                </a:lnTo>
                <a:lnTo>
                  <a:pt x="2801" y="734"/>
                </a:lnTo>
                <a:lnTo>
                  <a:pt x="2801" y="757"/>
                </a:lnTo>
                <a:lnTo>
                  <a:pt x="2802" y="747"/>
                </a:lnTo>
                <a:lnTo>
                  <a:pt x="2803" y="765"/>
                </a:lnTo>
                <a:lnTo>
                  <a:pt x="2804" y="757"/>
                </a:lnTo>
                <a:lnTo>
                  <a:pt x="2804" y="727"/>
                </a:lnTo>
                <a:lnTo>
                  <a:pt x="2805" y="764"/>
                </a:lnTo>
                <a:lnTo>
                  <a:pt x="2806" y="725"/>
                </a:lnTo>
                <a:lnTo>
                  <a:pt x="2807" y="733"/>
                </a:lnTo>
                <a:lnTo>
                  <a:pt x="2808" y="701"/>
                </a:lnTo>
                <a:lnTo>
                  <a:pt x="2809" y="705"/>
                </a:lnTo>
                <a:lnTo>
                  <a:pt x="2810" y="736"/>
                </a:lnTo>
                <a:lnTo>
                  <a:pt x="2811" y="726"/>
                </a:lnTo>
                <a:lnTo>
                  <a:pt x="2811" y="723"/>
                </a:lnTo>
                <a:lnTo>
                  <a:pt x="2813" y="674"/>
                </a:lnTo>
                <a:lnTo>
                  <a:pt x="2813" y="691"/>
                </a:lnTo>
                <a:lnTo>
                  <a:pt x="2814" y="657"/>
                </a:lnTo>
                <a:lnTo>
                  <a:pt x="2816" y="539"/>
                </a:lnTo>
                <a:lnTo>
                  <a:pt x="2816" y="499"/>
                </a:lnTo>
                <a:lnTo>
                  <a:pt x="2818" y="529"/>
                </a:lnTo>
                <a:lnTo>
                  <a:pt x="2819" y="517"/>
                </a:lnTo>
                <a:lnTo>
                  <a:pt x="2819" y="500"/>
                </a:lnTo>
                <a:lnTo>
                  <a:pt x="2819" y="474"/>
                </a:lnTo>
                <a:lnTo>
                  <a:pt x="2820" y="510"/>
                </a:lnTo>
                <a:lnTo>
                  <a:pt x="2821" y="482"/>
                </a:lnTo>
                <a:lnTo>
                  <a:pt x="2821" y="505"/>
                </a:lnTo>
                <a:lnTo>
                  <a:pt x="2823" y="447"/>
                </a:lnTo>
                <a:lnTo>
                  <a:pt x="2823" y="451"/>
                </a:lnTo>
                <a:lnTo>
                  <a:pt x="2824" y="483"/>
                </a:lnTo>
                <a:lnTo>
                  <a:pt x="2824" y="476"/>
                </a:lnTo>
                <a:lnTo>
                  <a:pt x="2826" y="511"/>
                </a:lnTo>
                <a:lnTo>
                  <a:pt x="2826" y="510"/>
                </a:lnTo>
                <a:lnTo>
                  <a:pt x="2826" y="500"/>
                </a:lnTo>
                <a:lnTo>
                  <a:pt x="2827" y="508"/>
                </a:lnTo>
                <a:lnTo>
                  <a:pt x="2828" y="472"/>
                </a:lnTo>
                <a:lnTo>
                  <a:pt x="2829" y="507"/>
                </a:lnTo>
                <a:lnTo>
                  <a:pt x="2829" y="512"/>
                </a:lnTo>
                <a:lnTo>
                  <a:pt x="2830" y="551"/>
                </a:lnTo>
                <a:lnTo>
                  <a:pt x="2831" y="534"/>
                </a:lnTo>
                <a:lnTo>
                  <a:pt x="2831" y="523"/>
                </a:lnTo>
                <a:lnTo>
                  <a:pt x="2833" y="536"/>
                </a:lnTo>
                <a:lnTo>
                  <a:pt x="2833" y="526"/>
                </a:lnTo>
                <a:lnTo>
                  <a:pt x="2834" y="540"/>
                </a:lnTo>
                <a:lnTo>
                  <a:pt x="2835" y="544"/>
                </a:lnTo>
                <a:lnTo>
                  <a:pt x="2835" y="517"/>
                </a:lnTo>
                <a:lnTo>
                  <a:pt x="2836" y="543"/>
                </a:lnTo>
                <a:lnTo>
                  <a:pt x="2836" y="562"/>
                </a:lnTo>
                <a:lnTo>
                  <a:pt x="2838" y="595"/>
                </a:lnTo>
                <a:lnTo>
                  <a:pt x="2838" y="591"/>
                </a:lnTo>
                <a:lnTo>
                  <a:pt x="2839" y="588"/>
                </a:lnTo>
                <a:lnTo>
                  <a:pt x="2840" y="571"/>
                </a:lnTo>
                <a:lnTo>
                  <a:pt x="2841" y="619"/>
                </a:lnTo>
                <a:lnTo>
                  <a:pt x="2841" y="613"/>
                </a:lnTo>
                <a:lnTo>
                  <a:pt x="2843" y="564"/>
                </a:lnTo>
                <a:lnTo>
                  <a:pt x="2844" y="578"/>
                </a:lnTo>
                <a:lnTo>
                  <a:pt x="2844" y="593"/>
                </a:lnTo>
                <a:lnTo>
                  <a:pt x="2845" y="587"/>
                </a:lnTo>
                <a:lnTo>
                  <a:pt x="2846" y="627"/>
                </a:lnTo>
                <a:lnTo>
                  <a:pt x="2846" y="620"/>
                </a:lnTo>
                <a:lnTo>
                  <a:pt x="2847" y="618"/>
                </a:lnTo>
                <a:lnTo>
                  <a:pt x="2848" y="580"/>
                </a:lnTo>
                <a:lnTo>
                  <a:pt x="2849" y="576"/>
                </a:lnTo>
                <a:lnTo>
                  <a:pt x="2849" y="573"/>
                </a:lnTo>
                <a:lnTo>
                  <a:pt x="2850" y="649"/>
                </a:lnTo>
                <a:lnTo>
                  <a:pt x="2851" y="616"/>
                </a:lnTo>
                <a:lnTo>
                  <a:pt x="2851" y="610"/>
                </a:lnTo>
                <a:lnTo>
                  <a:pt x="2852" y="618"/>
                </a:lnTo>
                <a:lnTo>
                  <a:pt x="2852" y="581"/>
                </a:lnTo>
                <a:lnTo>
                  <a:pt x="2853" y="604"/>
                </a:lnTo>
                <a:lnTo>
                  <a:pt x="2854" y="598"/>
                </a:lnTo>
                <a:lnTo>
                  <a:pt x="2855" y="640"/>
                </a:lnTo>
                <a:lnTo>
                  <a:pt x="2856" y="597"/>
                </a:lnTo>
                <a:lnTo>
                  <a:pt x="2856" y="596"/>
                </a:lnTo>
                <a:lnTo>
                  <a:pt x="2858" y="631"/>
                </a:lnTo>
                <a:lnTo>
                  <a:pt x="2859" y="597"/>
                </a:lnTo>
                <a:lnTo>
                  <a:pt x="2859" y="583"/>
                </a:lnTo>
                <a:lnTo>
                  <a:pt x="2860" y="551"/>
                </a:lnTo>
                <a:lnTo>
                  <a:pt x="2860" y="603"/>
                </a:lnTo>
                <a:lnTo>
                  <a:pt x="2861" y="569"/>
                </a:lnTo>
                <a:lnTo>
                  <a:pt x="2861" y="583"/>
                </a:lnTo>
                <a:lnTo>
                  <a:pt x="2863" y="558"/>
                </a:lnTo>
                <a:lnTo>
                  <a:pt x="2863" y="565"/>
                </a:lnTo>
                <a:lnTo>
                  <a:pt x="2864" y="570"/>
                </a:lnTo>
                <a:lnTo>
                  <a:pt x="2865" y="554"/>
                </a:lnTo>
                <a:lnTo>
                  <a:pt x="2866" y="590"/>
                </a:lnTo>
                <a:lnTo>
                  <a:pt x="2866" y="581"/>
                </a:lnTo>
                <a:lnTo>
                  <a:pt x="2868" y="515"/>
                </a:lnTo>
                <a:lnTo>
                  <a:pt x="2869" y="526"/>
                </a:lnTo>
                <a:lnTo>
                  <a:pt x="2869" y="502"/>
                </a:lnTo>
                <a:lnTo>
                  <a:pt x="2869" y="507"/>
                </a:lnTo>
                <a:lnTo>
                  <a:pt x="2871" y="417"/>
                </a:lnTo>
                <a:lnTo>
                  <a:pt x="2871" y="413"/>
                </a:lnTo>
                <a:lnTo>
                  <a:pt x="2873" y="471"/>
                </a:lnTo>
                <a:lnTo>
                  <a:pt x="2874" y="476"/>
                </a:lnTo>
                <a:lnTo>
                  <a:pt x="2874" y="456"/>
                </a:lnTo>
                <a:lnTo>
                  <a:pt x="2876" y="484"/>
                </a:lnTo>
                <a:lnTo>
                  <a:pt x="2876" y="493"/>
                </a:lnTo>
                <a:lnTo>
                  <a:pt x="2877" y="464"/>
                </a:lnTo>
                <a:lnTo>
                  <a:pt x="2878" y="503"/>
                </a:lnTo>
                <a:lnTo>
                  <a:pt x="2878" y="483"/>
                </a:lnTo>
                <a:lnTo>
                  <a:pt x="2879" y="480"/>
                </a:lnTo>
                <a:lnTo>
                  <a:pt x="2879" y="495"/>
                </a:lnTo>
                <a:lnTo>
                  <a:pt x="2881" y="446"/>
                </a:lnTo>
                <a:lnTo>
                  <a:pt x="2881" y="424"/>
                </a:lnTo>
                <a:lnTo>
                  <a:pt x="2883" y="367"/>
                </a:lnTo>
                <a:lnTo>
                  <a:pt x="2884" y="401"/>
                </a:lnTo>
                <a:lnTo>
                  <a:pt x="2884" y="385"/>
                </a:lnTo>
                <a:lnTo>
                  <a:pt x="2885" y="366"/>
                </a:lnTo>
                <a:lnTo>
                  <a:pt x="2885" y="400"/>
                </a:lnTo>
                <a:lnTo>
                  <a:pt x="2886" y="380"/>
                </a:lnTo>
                <a:lnTo>
                  <a:pt x="2887" y="402"/>
                </a:lnTo>
                <a:lnTo>
                  <a:pt x="2888" y="388"/>
                </a:lnTo>
                <a:lnTo>
                  <a:pt x="2888" y="419"/>
                </a:lnTo>
                <a:lnTo>
                  <a:pt x="2889" y="416"/>
                </a:lnTo>
                <a:lnTo>
                  <a:pt x="2891" y="470"/>
                </a:lnTo>
                <a:lnTo>
                  <a:pt x="2891" y="470"/>
                </a:lnTo>
                <a:lnTo>
                  <a:pt x="2892" y="503"/>
                </a:lnTo>
                <a:lnTo>
                  <a:pt x="2894" y="489"/>
                </a:lnTo>
                <a:lnTo>
                  <a:pt x="2894" y="492"/>
                </a:lnTo>
                <a:lnTo>
                  <a:pt x="2895" y="485"/>
                </a:lnTo>
                <a:lnTo>
                  <a:pt x="2896" y="516"/>
                </a:lnTo>
                <a:lnTo>
                  <a:pt x="2896" y="518"/>
                </a:lnTo>
                <a:lnTo>
                  <a:pt x="2897" y="532"/>
                </a:lnTo>
                <a:lnTo>
                  <a:pt x="2899" y="475"/>
                </a:lnTo>
                <a:lnTo>
                  <a:pt x="2899" y="478"/>
                </a:lnTo>
                <a:lnTo>
                  <a:pt x="2900" y="441"/>
                </a:lnTo>
                <a:lnTo>
                  <a:pt x="2901" y="463"/>
                </a:lnTo>
                <a:lnTo>
                  <a:pt x="2901" y="450"/>
                </a:lnTo>
                <a:lnTo>
                  <a:pt x="2902" y="461"/>
                </a:lnTo>
                <a:lnTo>
                  <a:pt x="2903" y="411"/>
                </a:lnTo>
                <a:lnTo>
                  <a:pt x="2904" y="419"/>
                </a:lnTo>
                <a:lnTo>
                  <a:pt x="2906" y="483"/>
                </a:lnTo>
                <a:lnTo>
                  <a:pt x="2906" y="480"/>
                </a:lnTo>
                <a:lnTo>
                  <a:pt x="2906" y="485"/>
                </a:lnTo>
                <a:lnTo>
                  <a:pt x="2908" y="507"/>
                </a:lnTo>
                <a:lnTo>
                  <a:pt x="2909" y="504"/>
                </a:lnTo>
                <a:lnTo>
                  <a:pt x="2909" y="514"/>
                </a:lnTo>
                <a:lnTo>
                  <a:pt x="2910" y="546"/>
                </a:lnTo>
                <a:lnTo>
                  <a:pt x="2911" y="537"/>
                </a:lnTo>
                <a:lnTo>
                  <a:pt x="2911" y="516"/>
                </a:lnTo>
                <a:lnTo>
                  <a:pt x="2912" y="510"/>
                </a:lnTo>
                <a:lnTo>
                  <a:pt x="2913" y="574"/>
                </a:lnTo>
                <a:lnTo>
                  <a:pt x="2914" y="552"/>
                </a:lnTo>
                <a:lnTo>
                  <a:pt x="2914" y="537"/>
                </a:lnTo>
                <a:lnTo>
                  <a:pt x="2915" y="590"/>
                </a:lnTo>
                <a:lnTo>
                  <a:pt x="2916" y="554"/>
                </a:lnTo>
                <a:lnTo>
                  <a:pt x="2916" y="552"/>
                </a:lnTo>
                <a:lnTo>
                  <a:pt x="2917" y="552"/>
                </a:lnTo>
                <a:lnTo>
                  <a:pt x="2918" y="513"/>
                </a:lnTo>
                <a:lnTo>
                  <a:pt x="2918" y="532"/>
                </a:lnTo>
                <a:lnTo>
                  <a:pt x="2919" y="538"/>
                </a:lnTo>
                <a:lnTo>
                  <a:pt x="2920" y="517"/>
                </a:lnTo>
                <a:lnTo>
                  <a:pt x="2921" y="554"/>
                </a:lnTo>
                <a:lnTo>
                  <a:pt x="2921" y="557"/>
                </a:lnTo>
                <a:lnTo>
                  <a:pt x="2923" y="539"/>
                </a:lnTo>
                <a:lnTo>
                  <a:pt x="2924" y="578"/>
                </a:lnTo>
                <a:lnTo>
                  <a:pt x="2924" y="578"/>
                </a:lnTo>
                <a:lnTo>
                  <a:pt x="2925" y="606"/>
                </a:lnTo>
                <a:lnTo>
                  <a:pt x="2926" y="567"/>
                </a:lnTo>
                <a:lnTo>
                  <a:pt x="2927" y="578"/>
                </a:lnTo>
                <a:lnTo>
                  <a:pt x="2928" y="539"/>
                </a:lnTo>
                <a:lnTo>
                  <a:pt x="2929" y="510"/>
                </a:lnTo>
                <a:lnTo>
                  <a:pt x="2931" y="562"/>
                </a:lnTo>
                <a:lnTo>
                  <a:pt x="2931" y="553"/>
                </a:lnTo>
                <a:lnTo>
                  <a:pt x="2932" y="582"/>
                </a:lnTo>
                <a:lnTo>
                  <a:pt x="2933" y="521"/>
                </a:lnTo>
                <a:lnTo>
                  <a:pt x="2934" y="530"/>
                </a:lnTo>
                <a:lnTo>
                  <a:pt x="2934" y="512"/>
                </a:lnTo>
                <a:lnTo>
                  <a:pt x="2935" y="498"/>
                </a:lnTo>
                <a:lnTo>
                  <a:pt x="2936" y="498"/>
                </a:lnTo>
                <a:lnTo>
                  <a:pt x="2936" y="529"/>
                </a:lnTo>
                <a:lnTo>
                  <a:pt x="2937" y="517"/>
                </a:lnTo>
                <a:lnTo>
                  <a:pt x="2938" y="587"/>
                </a:lnTo>
                <a:lnTo>
                  <a:pt x="2939" y="562"/>
                </a:lnTo>
                <a:lnTo>
                  <a:pt x="2939" y="600"/>
                </a:lnTo>
                <a:lnTo>
                  <a:pt x="2939" y="610"/>
                </a:lnTo>
                <a:lnTo>
                  <a:pt x="2940" y="571"/>
                </a:lnTo>
                <a:lnTo>
                  <a:pt x="2941" y="608"/>
                </a:lnTo>
                <a:lnTo>
                  <a:pt x="2941" y="577"/>
                </a:lnTo>
                <a:lnTo>
                  <a:pt x="2943" y="622"/>
                </a:lnTo>
                <a:lnTo>
                  <a:pt x="2944" y="608"/>
                </a:lnTo>
                <a:lnTo>
                  <a:pt x="2945" y="572"/>
                </a:lnTo>
                <a:lnTo>
                  <a:pt x="2946" y="623"/>
                </a:lnTo>
                <a:lnTo>
                  <a:pt x="2946" y="613"/>
                </a:lnTo>
                <a:lnTo>
                  <a:pt x="2946" y="605"/>
                </a:lnTo>
                <a:lnTo>
                  <a:pt x="2947" y="580"/>
                </a:lnTo>
                <a:lnTo>
                  <a:pt x="2949" y="644"/>
                </a:lnTo>
                <a:lnTo>
                  <a:pt x="2949" y="624"/>
                </a:lnTo>
                <a:lnTo>
                  <a:pt x="2949" y="617"/>
                </a:lnTo>
                <a:lnTo>
                  <a:pt x="2951" y="670"/>
                </a:lnTo>
                <a:lnTo>
                  <a:pt x="2951" y="647"/>
                </a:lnTo>
                <a:lnTo>
                  <a:pt x="2952" y="629"/>
                </a:lnTo>
                <a:lnTo>
                  <a:pt x="2953" y="699"/>
                </a:lnTo>
                <a:lnTo>
                  <a:pt x="2953" y="685"/>
                </a:lnTo>
                <a:lnTo>
                  <a:pt x="2954" y="693"/>
                </a:lnTo>
                <a:lnTo>
                  <a:pt x="2954" y="667"/>
                </a:lnTo>
                <a:lnTo>
                  <a:pt x="2956" y="710"/>
                </a:lnTo>
                <a:lnTo>
                  <a:pt x="2956" y="721"/>
                </a:lnTo>
                <a:lnTo>
                  <a:pt x="2957" y="755"/>
                </a:lnTo>
                <a:lnTo>
                  <a:pt x="2958" y="718"/>
                </a:lnTo>
                <a:lnTo>
                  <a:pt x="2959" y="698"/>
                </a:lnTo>
                <a:lnTo>
                  <a:pt x="2961" y="725"/>
                </a:lnTo>
                <a:lnTo>
                  <a:pt x="2961" y="745"/>
                </a:lnTo>
                <a:lnTo>
                  <a:pt x="2962" y="727"/>
                </a:lnTo>
                <a:lnTo>
                  <a:pt x="2964" y="788"/>
                </a:lnTo>
                <a:lnTo>
                  <a:pt x="2964" y="800"/>
                </a:lnTo>
                <a:lnTo>
                  <a:pt x="2965" y="838"/>
                </a:lnTo>
                <a:lnTo>
                  <a:pt x="2966" y="822"/>
                </a:lnTo>
                <a:lnTo>
                  <a:pt x="2967" y="801"/>
                </a:lnTo>
                <a:lnTo>
                  <a:pt x="2967" y="813"/>
                </a:lnTo>
                <a:lnTo>
                  <a:pt x="2968" y="762"/>
                </a:lnTo>
                <a:lnTo>
                  <a:pt x="2969" y="784"/>
                </a:lnTo>
                <a:lnTo>
                  <a:pt x="2969" y="787"/>
                </a:lnTo>
                <a:lnTo>
                  <a:pt x="2971" y="730"/>
                </a:lnTo>
                <a:lnTo>
                  <a:pt x="2971" y="729"/>
                </a:lnTo>
                <a:lnTo>
                  <a:pt x="2972" y="766"/>
                </a:lnTo>
                <a:lnTo>
                  <a:pt x="2974" y="763"/>
                </a:lnTo>
                <a:lnTo>
                  <a:pt x="2974" y="776"/>
                </a:lnTo>
                <a:lnTo>
                  <a:pt x="2975" y="804"/>
                </a:lnTo>
                <a:lnTo>
                  <a:pt x="2976" y="762"/>
                </a:lnTo>
                <a:lnTo>
                  <a:pt x="2976" y="779"/>
                </a:lnTo>
                <a:lnTo>
                  <a:pt x="2976" y="773"/>
                </a:lnTo>
                <a:lnTo>
                  <a:pt x="2977" y="783"/>
                </a:lnTo>
                <a:lnTo>
                  <a:pt x="2978" y="744"/>
                </a:lnTo>
                <a:lnTo>
                  <a:pt x="2979" y="781"/>
                </a:lnTo>
                <a:lnTo>
                  <a:pt x="2979" y="749"/>
                </a:lnTo>
                <a:lnTo>
                  <a:pt x="2979" y="720"/>
                </a:lnTo>
                <a:lnTo>
                  <a:pt x="2981" y="782"/>
                </a:lnTo>
                <a:lnTo>
                  <a:pt x="2981" y="794"/>
                </a:lnTo>
                <a:lnTo>
                  <a:pt x="2982" y="795"/>
                </a:lnTo>
                <a:lnTo>
                  <a:pt x="2983" y="732"/>
                </a:lnTo>
                <a:lnTo>
                  <a:pt x="2983" y="748"/>
                </a:lnTo>
                <a:lnTo>
                  <a:pt x="2984" y="760"/>
                </a:lnTo>
                <a:lnTo>
                  <a:pt x="2984" y="782"/>
                </a:lnTo>
                <a:lnTo>
                  <a:pt x="2986" y="741"/>
                </a:lnTo>
                <a:lnTo>
                  <a:pt x="2986" y="722"/>
                </a:lnTo>
                <a:lnTo>
                  <a:pt x="2988" y="753"/>
                </a:lnTo>
                <a:lnTo>
                  <a:pt x="2989" y="746"/>
                </a:lnTo>
                <a:lnTo>
                  <a:pt x="2989" y="703"/>
                </a:lnTo>
                <a:lnTo>
                  <a:pt x="2989" y="695"/>
                </a:lnTo>
                <a:lnTo>
                  <a:pt x="2991" y="726"/>
                </a:lnTo>
                <a:lnTo>
                  <a:pt x="2991" y="721"/>
                </a:lnTo>
                <a:lnTo>
                  <a:pt x="2992" y="721"/>
                </a:lnTo>
                <a:lnTo>
                  <a:pt x="2993" y="775"/>
                </a:lnTo>
                <a:lnTo>
                  <a:pt x="2993" y="767"/>
                </a:lnTo>
                <a:lnTo>
                  <a:pt x="2994" y="774"/>
                </a:lnTo>
                <a:lnTo>
                  <a:pt x="2995" y="757"/>
                </a:lnTo>
                <a:lnTo>
                  <a:pt x="2996" y="803"/>
                </a:lnTo>
                <a:lnTo>
                  <a:pt x="2996" y="791"/>
                </a:lnTo>
                <a:lnTo>
                  <a:pt x="2997" y="742"/>
                </a:lnTo>
                <a:lnTo>
                  <a:pt x="2999" y="784"/>
                </a:lnTo>
                <a:lnTo>
                  <a:pt x="2999" y="760"/>
                </a:lnTo>
                <a:lnTo>
                  <a:pt x="3001" y="729"/>
                </a:lnTo>
                <a:lnTo>
                  <a:pt x="3001" y="739"/>
                </a:lnTo>
                <a:lnTo>
                  <a:pt x="3001" y="751"/>
                </a:lnTo>
                <a:lnTo>
                  <a:pt x="3003" y="785"/>
                </a:lnTo>
                <a:lnTo>
                  <a:pt x="3004" y="738"/>
                </a:lnTo>
                <a:lnTo>
                  <a:pt x="3004" y="726"/>
                </a:lnTo>
                <a:lnTo>
                  <a:pt x="3005" y="743"/>
                </a:lnTo>
                <a:lnTo>
                  <a:pt x="3006" y="696"/>
                </a:lnTo>
                <a:lnTo>
                  <a:pt x="3007" y="692"/>
                </a:lnTo>
                <a:lnTo>
                  <a:pt x="3007" y="681"/>
                </a:lnTo>
                <a:lnTo>
                  <a:pt x="3008" y="741"/>
                </a:lnTo>
                <a:lnTo>
                  <a:pt x="3008" y="740"/>
                </a:lnTo>
                <a:lnTo>
                  <a:pt x="3009" y="756"/>
                </a:lnTo>
                <a:lnTo>
                  <a:pt x="3011" y="795"/>
                </a:lnTo>
                <a:lnTo>
                  <a:pt x="3011" y="778"/>
                </a:lnTo>
                <a:lnTo>
                  <a:pt x="3014" y="713"/>
                </a:lnTo>
                <a:lnTo>
                  <a:pt x="3014" y="689"/>
                </a:lnTo>
                <a:lnTo>
                  <a:pt x="3016" y="767"/>
                </a:lnTo>
                <a:lnTo>
                  <a:pt x="3016" y="737"/>
                </a:lnTo>
                <a:lnTo>
                  <a:pt x="3017" y="725"/>
                </a:lnTo>
                <a:lnTo>
                  <a:pt x="3017" y="742"/>
                </a:lnTo>
                <a:lnTo>
                  <a:pt x="3019" y="709"/>
                </a:lnTo>
                <a:lnTo>
                  <a:pt x="3019" y="693"/>
                </a:lnTo>
                <a:lnTo>
                  <a:pt x="3021" y="739"/>
                </a:lnTo>
                <a:lnTo>
                  <a:pt x="3021" y="729"/>
                </a:lnTo>
                <a:lnTo>
                  <a:pt x="3022" y="720"/>
                </a:lnTo>
                <a:lnTo>
                  <a:pt x="3023" y="738"/>
                </a:lnTo>
                <a:lnTo>
                  <a:pt x="3024" y="733"/>
                </a:lnTo>
                <a:lnTo>
                  <a:pt x="3025" y="711"/>
                </a:lnTo>
                <a:lnTo>
                  <a:pt x="3026" y="748"/>
                </a:lnTo>
                <a:lnTo>
                  <a:pt x="3026" y="742"/>
                </a:lnTo>
                <a:lnTo>
                  <a:pt x="3028" y="819"/>
                </a:lnTo>
                <a:lnTo>
                  <a:pt x="3029" y="814"/>
                </a:lnTo>
                <a:lnTo>
                  <a:pt x="3029" y="844"/>
                </a:lnTo>
                <a:lnTo>
                  <a:pt x="3031" y="786"/>
                </a:lnTo>
                <a:lnTo>
                  <a:pt x="3031" y="793"/>
                </a:lnTo>
                <a:lnTo>
                  <a:pt x="3032" y="791"/>
                </a:lnTo>
                <a:lnTo>
                  <a:pt x="3032" y="751"/>
                </a:lnTo>
                <a:lnTo>
                  <a:pt x="3033" y="763"/>
                </a:lnTo>
                <a:lnTo>
                  <a:pt x="3034" y="750"/>
                </a:lnTo>
                <a:lnTo>
                  <a:pt x="3034" y="764"/>
                </a:lnTo>
                <a:lnTo>
                  <a:pt x="3036" y="699"/>
                </a:lnTo>
                <a:lnTo>
                  <a:pt x="3036" y="711"/>
                </a:lnTo>
                <a:lnTo>
                  <a:pt x="3036" y="702"/>
                </a:lnTo>
                <a:lnTo>
                  <a:pt x="3037" y="730"/>
                </a:lnTo>
                <a:lnTo>
                  <a:pt x="3038" y="667"/>
                </a:lnTo>
                <a:lnTo>
                  <a:pt x="3039" y="694"/>
                </a:lnTo>
                <a:lnTo>
                  <a:pt x="3039" y="678"/>
                </a:lnTo>
                <a:lnTo>
                  <a:pt x="3041" y="750"/>
                </a:lnTo>
                <a:lnTo>
                  <a:pt x="3041" y="754"/>
                </a:lnTo>
                <a:lnTo>
                  <a:pt x="3043" y="684"/>
                </a:lnTo>
                <a:lnTo>
                  <a:pt x="3044" y="686"/>
                </a:lnTo>
                <a:lnTo>
                  <a:pt x="3044" y="686"/>
                </a:lnTo>
                <a:lnTo>
                  <a:pt x="3045" y="712"/>
                </a:lnTo>
                <a:lnTo>
                  <a:pt x="3046" y="681"/>
                </a:lnTo>
                <a:lnTo>
                  <a:pt x="3046" y="682"/>
                </a:lnTo>
                <a:lnTo>
                  <a:pt x="3047" y="695"/>
                </a:lnTo>
                <a:lnTo>
                  <a:pt x="3047" y="678"/>
                </a:lnTo>
                <a:lnTo>
                  <a:pt x="3048" y="759"/>
                </a:lnTo>
                <a:lnTo>
                  <a:pt x="3049" y="765"/>
                </a:lnTo>
                <a:lnTo>
                  <a:pt x="3051" y="810"/>
                </a:lnTo>
                <a:lnTo>
                  <a:pt x="3051" y="824"/>
                </a:lnTo>
                <a:lnTo>
                  <a:pt x="3052" y="820"/>
                </a:lnTo>
                <a:lnTo>
                  <a:pt x="3054" y="877"/>
                </a:lnTo>
                <a:lnTo>
                  <a:pt x="3054" y="845"/>
                </a:lnTo>
                <a:lnTo>
                  <a:pt x="3055" y="845"/>
                </a:lnTo>
                <a:lnTo>
                  <a:pt x="3056" y="813"/>
                </a:lnTo>
                <a:lnTo>
                  <a:pt x="3057" y="823"/>
                </a:lnTo>
                <a:lnTo>
                  <a:pt x="3059" y="807"/>
                </a:lnTo>
                <a:lnTo>
                  <a:pt x="3059" y="800"/>
                </a:lnTo>
                <a:lnTo>
                  <a:pt x="3060" y="762"/>
                </a:lnTo>
                <a:lnTo>
                  <a:pt x="3061" y="806"/>
                </a:lnTo>
                <a:lnTo>
                  <a:pt x="3061" y="797"/>
                </a:lnTo>
                <a:lnTo>
                  <a:pt x="3062" y="783"/>
                </a:lnTo>
                <a:lnTo>
                  <a:pt x="3063" y="811"/>
                </a:lnTo>
                <a:lnTo>
                  <a:pt x="3064" y="803"/>
                </a:lnTo>
                <a:lnTo>
                  <a:pt x="3064" y="795"/>
                </a:lnTo>
                <a:lnTo>
                  <a:pt x="3065" y="761"/>
                </a:lnTo>
                <a:lnTo>
                  <a:pt x="3066" y="791"/>
                </a:lnTo>
                <a:lnTo>
                  <a:pt x="3066" y="779"/>
                </a:lnTo>
                <a:lnTo>
                  <a:pt x="3067" y="780"/>
                </a:lnTo>
                <a:lnTo>
                  <a:pt x="3068" y="750"/>
                </a:lnTo>
                <a:lnTo>
                  <a:pt x="3069" y="753"/>
                </a:lnTo>
                <a:lnTo>
                  <a:pt x="3069" y="729"/>
                </a:lnTo>
                <a:lnTo>
                  <a:pt x="3071" y="789"/>
                </a:lnTo>
                <a:lnTo>
                  <a:pt x="3071" y="769"/>
                </a:lnTo>
                <a:lnTo>
                  <a:pt x="3072" y="774"/>
                </a:lnTo>
                <a:lnTo>
                  <a:pt x="3072" y="759"/>
                </a:lnTo>
                <a:lnTo>
                  <a:pt x="3073" y="762"/>
                </a:lnTo>
                <a:lnTo>
                  <a:pt x="3074" y="732"/>
                </a:lnTo>
                <a:lnTo>
                  <a:pt x="3075" y="691"/>
                </a:lnTo>
                <a:lnTo>
                  <a:pt x="3076" y="694"/>
                </a:lnTo>
                <a:lnTo>
                  <a:pt x="3076" y="719"/>
                </a:lnTo>
                <a:lnTo>
                  <a:pt x="3078" y="782"/>
                </a:lnTo>
                <a:lnTo>
                  <a:pt x="3079" y="782"/>
                </a:lnTo>
                <a:lnTo>
                  <a:pt x="3079" y="786"/>
                </a:lnTo>
                <a:lnTo>
                  <a:pt x="3080" y="736"/>
                </a:lnTo>
                <a:lnTo>
                  <a:pt x="3081" y="767"/>
                </a:lnTo>
                <a:lnTo>
                  <a:pt x="3081" y="777"/>
                </a:lnTo>
                <a:lnTo>
                  <a:pt x="3084" y="870"/>
                </a:lnTo>
                <a:lnTo>
                  <a:pt x="3084" y="878"/>
                </a:lnTo>
                <a:lnTo>
                  <a:pt x="3086" y="834"/>
                </a:lnTo>
                <a:lnTo>
                  <a:pt x="3086" y="838"/>
                </a:lnTo>
                <a:lnTo>
                  <a:pt x="3087" y="825"/>
                </a:lnTo>
                <a:lnTo>
                  <a:pt x="3088" y="881"/>
                </a:lnTo>
                <a:lnTo>
                  <a:pt x="3089" y="878"/>
                </a:lnTo>
                <a:lnTo>
                  <a:pt x="3091" y="816"/>
                </a:lnTo>
                <a:lnTo>
                  <a:pt x="3091" y="823"/>
                </a:lnTo>
                <a:lnTo>
                  <a:pt x="3093" y="809"/>
                </a:lnTo>
                <a:lnTo>
                  <a:pt x="3094" y="836"/>
                </a:lnTo>
                <a:lnTo>
                  <a:pt x="3094" y="845"/>
                </a:lnTo>
                <a:lnTo>
                  <a:pt x="3094" y="844"/>
                </a:lnTo>
                <a:lnTo>
                  <a:pt x="3096" y="940"/>
                </a:lnTo>
                <a:lnTo>
                  <a:pt x="3096" y="939"/>
                </a:lnTo>
                <a:lnTo>
                  <a:pt x="3097" y="947"/>
                </a:lnTo>
                <a:lnTo>
                  <a:pt x="3098" y="991"/>
                </a:lnTo>
                <a:lnTo>
                  <a:pt x="3099" y="963"/>
                </a:lnTo>
                <a:lnTo>
                  <a:pt x="3099" y="944"/>
                </a:lnTo>
                <a:lnTo>
                  <a:pt x="3101" y="888"/>
                </a:lnTo>
                <a:lnTo>
                  <a:pt x="3101" y="899"/>
                </a:lnTo>
                <a:lnTo>
                  <a:pt x="3101" y="908"/>
                </a:lnTo>
                <a:lnTo>
                  <a:pt x="3102" y="897"/>
                </a:lnTo>
                <a:lnTo>
                  <a:pt x="3103" y="938"/>
                </a:lnTo>
                <a:lnTo>
                  <a:pt x="3104" y="935"/>
                </a:lnTo>
                <a:lnTo>
                  <a:pt x="3104" y="934"/>
                </a:lnTo>
                <a:lnTo>
                  <a:pt x="3104" y="918"/>
                </a:lnTo>
                <a:lnTo>
                  <a:pt x="3106" y="970"/>
                </a:lnTo>
                <a:lnTo>
                  <a:pt x="3106" y="955"/>
                </a:lnTo>
                <a:lnTo>
                  <a:pt x="3109" y="1020"/>
                </a:lnTo>
                <a:lnTo>
                  <a:pt x="3109" y="1018"/>
                </a:lnTo>
                <a:lnTo>
                  <a:pt x="3110" y="969"/>
                </a:lnTo>
                <a:lnTo>
                  <a:pt x="3111" y="978"/>
                </a:lnTo>
                <a:lnTo>
                  <a:pt x="3112" y="971"/>
                </a:lnTo>
                <a:lnTo>
                  <a:pt x="3112" y="968"/>
                </a:lnTo>
                <a:lnTo>
                  <a:pt x="3113" y="1013"/>
                </a:lnTo>
                <a:lnTo>
                  <a:pt x="3113" y="1005"/>
                </a:lnTo>
                <a:lnTo>
                  <a:pt x="3114" y="994"/>
                </a:lnTo>
                <a:lnTo>
                  <a:pt x="3115" y="957"/>
                </a:lnTo>
                <a:lnTo>
                  <a:pt x="3116" y="986"/>
                </a:lnTo>
                <a:lnTo>
                  <a:pt x="3116" y="988"/>
                </a:lnTo>
                <a:lnTo>
                  <a:pt x="3117" y="999"/>
                </a:lnTo>
                <a:lnTo>
                  <a:pt x="3119" y="942"/>
                </a:lnTo>
                <a:lnTo>
                  <a:pt x="3119" y="941"/>
                </a:lnTo>
                <a:lnTo>
                  <a:pt x="3120" y="965"/>
                </a:lnTo>
                <a:lnTo>
                  <a:pt x="3121" y="944"/>
                </a:lnTo>
                <a:lnTo>
                  <a:pt x="3122" y="925"/>
                </a:lnTo>
                <a:lnTo>
                  <a:pt x="3123" y="889"/>
                </a:lnTo>
                <a:lnTo>
                  <a:pt x="3124" y="903"/>
                </a:lnTo>
                <a:lnTo>
                  <a:pt x="3124" y="879"/>
                </a:lnTo>
                <a:lnTo>
                  <a:pt x="3126" y="916"/>
                </a:lnTo>
                <a:lnTo>
                  <a:pt x="3126" y="884"/>
                </a:lnTo>
                <a:lnTo>
                  <a:pt x="3128" y="870"/>
                </a:lnTo>
                <a:lnTo>
                  <a:pt x="3128" y="880"/>
                </a:lnTo>
                <a:lnTo>
                  <a:pt x="3129" y="882"/>
                </a:lnTo>
                <a:lnTo>
                  <a:pt x="3130" y="891"/>
                </a:lnTo>
                <a:lnTo>
                  <a:pt x="3131" y="869"/>
                </a:lnTo>
                <a:lnTo>
                  <a:pt x="3131" y="870"/>
                </a:lnTo>
                <a:lnTo>
                  <a:pt x="3133" y="844"/>
                </a:lnTo>
                <a:lnTo>
                  <a:pt x="3134" y="854"/>
                </a:lnTo>
                <a:lnTo>
                  <a:pt x="3134" y="858"/>
                </a:lnTo>
                <a:lnTo>
                  <a:pt x="3136" y="903"/>
                </a:lnTo>
                <a:lnTo>
                  <a:pt x="3137" y="908"/>
                </a:lnTo>
                <a:lnTo>
                  <a:pt x="3137" y="925"/>
                </a:lnTo>
                <a:lnTo>
                  <a:pt x="3137" y="901"/>
                </a:lnTo>
                <a:lnTo>
                  <a:pt x="3139" y="905"/>
                </a:lnTo>
                <a:lnTo>
                  <a:pt x="3139" y="885"/>
                </a:lnTo>
                <a:lnTo>
                  <a:pt x="3141" y="924"/>
                </a:lnTo>
                <a:lnTo>
                  <a:pt x="3141" y="943"/>
                </a:lnTo>
                <a:lnTo>
                  <a:pt x="3142" y="899"/>
                </a:lnTo>
                <a:lnTo>
                  <a:pt x="3144" y="978"/>
                </a:lnTo>
                <a:lnTo>
                  <a:pt x="3144" y="969"/>
                </a:lnTo>
                <a:lnTo>
                  <a:pt x="3146" y="1040"/>
                </a:lnTo>
                <a:lnTo>
                  <a:pt x="3146" y="1033"/>
                </a:lnTo>
                <a:lnTo>
                  <a:pt x="3146" y="1031"/>
                </a:lnTo>
                <a:lnTo>
                  <a:pt x="3148" y="988"/>
                </a:lnTo>
                <a:lnTo>
                  <a:pt x="3149" y="1019"/>
                </a:lnTo>
                <a:lnTo>
                  <a:pt x="3149" y="1015"/>
                </a:lnTo>
                <a:lnTo>
                  <a:pt x="3149" y="1019"/>
                </a:lnTo>
                <a:lnTo>
                  <a:pt x="3151" y="1008"/>
                </a:lnTo>
                <a:lnTo>
                  <a:pt x="3152" y="1025"/>
                </a:lnTo>
                <a:lnTo>
                  <a:pt x="3153" y="1023"/>
                </a:lnTo>
                <a:lnTo>
                  <a:pt x="3153" y="1038"/>
                </a:lnTo>
                <a:lnTo>
                  <a:pt x="3154" y="1029"/>
                </a:lnTo>
                <a:lnTo>
                  <a:pt x="3154" y="1032"/>
                </a:lnTo>
                <a:lnTo>
                  <a:pt x="3156" y="975"/>
                </a:lnTo>
                <a:lnTo>
                  <a:pt x="3156" y="984"/>
                </a:lnTo>
                <a:lnTo>
                  <a:pt x="3157" y="959"/>
                </a:lnTo>
                <a:lnTo>
                  <a:pt x="3159" y="1016"/>
                </a:lnTo>
                <a:lnTo>
                  <a:pt x="3159" y="1025"/>
                </a:lnTo>
                <a:lnTo>
                  <a:pt x="3159" y="993"/>
                </a:lnTo>
                <a:lnTo>
                  <a:pt x="3160" y="1030"/>
                </a:lnTo>
                <a:lnTo>
                  <a:pt x="3161" y="1012"/>
                </a:lnTo>
                <a:lnTo>
                  <a:pt x="3162" y="1030"/>
                </a:lnTo>
                <a:lnTo>
                  <a:pt x="3163" y="1027"/>
                </a:lnTo>
                <a:lnTo>
                  <a:pt x="3164" y="1050"/>
                </a:lnTo>
                <a:lnTo>
                  <a:pt x="3164" y="1039"/>
                </a:lnTo>
                <a:lnTo>
                  <a:pt x="3166" y="1000"/>
                </a:lnTo>
                <a:lnTo>
                  <a:pt x="3166" y="1030"/>
                </a:lnTo>
                <a:lnTo>
                  <a:pt x="3168" y="979"/>
                </a:lnTo>
                <a:lnTo>
                  <a:pt x="3168" y="1000"/>
                </a:lnTo>
                <a:lnTo>
                  <a:pt x="3169" y="1037"/>
                </a:lnTo>
                <a:lnTo>
                  <a:pt x="3169" y="1019"/>
                </a:lnTo>
                <a:lnTo>
                  <a:pt x="3171" y="1048"/>
                </a:lnTo>
                <a:lnTo>
                  <a:pt x="3171" y="1047"/>
                </a:lnTo>
                <a:lnTo>
                  <a:pt x="3173" y="1093"/>
                </a:lnTo>
                <a:lnTo>
                  <a:pt x="3174" y="1081"/>
                </a:lnTo>
                <a:lnTo>
                  <a:pt x="3174" y="1076"/>
                </a:lnTo>
                <a:lnTo>
                  <a:pt x="3174" y="1063"/>
                </a:lnTo>
                <a:lnTo>
                  <a:pt x="3176" y="1083"/>
                </a:lnTo>
                <a:lnTo>
                  <a:pt x="3177" y="1087"/>
                </a:lnTo>
                <a:lnTo>
                  <a:pt x="3178" y="1074"/>
                </a:lnTo>
                <a:lnTo>
                  <a:pt x="3178" y="1120"/>
                </a:lnTo>
                <a:lnTo>
                  <a:pt x="3179" y="1099"/>
                </a:lnTo>
                <a:lnTo>
                  <a:pt x="3179" y="1088"/>
                </a:lnTo>
                <a:lnTo>
                  <a:pt x="3180" y="1080"/>
                </a:lnTo>
                <a:lnTo>
                  <a:pt x="3180" y="1135"/>
                </a:lnTo>
                <a:lnTo>
                  <a:pt x="3181" y="1113"/>
                </a:lnTo>
                <a:lnTo>
                  <a:pt x="3181" y="1135"/>
                </a:lnTo>
                <a:lnTo>
                  <a:pt x="3184" y="1185"/>
                </a:lnTo>
                <a:lnTo>
                  <a:pt x="3184" y="1205"/>
                </a:lnTo>
                <a:lnTo>
                  <a:pt x="3186" y="1239"/>
                </a:lnTo>
                <a:lnTo>
                  <a:pt x="3186" y="1259"/>
                </a:lnTo>
                <a:lnTo>
                  <a:pt x="3189" y="1196"/>
                </a:lnTo>
                <a:lnTo>
                  <a:pt x="3189" y="1219"/>
                </a:lnTo>
                <a:lnTo>
                  <a:pt x="3189" y="1215"/>
                </a:lnTo>
                <a:lnTo>
                  <a:pt x="3190" y="1254"/>
                </a:lnTo>
                <a:lnTo>
                  <a:pt x="3191" y="1252"/>
                </a:lnTo>
                <a:lnTo>
                  <a:pt x="3192" y="1241"/>
                </a:lnTo>
                <a:lnTo>
                  <a:pt x="3192" y="1241"/>
                </a:lnTo>
                <a:lnTo>
                  <a:pt x="3193" y="1289"/>
                </a:lnTo>
                <a:lnTo>
                  <a:pt x="3194" y="1281"/>
                </a:lnTo>
                <a:lnTo>
                  <a:pt x="3195" y="1263"/>
                </a:lnTo>
                <a:lnTo>
                  <a:pt x="3196" y="1265"/>
                </a:lnTo>
                <a:lnTo>
                  <a:pt x="3196" y="1256"/>
                </a:lnTo>
                <a:lnTo>
                  <a:pt x="3197" y="1249"/>
                </a:lnTo>
                <a:lnTo>
                  <a:pt x="3197" y="1284"/>
                </a:lnTo>
                <a:lnTo>
                  <a:pt x="3199" y="1267"/>
                </a:lnTo>
                <a:lnTo>
                  <a:pt x="3199" y="1259"/>
                </a:lnTo>
                <a:lnTo>
                  <a:pt x="3201" y="1194"/>
                </a:lnTo>
                <a:lnTo>
                  <a:pt x="3202" y="1199"/>
                </a:lnTo>
                <a:lnTo>
                  <a:pt x="3202" y="1200"/>
                </a:lnTo>
                <a:lnTo>
                  <a:pt x="3203" y="1174"/>
                </a:lnTo>
                <a:lnTo>
                  <a:pt x="3204" y="1183"/>
                </a:lnTo>
                <a:lnTo>
                  <a:pt x="3204" y="1169"/>
                </a:lnTo>
                <a:lnTo>
                  <a:pt x="3206" y="1209"/>
                </a:lnTo>
                <a:lnTo>
                  <a:pt x="3206" y="1166"/>
                </a:lnTo>
                <a:lnTo>
                  <a:pt x="3206" y="1179"/>
                </a:lnTo>
                <a:lnTo>
                  <a:pt x="3209" y="1114"/>
                </a:lnTo>
                <a:lnTo>
                  <a:pt x="3209" y="1095"/>
                </a:lnTo>
                <a:lnTo>
                  <a:pt x="3210" y="1081"/>
                </a:lnTo>
                <a:lnTo>
                  <a:pt x="3211" y="1154"/>
                </a:lnTo>
                <a:lnTo>
                  <a:pt x="3211" y="1171"/>
                </a:lnTo>
                <a:lnTo>
                  <a:pt x="3213" y="1116"/>
                </a:lnTo>
                <a:lnTo>
                  <a:pt x="3214" y="1141"/>
                </a:lnTo>
                <a:lnTo>
                  <a:pt x="3214" y="1165"/>
                </a:lnTo>
                <a:lnTo>
                  <a:pt x="3215" y="1185"/>
                </a:lnTo>
                <a:lnTo>
                  <a:pt x="3216" y="1149"/>
                </a:lnTo>
                <a:lnTo>
                  <a:pt x="3216" y="1153"/>
                </a:lnTo>
                <a:lnTo>
                  <a:pt x="3217" y="1143"/>
                </a:lnTo>
                <a:lnTo>
                  <a:pt x="3218" y="1204"/>
                </a:lnTo>
                <a:lnTo>
                  <a:pt x="3219" y="1193"/>
                </a:lnTo>
                <a:lnTo>
                  <a:pt x="3219" y="1204"/>
                </a:lnTo>
                <a:lnTo>
                  <a:pt x="3220" y="1199"/>
                </a:lnTo>
                <a:lnTo>
                  <a:pt x="3221" y="1245"/>
                </a:lnTo>
                <a:lnTo>
                  <a:pt x="3221" y="1228"/>
                </a:lnTo>
                <a:lnTo>
                  <a:pt x="3222" y="1269"/>
                </a:lnTo>
                <a:lnTo>
                  <a:pt x="3224" y="1262"/>
                </a:lnTo>
                <a:lnTo>
                  <a:pt x="3224" y="1258"/>
                </a:lnTo>
                <a:lnTo>
                  <a:pt x="3225" y="1284"/>
                </a:lnTo>
                <a:lnTo>
                  <a:pt x="3226" y="1282"/>
                </a:lnTo>
                <a:lnTo>
                  <a:pt x="3227" y="1271"/>
                </a:lnTo>
                <a:lnTo>
                  <a:pt x="3229" y="1305"/>
                </a:lnTo>
                <a:lnTo>
                  <a:pt x="3229" y="1305"/>
                </a:lnTo>
                <a:lnTo>
                  <a:pt x="3230" y="1330"/>
                </a:lnTo>
                <a:lnTo>
                  <a:pt x="3231" y="1287"/>
                </a:lnTo>
                <a:lnTo>
                  <a:pt x="3231" y="1293"/>
                </a:lnTo>
                <a:lnTo>
                  <a:pt x="3232" y="1309"/>
                </a:lnTo>
                <a:lnTo>
                  <a:pt x="3232" y="1291"/>
                </a:lnTo>
                <a:lnTo>
                  <a:pt x="3233" y="1322"/>
                </a:lnTo>
                <a:lnTo>
                  <a:pt x="3233" y="1297"/>
                </a:lnTo>
                <a:lnTo>
                  <a:pt x="3234" y="1294"/>
                </a:lnTo>
                <a:lnTo>
                  <a:pt x="3235" y="1240"/>
                </a:lnTo>
                <a:lnTo>
                  <a:pt x="3236" y="1254"/>
                </a:lnTo>
                <a:lnTo>
                  <a:pt x="3236" y="1226"/>
                </a:lnTo>
                <a:lnTo>
                  <a:pt x="3238" y="1198"/>
                </a:lnTo>
                <a:lnTo>
                  <a:pt x="3239" y="1217"/>
                </a:lnTo>
                <a:lnTo>
                  <a:pt x="3239" y="1212"/>
                </a:lnTo>
                <a:lnTo>
                  <a:pt x="3240" y="1170"/>
                </a:lnTo>
                <a:lnTo>
                  <a:pt x="3241" y="1205"/>
                </a:lnTo>
                <a:lnTo>
                  <a:pt x="3242" y="1204"/>
                </a:lnTo>
                <a:lnTo>
                  <a:pt x="3242" y="1177"/>
                </a:lnTo>
                <a:lnTo>
                  <a:pt x="3243" y="1209"/>
                </a:lnTo>
                <a:lnTo>
                  <a:pt x="3244" y="1194"/>
                </a:lnTo>
                <a:lnTo>
                  <a:pt x="3244" y="1205"/>
                </a:lnTo>
                <a:lnTo>
                  <a:pt x="3245" y="1184"/>
                </a:lnTo>
                <a:lnTo>
                  <a:pt x="3246" y="1219"/>
                </a:lnTo>
                <a:lnTo>
                  <a:pt x="3246" y="1220"/>
                </a:lnTo>
                <a:lnTo>
                  <a:pt x="3248" y="1226"/>
                </a:lnTo>
                <a:lnTo>
                  <a:pt x="3248" y="1206"/>
                </a:lnTo>
                <a:lnTo>
                  <a:pt x="3249" y="1218"/>
                </a:lnTo>
                <a:lnTo>
                  <a:pt x="3249" y="1212"/>
                </a:lnTo>
                <a:lnTo>
                  <a:pt x="3250" y="1183"/>
                </a:lnTo>
                <a:lnTo>
                  <a:pt x="3251" y="1200"/>
                </a:lnTo>
                <a:lnTo>
                  <a:pt x="3251" y="1208"/>
                </a:lnTo>
                <a:lnTo>
                  <a:pt x="3252" y="1209"/>
                </a:lnTo>
                <a:lnTo>
                  <a:pt x="3253" y="1200"/>
                </a:lnTo>
                <a:lnTo>
                  <a:pt x="3254" y="1205"/>
                </a:lnTo>
                <a:lnTo>
                  <a:pt x="3254" y="1203"/>
                </a:lnTo>
                <a:lnTo>
                  <a:pt x="3255" y="1186"/>
                </a:lnTo>
                <a:lnTo>
                  <a:pt x="3256" y="1240"/>
                </a:lnTo>
                <a:lnTo>
                  <a:pt x="3257" y="1240"/>
                </a:lnTo>
                <a:lnTo>
                  <a:pt x="3259" y="1302"/>
                </a:lnTo>
                <a:lnTo>
                  <a:pt x="3259" y="1297"/>
                </a:lnTo>
                <a:lnTo>
                  <a:pt x="3260" y="1313"/>
                </a:lnTo>
                <a:lnTo>
                  <a:pt x="3261" y="1283"/>
                </a:lnTo>
                <a:lnTo>
                  <a:pt x="3261" y="1284"/>
                </a:lnTo>
                <a:lnTo>
                  <a:pt x="3261" y="1294"/>
                </a:lnTo>
                <a:lnTo>
                  <a:pt x="3262" y="1292"/>
                </a:lnTo>
                <a:lnTo>
                  <a:pt x="3264" y="1319"/>
                </a:lnTo>
                <a:lnTo>
                  <a:pt x="3264" y="1320"/>
                </a:lnTo>
                <a:lnTo>
                  <a:pt x="3264" y="1341"/>
                </a:lnTo>
                <a:lnTo>
                  <a:pt x="3266" y="1297"/>
                </a:lnTo>
                <a:lnTo>
                  <a:pt x="3266" y="1319"/>
                </a:lnTo>
                <a:lnTo>
                  <a:pt x="3267" y="1326"/>
                </a:lnTo>
                <a:lnTo>
                  <a:pt x="3269" y="1273"/>
                </a:lnTo>
                <a:lnTo>
                  <a:pt x="3269" y="1273"/>
                </a:lnTo>
                <a:lnTo>
                  <a:pt x="3269" y="1266"/>
                </a:lnTo>
                <a:lnTo>
                  <a:pt x="3271" y="1311"/>
                </a:lnTo>
                <a:lnTo>
                  <a:pt x="3271" y="1307"/>
                </a:lnTo>
                <a:lnTo>
                  <a:pt x="3272" y="1310"/>
                </a:lnTo>
                <a:lnTo>
                  <a:pt x="3272" y="1303"/>
                </a:lnTo>
                <a:lnTo>
                  <a:pt x="3274" y="1335"/>
                </a:lnTo>
                <a:lnTo>
                  <a:pt x="3274" y="1338"/>
                </a:lnTo>
                <a:lnTo>
                  <a:pt x="3276" y="1292"/>
                </a:lnTo>
                <a:lnTo>
                  <a:pt x="3276" y="1273"/>
                </a:lnTo>
                <a:lnTo>
                  <a:pt x="3277" y="1251"/>
                </a:lnTo>
                <a:lnTo>
                  <a:pt x="3279" y="1260"/>
                </a:lnTo>
                <a:lnTo>
                  <a:pt x="3279" y="1265"/>
                </a:lnTo>
                <a:lnTo>
                  <a:pt x="3280" y="1239"/>
                </a:lnTo>
                <a:lnTo>
                  <a:pt x="3280" y="1272"/>
                </a:lnTo>
                <a:lnTo>
                  <a:pt x="3281" y="1245"/>
                </a:lnTo>
                <a:lnTo>
                  <a:pt x="3282" y="1259"/>
                </a:lnTo>
                <a:lnTo>
                  <a:pt x="3282" y="1245"/>
                </a:lnTo>
                <a:lnTo>
                  <a:pt x="3284" y="1299"/>
                </a:lnTo>
                <a:lnTo>
                  <a:pt x="3284" y="1285"/>
                </a:lnTo>
                <a:lnTo>
                  <a:pt x="3285" y="1286"/>
                </a:lnTo>
                <a:lnTo>
                  <a:pt x="3286" y="1242"/>
                </a:lnTo>
                <a:lnTo>
                  <a:pt x="3286" y="1263"/>
                </a:lnTo>
                <a:lnTo>
                  <a:pt x="3286" y="1254"/>
                </a:lnTo>
                <a:lnTo>
                  <a:pt x="3289" y="1308"/>
                </a:lnTo>
                <a:lnTo>
                  <a:pt x="3289" y="1306"/>
                </a:lnTo>
                <a:lnTo>
                  <a:pt x="3291" y="1368"/>
                </a:lnTo>
                <a:lnTo>
                  <a:pt x="3291" y="1354"/>
                </a:lnTo>
                <a:lnTo>
                  <a:pt x="3292" y="1333"/>
                </a:lnTo>
                <a:lnTo>
                  <a:pt x="3293" y="1266"/>
                </a:lnTo>
                <a:lnTo>
                  <a:pt x="3294" y="1291"/>
                </a:lnTo>
                <a:lnTo>
                  <a:pt x="3294" y="1262"/>
                </a:lnTo>
                <a:lnTo>
                  <a:pt x="3296" y="1311"/>
                </a:lnTo>
                <a:lnTo>
                  <a:pt x="3296" y="1284"/>
                </a:lnTo>
                <a:lnTo>
                  <a:pt x="3297" y="1288"/>
                </a:lnTo>
                <a:lnTo>
                  <a:pt x="3299" y="1264"/>
                </a:lnTo>
                <a:lnTo>
                  <a:pt x="3299" y="1232"/>
                </a:lnTo>
                <a:lnTo>
                  <a:pt x="3300" y="1222"/>
                </a:lnTo>
                <a:lnTo>
                  <a:pt x="3300" y="1268"/>
                </a:lnTo>
                <a:lnTo>
                  <a:pt x="3301" y="1236"/>
                </a:lnTo>
                <a:lnTo>
                  <a:pt x="3301" y="1223"/>
                </a:lnTo>
                <a:lnTo>
                  <a:pt x="3302" y="1212"/>
                </a:lnTo>
                <a:lnTo>
                  <a:pt x="3303" y="1264"/>
                </a:lnTo>
                <a:lnTo>
                  <a:pt x="3304" y="1263"/>
                </a:lnTo>
                <a:lnTo>
                  <a:pt x="3304" y="1284"/>
                </a:lnTo>
                <a:lnTo>
                  <a:pt x="3306" y="1305"/>
                </a:lnTo>
                <a:lnTo>
                  <a:pt x="3306" y="1300"/>
                </a:lnTo>
                <a:lnTo>
                  <a:pt x="3307" y="1316"/>
                </a:lnTo>
                <a:lnTo>
                  <a:pt x="3308" y="1333"/>
                </a:lnTo>
                <a:lnTo>
                  <a:pt x="3308" y="1310"/>
                </a:lnTo>
                <a:lnTo>
                  <a:pt x="3309" y="1318"/>
                </a:lnTo>
                <a:lnTo>
                  <a:pt x="3309" y="1287"/>
                </a:lnTo>
                <a:lnTo>
                  <a:pt x="3311" y="1325"/>
                </a:lnTo>
                <a:lnTo>
                  <a:pt x="3311" y="1291"/>
                </a:lnTo>
                <a:lnTo>
                  <a:pt x="3312" y="1268"/>
                </a:lnTo>
                <a:lnTo>
                  <a:pt x="3312" y="1266"/>
                </a:lnTo>
                <a:lnTo>
                  <a:pt x="3313" y="1318"/>
                </a:lnTo>
                <a:lnTo>
                  <a:pt x="3314" y="1305"/>
                </a:lnTo>
                <a:lnTo>
                  <a:pt x="3314" y="1298"/>
                </a:lnTo>
                <a:lnTo>
                  <a:pt x="3315" y="1277"/>
                </a:lnTo>
                <a:lnTo>
                  <a:pt x="3316" y="1317"/>
                </a:lnTo>
                <a:lnTo>
                  <a:pt x="3316" y="1313"/>
                </a:lnTo>
                <a:lnTo>
                  <a:pt x="3317" y="1286"/>
                </a:lnTo>
                <a:lnTo>
                  <a:pt x="3318" y="1329"/>
                </a:lnTo>
                <a:lnTo>
                  <a:pt x="3319" y="1319"/>
                </a:lnTo>
                <a:lnTo>
                  <a:pt x="3319" y="1299"/>
                </a:lnTo>
                <a:lnTo>
                  <a:pt x="3320" y="1288"/>
                </a:lnTo>
                <a:lnTo>
                  <a:pt x="3321" y="1329"/>
                </a:lnTo>
                <a:lnTo>
                  <a:pt x="3322" y="1311"/>
                </a:lnTo>
                <a:lnTo>
                  <a:pt x="3323" y="1240"/>
                </a:lnTo>
                <a:lnTo>
                  <a:pt x="3324" y="1242"/>
                </a:lnTo>
                <a:lnTo>
                  <a:pt x="3324" y="1243"/>
                </a:lnTo>
                <a:lnTo>
                  <a:pt x="3326" y="1228"/>
                </a:lnTo>
                <a:lnTo>
                  <a:pt x="3326" y="1226"/>
                </a:lnTo>
                <a:lnTo>
                  <a:pt x="3328" y="1301"/>
                </a:lnTo>
                <a:lnTo>
                  <a:pt x="3329" y="1284"/>
                </a:lnTo>
                <a:lnTo>
                  <a:pt x="3329" y="1295"/>
                </a:lnTo>
                <a:lnTo>
                  <a:pt x="3331" y="1242"/>
                </a:lnTo>
                <a:lnTo>
                  <a:pt x="3332" y="1253"/>
                </a:lnTo>
                <a:lnTo>
                  <a:pt x="3333" y="1161"/>
                </a:lnTo>
                <a:lnTo>
                  <a:pt x="3334" y="1166"/>
                </a:lnTo>
                <a:lnTo>
                  <a:pt x="3334" y="1192"/>
                </a:lnTo>
                <a:lnTo>
                  <a:pt x="3335" y="1189"/>
                </a:lnTo>
                <a:lnTo>
                  <a:pt x="3336" y="1235"/>
                </a:lnTo>
                <a:lnTo>
                  <a:pt x="3337" y="1245"/>
                </a:lnTo>
                <a:lnTo>
                  <a:pt x="3339" y="1149"/>
                </a:lnTo>
                <a:lnTo>
                  <a:pt x="3339" y="1131"/>
                </a:lnTo>
                <a:lnTo>
                  <a:pt x="3340" y="1069"/>
                </a:lnTo>
                <a:lnTo>
                  <a:pt x="3341" y="1118"/>
                </a:lnTo>
                <a:lnTo>
                  <a:pt x="3341" y="1104"/>
                </a:lnTo>
                <a:lnTo>
                  <a:pt x="3343" y="1026"/>
                </a:lnTo>
                <a:lnTo>
                  <a:pt x="3344" y="1043"/>
                </a:lnTo>
                <a:lnTo>
                  <a:pt x="3344" y="1027"/>
                </a:lnTo>
                <a:lnTo>
                  <a:pt x="3345" y="1031"/>
                </a:lnTo>
                <a:lnTo>
                  <a:pt x="3345" y="991"/>
                </a:lnTo>
                <a:lnTo>
                  <a:pt x="3346" y="1030"/>
                </a:lnTo>
                <a:lnTo>
                  <a:pt x="3347" y="1059"/>
                </a:lnTo>
                <a:lnTo>
                  <a:pt x="3347" y="1067"/>
                </a:lnTo>
                <a:lnTo>
                  <a:pt x="3349" y="1014"/>
                </a:lnTo>
                <a:lnTo>
                  <a:pt x="3349" y="1027"/>
                </a:lnTo>
                <a:lnTo>
                  <a:pt x="3350" y="1024"/>
                </a:lnTo>
                <a:lnTo>
                  <a:pt x="3351" y="1059"/>
                </a:lnTo>
                <a:lnTo>
                  <a:pt x="3352" y="1035"/>
                </a:lnTo>
                <a:lnTo>
                  <a:pt x="3353" y="1049"/>
                </a:lnTo>
                <a:lnTo>
                  <a:pt x="3354" y="1040"/>
                </a:lnTo>
                <a:lnTo>
                  <a:pt x="3354" y="1017"/>
                </a:lnTo>
                <a:lnTo>
                  <a:pt x="3355" y="1050"/>
                </a:lnTo>
                <a:lnTo>
                  <a:pt x="3356" y="1014"/>
                </a:lnTo>
                <a:lnTo>
                  <a:pt x="3356" y="1019"/>
                </a:lnTo>
                <a:lnTo>
                  <a:pt x="3356" y="1036"/>
                </a:lnTo>
                <a:lnTo>
                  <a:pt x="3357" y="1042"/>
                </a:lnTo>
                <a:lnTo>
                  <a:pt x="3358" y="981"/>
                </a:lnTo>
                <a:lnTo>
                  <a:pt x="3359" y="1024"/>
                </a:lnTo>
                <a:lnTo>
                  <a:pt x="3359" y="1026"/>
                </a:lnTo>
                <a:lnTo>
                  <a:pt x="3359" y="1031"/>
                </a:lnTo>
                <a:lnTo>
                  <a:pt x="3361" y="1000"/>
                </a:lnTo>
                <a:lnTo>
                  <a:pt x="3361" y="1007"/>
                </a:lnTo>
                <a:lnTo>
                  <a:pt x="3362" y="1027"/>
                </a:lnTo>
                <a:lnTo>
                  <a:pt x="3363" y="969"/>
                </a:lnTo>
                <a:lnTo>
                  <a:pt x="3364" y="1007"/>
                </a:lnTo>
                <a:lnTo>
                  <a:pt x="3364" y="1024"/>
                </a:lnTo>
                <a:lnTo>
                  <a:pt x="3365" y="1022"/>
                </a:lnTo>
                <a:lnTo>
                  <a:pt x="3366" y="1046"/>
                </a:lnTo>
                <a:lnTo>
                  <a:pt x="3366" y="1076"/>
                </a:lnTo>
                <a:lnTo>
                  <a:pt x="3367" y="1105"/>
                </a:lnTo>
                <a:lnTo>
                  <a:pt x="3369" y="1046"/>
                </a:lnTo>
                <a:lnTo>
                  <a:pt x="3369" y="1035"/>
                </a:lnTo>
                <a:lnTo>
                  <a:pt x="3371" y="973"/>
                </a:lnTo>
                <a:lnTo>
                  <a:pt x="3371" y="981"/>
                </a:lnTo>
                <a:lnTo>
                  <a:pt x="3372" y="982"/>
                </a:lnTo>
                <a:lnTo>
                  <a:pt x="3373" y="920"/>
                </a:lnTo>
                <a:lnTo>
                  <a:pt x="3374" y="950"/>
                </a:lnTo>
                <a:lnTo>
                  <a:pt x="3374" y="940"/>
                </a:lnTo>
                <a:lnTo>
                  <a:pt x="3374" y="926"/>
                </a:lnTo>
                <a:lnTo>
                  <a:pt x="3376" y="943"/>
                </a:lnTo>
                <a:lnTo>
                  <a:pt x="3377" y="952"/>
                </a:lnTo>
                <a:lnTo>
                  <a:pt x="3378" y="922"/>
                </a:lnTo>
                <a:lnTo>
                  <a:pt x="3379" y="937"/>
                </a:lnTo>
                <a:lnTo>
                  <a:pt x="3379" y="950"/>
                </a:lnTo>
                <a:lnTo>
                  <a:pt x="3380" y="931"/>
                </a:lnTo>
                <a:lnTo>
                  <a:pt x="3381" y="970"/>
                </a:lnTo>
                <a:lnTo>
                  <a:pt x="3381" y="972"/>
                </a:lnTo>
                <a:lnTo>
                  <a:pt x="3382" y="975"/>
                </a:lnTo>
                <a:lnTo>
                  <a:pt x="3383" y="945"/>
                </a:lnTo>
                <a:lnTo>
                  <a:pt x="3384" y="971"/>
                </a:lnTo>
                <a:lnTo>
                  <a:pt x="3384" y="969"/>
                </a:lnTo>
                <a:lnTo>
                  <a:pt x="3385" y="961"/>
                </a:lnTo>
                <a:lnTo>
                  <a:pt x="3386" y="985"/>
                </a:lnTo>
                <a:lnTo>
                  <a:pt x="3387" y="995"/>
                </a:lnTo>
                <a:lnTo>
                  <a:pt x="3388" y="984"/>
                </a:lnTo>
                <a:lnTo>
                  <a:pt x="3389" y="1011"/>
                </a:lnTo>
                <a:lnTo>
                  <a:pt x="3389" y="1028"/>
                </a:lnTo>
                <a:lnTo>
                  <a:pt x="3390" y="1069"/>
                </a:lnTo>
                <a:lnTo>
                  <a:pt x="3391" y="1068"/>
                </a:lnTo>
                <a:lnTo>
                  <a:pt x="3392" y="1068"/>
                </a:lnTo>
                <a:lnTo>
                  <a:pt x="3392" y="1072"/>
                </a:lnTo>
                <a:lnTo>
                  <a:pt x="3393" y="1009"/>
                </a:lnTo>
                <a:lnTo>
                  <a:pt x="3394" y="1024"/>
                </a:lnTo>
                <a:lnTo>
                  <a:pt x="3394" y="990"/>
                </a:lnTo>
                <a:lnTo>
                  <a:pt x="3395" y="998"/>
                </a:lnTo>
                <a:lnTo>
                  <a:pt x="3396" y="963"/>
                </a:lnTo>
                <a:lnTo>
                  <a:pt x="3397" y="948"/>
                </a:lnTo>
                <a:lnTo>
                  <a:pt x="3397" y="963"/>
                </a:lnTo>
                <a:lnTo>
                  <a:pt x="3399" y="938"/>
                </a:lnTo>
                <a:lnTo>
                  <a:pt x="3399" y="929"/>
                </a:lnTo>
                <a:lnTo>
                  <a:pt x="3399" y="926"/>
                </a:lnTo>
                <a:lnTo>
                  <a:pt x="3401" y="961"/>
                </a:lnTo>
                <a:lnTo>
                  <a:pt x="3401" y="937"/>
                </a:lnTo>
                <a:lnTo>
                  <a:pt x="3402" y="909"/>
                </a:lnTo>
                <a:lnTo>
                  <a:pt x="3402" y="919"/>
                </a:lnTo>
                <a:lnTo>
                  <a:pt x="3403" y="887"/>
                </a:lnTo>
                <a:lnTo>
                  <a:pt x="3404" y="903"/>
                </a:lnTo>
                <a:lnTo>
                  <a:pt x="3404" y="916"/>
                </a:lnTo>
                <a:lnTo>
                  <a:pt x="3406" y="1012"/>
                </a:lnTo>
                <a:lnTo>
                  <a:pt x="3406" y="1036"/>
                </a:lnTo>
                <a:lnTo>
                  <a:pt x="3408" y="1075"/>
                </a:lnTo>
                <a:lnTo>
                  <a:pt x="3409" y="1019"/>
                </a:lnTo>
                <a:lnTo>
                  <a:pt x="3409" y="1017"/>
                </a:lnTo>
                <a:lnTo>
                  <a:pt x="3409" y="1007"/>
                </a:lnTo>
                <a:lnTo>
                  <a:pt x="3410" y="1049"/>
                </a:lnTo>
                <a:lnTo>
                  <a:pt x="3411" y="1044"/>
                </a:lnTo>
                <a:lnTo>
                  <a:pt x="3412" y="1068"/>
                </a:lnTo>
                <a:lnTo>
                  <a:pt x="3413" y="1038"/>
                </a:lnTo>
                <a:lnTo>
                  <a:pt x="3414" y="1040"/>
                </a:lnTo>
                <a:lnTo>
                  <a:pt x="3414" y="1036"/>
                </a:lnTo>
                <a:lnTo>
                  <a:pt x="3416" y="1027"/>
                </a:lnTo>
                <a:lnTo>
                  <a:pt x="3416" y="1052"/>
                </a:lnTo>
                <a:lnTo>
                  <a:pt x="3417" y="1046"/>
                </a:lnTo>
                <a:lnTo>
                  <a:pt x="3418" y="1009"/>
                </a:lnTo>
                <a:lnTo>
                  <a:pt x="3419" y="1055"/>
                </a:lnTo>
                <a:lnTo>
                  <a:pt x="3419" y="1081"/>
                </a:lnTo>
                <a:lnTo>
                  <a:pt x="3421" y="1220"/>
                </a:lnTo>
                <a:lnTo>
                  <a:pt x="3421" y="1232"/>
                </a:lnTo>
                <a:lnTo>
                  <a:pt x="3423" y="1240"/>
                </a:lnTo>
                <a:lnTo>
                  <a:pt x="3424" y="1206"/>
                </a:lnTo>
                <a:lnTo>
                  <a:pt x="3424" y="1207"/>
                </a:lnTo>
                <a:lnTo>
                  <a:pt x="3426" y="1175"/>
                </a:lnTo>
                <a:lnTo>
                  <a:pt x="3426" y="1192"/>
                </a:lnTo>
                <a:lnTo>
                  <a:pt x="3427" y="1197"/>
                </a:lnTo>
                <a:lnTo>
                  <a:pt x="3428" y="1205"/>
                </a:lnTo>
                <a:lnTo>
                  <a:pt x="3428" y="1180"/>
                </a:lnTo>
                <a:lnTo>
                  <a:pt x="3429" y="1194"/>
                </a:lnTo>
                <a:lnTo>
                  <a:pt x="3429" y="1154"/>
                </a:lnTo>
                <a:lnTo>
                  <a:pt x="3430" y="1141"/>
                </a:lnTo>
                <a:lnTo>
                  <a:pt x="3431" y="1201"/>
                </a:lnTo>
                <a:lnTo>
                  <a:pt x="3432" y="1208"/>
                </a:lnTo>
                <a:lnTo>
                  <a:pt x="3433" y="1282"/>
                </a:lnTo>
                <a:lnTo>
                  <a:pt x="3434" y="1254"/>
                </a:lnTo>
                <a:lnTo>
                  <a:pt x="3434" y="1266"/>
                </a:lnTo>
                <a:lnTo>
                  <a:pt x="3435" y="1250"/>
                </a:lnTo>
                <a:lnTo>
                  <a:pt x="3436" y="1275"/>
                </a:lnTo>
                <a:lnTo>
                  <a:pt x="3437" y="1270"/>
                </a:lnTo>
                <a:lnTo>
                  <a:pt x="3437" y="1257"/>
                </a:lnTo>
                <a:lnTo>
                  <a:pt x="3438" y="1305"/>
                </a:lnTo>
                <a:lnTo>
                  <a:pt x="3439" y="1284"/>
                </a:lnTo>
                <a:lnTo>
                  <a:pt x="3439" y="1295"/>
                </a:lnTo>
                <a:lnTo>
                  <a:pt x="3441" y="1306"/>
                </a:lnTo>
                <a:lnTo>
                  <a:pt x="3441" y="1262"/>
                </a:lnTo>
                <a:lnTo>
                  <a:pt x="3441" y="1265"/>
                </a:lnTo>
                <a:lnTo>
                  <a:pt x="3442" y="1264"/>
                </a:lnTo>
                <a:lnTo>
                  <a:pt x="3443" y="1341"/>
                </a:lnTo>
                <a:lnTo>
                  <a:pt x="3444" y="1331"/>
                </a:lnTo>
                <a:lnTo>
                  <a:pt x="3444" y="1325"/>
                </a:lnTo>
                <a:lnTo>
                  <a:pt x="3445" y="1351"/>
                </a:lnTo>
                <a:lnTo>
                  <a:pt x="3446" y="1309"/>
                </a:lnTo>
                <a:lnTo>
                  <a:pt x="3446" y="1304"/>
                </a:lnTo>
                <a:lnTo>
                  <a:pt x="3447" y="1307"/>
                </a:lnTo>
                <a:lnTo>
                  <a:pt x="3448" y="1282"/>
                </a:lnTo>
                <a:lnTo>
                  <a:pt x="3449" y="1288"/>
                </a:lnTo>
                <a:lnTo>
                  <a:pt x="3449" y="1281"/>
                </a:lnTo>
                <a:lnTo>
                  <a:pt x="3451" y="1196"/>
                </a:lnTo>
                <a:lnTo>
                  <a:pt x="3452" y="1211"/>
                </a:lnTo>
                <a:lnTo>
                  <a:pt x="3452" y="1209"/>
                </a:lnTo>
                <a:lnTo>
                  <a:pt x="3453" y="1224"/>
                </a:lnTo>
                <a:lnTo>
                  <a:pt x="3454" y="1221"/>
                </a:lnTo>
                <a:lnTo>
                  <a:pt x="3454" y="1200"/>
                </a:lnTo>
                <a:lnTo>
                  <a:pt x="3455" y="1190"/>
                </a:lnTo>
                <a:lnTo>
                  <a:pt x="3456" y="1221"/>
                </a:lnTo>
                <a:lnTo>
                  <a:pt x="3456" y="1211"/>
                </a:lnTo>
                <a:lnTo>
                  <a:pt x="3457" y="1213"/>
                </a:lnTo>
                <a:lnTo>
                  <a:pt x="3458" y="1243"/>
                </a:lnTo>
                <a:lnTo>
                  <a:pt x="3459" y="1240"/>
                </a:lnTo>
                <a:lnTo>
                  <a:pt x="3459" y="1228"/>
                </a:lnTo>
                <a:lnTo>
                  <a:pt x="3460" y="1225"/>
                </a:lnTo>
                <a:lnTo>
                  <a:pt x="3461" y="1269"/>
                </a:lnTo>
                <a:lnTo>
                  <a:pt x="3461" y="1248"/>
                </a:lnTo>
                <a:lnTo>
                  <a:pt x="3462" y="1268"/>
                </a:lnTo>
                <a:lnTo>
                  <a:pt x="3464" y="1224"/>
                </a:lnTo>
                <a:lnTo>
                  <a:pt x="3464" y="1234"/>
                </a:lnTo>
                <a:lnTo>
                  <a:pt x="3465" y="1174"/>
                </a:lnTo>
                <a:lnTo>
                  <a:pt x="3466" y="1201"/>
                </a:lnTo>
                <a:lnTo>
                  <a:pt x="3467" y="1200"/>
                </a:lnTo>
                <a:lnTo>
                  <a:pt x="3469" y="1119"/>
                </a:lnTo>
                <a:lnTo>
                  <a:pt x="3469" y="1119"/>
                </a:lnTo>
                <a:lnTo>
                  <a:pt x="3470" y="1157"/>
                </a:lnTo>
                <a:lnTo>
                  <a:pt x="3471" y="1156"/>
                </a:lnTo>
                <a:lnTo>
                  <a:pt x="3472" y="1156"/>
                </a:lnTo>
                <a:lnTo>
                  <a:pt x="3472" y="1148"/>
                </a:lnTo>
                <a:lnTo>
                  <a:pt x="3473" y="1188"/>
                </a:lnTo>
                <a:lnTo>
                  <a:pt x="3474" y="1173"/>
                </a:lnTo>
                <a:lnTo>
                  <a:pt x="3474" y="1155"/>
                </a:lnTo>
                <a:lnTo>
                  <a:pt x="3475" y="1192"/>
                </a:lnTo>
                <a:lnTo>
                  <a:pt x="3476" y="1129"/>
                </a:lnTo>
                <a:lnTo>
                  <a:pt x="3477" y="1133"/>
                </a:lnTo>
                <a:lnTo>
                  <a:pt x="3478" y="1066"/>
                </a:lnTo>
                <a:lnTo>
                  <a:pt x="3479" y="1091"/>
                </a:lnTo>
                <a:lnTo>
                  <a:pt x="3479" y="1079"/>
                </a:lnTo>
                <a:lnTo>
                  <a:pt x="3480" y="1092"/>
                </a:lnTo>
                <a:lnTo>
                  <a:pt x="3481" y="1071"/>
                </a:lnTo>
                <a:lnTo>
                  <a:pt x="3481" y="1080"/>
                </a:lnTo>
                <a:lnTo>
                  <a:pt x="3482" y="1098"/>
                </a:lnTo>
                <a:lnTo>
                  <a:pt x="3484" y="1006"/>
                </a:lnTo>
                <a:lnTo>
                  <a:pt x="3484" y="1018"/>
                </a:lnTo>
                <a:lnTo>
                  <a:pt x="3484" y="995"/>
                </a:lnTo>
                <a:lnTo>
                  <a:pt x="3486" y="929"/>
                </a:lnTo>
                <a:lnTo>
                  <a:pt x="3486" y="937"/>
                </a:lnTo>
                <a:lnTo>
                  <a:pt x="3489" y="890"/>
                </a:lnTo>
                <a:lnTo>
                  <a:pt x="3489" y="882"/>
                </a:lnTo>
                <a:lnTo>
                  <a:pt x="3491" y="750"/>
                </a:lnTo>
                <a:lnTo>
                  <a:pt x="3491" y="764"/>
                </a:lnTo>
                <a:lnTo>
                  <a:pt x="3492" y="756"/>
                </a:lnTo>
                <a:lnTo>
                  <a:pt x="3492" y="765"/>
                </a:lnTo>
                <a:lnTo>
                  <a:pt x="3493" y="755"/>
                </a:lnTo>
                <a:lnTo>
                  <a:pt x="3494" y="761"/>
                </a:lnTo>
                <a:lnTo>
                  <a:pt x="3494" y="764"/>
                </a:lnTo>
                <a:lnTo>
                  <a:pt x="3496" y="672"/>
                </a:lnTo>
                <a:lnTo>
                  <a:pt x="3497" y="637"/>
                </a:lnTo>
                <a:lnTo>
                  <a:pt x="3498" y="624"/>
                </a:lnTo>
                <a:lnTo>
                  <a:pt x="3499" y="631"/>
                </a:lnTo>
                <a:lnTo>
                  <a:pt x="3499" y="640"/>
                </a:lnTo>
                <a:lnTo>
                  <a:pt x="3501" y="674"/>
                </a:lnTo>
                <a:lnTo>
                  <a:pt x="3502" y="691"/>
                </a:lnTo>
                <a:lnTo>
                  <a:pt x="3502" y="710"/>
                </a:lnTo>
                <a:lnTo>
                  <a:pt x="3504" y="650"/>
                </a:lnTo>
                <a:lnTo>
                  <a:pt x="3504" y="652"/>
                </a:lnTo>
                <a:lnTo>
                  <a:pt x="3506" y="680"/>
                </a:lnTo>
                <a:lnTo>
                  <a:pt x="3506" y="658"/>
                </a:lnTo>
                <a:lnTo>
                  <a:pt x="3507" y="654"/>
                </a:lnTo>
                <a:lnTo>
                  <a:pt x="3508" y="572"/>
                </a:lnTo>
                <a:lnTo>
                  <a:pt x="3509" y="573"/>
                </a:lnTo>
                <a:lnTo>
                  <a:pt x="3509" y="575"/>
                </a:lnTo>
                <a:lnTo>
                  <a:pt x="3510" y="588"/>
                </a:lnTo>
                <a:lnTo>
                  <a:pt x="3511" y="563"/>
                </a:lnTo>
                <a:lnTo>
                  <a:pt x="3511" y="573"/>
                </a:lnTo>
                <a:lnTo>
                  <a:pt x="3512" y="583"/>
                </a:lnTo>
                <a:lnTo>
                  <a:pt x="3512" y="583"/>
                </a:lnTo>
                <a:lnTo>
                  <a:pt x="3513" y="565"/>
                </a:lnTo>
                <a:lnTo>
                  <a:pt x="3514" y="577"/>
                </a:lnTo>
                <a:lnTo>
                  <a:pt x="3514" y="580"/>
                </a:lnTo>
                <a:lnTo>
                  <a:pt x="3514" y="591"/>
                </a:lnTo>
                <a:lnTo>
                  <a:pt x="3516" y="522"/>
                </a:lnTo>
                <a:lnTo>
                  <a:pt x="3517" y="540"/>
                </a:lnTo>
                <a:lnTo>
                  <a:pt x="3518" y="502"/>
                </a:lnTo>
                <a:lnTo>
                  <a:pt x="3519" y="543"/>
                </a:lnTo>
                <a:lnTo>
                  <a:pt x="3519" y="534"/>
                </a:lnTo>
                <a:lnTo>
                  <a:pt x="3521" y="554"/>
                </a:lnTo>
                <a:lnTo>
                  <a:pt x="3521" y="520"/>
                </a:lnTo>
                <a:lnTo>
                  <a:pt x="3521" y="528"/>
                </a:lnTo>
                <a:lnTo>
                  <a:pt x="3522" y="537"/>
                </a:lnTo>
                <a:lnTo>
                  <a:pt x="3522" y="529"/>
                </a:lnTo>
                <a:lnTo>
                  <a:pt x="3524" y="578"/>
                </a:lnTo>
                <a:lnTo>
                  <a:pt x="3524" y="557"/>
                </a:lnTo>
                <a:lnTo>
                  <a:pt x="3524" y="531"/>
                </a:lnTo>
                <a:lnTo>
                  <a:pt x="3525" y="527"/>
                </a:lnTo>
                <a:lnTo>
                  <a:pt x="3526" y="577"/>
                </a:lnTo>
                <a:lnTo>
                  <a:pt x="3526" y="580"/>
                </a:lnTo>
                <a:lnTo>
                  <a:pt x="3528" y="606"/>
                </a:lnTo>
                <a:lnTo>
                  <a:pt x="3529" y="598"/>
                </a:lnTo>
                <a:lnTo>
                  <a:pt x="3529" y="629"/>
                </a:lnTo>
                <a:lnTo>
                  <a:pt x="3531" y="667"/>
                </a:lnTo>
                <a:lnTo>
                  <a:pt x="3532" y="641"/>
                </a:lnTo>
                <a:lnTo>
                  <a:pt x="3532" y="614"/>
                </a:lnTo>
                <a:lnTo>
                  <a:pt x="3533" y="651"/>
                </a:lnTo>
                <a:lnTo>
                  <a:pt x="3534" y="648"/>
                </a:lnTo>
                <a:lnTo>
                  <a:pt x="3534" y="632"/>
                </a:lnTo>
                <a:lnTo>
                  <a:pt x="3535" y="665"/>
                </a:lnTo>
                <a:lnTo>
                  <a:pt x="3536" y="616"/>
                </a:lnTo>
                <a:lnTo>
                  <a:pt x="3536" y="629"/>
                </a:lnTo>
                <a:lnTo>
                  <a:pt x="3537" y="629"/>
                </a:lnTo>
                <a:lnTo>
                  <a:pt x="3537" y="632"/>
                </a:lnTo>
                <a:lnTo>
                  <a:pt x="3539" y="581"/>
                </a:lnTo>
                <a:lnTo>
                  <a:pt x="3539" y="592"/>
                </a:lnTo>
                <a:lnTo>
                  <a:pt x="3540" y="559"/>
                </a:lnTo>
                <a:lnTo>
                  <a:pt x="3541" y="587"/>
                </a:lnTo>
                <a:lnTo>
                  <a:pt x="3542" y="599"/>
                </a:lnTo>
                <a:lnTo>
                  <a:pt x="3543" y="581"/>
                </a:lnTo>
                <a:lnTo>
                  <a:pt x="3544" y="610"/>
                </a:lnTo>
                <a:lnTo>
                  <a:pt x="3544" y="572"/>
                </a:lnTo>
                <a:lnTo>
                  <a:pt x="3545" y="551"/>
                </a:lnTo>
                <a:lnTo>
                  <a:pt x="3546" y="584"/>
                </a:lnTo>
                <a:lnTo>
                  <a:pt x="3547" y="600"/>
                </a:lnTo>
                <a:lnTo>
                  <a:pt x="3547" y="609"/>
                </a:lnTo>
                <a:lnTo>
                  <a:pt x="3547" y="585"/>
                </a:lnTo>
                <a:lnTo>
                  <a:pt x="3549" y="606"/>
                </a:lnTo>
                <a:lnTo>
                  <a:pt x="3549" y="617"/>
                </a:lnTo>
                <a:lnTo>
                  <a:pt x="3550" y="621"/>
                </a:lnTo>
                <a:lnTo>
                  <a:pt x="3551" y="548"/>
                </a:lnTo>
                <a:lnTo>
                  <a:pt x="3551" y="558"/>
                </a:lnTo>
                <a:lnTo>
                  <a:pt x="3552" y="550"/>
                </a:lnTo>
                <a:lnTo>
                  <a:pt x="3553" y="534"/>
                </a:lnTo>
                <a:lnTo>
                  <a:pt x="3554" y="570"/>
                </a:lnTo>
                <a:lnTo>
                  <a:pt x="3554" y="558"/>
                </a:lnTo>
                <a:lnTo>
                  <a:pt x="3556" y="480"/>
                </a:lnTo>
                <a:lnTo>
                  <a:pt x="3557" y="473"/>
                </a:lnTo>
                <a:lnTo>
                  <a:pt x="3558" y="450"/>
                </a:lnTo>
                <a:lnTo>
                  <a:pt x="3559" y="464"/>
                </a:lnTo>
                <a:lnTo>
                  <a:pt x="3559" y="498"/>
                </a:lnTo>
                <a:lnTo>
                  <a:pt x="3560" y="518"/>
                </a:lnTo>
                <a:lnTo>
                  <a:pt x="3561" y="476"/>
                </a:lnTo>
                <a:lnTo>
                  <a:pt x="3562" y="517"/>
                </a:lnTo>
                <a:lnTo>
                  <a:pt x="3563" y="526"/>
                </a:lnTo>
                <a:lnTo>
                  <a:pt x="3564" y="482"/>
                </a:lnTo>
                <a:lnTo>
                  <a:pt x="3564" y="515"/>
                </a:lnTo>
                <a:lnTo>
                  <a:pt x="3565" y="483"/>
                </a:lnTo>
                <a:lnTo>
                  <a:pt x="3566" y="518"/>
                </a:lnTo>
                <a:lnTo>
                  <a:pt x="3566" y="512"/>
                </a:lnTo>
                <a:lnTo>
                  <a:pt x="3567" y="522"/>
                </a:lnTo>
                <a:lnTo>
                  <a:pt x="3567" y="532"/>
                </a:lnTo>
                <a:lnTo>
                  <a:pt x="3568" y="473"/>
                </a:lnTo>
                <a:lnTo>
                  <a:pt x="3569" y="480"/>
                </a:lnTo>
                <a:lnTo>
                  <a:pt x="3569" y="461"/>
                </a:lnTo>
                <a:lnTo>
                  <a:pt x="3570" y="466"/>
                </a:lnTo>
                <a:lnTo>
                  <a:pt x="3571" y="422"/>
                </a:lnTo>
                <a:lnTo>
                  <a:pt x="3572" y="427"/>
                </a:lnTo>
                <a:lnTo>
                  <a:pt x="3573" y="383"/>
                </a:lnTo>
                <a:lnTo>
                  <a:pt x="3574" y="412"/>
                </a:lnTo>
                <a:lnTo>
                  <a:pt x="3574" y="383"/>
                </a:lnTo>
                <a:lnTo>
                  <a:pt x="3575" y="400"/>
                </a:lnTo>
                <a:lnTo>
                  <a:pt x="3576" y="352"/>
                </a:lnTo>
                <a:lnTo>
                  <a:pt x="3577" y="364"/>
                </a:lnTo>
                <a:lnTo>
                  <a:pt x="3578" y="335"/>
                </a:lnTo>
                <a:lnTo>
                  <a:pt x="3579" y="336"/>
                </a:lnTo>
                <a:lnTo>
                  <a:pt x="3579" y="334"/>
                </a:lnTo>
                <a:lnTo>
                  <a:pt x="3579" y="343"/>
                </a:lnTo>
                <a:lnTo>
                  <a:pt x="3581" y="305"/>
                </a:lnTo>
                <a:lnTo>
                  <a:pt x="3581" y="313"/>
                </a:lnTo>
                <a:lnTo>
                  <a:pt x="3582" y="337"/>
                </a:lnTo>
                <a:lnTo>
                  <a:pt x="3582" y="340"/>
                </a:lnTo>
                <a:lnTo>
                  <a:pt x="3584" y="311"/>
                </a:lnTo>
                <a:lnTo>
                  <a:pt x="3584" y="323"/>
                </a:lnTo>
                <a:lnTo>
                  <a:pt x="3584" y="332"/>
                </a:lnTo>
                <a:lnTo>
                  <a:pt x="3586" y="292"/>
                </a:lnTo>
                <a:lnTo>
                  <a:pt x="3586" y="308"/>
                </a:lnTo>
                <a:lnTo>
                  <a:pt x="3587" y="312"/>
                </a:lnTo>
                <a:lnTo>
                  <a:pt x="3588" y="341"/>
                </a:lnTo>
                <a:lnTo>
                  <a:pt x="3589" y="333"/>
                </a:lnTo>
                <a:lnTo>
                  <a:pt x="3589" y="307"/>
                </a:lnTo>
                <a:lnTo>
                  <a:pt x="3590" y="301"/>
                </a:lnTo>
                <a:lnTo>
                  <a:pt x="3591" y="322"/>
                </a:lnTo>
                <a:lnTo>
                  <a:pt x="3591" y="321"/>
                </a:lnTo>
                <a:lnTo>
                  <a:pt x="3592" y="321"/>
                </a:lnTo>
                <a:lnTo>
                  <a:pt x="3593" y="332"/>
                </a:lnTo>
                <a:lnTo>
                  <a:pt x="3594" y="299"/>
                </a:lnTo>
                <a:lnTo>
                  <a:pt x="3594" y="284"/>
                </a:lnTo>
                <a:lnTo>
                  <a:pt x="3596" y="325"/>
                </a:lnTo>
                <a:lnTo>
                  <a:pt x="3596" y="321"/>
                </a:lnTo>
                <a:lnTo>
                  <a:pt x="3597" y="347"/>
                </a:lnTo>
                <a:lnTo>
                  <a:pt x="3597" y="351"/>
                </a:lnTo>
                <a:lnTo>
                  <a:pt x="3599" y="304"/>
                </a:lnTo>
                <a:lnTo>
                  <a:pt x="3599" y="277"/>
                </a:lnTo>
                <a:lnTo>
                  <a:pt x="3600" y="264"/>
                </a:lnTo>
                <a:lnTo>
                  <a:pt x="3600" y="291"/>
                </a:lnTo>
                <a:lnTo>
                  <a:pt x="3601" y="268"/>
                </a:lnTo>
                <a:lnTo>
                  <a:pt x="3602" y="286"/>
                </a:lnTo>
                <a:lnTo>
                  <a:pt x="3604" y="207"/>
                </a:lnTo>
                <a:lnTo>
                  <a:pt x="3604" y="205"/>
                </a:lnTo>
                <a:lnTo>
                  <a:pt x="3605" y="230"/>
                </a:lnTo>
                <a:lnTo>
                  <a:pt x="3606" y="227"/>
                </a:lnTo>
                <a:lnTo>
                  <a:pt x="3607" y="213"/>
                </a:lnTo>
                <a:lnTo>
                  <a:pt x="3608" y="196"/>
                </a:lnTo>
                <a:lnTo>
                  <a:pt x="3609" y="214"/>
                </a:lnTo>
                <a:lnTo>
                  <a:pt x="3609" y="221"/>
                </a:lnTo>
                <a:lnTo>
                  <a:pt x="3610" y="238"/>
                </a:lnTo>
                <a:lnTo>
                  <a:pt x="3611" y="199"/>
                </a:lnTo>
                <a:lnTo>
                  <a:pt x="3611" y="218"/>
                </a:lnTo>
                <a:lnTo>
                  <a:pt x="3612" y="211"/>
                </a:lnTo>
                <a:lnTo>
                  <a:pt x="3612" y="210"/>
                </a:lnTo>
                <a:lnTo>
                  <a:pt x="3614" y="269"/>
                </a:lnTo>
                <a:lnTo>
                  <a:pt x="3614" y="270"/>
                </a:lnTo>
                <a:lnTo>
                  <a:pt x="3616" y="262"/>
                </a:lnTo>
                <a:lnTo>
                  <a:pt x="3616" y="279"/>
                </a:lnTo>
                <a:lnTo>
                  <a:pt x="3617" y="307"/>
                </a:lnTo>
                <a:lnTo>
                  <a:pt x="3618" y="273"/>
                </a:lnTo>
                <a:lnTo>
                  <a:pt x="3619" y="279"/>
                </a:lnTo>
                <a:lnTo>
                  <a:pt x="3619" y="272"/>
                </a:lnTo>
                <a:lnTo>
                  <a:pt x="3621" y="338"/>
                </a:lnTo>
                <a:lnTo>
                  <a:pt x="3622" y="323"/>
                </a:lnTo>
                <a:lnTo>
                  <a:pt x="3622" y="338"/>
                </a:lnTo>
                <a:lnTo>
                  <a:pt x="3623" y="264"/>
                </a:lnTo>
                <a:lnTo>
                  <a:pt x="3624" y="281"/>
                </a:lnTo>
                <a:lnTo>
                  <a:pt x="3624" y="288"/>
                </a:lnTo>
                <a:lnTo>
                  <a:pt x="3625" y="289"/>
                </a:lnTo>
                <a:lnTo>
                  <a:pt x="3626" y="241"/>
                </a:lnTo>
                <a:lnTo>
                  <a:pt x="3627" y="228"/>
                </a:lnTo>
                <a:lnTo>
                  <a:pt x="3628" y="195"/>
                </a:lnTo>
                <a:lnTo>
                  <a:pt x="3629" y="215"/>
                </a:lnTo>
                <a:lnTo>
                  <a:pt x="3629" y="226"/>
                </a:lnTo>
                <a:lnTo>
                  <a:pt x="3630" y="225"/>
                </a:lnTo>
                <a:lnTo>
                  <a:pt x="3631" y="278"/>
                </a:lnTo>
                <a:lnTo>
                  <a:pt x="3632" y="246"/>
                </a:lnTo>
                <a:lnTo>
                  <a:pt x="3633" y="173"/>
                </a:lnTo>
                <a:lnTo>
                  <a:pt x="3634" y="175"/>
                </a:lnTo>
                <a:lnTo>
                  <a:pt x="3634" y="178"/>
                </a:lnTo>
                <a:lnTo>
                  <a:pt x="3634" y="200"/>
                </a:lnTo>
                <a:lnTo>
                  <a:pt x="3636" y="176"/>
                </a:lnTo>
                <a:lnTo>
                  <a:pt x="3637" y="167"/>
                </a:lnTo>
                <a:lnTo>
                  <a:pt x="3637" y="170"/>
                </a:lnTo>
                <a:lnTo>
                  <a:pt x="3639" y="76"/>
                </a:lnTo>
                <a:lnTo>
                  <a:pt x="3639" y="95"/>
                </a:lnTo>
                <a:lnTo>
                  <a:pt x="3640" y="114"/>
                </a:lnTo>
                <a:lnTo>
                  <a:pt x="3641" y="58"/>
                </a:lnTo>
                <a:lnTo>
                  <a:pt x="3642" y="65"/>
                </a:lnTo>
                <a:lnTo>
                  <a:pt x="3644" y="125"/>
                </a:lnTo>
                <a:lnTo>
                  <a:pt x="3644" y="130"/>
                </a:lnTo>
                <a:lnTo>
                  <a:pt x="3645" y="163"/>
                </a:lnTo>
                <a:lnTo>
                  <a:pt x="3646" y="160"/>
                </a:lnTo>
                <a:lnTo>
                  <a:pt x="3647" y="193"/>
                </a:lnTo>
                <a:lnTo>
                  <a:pt x="3648" y="170"/>
                </a:lnTo>
                <a:lnTo>
                  <a:pt x="3648" y="200"/>
                </a:lnTo>
                <a:lnTo>
                  <a:pt x="3649" y="190"/>
                </a:lnTo>
                <a:lnTo>
                  <a:pt x="3649" y="168"/>
                </a:lnTo>
                <a:lnTo>
                  <a:pt x="3649" y="183"/>
                </a:lnTo>
                <a:lnTo>
                  <a:pt x="3651" y="153"/>
                </a:lnTo>
                <a:lnTo>
                  <a:pt x="3652" y="163"/>
                </a:lnTo>
                <a:lnTo>
                  <a:pt x="3652" y="143"/>
                </a:lnTo>
                <a:lnTo>
                  <a:pt x="3654" y="177"/>
                </a:lnTo>
                <a:lnTo>
                  <a:pt x="3654" y="140"/>
                </a:lnTo>
                <a:lnTo>
                  <a:pt x="3655" y="130"/>
                </a:lnTo>
                <a:lnTo>
                  <a:pt x="3656" y="168"/>
                </a:lnTo>
                <a:lnTo>
                  <a:pt x="3657" y="177"/>
                </a:lnTo>
                <a:lnTo>
                  <a:pt x="3657" y="153"/>
                </a:lnTo>
                <a:lnTo>
                  <a:pt x="3659" y="184"/>
                </a:lnTo>
                <a:lnTo>
                  <a:pt x="3659" y="177"/>
                </a:lnTo>
                <a:lnTo>
                  <a:pt x="3660" y="179"/>
                </a:lnTo>
                <a:lnTo>
                  <a:pt x="3661" y="119"/>
                </a:lnTo>
                <a:lnTo>
                  <a:pt x="3662" y="137"/>
                </a:lnTo>
                <a:lnTo>
                  <a:pt x="3664" y="90"/>
                </a:lnTo>
                <a:lnTo>
                  <a:pt x="3664" y="88"/>
                </a:lnTo>
                <a:lnTo>
                  <a:pt x="3666" y="158"/>
                </a:lnTo>
                <a:lnTo>
                  <a:pt x="3666" y="148"/>
                </a:lnTo>
                <a:lnTo>
                  <a:pt x="3667" y="158"/>
                </a:lnTo>
                <a:lnTo>
                  <a:pt x="3669" y="108"/>
                </a:lnTo>
                <a:lnTo>
                  <a:pt x="3669" y="100"/>
                </a:lnTo>
                <a:lnTo>
                  <a:pt x="3670" y="109"/>
                </a:lnTo>
                <a:lnTo>
                  <a:pt x="3671" y="88"/>
                </a:lnTo>
                <a:lnTo>
                  <a:pt x="3671" y="88"/>
                </a:lnTo>
                <a:lnTo>
                  <a:pt x="3672" y="91"/>
                </a:lnTo>
              </a:path>
            </a:pathLst>
          </a:custGeom>
          <a:noFill/>
          <a:ln w="15875" cap="flat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0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</dc:creator>
  <cp:lastModifiedBy>Jian Han</cp:lastModifiedBy>
  <cp:revision>19</cp:revision>
  <dcterms:created xsi:type="dcterms:W3CDTF">2018-07-12T01:02:08Z</dcterms:created>
  <dcterms:modified xsi:type="dcterms:W3CDTF">2019-11-30T10:30:00Z</dcterms:modified>
</cp:coreProperties>
</file>