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6126163" cy="6126163"/>
  <p:notesSz cx="6858000" cy="9144000"/>
  <p:defaultTextStyle>
    <a:defPPr>
      <a:defRPr lang="en-US"/>
    </a:defPPr>
    <a:lvl1pPr marL="0" algn="l" defTabSz="699916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1pPr>
    <a:lvl2pPr marL="349958" algn="l" defTabSz="699916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2pPr>
    <a:lvl3pPr marL="699916" algn="l" defTabSz="699916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3pPr>
    <a:lvl4pPr marL="1049874" algn="l" defTabSz="699916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4pPr>
    <a:lvl5pPr marL="1399832" algn="l" defTabSz="699916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5pPr>
    <a:lvl6pPr marL="1749790" algn="l" defTabSz="699916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6pPr>
    <a:lvl7pPr marL="2099748" algn="l" defTabSz="699916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7pPr>
    <a:lvl8pPr marL="2449707" algn="l" defTabSz="699916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8pPr>
    <a:lvl9pPr marL="2799665" algn="l" defTabSz="699916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0" userDrawn="1">
          <p15:clr>
            <a:srgbClr val="A4A3A4"/>
          </p15:clr>
        </p15:guide>
        <p15:guide id="2" pos="19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0000FF"/>
    <a:srgbClr val="FFE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661" y="461"/>
      </p:cViewPr>
      <p:guideLst>
        <p:guide orient="horz" pos="1930"/>
        <p:guide pos="19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463" y="1903083"/>
            <a:ext cx="5207239" cy="13131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926" y="3471492"/>
            <a:ext cx="4288315" cy="1565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3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7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2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30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5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6964-0058-4577-8ED7-30A3EA071B9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9FDE-B193-455C-AE7C-BC39C516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6964-0058-4577-8ED7-30A3EA071B9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9FDE-B193-455C-AE7C-BC39C516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1469" y="245333"/>
            <a:ext cx="1378387" cy="52270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09" y="245333"/>
            <a:ext cx="4033057" cy="52270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6964-0058-4577-8ED7-30A3EA071B9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9FDE-B193-455C-AE7C-BC39C516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8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6964-0058-4577-8ED7-30A3EA071B9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9FDE-B193-455C-AE7C-BC39C516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9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24" y="3936627"/>
            <a:ext cx="5207239" cy="1216725"/>
          </a:xfrm>
        </p:spPr>
        <p:txBody>
          <a:bodyPr anchor="t"/>
          <a:lstStyle>
            <a:lvl1pPr algn="l">
              <a:defRPr sz="438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24" y="2596530"/>
            <a:ext cx="5207239" cy="1340097"/>
          </a:xfrm>
        </p:spPr>
        <p:txBody>
          <a:bodyPr anchor="b"/>
          <a:lstStyle>
            <a:lvl1pPr marL="0" indent="0">
              <a:buNone/>
              <a:defRPr sz="2194">
                <a:solidFill>
                  <a:schemeClr val="tx1">
                    <a:tint val="75000"/>
                  </a:schemeClr>
                </a:solidFill>
              </a:defRPr>
            </a:lvl1pPr>
            <a:lvl2pPr marL="504409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2pPr>
            <a:lvl3pPr marL="1008818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513228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4pPr>
            <a:lvl5pPr marL="2017637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5pPr>
            <a:lvl6pPr marL="2522046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6pPr>
            <a:lvl7pPr marL="3026455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7pPr>
            <a:lvl8pPr marL="3530865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8pPr>
            <a:lvl9pPr marL="4035275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6964-0058-4577-8ED7-30A3EA071B9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9FDE-B193-455C-AE7C-BC39C516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09" y="1429440"/>
            <a:ext cx="2705722" cy="4042985"/>
          </a:xfrm>
        </p:spPr>
        <p:txBody>
          <a:bodyPr/>
          <a:lstStyle>
            <a:lvl1pPr>
              <a:defRPr sz="3072"/>
            </a:lvl1pPr>
            <a:lvl2pPr>
              <a:defRPr sz="2633"/>
            </a:lvl2pPr>
            <a:lvl3pPr>
              <a:defRPr sz="2194"/>
            </a:lvl3pPr>
            <a:lvl4pPr>
              <a:defRPr sz="2048"/>
            </a:lvl4pPr>
            <a:lvl5pPr>
              <a:defRPr sz="2048"/>
            </a:lvl5pPr>
            <a:lvl6pPr>
              <a:defRPr sz="2048"/>
            </a:lvl6pPr>
            <a:lvl7pPr>
              <a:defRPr sz="2048"/>
            </a:lvl7pPr>
            <a:lvl8pPr>
              <a:defRPr sz="2048"/>
            </a:lvl8pPr>
            <a:lvl9pPr>
              <a:defRPr sz="20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4133" y="1429440"/>
            <a:ext cx="2705722" cy="4042985"/>
          </a:xfrm>
        </p:spPr>
        <p:txBody>
          <a:bodyPr/>
          <a:lstStyle>
            <a:lvl1pPr>
              <a:defRPr sz="3072"/>
            </a:lvl1pPr>
            <a:lvl2pPr>
              <a:defRPr sz="2633"/>
            </a:lvl2pPr>
            <a:lvl3pPr>
              <a:defRPr sz="2194"/>
            </a:lvl3pPr>
            <a:lvl4pPr>
              <a:defRPr sz="2048"/>
            </a:lvl4pPr>
            <a:lvl5pPr>
              <a:defRPr sz="2048"/>
            </a:lvl5pPr>
            <a:lvl6pPr>
              <a:defRPr sz="2048"/>
            </a:lvl6pPr>
            <a:lvl7pPr>
              <a:defRPr sz="2048"/>
            </a:lvl7pPr>
            <a:lvl8pPr>
              <a:defRPr sz="2048"/>
            </a:lvl8pPr>
            <a:lvl9pPr>
              <a:defRPr sz="20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6964-0058-4577-8ED7-30A3EA071B9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9FDE-B193-455C-AE7C-BC39C516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8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9" y="1371298"/>
            <a:ext cx="2706786" cy="571490"/>
          </a:xfrm>
        </p:spPr>
        <p:txBody>
          <a:bodyPr anchor="b"/>
          <a:lstStyle>
            <a:lvl1pPr marL="0" indent="0">
              <a:buNone/>
              <a:defRPr sz="2633" b="1"/>
            </a:lvl1pPr>
            <a:lvl2pPr marL="504409" indent="0">
              <a:buNone/>
              <a:defRPr sz="2194" b="1"/>
            </a:lvl2pPr>
            <a:lvl3pPr marL="1008818" indent="0">
              <a:buNone/>
              <a:defRPr sz="2048" b="1"/>
            </a:lvl3pPr>
            <a:lvl4pPr marL="1513228" indent="0">
              <a:buNone/>
              <a:defRPr sz="1755" b="1"/>
            </a:lvl4pPr>
            <a:lvl5pPr marL="2017637" indent="0">
              <a:buNone/>
              <a:defRPr sz="1755" b="1"/>
            </a:lvl5pPr>
            <a:lvl6pPr marL="2522046" indent="0">
              <a:buNone/>
              <a:defRPr sz="1755" b="1"/>
            </a:lvl6pPr>
            <a:lvl7pPr marL="3026455" indent="0">
              <a:buNone/>
              <a:defRPr sz="1755" b="1"/>
            </a:lvl7pPr>
            <a:lvl8pPr marL="3530865" indent="0">
              <a:buNone/>
              <a:defRPr sz="1755" b="1"/>
            </a:lvl8pPr>
            <a:lvl9pPr marL="4035275" indent="0">
              <a:buNone/>
              <a:defRPr sz="1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309" y="1942788"/>
            <a:ext cx="2706786" cy="3529635"/>
          </a:xfrm>
        </p:spPr>
        <p:txBody>
          <a:bodyPr/>
          <a:lstStyle>
            <a:lvl1pPr>
              <a:defRPr sz="2633"/>
            </a:lvl1pPr>
            <a:lvl2pPr>
              <a:defRPr sz="2194"/>
            </a:lvl2pPr>
            <a:lvl3pPr>
              <a:defRPr sz="2048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12007" y="1371298"/>
            <a:ext cx="2707849" cy="571490"/>
          </a:xfrm>
        </p:spPr>
        <p:txBody>
          <a:bodyPr anchor="b"/>
          <a:lstStyle>
            <a:lvl1pPr marL="0" indent="0">
              <a:buNone/>
              <a:defRPr sz="2633" b="1"/>
            </a:lvl1pPr>
            <a:lvl2pPr marL="504409" indent="0">
              <a:buNone/>
              <a:defRPr sz="2194" b="1"/>
            </a:lvl2pPr>
            <a:lvl3pPr marL="1008818" indent="0">
              <a:buNone/>
              <a:defRPr sz="2048" b="1"/>
            </a:lvl3pPr>
            <a:lvl4pPr marL="1513228" indent="0">
              <a:buNone/>
              <a:defRPr sz="1755" b="1"/>
            </a:lvl4pPr>
            <a:lvl5pPr marL="2017637" indent="0">
              <a:buNone/>
              <a:defRPr sz="1755" b="1"/>
            </a:lvl5pPr>
            <a:lvl6pPr marL="2522046" indent="0">
              <a:buNone/>
              <a:defRPr sz="1755" b="1"/>
            </a:lvl6pPr>
            <a:lvl7pPr marL="3026455" indent="0">
              <a:buNone/>
              <a:defRPr sz="1755" b="1"/>
            </a:lvl7pPr>
            <a:lvl8pPr marL="3530865" indent="0">
              <a:buNone/>
              <a:defRPr sz="1755" b="1"/>
            </a:lvl8pPr>
            <a:lvl9pPr marL="4035275" indent="0">
              <a:buNone/>
              <a:defRPr sz="1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12007" y="1942788"/>
            <a:ext cx="2707849" cy="3529635"/>
          </a:xfrm>
        </p:spPr>
        <p:txBody>
          <a:bodyPr/>
          <a:lstStyle>
            <a:lvl1pPr>
              <a:defRPr sz="2633"/>
            </a:lvl1pPr>
            <a:lvl2pPr>
              <a:defRPr sz="2194"/>
            </a:lvl2pPr>
            <a:lvl3pPr>
              <a:defRPr sz="2048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6964-0058-4577-8ED7-30A3EA071B9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9FDE-B193-455C-AE7C-BC39C516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8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6964-0058-4577-8ED7-30A3EA071B9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9FDE-B193-455C-AE7C-BC39C516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2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6964-0058-4577-8ED7-30A3EA071B9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9FDE-B193-455C-AE7C-BC39C516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5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10" y="243912"/>
            <a:ext cx="2015465" cy="1038045"/>
          </a:xfrm>
        </p:spPr>
        <p:txBody>
          <a:bodyPr anchor="b"/>
          <a:lstStyle>
            <a:lvl1pPr algn="l">
              <a:defRPr sz="219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159" y="243915"/>
            <a:ext cx="3424695" cy="5228511"/>
          </a:xfrm>
        </p:spPr>
        <p:txBody>
          <a:bodyPr/>
          <a:lstStyle>
            <a:lvl1pPr>
              <a:defRPr sz="3511"/>
            </a:lvl1pPr>
            <a:lvl2pPr>
              <a:defRPr sz="3072"/>
            </a:lvl2pPr>
            <a:lvl3pPr>
              <a:defRPr sz="2633"/>
            </a:lvl3pPr>
            <a:lvl4pPr>
              <a:defRPr sz="2194"/>
            </a:lvl4pPr>
            <a:lvl5pPr>
              <a:defRPr sz="2194"/>
            </a:lvl5pPr>
            <a:lvl6pPr>
              <a:defRPr sz="2194"/>
            </a:lvl6pPr>
            <a:lvl7pPr>
              <a:defRPr sz="2194"/>
            </a:lvl7pPr>
            <a:lvl8pPr>
              <a:defRPr sz="2194"/>
            </a:lvl8pPr>
            <a:lvl9pPr>
              <a:defRPr sz="21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310" y="1281959"/>
            <a:ext cx="2015465" cy="4190466"/>
          </a:xfrm>
        </p:spPr>
        <p:txBody>
          <a:bodyPr/>
          <a:lstStyle>
            <a:lvl1pPr marL="0" indent="0">
              <a:buNone/>
              <a:defRPr sz="1609"/>
            </a:lvl1pPr>
            <a:lvl2pPr marL="504409" indent="0">
              <a:buNone/>
              <a:defRPr sz="1316"/>
            </a:lvl2pPr>
            <a:lvl3pPr marL="1008818" indent="0">
              <a:buNone/>
              <a:defRPr sz="1170"/>
            </a:lvl3pPr>
            <a:lvl4pPr marL="1513228" indent="0">
              <a:buNone/>
              <a:defRPr sz="1024"/>
            </a:lvl4pPr>
            <a:lvl5pPr marL="2017637" indent="0">
              <a:buNone/>
              <a:defRPr sz="1024"/>
            </a:lvl5pPr>
            <a:lvl6pPr marL="2522046" indent="0">
              <a:buNone/>
              <a:defRPr sz="1024"/>
            </a:lvl6pPr>
            <a:lvl7pPr marL="3026455" indent="0">
              <a:buNone/>
              <a:defRPr sz="1024"/>
            </a:lvl7pPr>
            <a:lvl8pPr marL="3530865" indent="0">
              <a:buNone/>
              <a:defRPr sz="1024"/>
            </a:lvl8pPr>
            <a:lvl9pPr marL="4035275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6964-0058-4577-8ED7-30A3EA071B9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9FDE-B193-455C-AE7C-BC39C516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772" y="4288316"/>
            <a:ext cx="3675698" cy="506259"/>
          </a:xfrm>
        </p:spPr>
        <p:txBody>
          <a:bodyPr anchor="b"/>
          <a:lstStyle>
            <a:lvl1pPr algn="l">
              <a:defRPr sz="219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00772" y="547386"/>
            <a:ext cx="3675698" cy="3675698"/>
          </a:xfrm>
        </p:spPr>
        <p:txBody>
          <a:bodyPr/>
          <a:lstStyle>
            <a:lvl1pPr marL="0" indent="0">
              <a:buNone/>
              <a:defRPr sz="3511"/>
            </a:lvl1pPr>
            <a:lvl2pPr marL="504409" indent="0">
              <a:buNone/>
              <a:defRPr sz="3072"/>
            </a:lvl2pPr>
            <a:lvl3pPr marL="1008818" indent="0">
              <a:buNone/>
              <a:defRPr sz="2633"/>
            </a:lvl3pPr>
            <a:lvl4pPr marL="1513228" indent="0">
              <a:buNone/>
              <a:defRPr sz="2194"/>
            </a:lvl4pPr>
            <a:lvl5pPr marL="2017637" indent="0">
              <a:buNone/>
              <a:defRPr sz="2194"/>
            </a:lvl5pPr>
            <a:lvl6pPr marL="2522046" indent="0">
              <a:buNone/>
              <a:defRPr sz="2194"/>
            </a:lvl6pPr>
            <a:lvl7pPr marL="3026455" indent="0">
              <a:buNone/>
              <a:defRPr sz="2194"/>
            </a:lvl7pPr>
            <a:lvl8pPr marL="3530865" indent="0">
              <a:buNone/>
              <a:defRPr sz="2194"/>
            </a:lvl8pPr>
            <a:lvl9pPr marL="4035275" indent="0">
              <a:buNone/>
              <a:defRPr sz="219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0772" y="4794576"/>
            <a:ext cx="3675698" cy="718972"/>
          </a:xfrm>
        </p:spPr>
        <p:txBody>
          <a:bodyPr/>
          <a:lstStyle>
            <a:lvl1pPr marL="0" indent="0">
              <a:buNone/>
              <a:defRPr sz="1609"/>
            </a:lvl1pPr>
            <a:lvl2pPr marL="504409" indent="0">
              <a:buNone/>
              <a:defRPr sz="1316"/>
            </a:lvl2pPr>
            <a:lvl3pPr marL="1008818" indent="0">
              <a:buNone/>
              <a:defRPr sz="1170"/>
            </a:lvl3pPr>
            <a:lvl4pPr marL="1513228" indent="0">
              <a:buNone/>
              <a:defRPr sz="1024"/>
            </a:lvl4pPr>
            <a:lvl5pPr marL="2017637" indent="0">
              <a:buNone/>
              <a:defRPr sz="1024"/>
            </a:lvl5pPr>
            <a:lvl6pPr marL="2522046" indent="0">
              <a:buNone/>
              <a:defRPr sz="1024"/>
            </a:lvl6pPr>
            <a:lvl7pPr marL="3026455" indent="0">
              <a:buNone/>
              <a:defRPr sz="1024"/>
            </a:lvl7pPr>
            <a:lvl8pPr marL="3530865" indent="0">
              <a:buNone/>
              <a:defRPr sz="1024"/>
            </a:lvl8pPr>
            <a:lvl9pPr marL="4035275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6964-0058-4577-8ED7-30A3EA071B9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9FDE-B193-455C-AE7C-BC39C516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309" y="245331"/>
            <a:ext cx="5513547" cy="1021027"/>
          </a:xfrm>
          <a:prstGeom prst="rect">
            <a:avLst/>
          </a:prstGeom>
        </p:spPr>
        <p:txBody>
          <a:bodyPr vert="horz" lIns="68964" tIns="34482" rIns="68964" bIns="3448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9" y="1429440"/>
            <a:ext cx="5513547" cy="4042985"/>
          </a:xfrm>
          <a:prstGeom prst="rect">
            <a:avLst/>
          </a:prstGeom>
        </p:spPr>
        <p:txBody>
          <a:bodyPr vert="horz" lIns="68964" tIns="34482" rIns="68964" bIns="344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6309" y="5678047"/>
            <a:ext cx="1429438" cy="326162"/>
          </a:xfrm>
          <a:prstGeom prst="rect">
            <a:avLst/>
          </a:prstGeom>
        </p:spPr>
        <p:txBody>
          <a:bodyPr vert="horz" lIns="68964" tIns="34482" rIns="68964" bIns="34482" rtlCol="0" anchor="ctr"/>
          <a:lstStyle>
            <a:lvl1pPr algn="l">
              <a:defRPr sz="1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6964-0058-4577-8ED7-30A3EA071B9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3107" y="5678047"/>
            <a:ext cx="1939952" cy="326162"/>
          </a:xfrm>
          <a:prstGeom prst="rect">
            <a:avLst/>
          </a:prstGeom>
        </p:spPr>
        <p:txBody>
          <a:bodyPr vert="horz" lIns="68964" tIns="34482" rIns="68964" bIns="34482" rtlCol="0" anchor="ctr"/>
          <a:lstStyle>
            <a:lvl1pPr algn="ctr">
              <a:defRPr sz="1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0417" y="5678047"/>
            <a:ext cx="1429438" cy="326162"/>
          </a:xfrm>
          <a:prstGeom prst="rect">
            <a:avLst/>
          </a:prstGeom>
        </p:spPr>
        <p:txBody>
          <a:bodyPr vert="horz" lIns="68964" tIns="34482" rIns="68964" bIns="34482" rtlCol="0" anchor="ctr"/>
          <a:lstStyle>
            <a:lvl1pPr algn="r">
              <a:defRPr sz="1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E9FDE-B193-455C-AE7C-BC39C516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2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8818" rtl="0" eaLnBrk="1" latinLnBrk="0" hangingPunct="1">
        <a:spcBef>
          <a:spcPct val="0"/>
        </a:spcBef>
        <a:buNone/>
        <a:defRPr sz="48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307" indent="-378307" algn="l" defTabSz="100881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11" kern="1200">
          <a:solidFill>
            <a:schemeClr val="tx1"/>
          </a:solidFill>
          <a:latin typeface="+mn-lt"/>
          <a:ea typeface="+mn-ea"/>
          <a:cs typeface="+mn-cs"/>
        </a:defRPr>
      </a:lvl1pPr>
      <a:lvl2pPr marL="819665" indent="-315256" algn="l" defTabSz="1008818" rtl="0" eaLnBrk="1" latinLnBrk="0" hangingPunct="1">
        <a:spcBef>
          <a:spcPct val="20000"/>
        </a:spcBef>
        <a:buFont typeface="Arial" panose="020B0604020202020204" pitchFamily="34" charset="0"/>
        <a:buChar char="–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261024" indent="-252204" algn="l" defTabSz="10088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33" kern="1200">
          <a:solidFill>
            <a:schemeClr val="tx1"/>
          </a:solidFill>
          <a:latin typeface="+mn-lt"/>
          <a:ea typeface="+mn-ea"/>
          <a:cs typeface="+mn-cs"/>
        </a:defRPr>
      </a:lvl3pPr>
      <a:lvl4pPr marL="1765432" indent="-252204" algn="l" defTabSz="1008818" rtl="0" eaLnBrk="1" latinLnBrk="0" hangingPunct="1">
        <a:spcBef>
          <a:spcPct val="20000"/>
        </a:spcBef>
        <a:buFont typeface="Arial" panose="020B0604020202020204" pitchFamily="34" charset="0"/>
        <a:buChar char="–"/>
        <a:defRPr sz="2194" kern="1200">
          <a:solidFill>
            <a:schemeClr val="tx1"/>
          </a:solidFill>
          <a:latin typeface="+mn-lt"/>
          <a:ea typeface="+mn-ea"/>
          <a:cs typeface="+mn-cs"/>
        </a:defRPr>
      </a:lvl4pPr>
      <a:lvl5pPr marL="2269841" indent="-252204" algn="l" defTabSz="1008818" rtl="0" eaLnBrk="1" latinLnBrk="0" hangingPunct="1">
        <a:spcBef>
          <a:spcPct val="20000"/>
        </a:spcBef>
        <a:buFont typeface="Arial" panose="020B0604020202020204" pitchFamily="34" charset="0"/>
        <a:buChar char="»"/>
        <a:defRPr sz="2194" kern="1200">
          <a:solidFill>
            <a:schemeClr val="tx1"/>
          </a:solidFill>
          <a:latin typeface="+mn-lt"/>
          <a:ea typeface="+mn-ea"/>
          <a:cs typeface="+mn-cs"/>
        </a:defRPr>
      </a:lvl5pPr>
      <a:lvl6pPr marL="2774251" indent="-252204" algn="l" defTabSz="10088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194" kern="1200">
          <a:solidFill>
            <a:schemeClr val="tx1"/>
          </a:solidFill>
          <a:latin typeface="+mn-lt"/>
          <a:ea typeface="+mn-ea"/>
          <a:cs typeface="+mn-cs"/>
        </a:defRPr>
      </a:lvl6pPr>
      <a:lvl7pPr marL="3278661" indent="-252204" algn="l" defTabSz="10088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194" kern="1200">
          <a:solidFill>
            <a:schemeClr val="tx1"/>
          </a:solidFill>
          <a:latin typeface="+mn-lt"/>
          <a:ea typeface="+mn-ea"/>
          <a:cs typeface="+mn-cs"/>
        </a:defRPr>
      </a:lvl7pPr>
      <a:lvl8pPr marL="3783069" indent="-252204" algn="l" defTabSz="10088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194" kern="1200">
          <a:solidFill>
            <a:schemeClr val="tx1"/>
          </a:solidFill>
          <a:latin typeface="+mn-lt"/>
          <a:ea typeface="+mn-ea"/>
          <a:cs typeface="+mn-cs"/>
        </a:defRPr>
      </a:lvl8pPr>
      <a:lvl9pPr marL="4287479" indent="-252204" algn="l" defTabSz="10088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1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818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1pPr>
      <a:lvl2pPr marL="504409" algn="l" defTabSz="1008818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2pPr>
      <a:lvl3pPr marL="1008818" algn="l" defTabSz="1008818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3pPr>
      <a:lvl4pPr marL="1513228" algn="l" defTabSz="1008818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4pPr>
      <a:lvl5pPr marL="2017637" algn="l" defTabSz="1008818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5pPr>
      <a:lvl6pPr marL="2522046" algn="l" defTabSz="1008818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6pPr>
      <a:lvl7pPr marL="3026455" algn="l" defTabSz="1008818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7pPr>
      <a:lvl8pPr marL="3530865" algn="l" defTabSz="1008818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8pPr>
      <a:lvl9pPr marL="4035275" algn="l" defTabSz="1008818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F066BD-14C4-4CE2-B00F-290A5603BF3F}"/>
              </a:ext>
            </a:extLst>
          </p:cNvPr>
          <p:cNvSpPr/>
          <p:nvPr/>
        </p:nvSpPr>
        <p:spPr>
          <a:xfrm>
            <a:off x="2377440" y="1920240"/>
            <a:ext cx="3657600" cy="3657600"/>
          </a:xfrm>
          <a:prstGeom prst="rect">
            <a:avLst/>
          </a:prstGeom>
          <a:gradFill>
            <a:gsLst>
              <a:gs pos="60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1F7A6811-F01A-46A6-98D3-21AE61333BD2}"/>
              </a:ext>
            </a:extLst>
          </p:cNvPr>
          <p:cNvGrpSpPr/>
          <p:nvPr/>
        </p:nvGrpSpPr>
        <p:grpSpPr>
          <a:xfrm>
            <a:off x="91440" y="91440"/>
            <a:ext cx="5986175" cy="6071175"/>
            <a:chOff x="91440" y="-1645920"/>
            <a:chExt cx="5986175" cy="6071175"/>
          </a:xfrm>
        </p:grpSpPr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00CC1A49-0150-417B-AF54-C696609C6988}"/>
                </a:ext>
              </a:extLst>
            </p:cNvPr>
            <p:cNvCxnSpPr>
              <a:cxnSpLocks/>
            </p:cNvCxnSpPr>
            <p:nvPr/>
          </p:nvCxnSpPr>
          <p:spPr>
            <a:xfrm>
              <a:off x="1505625" y="1233239"/>
              <a:ext cx="858282" cy="1750254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073FE7C1-2EE4-44D6-8F82-04B59D370DFB}"/>
                </a:ext>
              </a:extLst>
            </p:cNvPr>
            <p:cNvCxnSpPr>
              <a:cxnSpLocks/>
            </p:cNvCxnSpPr>
            <p:nvPr/>
          </p:nvCxnSpPr>
          <p:spPr>
            <a:xfrm>
              <a:off x="5370884" y="-328661"/>
              <a:ext cx="651618" cy="3148740"/>
            </a:xfrm>
            <a:prstGeom prst="line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9FC4119E-70FC-4EE8-ABA7-247F5134C325}"/>
                </a:ext>
              </a:extLst>
            </p:cNvPr>
            <p:cNvCxnSpPr>
              <a:cxnSpLocks/>
            </p:cNvCxnSpPr>
            <p:nvPr/>
          </p:nvCxnSpPr>
          <p:spPr>
            <a:xfrm>
              <a:off x="1736156" y="-900644"/>
              <a:ext cx="4262839" cy="1244413"/>
            </a:xfrm>
            <a:prstGeom prst="line">
              <a:avLst/>
            </a:prstGeom>
            <a:ln w="38100">
              <a:solidFill>
                <a:srgbClr val="00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6F6E286B-A4FB-429D-9070-B8D24468CB76}"/>
                </a:ext>
              </a:extLst>
            </p:cNvPr>
            <p:cNvCxnSpPr>
              <a:cxnSpLocks/>
            </p:cNvCxnSpPr>
            <p:nvPr/>
          </p:nvCxnSpPr>
          <p:spPr>
            <a:xfrm>
              <a:off x="3881492" y="-729525"/>
              <a:ext cx="2152923" cy="1503758"/>
            </a:xfrm>
            <a:prstGeom prst="line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461675AC-2B5E-405B-8CF8-1507D2636F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89120" y="-1645920"/>
              <a:ext cx="1645920" cy="1518081"/>
              <a:chOff x="0" y="752474"/>
              <a:chExt cx="2485595" cy="2152651"/>
            </a:xfrm>
          </p:grpSpPr>
          <p:pic>
            <p:nvPicPr>
              <p:cNvPr id="1374" name="Picture 1373">
                <a:extLst>
                  <a:ext uri="{FF2B5EF4-FFF2-40B4-BE49-F238E27FC236}">
                    <a16:creationId xmlns:a16="http://schemas.microsoft.com/office/drawing/2014/main" id="{9E5E7EA6-EC8D-4613-A4D1-BD0CFA2824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25" t="22707" r="56458" b="22905"/>
              <a:stretch/>
            </p:blipFill>
            <p:spPr>
              <a:xfrm>
                <a:off x="0" y="752474"/>
                <a:ext cx="2485595" cy="2152651"/>
              </a:xfrm>
              <a:prstGeom prst="rect">
                <a:avLst/>
              </a:prstGeom>
              <a:ln w="50800">
                <a:solidFill>
                  <a:schemeClr val="tx1"/>
                </a:solidFill>
                <a:miter lim="800000"/>
              </a:ln>
            </p:spPr>
          </p:pic>
          <p:grpSp>
            <p:nvGrpSpPr>
              <p:cNvPr id="1375" name="Group 1374">
                <a:extLst>
                  <a:ext uri="{FF2B5EF4-FFF2-40B4-BE49-F238E27FC236}">
                    <a16:creationId xmlns:a16="http://schemas.microsoft.com/office/drawing/2014/main" id="{FD9090B4-B7CC-43B2-A149-925C031EF655}"/>
                  </a:ext>
                </a:extLst>
              </p:cNvPr>
              <p:cNvGrpSpPr/>
              <p:nvPr/>
            </p:nvGrpSpPr>
            <p:grpSpPr>
              <a:xfrm>
                <a:off x="0" y="1473994"/>
                <a:ext cx="2485595" cy="710802"/>
                <a:chOff x="0" y="1473994"/>
                <a:chExt cx="2485595" cy="710802"/>
              </a:xfrm>
            </p:grpSpPr>
            <p:grpSp>
              <p:nvGrpSpPr>
                <p:cNvPr id="1376" name="Group 1375">
                  <a:extLst>
                    <a:ext uri="{FF2B5EF4-FFF2-40B4-BE49-F238E27FC236}">
                      <a16:creationId xmlns:a16="http://schemas.microsoft.com/office/drawing/2014/main" id="{460AE980-7E85-4213-88EB-A63256A1C64B}"/>
                    </a:ext>
                  </a:extLst>
                </p:cNvPr>
                <p:cNvGrpSpPr/>
                <p:nvPr/>
              </p:nvGrpSpPr>
              <p:grpSpPr>
                <a:xfrm>
                  <a:off x="1240631" y="1473994"/>
                  <a:ext cx="1244964" cy="707231"/>
                  <a:chOff x="1240631" y="1473994"/>
                  <a:chExt cx="1244964" cy="707231"/>
                </a:xfrm>
              </p:grpSpPr>
              <p:sp>
                <p:nvSpPr>
                  <p:cNvPr id="1380" name="Freeform 778">
                    <a:extLst>
                      <a:ext uri="{FF2B5EF4-FFF2-40B4-BE49-F238E27FC236}">
                        <a16:creationId xmlns:a16="http://schemas.microsoft.com/office/drawing/2014/main" id="{5D45D445-6BBE-4F4D-8A9A-DED1716742B0}"/>
                      </a:ext>
                    </a:extLst>
                  </p:cNvPr>
                  <p:cNvSpPr/>
                  <p:nvPr/>
                </p:nvSpPr>
                <p:spPr>
                  <a:xfrm>
                    <a:off x="1240631" y="1473994"/>
                    <a:ext cx="857250" cy="707231"/>
                  </a:xfrm>
                  <a:custGeom>
                    <a:avLst/>
                    <a:gdLst>
                      <a:gd name="connsiteX0" fmla="*/ 0 w 857250"/>
                      <a:gd name="connsiteY0" fmla="*/ 350044 h 707231"/>
                      <a:gd name="connsiteX1" fmla="*/ 161925 w 857250"/>
                      <a:gd name="connsiteY1" fmla="*/ 0 h 707231"/>
                      <a:gd name="connsiteX2" fmla="*/ 531019 w 857250"/>
                      <a:gd name="connsiteY2" fmla="*/ 123825 h 707231"/>
                      <a:gd name="connsiteX3" fmla="*/ 857250 w 857250"/>
                      <a:gd name="connsiteY3" fmla="*/ 357187 h 707231"/>
                      <a:gd name="connsiteX4" fmla="*/ 435769 w 857250"/>
                      <a:gd name="connsiteY4" fmla="*/ 571500 h 707231"/>
                      <a:gd name="connsiteX5" fmla="*/ 61913 w 857250"/>
                      <a:gd name="connsiteY5" fmla="*/ 707231 h 707231"/>
                      <a:gd name="connsiteX6" fmla="*/ 0 w 857250"/>
                      <a:gd name="connsiteY6" fmla="*/ 350044 h 707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57250" h="707231">
                        <a:moveTo>
                          <a:pt x="0" y="350044"/>
                        </a:moveTo>
                        <a:lnTo>
                          <a:pt x="161925" y="0"/>
                        </a:lnTo>
                        <a:lnTo>
                          <a:pt x="531019" y="123825"/>
                        </a:lnTo>
                        <a:lnTo>
                          <a:pt x="857250" y="357187"/>
                        </a:lnTo>
                        <a:lnTo>
                          <a:pt x="435769" y="571500"/>
                        </a:lnTo>
                        <a:lnTo>
                          <a:pt x="61913" y="707231"/>
                        </a:lnTo>
                        <a:lnTo>
                          <a:pt x="0" y="350044"/>
                        </a:lnTo>
                        <a:close/>
                      </a:path>
                    </a:pathLst>
                  </a:custGeom>
                  <a:noFill/>
                  <a:ln w="101600" cap="rnd">
                    <a:solidFill>
                      <a:srgbClr val="0000FF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1381" name="Straight Connector 1380">
                    <a:extLst>
                      <a:ext uri="{FF2B5EF4-FFF2-40B4-BE49-F238E27FC236}">
                        <a16:creationId xmlns:a16="http://schemas.microsoft.com/office/drawing/2014/main" id="{DB2BA49C-4FC2-49C8-86C8-EB8D19F73835}"/>
                      </a:ext>
                    </a:extLst>
                  </p:cNvPr>
                  <p:cNvCxnSpPr>
                    <a:stCxn id="1380" idx="3"/>
                    <a:endCxn id="1374" idx="3"/>
                  </p:cNvCxnSpPr>
                  <p:nvPr/>
                </p:nvCxnSpPr>
                <p:spPr>
                  <a:xfrm flipV="1">
                    <a:off x="2097881" y="1828800"/>
                    <a:ext cx="387714" cy="2381"/>
                  </a:xfrm>
                  <a:prstGeom prst="line">
                    <a:avLst/>
                  </a:prstGeom>
                  <a:ln w="101600" cap="rnd">
                    <a:solidFill>
                      <a:srgbClr val="0000FF"/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7" name="Group 1376">
                  <a:extLst>
                    <a:ext uri="{FF2B5EF4-FFF2-40B4-BE49-F238E27FC236}">
                      <a16:creationId xmlns:a16="http://schemas.microsoft.com/office/drawing/2014/main" id="{4ABFE169-6AB4-46D5-B055-E91349942578}"/>
                    </a:ext>
                  </a:extLst>
                </p:cNvPr>
                <p:cNvGrpSpPr/>
                <p:nvPr/>
              </p:nvGrpSpPr>
              <p:grpSpPr>
                <a:xfrm>
                  <a:off x="0" y="1477565"/>
                  <a:ext cx="1244964" cy="707231"/>
                  <a:chOff x="1240631" y="1473994"/>
                  <a:chExt cx="1244964" cy="707231"/>
                </a:xfrm>
              </p:grpSpPr>
              <p:sp>
                <p:nvSpPr>
                  <p:cNvPr id="1378" name="Freeform 776">
                    <a:extLst>
                      <a:ext uri="{FF2B5EF4-FFF2-40B4-BE49-F238E27FC236}">
                        <a16:creationId xmlns:a16="http://schemas.microsoft.com/office/drawing/2014/main" id="{FDD225B0-394F-435A-BE78-783F13D25D50}"/>
                      </a:ext>
                    </a:extLst>
                  </p:cNvPr>
                  <p:cNvSpPr/>
                  <p:nvPr/>
                </p:nvSpPr>
                <p:spPr>
                  <a:xfrm>
                    <a:off x="1240631" y="1473994"/>
                    <a:ext cx="857250" cy="707231"/>
                  </a:xfrm>
                  <a:custGeom>
                    <a:avLst/>
                    <a:gdLst>
                      <a:gd name="connsiteX0" fmla="*/ 0 w 857250"/>
                      <a:gd name="connsiteY0" fmla="*/ 350044 h 707231"/>
                      <a:gd name="connsiteX1" fmla="*/ 161925 w 857250"/>
                      <a:gd name="connsiteY1" fmla="*/ 0 h 707231"/>
                      <a:gd name="connsiteX2" fmla="*/ 531019 w 857250"/>
                      <a:gd name="connsiteY2" fmla="*/ 123825 h 707231"/>
                      <a:gd name="connsiteX3" fmla="*/ 857250 w 857250"/>
                      <a:gd name="connsiteY3" fmla="*/ 357187 h 707231"/>
                      <a:gd name="connsiteX4" fmla="*/ 435769 w 857250"/>
                      <a:gd name="connsiteY4" fmla="*/ 571500 h 707231"/>
                      <a:gd name="connsiteX5" fmla="*/ 61913 w 857250"/>
                      <a:gd name="connsiteY5" fmla="*/ 707231 h 707231"/>
                      <a:gd name="connsiteX6" fmla="*/ 0 w 857250"/>
                      <a:gd name="connsiteY6" fmla="*/ 350044 h 707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57250" h="707231">
                        <a:moveTo>
                          <a:pt x="0" y="350044"/>
                        </a:moveTo>
                        <a:lnTo>
                          <a:pt x="161925" y="0"/>
                        </a:lnTo>
                        <a:lnTo>
                          <a:pt x="531019" y="123825"/>
                        </a:lnTo>
                        <a:lnTo>
                          <a:pt x="857250" y="357187"/>
                        </a:lnTo>
                        <a:lnTo>
                          <a:pt x="435769" y="571500"/>
                        </a:lnTo>
                        <a:lnTo>
                          <a:pt x="61913" y="707231"/>
                        </a:lnTo>
                        <a:lnTo>
                          <a:pt x="0" y="350044"/>
                        </a:lnTo>
                        <a:close/>
                      </a:path>
                    </a:pathLst>
                  </a:custGeom>
                  <a:noFill/>
                  <a:ln w="101600" cap="rnd">
                    <a:solidFill>
                      <a:srgbClr val="0000FF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1379" name="Straight Connector 1378">
                    <a:extLst>
                      <a:ext uri="{FF2B5EF4-FFF2-40B4-BE49-F238E27FC236}">
                        <a16:creationId xmlns:a16="http://schemas.microsoft.com/office/drawing/2014/main" id="{5E3E119D-C7B1-4930-A6CE-7DB37BB7739B}"/>
                      </a:ext>
                    </a:extLst>
                  </p:cNvPr>
                  <p:cNvCxnSpPr>
                    <a:stCxn id="1378" idx="3"/>
                  </p:cNvCxnSpPr>
                  <p:nvPr/>
                </p:nvCxnSpPr>
                <p:spPr>
                  <a:xfrm flipV="1">
                    <a:off x="2097881" y="1828800"/>
                    <a:ext cx="387714" cy="2381"/>
                  </a:xfrm>
                  <a:prstGeom prst="line">
                    <a:avLst/>
                  </a:prstGeom>
                  <a:ln w="101600" cap="rnd">
                    <a:solidFill>
                      <a:srgbClr val="0000FF"/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ADFAD916-D4A5-49A1-B33C-18F917C33C89}"/>
                </a:ext>
              </a:extLst>
            </p:cNvPr>
            <p:cNvSpPr txBox="1"/>
            <p:nvPr/>
          </p:nvSpPr>
          <p:spPr>
            <a:xfrm>
              <a:off x="2381298" y="3840480"/>
              <a:ext cx="3658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+mj-lt"/>
                  <a:cs typeface="Arial" panose="020B0604020202020204" pitchFamily="34" charset="0"/>
                </a:rPr>
                <a:t>Misorientation</a:t>
              </a:r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9F3D8B83-7BDD-4705-AFA6-AEE1335E8C95}"/>
                </a:ext>
              </a:extLst>
            </p:cNvPr>
            <p:cNvSpPr txBox="1"/>
            <p:nvPr/>
          </p:nvSpPr>
          <p:spPr>
            <a:xfrm rot="16200000">
              <a:off x="-162371" y="1514450"/>
              <a:ext cx="4034742" cy="82296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 algn="ctr"/>
              <a:r>
                <a:rPr lang="en-US" sz="3200" b="1" dirty="0">
                  <a:latin typeface="+mj-lt"/>
                  <a:cs typeface="Arial" panose="020B0604020202020204" pitchFamily="34" charset="0"/>
                </a:rPr>
                <a:t>GB energy</a:t>
              </a:r>
            </a:p>
          </p:txBody>
        </p:sp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FFD870C6-4AFA-4249-8B1C-3D79EC09564C}"/>
                </a:ext>
              </a:extLst>
            </p:cNvPr>
            <p:cNvGrpSpPr/>
            <p:nvPr/>
          </p:nvGrpSpPr>
          <p:grpSpPr>
            <a:xfrm>
              <a:off x="91440" y="2560320"/>
              <a:ext cx="1408176" cy="1737360"/>
              <a:chOff x="0" y="0"/>
              <a:chExt cx="1405270" cy="1737360"/>
            </a:xfrm>
          </p:grpSpPr>
          <p:pic>
            <p:nvPicPr>
              <p:cNvPr id="1366" name="Picture 1365">
                <a:extLst>
                  <a:ext uri="{FF2B5EF4-FFF2-40B4-BE49-F238E27FC236}">
                    <a16:creationId xmlns:a16="http://schemas.microsoft.com/office/drawing/2014/main" id="{7B0C5A37-646E-421E-9E65-DEFEEBBB1F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11" t="22468" r="73056" b="22497"/>
              <a:stretch/>
            </p:blipFill>
            <p:spPr>
              <a:xfrm>
                <a:off x="0" y="0"/>
                <a:ext cx="1405270" cy="1737360"/>
              </a:xfrm>
              <a:prstGeom prst="rect">
                <a:avLst/>
              </a:prstGeom>
              <a:ln w="50800">
                <a:solidFill>
                  <a:schemeClr val="tx1"/>
                </a:solidFill>
                <a:miter lim="800000"/>
              </a:ln>
            </p:spPr>
          </p:pic>
          <p:grpSp>
            <p:nvGrpSpPr>
              <p:cNvPr id="1367" name="Group 1366">
                <a:extLst>
                  <a:ext uri="{FF2B5EF4-FFF2-40B4-BE49-F238E27FC236}">
                    <a16:creationId xmlns:a16="http://schemas.microsoft.com/office/drawing/2014/main" id="{0976DF06-ADE6-477F-A586-E69494E4789C}"/>
                  </a:ext>
                </a:extLst>
              </p:cNvPr>
              <p:cNvGrpSpPr/>
              <p:nvPr/>
            </p:nvGrpSpPr>
            <p:grpSpPr>
              <a:xfrm>
                <a:off x="0" y="553248"/>
                <a:ext cx="1405270" cy="636835"/>
                <a:chOff x="0" y="1422399"/>
                <a:chExt cx="1793570" cy="812803"/>
              </a:xfrm>
            </p:grpSpPr>
            <p:grpSp>
              <p:nvGrpSpPr>
                <p:cNvPr id="1368" name="Group 1367">
                  <a:extLst>
                    <a:ext uri="{FF2B5EF4-FFF2-40B4-BE49-F238E27FC236}">
                      <a16:creationId xmlns:a16="http://schemas.microsoft.com/office/drawing/2014/main" id="{5ADA16D1-72BD-4FB7-BF21-1E02F44DC063}"/>
                    </a:ext>
                  </a:extLst>
                </p:cNvPr>
                <p:cNvGrpSpPr/>
                <p:nvPr/>
              </p:nvGrpSpPr>
              <p:grpSpPr>
                <a:xfrm>
                  <a:off x="0" y="1422401"/>
                  <a:ext cx="896785" cy="812801"/>
                  <a:chOff x="0" y="1422401"/>
                  <a:chExt cx="896785" cy="812801"/>
                </a:xfrm>
              </p:grpSpPr>
              <p:sp>
                <p:nvSpPr>
                  <p:cNvPr id="1372" name="Freeform 819">
                    <a:extLst>
                      <a:ext uri="{FF2B5EF4-FFF2-40B4-BE49-F238E27FC236}">
                        <a16:creationId xmlns:a16="http://schemas.microsoft.com/office/drawing/2014/main" id="{6CDC3BEE-A238-49AD-948B-2D2ACBE64F69}"/>
                      </a:ext>
                    </a:extLst>
                  </p:cNvPr>
                  <p:cNvSpPr/>
                  <p:nvPr/>
                </p:nvSpPr>
                <p:spPr>
                  <a:xfrm>
                    <a:off x="0" y="1422401"/>
                    <a:ext cx="896785" cy="406400"/>
                  </a:xfrm>
                  <a:custGeom>
                    <a:avLst/>
                    <a:gdLst>
                      <a:gd name="connsiteX0" fmla="*/ 0 w 904875"/>
                      <a:gd name="connsiteY0" fmla="*/ 406400 h 409575"/>
                      <a:gd name="connsiteX1" fmla="*/ 158750 w 904875"/>
                      <a:gd name="connsiteY1" fmla="*/ 0 h 409575"/>
                      <a:gd name="connsiteX2" fmla="*/ 517525 w 904875"/>
                      <a:gd name="connsiteY2" fmla="*/ 187325 h 409575"/>
                      <a:gd name="connsiteX3" fmla="*/ 904875 w 904875"/>
                      <a:gd name="connsiteY3" fmla="*/ 409575 h 409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04875" h="409575">
                        <a:moveTo>
                          <a:pt x="0" y="406400"/>
                        </a:moveTo>
                        <a:lnTo>
                          <a:pt x="158750" y="0"/>
                        </a:lnTo>
                        <a:lnTo>
                          <a:pt x="517525" y="187325"/>
                        </a:lnTo>
                        <a:lnTo>
                          <a:pt x="904875" y="409575"/>
                        </a:lnTo>
                      </a:path>
                    </a:pathLst>
                  </a:custGeom>
                  <a:noFill/>
                  <a:ln w="101600" cap="rnd">
                    <a:solidFill>
                      <a:srgbClr val="0000FF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373" name="Freeform 820">
                    <a:extLst>
                      <a:ext uri="{FF2B5EF4-FFF2-40B4-BE49-F238E27FC236}">
                        <a16:creationId xmlns:a16="http://schemas.microsoft.com/office/drawing/2014/main" id="{F751FF16-6615-4FAE-9C34-12BBF30A807E}"/>
                      </a:ext>
                    </a:extLst>
                  </p:cNvPr>
                  <p:cNvSpPr/>
                  <p:nvPr/>
                </p:nvSpPr>
                <p:spPr>
                  <a:xfrm flipV="1">
                    <a:off x="0" y="1828802"/>
                    <a:ext cx="896785" cy="406400"/>
                  </a:xfrm>
                  <a:custGeom>
                    <a:avLst/>
                    <a:gdLst>
                      <a:gd name="connsiteX0" fmla="*/ 0 w 904875"/>
                      <a:gd name="connsiteY0" fmla="*/ 406400 h 409575"/>
                      <a:gd name="connsiteX1" fmla="*/ 158750 w 904875"/>
                      <a:gd name="connsiteY1" fmla="*/ 0 h 409575"/>
                      <a:gd name="connsiteX2" fmla="*/ 517525 w 904875"/>
                      <a:gd name="connsiteY2" fmla="*/ 187325 h 409575"/>
                      <a:gd name="connsiteX3" fmla="*/ 904875 w 904875"/>
                      <a:gd name="connsiteY3" fmla="*/ 409575 h 409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04875" h="409575">
                        <a:moveTo>
                          <a:pt x="0" y="406400"/>
                        </a:moveTo>
                        <a:lnTo>
                          <a:pt x="158750" y="0"/>
                        </a:lnTo>
                        <a:lnTo>
                          <a:pt x="517525" y="187325"/>
                        </a:lnTo>
                        <a:lnTo>
                          <a:pt x="904875" y="409575"/>
                        </a:lnTo>
                      </a:path>
                    </a:pathLst>
                  </a:custGeom>
                  <a:noFill/>
                  <a:ln w="101600" cap="rnd">
                    <a:solidFill>
                      <a:srgbClr val="0000FF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1369" name="Group 1368">
                  <a:extLst>
                    <a:ext uri="{FF2B5EF4-FFF2-40B4-BE49-F238E27FC236}">
                      <a16:creationId xmlns:a16="http://schemas.microsoft.com/office/drawing/2014/main" id="{D9C53228-B926-4AA7-9FA5-0FB997362E99}"/>
                    </a:ext>
                  </a:extLst>
                </p:cNvPr>
                <p:cNvGrpSpPr/>
                <p:nvPr/>
              </p:nvGrpSpPr>
              <p:grpSpPr>
                <a:xfrm>
                  <a:off x="896785" y="1422399"/>
                  <a:ext cx="896785" cy="812801"/>
                  <a:chOff x="0" y="1422401"/>
                  <a:chExt cx="896785" cy="812801"/>
                </a:xfrm>
              </p:grpSpPr>
              <p:sp>
                <p:nvSpPr>
                  <p:cNvPr id="1370" name="Freeform 817">
                    <a:extLst>
                      <a:ext uri="{FF2B5EF4-FFF2-40B4-BE49-F238E27FC236}">
                        <a16:creationId xmlns:a16="http://schemas.microsoft.com/office/drawing/2014/main" id="{A5330AAA-7733-47C2-AFB7-6022BE4B74A4}"/>
                      </a:ext>
                    </a:extLst>
                  </p:cNvPr>
                  <p:cNvSpPr/>
                  <p:nvPr/>
                </p:nvSpPr>
                <p:spPr>
                  <a:xfrm>
                    <a:off x="0" y="1422401"/>
                    <a:ext cx="896785" cy="406400"/>
                  </a:xfrm>
                  <a:custGeom>
                    <a:avLst/>
                    <a:gdLst>
                      <a:gd name="connsiteX0" fmla="*/ 0 w 904875"/>
                      <a:gd name="connsiteY0" fmla="*/ 406400 h 409575"/>
                      <a:gd name="connsiteX1" fmla="*/ 158750 w 904875"/>
                      <a:gd name="connsiteY1" fmla="*/ 0 h 409575"/>
                      <a:gd name="connsiteX2" fmla="*/ 517525 w 904875"/>
                      <a:gd name="connsiteY2" fmla="*/ 187325 h 409575"/>
                      <a:gd name="connsiteX3" fmla="*/ 904875 w 904875"/>
                      <a:gd name="connsiteY3" fmla="*/ 409575 h 409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04875" h="409575">
                        <a:moveTo>
                          <a:pt x="0" y="406400"/>
                        </a:moveTo>
                        <a:lnTo>
                          <a:pt x="158750" y="0"/>
                        </a:lnTo>
                        <a:lnTo>
                          <a:pt x="517525" y="187325"/>
                        </a:lnTo>
                        <a:lnTo>
                          <a:pt x="904875" y="409575"/>
                        </a:lnTo>
                      </a:path>
                    </a:pathLst>
                  </a:custGeom>
                  <a:noFill/>
                  <a:ln w="101600" cap="rnd">
                    <a:solidFill>
                      <a:srgbClr val="0000FF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371" name="Freeform 818">
                    <a:extLst>
                      <a:ext uri="{FF2B5EF4-FFF2-40B4-BE49-F238E27FC236}">
                        <a16:creationId xmlns:a16="http://schemas.microsoft.com/office/drawing/2014/main" id="{5926B51D-B72D-4B73-BB58-5F234C575717}"/>
                      </a:ext>
                    </a:extLst>
                  </p:cNvPr>
                  <p:cNvSpPr/>
                  <p:nvPr/>
                </p:nvSpPr>
                <p:spPr>
                  <a:xfrm flipV="1">
                    <a:off x="0" y="1828802"/>
                    <a:ext cx="896785" cy="406400"/>
                  </a:xfrm>
                  <a:custGeom>
                    <a:avLst/>
                    <a:gdLst>
                      <a:gd name="connsiteX0" fmla="*/ 0 w 904875"/>
                      <a:gd name="connsiteY0" fmla="*/ 406400 h 409575"/>
                      <a:gd name="connsiteX1" fmla="*/ 158750 w 904875"/>
                      <a:gd name="connsiteY1" fmla="*/ 0 h 409575"/>
                      <a:gd name="connsiteX2" fmla="*/ 517525 w 904875"/>
                      <a:gd name="connsiteY2" fmla="*/ 187325 h 409575"/>
                      <a:gd name="connsiteX3" fmla="*/ 904875 w 904875"/>
                      <a:gd name="connsiteY3" fmla="*/ 409575 h 409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04875" h="409575">
                        <a:moveTo>
                          <a:pt x="0" y="406400"/>
                        </a:moveTo>
                        <a:lnTo>
                          <a:pt x="158750" y="0"/>
                        </a:lnTo>
                        <a:lnTo>
                          <a:pt x="517525" y="187325"/>
                        </a:lnTo>
                        <a:lnTo>
                          <a:pt x="904875" y="409575"/>
                        </a:lnTo>
                      </a:path>
                    </a:pathLst>
                  </a:custGeom>
                  <a:noFill/>
                  <a:ln w="101600" cap="rnd">
                    <a:solidFill>
                      <a:srgbClr val="0000FF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</p:grpSp>
          </p:grpSp>
        </p:grpSp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D372D61D-7967-4D4A-B6F2-96456787B748}"/>
                </a:ext>
              </a:extLst>
            </p:cNvPr>
            <p:cNvGrpSpPr>
              <a:grpSpLocks/>
            </p:cNvGrpSpPr>
            <p:nvPr/>
          </p:nvGrpSpPr>
          <p:grpSpPr>
            <a:xfrm>
              <a:off x="91440" y="365760"/>
              <a:ext cx="1408176" cy="1737360"/>
              <a:chOff x="0" y="45645"/>
              <a:chExt cx="1371600" cy="1688846"/>
            </a:xfrm>
          </p:grpSpPr>
          <p:pic>
            <p:nvPicPr>
              <p:cNvPr id="1354" name="Picture 1353">
                <a:extLst>
                  <a:ext uri="{FF2B5EF4-FFF2-40B4-BE49-F238E27FC236}">
                    <a16:creationId xmlns:a16="http://schemas.microsoft.com/office/drawing/2014/main" id="{2F7788D8-DB27-4F7D-8280-35238CE1A6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48" t="22744" r="64183" b="22378"/>
              <a:stretch/>
            </p:blipFill>
            <p:spPr>
              <a:xfrm>
                <a:off x="0" y="45645"/>
                <a:ext cx="1371600" cy="1688846"/>
              </a:xfrm>
              <a:prstGeom prst="rect">
                <a:avLst/>
              </a:prstGeom>
              <a:ln w="50800" cap="sq">
                <a:solidFill>
                  <a:schemeClr val="tx1"/>
                </a:solidFill>
                <a:miter lim="800000"/>
              </a:ln>
            </p:spPr>
          </p:pic>
          <p:grpSp>
            <p:nvGrpSpPr>
              <p:cNvPr id="1355" name="Group 1354">
                <a:extLst>
                  <a:ext uri="{FF2B5EF4-FFF2-40B4-BE49-F238E27FC236}">
                    <a16:creationId xmlns:a16="http://schemas.microsoft.com/office/drawing/2014/main" id="{E7DAE9B7-A1E2-4EAF-A210-9BF5DDD9F7A7}"/>
                  </a:ext>
                </a:extLst>
              </p:cNvPr>
              <p:cNvGrpSpPr/>
              <p:nvPr/>
            </p:nvGrpSpPr>
            <p:grpSpPr>
              <a:xfrm>
                <a:off x="0" y="661459"/>
                <a:ext cx="1371600" cy="446011"/>
                <a:chOff x="-1" y="1547813"/>
                <a:chExt cx="1728215" cy="561974"/>
              </a:xfrm>
            </p:grpSpPr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359AB1BE-5011-4CEA-A39C-3D2F7E780D0A}"/>
                    </a:ext>
                  </a:extLst>
                </p:cNvPr>
                <p:cNvGrpSpPr/>
                <p:nvPr/>
              </p:nvGrpSpPr>
              <p:grpSpPr>
                <a:xfrm>
                  <a:off x="-1" y="1547813"/>
                  <a:ext cx="864108" cy="561974"/>
                  <a:chOff x="0" y="1547813"/>
                  <a:chExt cx="864394" cy="561974"/>
                </a:xfrm>
              </p:grpSpPr>
              <p:grpSp>
                <p:nvGrpSpPr>
                  <p:cNvPr id="1362" name="Group 1361">
                    <a:extLst>
                      <a:ext uri="{FF2B5EF4-FFF2-40B4-BE49-F238E27FC236}">
                        <a16:creationId xmlns:a16="http://schemas.microsoft.com/office/drawing/2014/main" id="{00E898E2-6D08-4BDE-9397-7DB06C88612D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547813"/>
                    <a:ext cx="505842" cy="561974"/>
                    <a:chOff x="0" y="1547813"/>
                    <a:chExt cx="505842" cy="561974"/>
                  </a:xfrm>
                </p:grpSpPr>
                <p:sp>
                  <p:nvSpPr>
                    <p:cNvPr id="1364" name="Freeform 811">
                      <a:extLst>
                        <a:ext uri="{FF2B5EF4-FFF2-40B4-BE49-F238E27FC236}">
                          <a16:creationId xmlns:a16="http://schemas.microsoft.com/office/drawing/2014/main" id="{35AB44D8-023E-4795-8E51-7C494A707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" y="1547813"/>
                      <a:ext cx="505841" cy="280987"/>
                    </a:xfrm>
                    <a:custGeom>
                      <a:avLst/>
                      <a:gdLst>
                        <a:gd name="connsiteX0" fmla="*/ 0 w 504825"/>
                        <a:gd name="connsiteY0" fmla="*/ 278606 h 280987"/>
                        <a:gd name="connsiteX1" fmla="*/ 235743 w 504825"/>
                        <a:gd name="connsiteY1" fmla="*/ 0 h 280987"/>
                        <a:gd name="connsiteX2" fmla="*/ 504825 w 504825"/>
                        <a:gd name="connsiteY2" fmla="*/ 280987 h 280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04825" h="280987">
                          <a:moveTo>
                            <a:pt x="0" y="278606"/>
                          </a:moveTo>
                          <a:lnTo>
                            <a:pt x="235743" y="0"/>
                          </a:lnTo>
                          <a:lnTo>
                            <a:pt x="504825" y="280987"/>
                          </a:lnTo>
                        </a:path>
                      </a:pathLst>
                    </a:custGeom>
                    <a:noFill/>
                    <a:ln w="101600" cap="rnd">
                      <a:solidFill>
                        <a:srgbClr val="FF0000"/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365" name="Freeform 812">
                      <a:extLst>
                        <a:ext uri="{FF2B5EF4-FFF2-40B4-BE49-F238E27FC236}">
                          <a16:creationId xmlns:a16="http://schemas.microsoft.com/office/drawing/2014/main" id="{0ACC4FC8-A555-46FF-B43F-44C52CCF020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0" y="1828800"/>
                      <a:ext cx="505841" cy="280987"/>
                    </a:xfrm>
                    <a:custGeom>
                      <a:avLst/>
                      <a:gdLst>
                        <a:gd name="connsiteX0" fmla="*/ 0 w 504825"/>
                        <a:gd name="connsiteY0" fmla="*/ 278606 h 280987"/>
                        <a:gd name="connsiteX1" fmla="*/ 235743 w 504825"/>
                        <a:gd name="connsiteY1" fmla="*/ 0 h 280987"/>
                        <a:gd name="connsiteX2" fmla="*/ 504825 w 504825"/>
                        <a:gd name="connsiteY2" fmla="*/ 280987 h 280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04825" h="280987">
                          <a:moveTo>
                            <a:pt x="0" y="278606"/>
                          </a:moveTo>
                          <a:lnTo>
                            <a:pt x="235743" y="0"/>
                          </a:lnTo>
                          <a:lnTo>
                            <a:pt x="504825" y="280987"/>
                          </a:lnTo>
                        </a:path>
                      </a:pathLst>
                    </a:custGeom>
                    <a:noFill/>
                    <a:ln w="101600" cap="rnd">
                      <a:solidFill>
                        <a:srgbClr val="FF0000"/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1363" name="Straight Connector 1362">
                    <a:extLst>
                      <a:ext uri="{FF2B5EF4-FFF2-40B4-BE49-F238E27FC236}">
                        <a16:creationId xmlns:a16="http://schemas.microsoft.com/office/drawing/2014/main" id="{53C22E0F-BEE2-423A-80D2-A2A7C5F95AAA}"/>
                      </a:ext>
                    </a:extLst>
                  </p:cNvPr>
                  <p:cNvCxnSpPr>
                    <a:stCxn id="1365" idx="2"/>
                  </p:cNvCxnSpPr>
                  <p:nvPr/>
                </p:nvCxnSpPr>
                <p:spPr>
                  <a:xfrm>
                    <a:off x="505841" y="1828800"/>
                    <a:ext cx="358553" cy="0"/>
                  </a:xfrm>
                  <a:prstGeom prst="line">
                    <a:avLst/>
                  </a:prstGeom>
                  <a:ln w="101600" cap="rnd">
                    <a:solidFill>
                      <a:srgbClr val="FF0000"/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84162A42-B939-4622-B4E6-733EC4AC10A7}"/>
                    </a:ext>
                  </a:extLst>
                </p:cNvPr>
                <p:cNvGrpSpPr/>
                <p:nvPr/>
              </p:nvGrpSpPr>
              <p:grpSpPr>
                <a:xfrm>
                  <a:off x="864106" y="1547813"/>
                  <a:ext cx="864108" cy="561974"/>
                  <a:chOff x="0" y="1547813"/>
                  <a:chExt cx="864394" cy="561974"/>
                </a:xfrm>
              </p:grpSpPr>
              <p:grpSp>
                <p:nvGrpSpPr>
                  <p:cNvPr id="1358" name="Group 1357">
                    <a:extLst>
                      <a:ext uri="{FF2B5EF4-FFF2-40B4-BE49-F238E27FC236}">
                        <a16:creationId xmlns:a16="http://schemas.microsoft.com/office/drawing/2014/main" id="{5AA3F33A-AD30-4AD0-8DBE-A7A7BEA074B1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547813"/>
                    <a:ext cx="505842" cy="561974"/>
                    <a:chOff x="0" y="1547813"/>
                    <a:chExt cx="505842" cy="561974"/>
                  </a:xfrm>
                </p:grpSpPr>
                <p:sp>
                  <p:nvSpPr>
                    <p:cNvPr id="1360" name="Freeform 807">
                      <a:extLst>
                        <a:ext uri="{FF2B5EF4-FFF2-40B4-BE49-F238E27FC236}">
                          <a16:creationId xmlns:a16="http://schemas.microsoft.com/office/drawing/2014/main" id="{8EF1BC52-50CE-4CCD-A43E-1F037F5CD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" y="1547813"/>
                      <a:ext cx="505841" cy="280987"/>
                    </a:xfrm>
                    <a:custGeom>
                      <a:avLst/>
                      <a:gdLst>
                        <a:gd name="connsiteX0" fmla="*/ 0 w 504825"/>
                        <a:gd name="connsiteY0" fmla="*/ 278606 h 280987"/>
                        <a:gd name="connsiteX1" fmla="*/ 235743 w 504825"/>
                        <a:gd name="connsiteY1" fmla="*/ 0 h 280987"/>
                        <a:gd name="connsiteX2" fmla="*/ 504825 w 504825"/>
                        <a:gd name="connsiteY2" fmla="*/ 280987 h 280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04825" h="280987">
                          <a:moveTo>
                            <a:pt x="0" y="278606"/>
                          </a:moveTo>
                          <a:lnTo>
                            <a:pt x="235743" y="0"/>
                          </a:lnTo>
                          <a:lnTo>
                            <a:pt x="504825" y="280987"/>
                          </a:lnTo>
                        </a:path>
                      </a:pathLst>
                    </a:custGeom>
                    <a:noFill/>
                    <a:ln w="101600" cap="rnd">
                      <a:solidFill>
                        <a:srgbClr val="FF0000"/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361" name="Freeform 808">
                      <a:extLst>
                        <a:ext uri="{FF2B5EF4-FFF2-40B4-BE49-F238E27FC236}">
                          <a16:creationId xmlns:a16="http://schemas.microsoft.com/office/drawing/2014/main" id="{0CF32C9B-8CB2-47A0-8E25-BCC97EBD7A1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0" y="1828800"/>
                      <a:ext cx="505841" cy="280987"/>
                    </a:xfrm>
                    <a:custGeom>
                      <a:avLst/>
                      <a:gdLst>
                        <a:gd name="connsiteX0" fmla="*/ 0 w 504825"/>
                        <a:gd name="connsiteY0" fmla="*/ 278606 h 280987"/>
                        <a:gd name="connsiteX1" fmla="*/ 235743 w 504825"/>
                        <a:gd name="connsiteY1" fmla="*/ 0 h 280987"/>
                        <a:gd name="connsiteX2" fmla="*/ 504825 w 504825"/>
                        <a:gd name="connsiteY2" fmla="*/ 280987 h 280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04825" h="280987">
                          <a:moveTo>
                            <a:pt x="0" y="278606"/>
                          </a:moveTo>
                          <a:lnTo>
                            <a:pt x="235743" y="0"/>
                          </a:lnTo>
                          <a:lnTo>
                            <a:pt x="504825" y="280987"/>
                          </a:lnTo>
                        </a:path>
                      </a:pathLst>
                    </a:custGeom>
                    <a:noFill/>
                    <a:ln w="101600" cap="rnd">
                      <a:solidFill>
                        <a:srgbClr val="FF0000"/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1359" name="Straight Connector 1358">
                    <a:extLst>
                      <a:ext uri="{FF2B5EF4-FFF2-40B4-BE49-F238E27FC236}">
                        <a16:creationId xmlns:a16="http://schemas.microsoft.com/office/drawing/2014/main" id="{97EC84AA-92E5-4FCE-83CC-E51C8062A377}"/>
                      </a:ext>
                    </a:extLst>
                  </p:cNvPr>
                  <p:cNvCxnSpPr>
                    <a:stCxn id="1361" idx="2"/>
                  </p:cNvCxnSpPr>
                  <p:nvPr/>
                </p:nvCxnSpPr>
                <p:spPr>
                  <a:xfrm>
                    <a:off x="505841" y="1828800"/>
                    <a:ext cx="358553" cy="0"/>
                  </a:xfrm>
                  <a:prstGeom prst="line">
                    <a:avLst/>
                  </a:prstGeom>
                  <a:ln w="101600" cap="rnd">
                    <a:solidFill>
                      <a:srgbClr val="FF0000"/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B1C22A40-42DA-408D-95E0-6FF0391F94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1471" y="3421791"/>
              <a:ext cx="870890" cy="93892"/>
            </a:xfrm>
            <a:prstGeom prst="line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1" name="Group 710">
              <a:extLst>
                <a:ext uri="{FF2B5EF4-FFF2-40B4-BE49-F238E27FC236}">
                  <a16:creationId xmlns:a16="http://schemas.microsoft.com/office/drawing/2014/main" id="{8CD2A76E-124D-4343-B310-6F2D5355A8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440" y="-1645920"/>
              <a:ext cx="1645920" cy="1518081"/>
              <a:chOff x="-1" y="657225"/>
              <a:chExt cx="2505075" cy="2352676"/>
            </a:xfrm>
          </p:grpSpPr>
          <p:pic>
            <p:nvPicPr>
              <p:cNvPr id="1343" name="Picture 1342">
                <a:extLst>
                  <a:ext uri="{FF2B5EF4-FFF2-40B4-BE49-F238E27FC236}">
                    <a16:creationId xmlns:a16="http://schemas.microsoft.com/office/drawing/2014/main" id="{C2833586-1C90-429E-BADF-643A245700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124" t="21372" r="9102" b="21421"/>
              <a:stretch/>
            </p:blipFill>
            <p:spPr>
              <a:xfrm>
                <a:off x="-1" y="657225"/>
                <a:ext cx="2505075" cy="2352676"/>
              </a:xfrm>
              <a:prstGeom prst="rect">
                <a:avLst/>
              </a:prstGeom>
              <a:ln w="50800">
                <a:solidFill>
                  <a:schemeClr val="tx1"/>
                </a:solidFill>
                <a:miter lim="800000"/>
              </a:ln>
            </p:spPr>
          </p:pic>
          <p:grpSp>
            <p:nvGrpSpPr>
              <p:cNvPr id="1344" name="Group 1343">
                <a:extLst>
                  <a:ext uri="{FF2B5EF4-FFF2-40B4-BE49-F238E27FC236}">
                    <a16:creationId xmlns:a16="http://schemas.microsoft.com/office/drawing/2014/main" id="{12C418B5-26B4-4A62-B333-67C821748442}"/>
                  </a:ext>
                </a:extLst>
              </p:cNvPr>
              <p:cNvGrpSpPr/>
              <p:nvPr/>
            </p:nvGrpSpPr>
            <p:grpSpPr>
              <a:xfrm>
                <a:off x="-1" y="1538288"/>
                <a:ext cx="2505075" cy="581024"/>
                <a:chOff x="-1" y="1538288"/>
                <a:chExt cx="2505075" cy="581024"/>
              </a:xfrm>
            </p:grpSpPr>
            <p:grpSp>
              <p:nvGrpSpPr>
                <p:cNvPr id="1345" name="Group 1344">
                  <a:extLst>
                    <a:ext uri="{FF2B5EF4-FFF2-40B4-BE49-F238E27FC236}">
                      <a16:creationId xmlns:a16="http://schemas.microsoft.com/office/drawing/2014/main" id="{29B71811-AD84-455C-B436-99850653414B}"/>
                    </a:ext>
                  </a:extLst>
                </p:cNvPr>
                <p:cNvGrpSpPr/>
                <p:nvPr/>
              </p:nvGrpSpPr>
              <p:grpSpPr>
                <a:xfrm>
                  <a:off x="370231" y="1538288"/>
                  <a:ext cx="492856" cy="581024"/>
                  <a:chOff x="1" y="1538288"/>
                  <a:chExt cx="505842" cy="581024"/>
                </a:xfrm>
              </p:grpSpPr>
              <p:sp>
                <p:nvSpPr>
                  <p:cNvPr id="1352" name="Freeform 789">
                    <a:extLst>
                      <a:ext uri="{FF2B5EF4-FFF2-40B4-BE49-F238E27FC236}">
                        <a16:creationId xmlns:a16="http://schemas.microsoft.com/office/drawing/2014/main" id="{CFC1E303-39D8-445D-9D36-69B4E309E614}"/>
                      </a:ext>
                    </a:extLst>
                  </p:cNvPr>
                  <p:cNvSpPr/>
                  <p:nvPr/>
                </p:nvSpPr>
                <p:spPr>
                  <a:xfrm>
                    <a:off x="1" y="1538288"/>
                    <a:ext cx="505842" cy="290512"/>
                  </a:xfrm>
                  <a:custGeom>
                    <a:avLst/>
                    <a:gdLst>
                      <a:gd name="connsiteX0" fmla="*/ 0 w 504825"/>
                      <a:gd name="connsiteY0" fmla="*/ 278606 h 280987"/>
                      <a:gd name="connsiteX1" fmla="*/ 235743 w 504825"/>
                      <a:gd name="connsiteY1" fmla="*/ 0 h 280987"/>
                      <a:gd name="connsiteX2" fmla="*/ 504825 w 504825"/>
                      <a:gd name="connsiteY2" fmla="*/ 280987 h 280987"/>
                      <a:gd name="connsiteX0" fmla="*/ 0 w 504825"/>
                      <a:gd name="connsiteY0" fmla="*/ 288131 h 290512"/>
                      <a:gd name="connsiteX1" fmla="*/ 228613 w 504825"/>
                      <a:gd name="connsiteY1" fmla="*/ 0 h 290512"/>
                      <a:gd name="connsiteX2" fmla="*/ 504825 w 504825"/>
                      <a:gd name="connsiteY2" fmla="*/ 290512 h 290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4825" h="290512">
                        <a:moveTo>
                          <a:pt x="0" y="288131"/>
                        </a:moveTo>
                        <a:lnTo>
                          <a:pt x="228613" y="0"/>
                        </a:lnTo>
                        <a:lnTo>
                          <a:pt x="504825" y="290512"/>
                        </a:lnTo>
                      </a:path>
                    </a:pathLst>
                  </a:custGeom>
                  <a:noFill/>
                  <a:ln w="101600" cap="rnd">
                    <a:solidFill>
                      <a:srgbClr val="00FFFF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353" name="Freeform 790">
                    <a:extLst>
                      <a:ext uri="{FF2B5EF4-FFF2-40B4-BE49-F238E27FC236}">
                        <a16:creationId xmlns:a16="http://schemas.microsoft.com/office/drawing/2014/main" id="{4976A3AB-B752-4872-9127-560F4C90E4EF}"/>
                      </a:ext>
                    </a:extLst>
                  </p:cNvPr>
                  <p:cNvSpPr/>
                  <p:nvPr/>
                </p:nvSpPr>
                <p:spPr>
                  <a:xfrm flipV="1">
                    <a:off x="1" y="1828800"/>
                    <a:ext cx="505842" cy="290512"/>
                  </a:xfrm>
                  <a:custGeom>
                    <a:avLst/>
                    <a:gdLst>
                      <a:gd name="connsiteX0" fmla="*/ 0 w 504825"/>
                      <a:gd name="connsiteY0" fmla="*/ 278606 h 280987"/>
                      <a:gd name="connsiteX1" fmla="*/ 235743 w 504825"/>
                      <a:gd name="connsiteY1" fmla="*/ 0 h 280987"/>
                      <a:gd name="connsiteX2" fmla="*/ 504825 w 504825"/>
                      <a:gd name="connsiteY2" fmla="*/ 280987 h 280987"/>
                      <a:gd name="connsiteX0" fmla="*/ 0 w 504825"/>
                      <a:gd name="connsiteY0" fmla="*/ 288131 h 290512"/>
                      <a:gd name="connsiteX1" fmla="*/ 228613 w 504825"/>
                      <a:gd name="connsiteY1" fmla="*/ 0 h 290512"/>
                      <a:gd name="connsiteX2" fmla="*/ 504825 w 504825"/>
                      <a:gd name="connsiteY2" fmla="*/ 290512 h 290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4825" h="290512">
                        <a:moveTo>
                          <a:pt x="0" y="288131"/>
                        </a:moveTo>
                        <a:lnTo>
                          <a:pt x="228613" y="0"/>
                        </a:lnTo>
                        <a:lnTo>
                          <a:pt x="504825" y="290512"/>
                        </a:lnTo>
                      </a:path>
                    </a:pathLst>
                  </a:custGeom>
                  <a:noFill/>
                  <a:ln w="101600" cap="rnd">
                    <a:solidFill>
                      <a:srgbClr val="00FFFF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</p:grpSp>
            <p:cxnSp>
              <p:nvCxnSpPr>
                <p:cNvPr id="1346" name="Straight Connector 1345">
                  <a:extLst>
                    <a:ext uri="{FF2B5EF4-FFF2-40B4-BE49-F238E27FC236}">
                      <a16:creationId xmlns:a16="http://schemas.microsoft.com/office/drawing/2014/main" id="{FA86EAA9-C109-4298-902A-64A9D32AB5DB}"/>
                    </a:ext>
                  </a:extLst>
                </p:cNvPr>
                <p:cNvCxnSpPr>
                  <a:stCxn id="1343" idx="1"/>
                  <a:endCxn id="1353" idx="0"/>
                </p:cNvCxnSpPr>
                <p:nvPr/>
              </p:nvCxnSpPr>
              <p:spPr>
                <a:xfrm flipV="1">
                  <a:off x="-1" y="1831181"/>
                  <a:ext cx="370232" cy="2382"/>
                </a:xfrm>
                <a:prstGeom prst="line">
                  <a:avLst/>
                </a:prstGeom>
                <a:ln w="101600" cap="rnd">
                  <a:solidFill>
                    <a:srgbClr val="00FFFF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7" name="Straight Connector 1346">
                  <a:extLst>
                    <a:ext uri="{FF2B5EF4-FFF2-40B4-BE49-F238E27FC236}">
                      <a16:creationId xmlns:a16="http://schemas.microsoft.com/office/drawing/2014/main" id="{0FC4F0F7-2681-4DEA-B24F-6EE1C341A68D}"/>
                    </a:ext>
                  </a:extLst>
                </p:cNvPr>
                <p:cNvCxnSpPr>
                  <a:stCxn id="1353" idx="2"/>
                  <a:endCxn id="1351" idx="0"/>
                </p:cNvCxnSpPr>
                <p:nvPr/>
              </p:nvCxnSpPr>
              <p:spPr>
                <a:xfrm>
                  <a:off x="863087" y="1828800"/>
                  <a:ext cx="770454" cy="2381"/>
                </a:xfrm>
                <a:prstGeom prst="line">
                  <a:avLst/>
                </a:prstGeom>
                <a:ln w="101600" cap="rnd">
                  <a:solidFill>
                    <a:srgbClr val="00FFFF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8" name="Group 1347">
                  <a:extLst>
                    <a:ext uri="{FF2B5EF4-FFF2-40B4-BE49-F238E27FC236}">
                      <a16:creationId xmlns:a16="http://schemas.microsoft.com/office/drawing/2014/main" id="{DC34F94E-B120-4710-A2D9-BF1D0F49C1DC}"/>
                    </a:ext>
                  </a:extLst>
                </p:cNvPr>
                <p:cNvGrpSpPr/>
                <p:nvPr/>
              </p:nvGrpSpPr>
              <p:grpSpPr>
                <a:xfrm>
                  <a:off x="1633541" y="1538288"/>
                  <a:ext cx="492856" cy="581024"/>
                  <a:chOff x="1" y="1538288"/>
                  <a:chExt cx="505842" cy="581024"/>
                </a:xfrm>
              </p:grpSpPr>
              <p:sp>
                <p:nvSpPr>
                  <p:cNvPr id="1350" name="Freeform 787">
                    <a:extLst>
                      <a:ext uri="{FF2B5EF4-FFF2-40B4-BE49-F238E27FC236}">
                        <a16:creationId xmlns:a16="http://schemas.microsoft.com/office/drawing/2014/main" id="{CE897585-1E87-4F27-B31D-96B9E084D601}"/>
                      </a:ext>
                    </a:extLst>
                  </p:cNvPr>
                  <p:cNvSpPr/>
                  <p:nvPr/>
                </p:nvSpPr>
                <p:spPr>
                  <a:xfrm>
                    <a:off x="1" y="1538288"/>
                    <a:ext cx="505842" cy="290512"/>
                  </a:xfrm>
                  <a:custGeom>
                    <a:avLst/>
                    <a:gdLst>
                      <a:gd name="connsiteX0" fmla="*/ 0 w 504825"/>
                      <a:gd name="connsiteY0" fmla="*/ 278606 h 280987"/>
                      <a:gd name="connsiteX1" fmla="*/ 235743 w 504825"/>
                      <a:gd name="connsiteY1" fmla="*/ 0 h 280987"/>
                      <a:gd name="connsiteX2" fmla="*/ 504825 w 504825"/>
                      <a:gd name="connsiteY2" fmla="*/ 280987 h 280987"/>
                      <a:gd name="connsiteX0" fmla="*/ 0 w 504825"/>
                      <a:gd name="connsiteY0" fmla="*/ 288131 h 290512"/>
                      <a:gd name="connsiteX1" fmla="*/ 228613 w 504825"/>
                      <a:gd name="connsiteY1" fmla="*/ 0 h 290512"/>
                      <a:gd name="connsiteX2" fmla="*/ 504825 w 504825"/>
                      <a:gd name="connsiteY2" fmla="*/ 290512 h 290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4825" h="290512">
                        <a:moveTo>
                          <a:pt x="0" y="288131"/>
                        </a:moveTo>
                        <a:lnTo>
                          <a:pt x="228613" y="0"/>
                        </a:lnTo>
                        <a:lnTo>
                          <a:pt x="504825" y="290512"/>
                        </a:lnTo>
                      </a:path>
                    </a:pathLst>
                  </a:custGeom>
                  <a:noFill/>
                  <a:ln w="101600" cap="rnd">
                    <a:solidFill>
                      <a:srgbClr val="00FFFF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351" name="Freeform 788">
                    <a:extLst>
                      <a:ext uri="{FF2B5EF4-FFF2-40B4-BE49-F238E27FC236}">
                        <a16:creationId xmlns:a16="http://schemas.microsoft.com/office/drawing/2014/main" id="{46746308-CDAD-4F8F-8D27-6CC40C5CDF3B}"/>
                      </a:ext>
                    </a:extLst>
                  </p:cNvPr>
                  <p:cNvSpPr/>
                  <p:nvPr/>
                </p:nvSpPr>
                <p:spPr>
                  <a:xfrm flipV="1">
                    <a:off x="1" y="1828800"/>
                    <a:ext cx="505842" cy="290512"/>
                  </a:xfrm>
                  <a:custGeom>
                    <a:avLst/>
                    <a:gdLst>
                      <a:gd name="connsiteX0" fmla="*/ 0 w 504825"/>
                      <a:gd name="connsiteY0" fmla="*/ 278606 h 280987"/>
                      <a:gd name="connsiteX1" fmla="*/ 235743 w 504825"/>
                      <a:gd name="connsiteY1" fmla="*/ 0 h 280987"/>
                      <a:gd name="connsiteX2" fmla="*/ 504825 w 504825"/>
                      <a:gd name="connsiteY2" fmla="*/ 280987 h 280987"/>
                      <a:gd name="connsiteX0" fmla="*/ 0 w 504825"/>
                      <a:gd name="connsiteY0" fmla="*/ 288131 h 290512"/>
                      <a:gd name="connsiteX1" fmla="*/ 228613 w 504825"/>
                      <a:gd name="connsiteY1" fmla="*/ 0 h 290512"/>
                      <a:gd name="connsiteX2" fmla="*/ 504825 w 504825"/>
                      <a:gd name="connsiteY2" fmla="*/ 290512 h 290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4825" h="290512">
                        <a:moveTo>
                          <a:pt x="0" y="288131"/>
                        </a:moveTo>
                        <a:lnTo>
                          <a:pt x="228613" y="0"/>
                        </a:lnTo>
                        <a:lnTo>
                          <a:pt x="504825" y="290512"/>
                        </a:lnTo>
                      </a:path>
                    </a:pathLst>
                  </a:custGeom>
                  <a:noFill/>
                  <a:ln w="101600" cap="rnd">
                    <a:solidFill>
                      <a:srgbClr val="00FFFF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</p:grpSp>
            <p:cxnSp>
              <p:nvCxnSpPr>
                <p:cNvPr id="1349" name="Straight Connector 1348">
                  <a:extLst>
                    <a:ext uri="{FF2B5EF4-FFF2-40B4-BE49-F238E27FC236}">
                      <a16:creationId xmlns:a16="http://schemas.microsoft.com/office/drawing/2014/main" id="{E2FB3871-6AB0-4CC3-91B6-B7F6AB8D85C2}"/>
                    </a:ext>
                  </a:extLst>
                </p:cNvPr>
                <p:cNvCxnSpPr>
                  <a:stCxn id="1351" idx="2"/>
                  <a:endCxn id="1343" idx="3"/>
                </p:cNvCxnSpPr>
                <p:nvPr/>
              </p:nvCxnSpPr>
              <p:spPr>
                <a:xfrm>
                  <a:off x="2126397" y="1828800"/>
                  <a:ext cx="378677" cy="4763"/>
                </a:xfrm>
                <a:prstGeom prst="line">
                  <a:avLst/>
                </a:prstGeom>
                <a:ln w="101600" cap="rnd">
                  <a:solidFill>
                    <a:srgbClr val="00FFFF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2" name="Group 711">
              <a:extLst>
                <a:ext uri="{FF2B5EF4-FFF2-40B4-BE49-F238E27FC236}">
                  <a16:creationId xmlns:a16="http://schemas.microsoft.com/office/drawing/2014/main" id="{04E0D724-DBF6-4677-84AA-FD94DF09AD0C}"/>
                </a:ext>
              </a:extLst>
            </p:cNvPr>
            <p:cNvGrpSpPr/>
            <p:nvPr/>
          </p:nvGrpSpPr>
          <p:grpSpPr>
            <a:xfrm>
              <a:off x="2341384" y="182880"/>
              <a:ext cx="3736231" cy="3657600"/>
              <a:chOff x="2341384" y="100584"/>
              <a:chExt cx="3736231" cy="3657600"/>
            </a:xfrm>
          </p:grpSpPr>
          <p:grpSp>
            <p:nvGrpSpPr>
              <p:cNvPr id="724" name="Group 723">
                <a:extLst>
                  <a:ext uri="{FF2B5EF4-FFF2-40B4-BE49-F238E27FC236}">
                    <a16:creationId xmlns:a16="http://schemas.microsoft.com/office/drawing/2014/main" id="{FD2C4A68-795B-4C4F-B192-B705FD5520BA}"/>
                  </a:ext>
                </a:extLst>
              </p:cNvPr>
              <p:cNvGrpSpPr/>
              <p:nvPr/>
            </p:nvGrpSpPr>
            <p:grpSpPr>
              <a:xfrm>
                <a:off x="2381298" y="2238378"/>
                <a:ext cx="3657612" cy="1519162"/>
                <a:chOff x="2159237" y="3167138"/>
                <a:chExt cx="3657612" cy="1519162"/>
              </a:xfrm>
            </p:grpSpPr>
            <p:grpSp>
              <p:nvGrpSpPr>
                <p:cNvPr id="1337" name="Group 1336">
                  <a:extLst>
                    <a:ext uri="{FF2B5EF4-FFF2-40B4-BE49-F238E27FC236}">
                      <a16:creationId xmlns:a16="http://schemas.microsoft.com/office/drawing/2014/main" id="{8678B7E3-27CA-4CC3-B5A0-ECCF2B9341DA}"/>
                    </a:ext>
                  </a:extLst>
                </p:cNvPr>
                <p:cNvGrpSpPr/>
                <p:nvPr/>
              </p:nvGrpSpPr>
              <p:grpSpPr>
                <a:xfrm>
                  <a:off x="2159237" y="3167138"/>
                  <a:ext cx="3657612" cy="1519162"/>
                  <a:chOff x="2159237" y="3167138"/>
                  <a:chExt cx="3657612" cy="1519162"/>
                </a:xfrm>
              </p:grpSpPr>
              <p:sp>
                <p:nvSpPr>
                  <p:cNvPr id="1340" name="Freeform 5">
                    <a:extLst>
                      <a:ext uri="{FF2B5EF4-FFF2-40B4-BE49-F238E27FC236}">
                        <a16:creationId xmlns:a16="http://schemas.microsoft.com/office/drawing/2014/main" id="{F05BFD13-A1F7-4435-A954-0041CADC97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02520" y="3167138"/>
                    <a:ext cx="1514329" cy="1519162"/>
                  </a:xfrm>
                  <a:custGeom>
                    <a:avLst/>
                    <a:gdLst>
                      <a:gd name="T0" fmla="*/ 0 w 1252"/>
                      <a:gd name="T1" fmla="*/ 1256 h 1256"/>
                      <a:gd name="T2" fmla="*/ 0 w 1252"/>
                      <a:gd name="T3" fmla="*/ 82 h 1256"/>
                      <a:gd name="T4" fmla="*/ 283 w 1252"/>
                      <a:gd name="T5" fmla="*/ 0 h 1256"/>
                      <a:gd name="T6" fmla="*/ 464 w 1252"/>
                      <a:gd name="T7" fmla="*/ 26 h 1256"/>
                      <a:gd name="T8" fmla="*/ 586 w 1252"/>
                      <a:gd name="T9" fmla="*/ 15 h 1256"/>
                      <a:gd name="T10" fmla="*/ 675 w 1252"/>
                      <a:gd name="T11" fmla="*/ 36 h 1256"/>
                      <a:gd name="T12" fmla="*/ 744 w 1252"/>
                      <a:gd name="T13" fmla="*/ 41 h 1256"/>
                      <a:gd name="T14" fmla="*/ 798 w 1252"/>
                      <a:gd name="T15" fmla="*/ 59 h 1256"/>
                      <a:gd name="T16" fmla="*/ 843 w 1252"/>
                      <a:gd name="T17" fmla="*/ 68 h 1256"/>
                      <a:gd name="T18" fmla="*/ 879 w 1252"/>
                      <a:gd name="T19" fmla="*/ 82 h 1256"/>
                      <a:gd name="T20" fmla="*/ 908 w 1252"/>
                      <a:gd name="T21" fmla="*/ 91 h 1256"/>
                      <a:gd name="T22" fmla="*/ 1032 w 1252"/>
                      <a:gd name="T23" fmla="*/ 156 h 1256"/>
                      <a:gd name="T24" fmla="*/ 1252 w 1252"/>
                      <a:gd name="T25" fmla="*/ 433 h 1256"/>
                      <a:gd name="T26" fmla="*/ 1252 w 1252"/>
                      <a:gd name="T27" fmla="*/ 1256 h 1256"/>
                      <a:gd name="T28" fmla="*/ 0 w 1252"/>
                      <a:gd name="T29" fmla="*/ 1256 h 1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252" h="1256">
                        <a:moveTo>
                          <a:pt x="0" y="1256"/>
                        </a:moveTo>
                        <a:lnTo>
                          <a:pt x="0" y="82"/>
                        </a:lnTo>
                        <a:lnTo>
                          <a:pt x="283" y="0"/>
                        </a:lnTo>
                        <a:lnTo>
                          <a:pt x="464" y="26"/>
                        </a:lnTo>
                        <a:lnTo>
                          <a:pt x="586" y="15"/>
                        </a:lnTo>
                        <a:lnTo>
                          <a:pt x="675" y="36"/>
                        </a:lnTo>
                        <a:lnTo>
                          <a:pt x="744" y="41"/>
                        </a:lnTo>
                        <a:lnTo>
                          <a:pt x="798" y="59"/>
                        </a:lnTo>
                        <a:lnTo>
                          <a:pt x="843" y="68"/>
                        </a:lnTo>
                        <a:lnTo>
                          <a:pt x="879" y="82"/>
                        </a:lnTo>
                        <a:lnTo>
                          <a:pt x="908" y="91"/>
                        </a:lnTo>
                        <a:lnTo>
                          <a:pt x="1032" y="156"/>
                        </a:lnTo>
                        <a:lnTo>
                          <a:pt x="1252" y="433"/>
                        </a:lnTo>
                        <a:lnTo>
                          <a:pt x="1252" y="1256"/>
                        </a:lnTo>
                        <a:lnTo>
                          <a:pt x="0" y="1256"/>
                        </a:lnTo>
                        <a:close/>
                      </a:path>
                    </a:pathLst>
                  </a:custGeom>
                  <a:solidFill>
                    <a:srgbClr val="FFCCCC"/>
                  </a:solidFill>
                  <a:ln w="7938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341" name="Freeform 7">
                    <a:extLst>
                      <a:ext uri="{FF2B5EF4-FFF2-40B4-BE49-F238E27FC236}">
                        <a16:creationId xmlns:a16="http://schemas.microsoft.com/office/drawing/2014/main" id="{D2F5FFD5-9D4C-4B1E-9A87-D1F4495B93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59237" y="3222777"/>
                    <a:ext cx="1041403" cy="1463523"/>
                  </a:xfrm>
                  <a:custGeom>
                    <a:avLst/>
                    <a:gdLst>
                      <a:gd name="T0" fmla="*/ 0 w 861"/>
                      <a:gd name="T1" fmla="*/ 1210 h 1210"/>
                      <a:gd name="T2" fmla="*/ 0 w 861"/>
                      <a:gd name="T3" fmla="*/ 943 h 1210"/>
                      <a:gd name="T4" fmla="*/ 220 w 861"/>
                      <a:gd name="T5" fmla="*/ 578 h 1210"/>
                      <a:gd name="T6" fmla="*/ 344 w 861"/>
                      <a:gd name="T7" fmla="*/ 440 h 1210"/>
                      <a:gd name="T8" fmla="*/ 374 w 861"/>
                      <a:gd name="T9" fmla="*/ 407 h 1210"/>
                      <a:gd name="T10" fmla="*/ 410 w 861"/>
                      <a:gd name="T11" fmla="*/ 377 h 1210"/>
                      <a:gd name="T12" fmla="*/ 454 w 861"/>
                      <a:gd name="T13" fmla="*/ 329 h 1210"/>
                      <a:gd name="T14" fmla="*/ 508 w 861"/>
                      <a:gd name="T15" fmla="*/ 282 h 1210"/>
                      <a:gd name="T16" fmla="*/ 577 w 861"/>
                      <a:gd name="T17" fmla="*/ 216 h 1210"/>
                      <a:gd name="T18" fmla="*/ 666 w 861"/>
                      <a:gd name="T19" fmla="*/ 149 h 1210"/>
                      <a:gd name="T20" fmla="*/ 788 w 861"/>
                      <a:gd name="T21" fmla="*/ 38 h 1210"/>
                      <a:gd name="T22" fmla="*/ 861 w 861"/>
                      <a:gd name="T23" fmla="*/ 0 h 1210"/>
                      <a:gd name="T24" fmla="*/ 861 w 861"/>
                      <a:gd name="T25" fmla="*/ 1210 h 1210"/>
                      <a:gd name="T26" fmla="*/ 0 w 861"/>
                      <a:gd name="T27" fmla="*/ 1210 h 1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861" h="1210">
                        <a:moveTo>
                          <a:pt x="0" y="1210"/>
                        </a:moveTo>
                        <a:lnTo>
                          <a:pt x="0" y="943"/>
                        </a:lnTo>
                        <a:lnTo>
                          <a:pt x="220" y="578"/>
                        </a:lnTo>
                        <a:lnTo>
                          <a:pt x="344" y="440"/>
                        </a:lnTo>
                        <a:lnTo>
                          <a:pt x="374" y="407"/>
                        </a:lnTo>
                        <a:lnTo>
                          <a:pt x="410" y="377"/>
                        </a:lnTo>
                        <a:lnTo>
                          <a:pt x="454" y="329"/>
                        </a:lnTo>
                        <a:lnTo>
                          <a:pt x="508" y="282"/>
                        </a:lnTo>
                        <a:lnTo>
                          <a:pt x="577" y="216"/>
                        </a:lnTo>
                        <a:lnTo>
                          <a:pt x="666" y="149"/>
                        </a:lnTo>
                        <a:lnTo>
                          <a:pt x="788" y="38"/>
                        </a:lnTo>
                        <a:lnTo>
                          <a:pt x="861" y="0"/>
                        </a:lnTo>
                        <a:lnTo>
                          <a:pt x="861" y="1210"/>
                        </a:lnTo>
                        <a:lnTo>
                          <a:pt x="0" y="1210"/>
                        </a:lnTo>
                        <a:close/>
                      </a:path>
                    </a:pathLst>
                  </a:custGeom>
                  <a:solidFill>
                    <a:srgbClr val="FFDDAA"/>
                  </a:solidFill>
                  <a:ln w="7938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342" name="Freeform 9">
                    <a:extLst>
                      <a:ext uri="{FF2B5EF4-FFF2-40B4-BE49-F238E27FC236}">
                        <a16:creationId xmlns:a16="http://schemas.microsoft.com/office/drawing/2014/main" id="{4CDB1E36-1DEB-4468-B7AA-10A92C8C48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0641" y="3188910"/>
                    <a:ext cx="1101880" cy="1497390"/>
                  </a:xfrm>
                  <a:custGeom>
                    <a:avLst/>
                    <a:gdLst>
                      <a:gd name="T0" fmla="*/ 0 w 911"/>
                      <a:gd name="T1" fmla="*/ 1238 h 1238"/>
                      <a:gd name="T2" fmla="*/ 0 w 911"/>
                      <a:gd name="T3" fmla="*/ 28 h 1238"/>
                      <a:gd name="T4" fmla="*/ 108 w 911"/>
                      <a:gd name="T5" fmla="*/ 16 h 1238"/>
                      <a:gd name="T6" fmla="*/ 391 w 911"/>
                      <a:gd name="T7" fmla="*/ 56 h 1238"/>
                      <a:gd name="T8" fmla="*/ 606 w 911"/>
                      <a:gd name="T9" fmla="*/ 9 h 1238"/>
                      <a:gd name="T10" fmla="*/ 696 w 911"/>
                      <a:gd name="T11" fmla="*/ 0 h 1238"/>
                      <a:gd name="T12" fmla="*/ 911 w 911"/>
                      <a:gd name="T13" fmla="*/ 64 h 1238"/>
                      <a:gd name="T14" fmla="*/ 911 w 911"/>
                      <a:gd name="T15" fmla="*/ 1238 h 1238"/>
                      <a:gd name="T16" fmla="*/ 0 w 911"/>
                      <a:gd name="T17" fmla="*/ 1238 h 1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11" h="1238">
                        <a:moveTo>
                          <a:pt x="0" y="1238"/>
                        </a:moveTo>
                        <a:lnTo>
                          <a:pt x="0" y="28"/>
                        </a:lnTo>
                        <a:lnTo>
                          <a:pt x="108" y="16"/>
                        </a:lnTo>
                        <a:lnTo>
                          <a:pt x="391" y="56"/>
                        </a:lnTo>
                        <a:lnTo>
                          <a:pt x="606" y="9"/>
                        </a:lnTo>
                        <a:lnTo>
                          <a:pt x="696" y="0"/>
                        </a:lnTo>
                        <a:lnTo>
                          <a:pt x="911" y="64"/>
                        </a:lnTo>
                        <a:lnTo>
                          <a:pt x="911" y="1238"/>
                        </a:lnTo>
                        <a:lnTo>
                          <a:pt x="0" y="1238"/>
                        </a:lnTo>
                        <a:close/>
                      </a:path>
                    </a:pathLst>
                  </a:custGeom>
                  <a:solidFill>
                    <a:srgbClr val="CAFFFF"/>
                  </a:solidFill>
                  <a:ln w="7938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  <p:cxnSp>
              <p:nvCxnSpPr>
                <p:cNvPr id="1338" name="Straight Connector 1337">
                  <a:extLst>
                    <a:ext uri="{FF2B5EF4-FFF2-40B4-BE49-F238E27FC236}">
                      <a16:creationId xmlns:a16="http://schemas.microsoft.com/office/drawing/2014/main" id="{1E287F5F-95B8-407E-A14B-8866695BA747}"/>
                    </a:ext>
                  </a:extLst>
                </p:cNvPr>
                <p:cNvCxnSpPr/>
                <p:nvPr/>
              </p:nvCxnSpPr>
              <p:spPr>
                <a:xfrm>
                  <a:off x="3200641" y="3233662"/>
                  <a:ext cx="1" cy="145263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9" name="Straight Connector 1338">
                  <a:extLst>
                    <a:ext uri="{FF2B5EF4-FFF2-40B4-BE49-F238E27FC236}">
                      <a16:creationId xmlns:a16="http://schemas.microsoft.com/office/drawing/2014/main" id="{D63FAEBE-0869-461B-B45A-DF9B04168610}"/>
                    </a:ext>
                  </a:extLst>
                </p:cNvPr>
                <p:cNvCxnSpPr/>
                <p:nvPr/>
              </p:nvCxnSpPr>
              <p:spPr>
                <a:xfrm>
                  <a:off x="4302521" y="3261480"/>
                  <a:ext cx="1" cy="14248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5" name="Line 11">
                <a:extLst>
                  <a:ext uri="{FF2B5EF4-FFF2-40B4-BE49-F238E27FC236}">
                    <a16:creationId xmlns:a16="http://schemas.microsoft.com/office/drawing/2014/main" id="{0FBCAD0F-8919-42DC-8D06-5B6928EE1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298" y="2191207"/>
                <a:ext cx="266096" cy="711200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" name="Line 12">
                <a:extLst>
                  <a:ext uri="{FF2B5EF4-FFF2-40B4-BE49-F238E27FC236}">
                    <a16:creationId xmlns:a16="http://schemas.microsoft.com/office/drawing/2014/main" id="{AA4581FE-6C95-4BDC-81A5-4D67C2269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7395" y="1956559"/>
                <a:ext cx="149981" cy="234648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" name="Line 13">
                <a:extLst>
                  <a:ext uri="{FF2B5EF4-FFF2-40B4-BE49-F238E27FC236}">
                    <a16:creationId xmlns:a16="http://schemas.microsoft.com/office/drawing/2014/main" id="{79FABFE6-609A-491E-A0E9-2ABBAD1FB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97376" y="1908179"/>
                <a:ext cx="36286" cy="48381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" name="Line 14">
                <a:extLst>
                  <a:ext uri="{FF2B5EF4-FFF2-40B4-BE49-F238E27FC236}">
                    <a16:creationId xmlns:a16="http://schemas.microsoft.com/office/drawing/2014/main" id="{61ABE823-A357-48EE-B637-4AAF6DEE5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3662" y="1858588"/>
                <a:ext cx="43543" cy="49590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" name="Line 15">
                <a:extLst>
                  <a:ext uri="{FF2B5EF4-FFF2-40B4-BE49-F238E27FC236}">
                    <a16:creationId xmlns:a16="http://schemas.microsoft.com/office/drawing/2014/main" id="{6D456E52-DE65-45DF-A991-ABEDCB826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77205" y="1792064"/>
                <a:ext cx="53219" cy="66524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" name="Line 16">
                <a:extLst>
                  <a:ext uri="{FF2B5EF4-FFF2-40B4-BE49-F238E27FC236}">
                    <a16:creationId xmlns:a16="http://schemas.microsoft.com/office/drawing/2014/main" id="{E8F7A74F-DE3D-44DE-A14F-8DC78354B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0424" y="1720702"/>
                <a:ext cx="65314" cy="71362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" name="Line 17">
                <a:extLst>
                  <a:ext uri="{FF2B5EF4-FFF2-40B4-BE49-F238E27FC236}">
                    <a16:creationId xmlns:a16="http://schemas.microsoft.com/office/drawing/2014/main" id="{51350F1E-1273-4AFA-A7CA-94AA6E882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95738" y="1639664"/>
                <a:ext cx="83457" cy="81038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" name="Line 18">
                <a:extLst>
                  <a:ext uri="{FF2B5EF4-FFF2-40B4-BE49-F238E27FC236}">
                    <a16:creationId xmlns:a16="http://schemas.microsoft.com/office/drawing/2014/main" id="{B575A6C0-D3F8-4597-9754-4641A0C41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9196" y="1546531"/>
                <a:ext cx="107648" cy="93133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" name="Line 19">
                <a:extLst>
                  <a:ext uri="{FF2B5EF4-FFF2-40B4-BE49-F238E27FC236}">
                    <a16:creationId xmlns:a16="http://schemas.microsoft.com/office/drawing/2014/main" id="{8E541031-C978-4861-BD32-034666BD0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6844" y="1440093"/>
                <a:ext cx="147562" cy="106438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" name="Line 20">
                <a:extLst>
                  <a:ext uri="{FF2B5EF4-FFF2-40B4-BE49-F238E27FC236}">
                    <a16:creationId xmlns:a16="http://schemas.microsoft.com/office/drawing/2014/main" id="{AE128C8E-5B1A-4719-A864-1C0A0115A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4406" y="1322769"/>
                <a:ext cx="218925" cy="117324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" name="Line 21">
                <a:extLst>
                  <a:ext uri="{FF2B5EF4-FFF2-40B4-BE49-F238E27FC236}">
                    <a16:creationId xmlns:a16="http://schemas.microsoft.com/office/drawing/2014/main" id="{0655CA32-47A0-4791-A5C3-99E9C1263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3331" y="1207864"/>
                <a:ext cx="342296" cy="114905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" name="Line 22">
                <a:extLst>
                  <a:ext uri="{FF2B5EF4-FFF2-40B4-BE49-F238E27FC236}">
                    <a16:creationId xmlns:a16="http://schemas.microsoft.com/office/drawing/2014/main" id="{10A0FF64-2319-4C7F-BEB0-9F1DFC8A9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95627" y="1092960"/>
                <a:ext cx="260048" cy="114905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" name="Line 23">
                <a:extLst>
                  <a:ext uri="{FF2B5EF4-FFF2-40B4-BE49-F238E27FC236}">
                    <a16:creationId xmlns:a16="http://schemas.microsoft.com/office/drawing/2014/main" id="{65D849C8-C0A2-4BD9-896C-B9FF955CD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55676" y="1063931"/>
                <a:ext cx="108857" cy="29029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8" name="Line 24">
                <a:extLst>
                  <a:ext uri="{FF2B5EF4-FFF2-40B4-BE49-F238E27FC236}">
                    <a16:creationId xmlns:a16="http://schemas.microsoft.com/office/drawing/2014/main" id="{DEE58A37-5485-4280-B057-4BA18EF17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4533" y="1063931"/>
                <a:ext cx="260048" cy="39914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9" name="Line 25">
                <a:extLst>
                  <a:ext uri="{FF2B5EF4-FFF2-40B4-BE49-F238E27FC236}">
                    <a16:creationId xmlns:a16="http://schemas.microsoft.com/office/drawing/2014/main" id="{12809F2F-EA44-4A26-B6FB-0A418D378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24581" y="845007"/>
                <a:ext cx="342296" cy="258838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0" name="Line 26">
                <a:extLst>
                  <a:ext uri="{FF2B5EF4-FFF2-40B4-BE49-F238E27FC236}">
                    <a16:creationId xmlns:a16="http://schemas.microsoft.com/office/drawing/2014/main" id="{8C2E63F5-3A2E-4C5F-8940-8C4B997E6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66878" y="773645"/>
                <a:ext cx="218925" cy="71362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1" name="Line 27">
                <a:extLst>
                  <a:ext uri="{FF2B5EF4-FFF2-40B4-BE49-F238E27FC236}">
                    <a16:creationId xmlns:a16="http://schemas.microsoft.com/office/drawing/2014/main" id="{FE55FC00-5EFE-4273-965C-607E4A5B8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85802" y="681722"/>
                <a:ext cx="147562" cy="91924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2" name="Line 28">
                <a:extLst>
                  <a:ext uri="{FF2B5EF4-FFF2-40B4-BE49-F238E27FC236}">
                    <a16:creationId xmlns:a16="http://schemas.microsoft.com/office/drawing/2014/main" id="{C914FB12-5E1C-4C19-8477-5B78BC146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365" y="647855"/>
                <a:ext cx="107648" cy="33867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3" name="Line 29">
                <a:extLst>
                  <a:ext uri="{FF2B5EF4-FFF2-40B4-BE49-F238E27FC236}">
                    <a16:creationId xmlns:a16="http://schemas.microsoft.com/office/drawing/2014/main" id="{687D2BB3-ED03-461A-B0BD-F3D6E4ED2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41013" y="606731"/>
                <a:ext cx="83457" cy="41124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4" name="Line 30">
                <a:extLst>
                  <a:ext uri="{FF2B5EF4-FFF2-40B4-BE49-F238E27FC236}">
                    <a16:creationId xmlns:a16="http://schemas.microsoft.com/office/drawing/2014/main" id="{7090E055-AC8A-4D5B-9DF0-4BEAC55A4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24470" y="588588"/>
                <a:ext cx="65314" cy="18143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5" name="Line 31">
                <a:extLst>
                  <a:ext uri="{FF2B5EF4-FFF2-40B4-BE49-F238E27FC236}">
                    <a16:creationId xmlns:a16="http://schemas.microsoft.com/office/drawing/2014/main" id="{907B11B1-4037-47E3-93E0-CC584E9D8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89785" y="568026"/>
                <a:ext cx="54429" cy="20562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6" name="Line 32">
                <a:extLst>
                  <a:ext uri="{FF2B5EF4-FFF2-40B4-BE49-F238E27FC236}">
                    <a16:creationId xmlns:a16="http://schemas.microsoft.com/office/drawing/2014/main" id="{3A3725A9-D09C-4ECA-9B30-E15F9E656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44213" y="560769"/>
                <a:ext cx="43543" cy="7257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7" name="Line 33">
                <a:extLst>
                  <a:ext uri="{FF2B5EF4-FFF2-40B4-BE49-F238E27FC236}">
                    <a16:creationId xmlns:a16="http://schemas.microsoft.com/office/drawing/2014/main" id="{6D26BCD8-FA21-4F02-B896-B845D1E6D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87756" y="549884"/>
                <a:ext cx="35076" cy="10886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8" name="Line 34">
                <a:extLst>
                  <a:ext uri="{FF2B5EF4-FFF2-40B4-BE49-F238E27FC236}">
                    <a16:creationId xmlns:a16="http://schemas.microsoft.com/office/drawing/2014/main" id="{E178B929-ACBA-4E95-B5E3-1BD143E44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22833" y="535369"/>
                <a:ext cx="149981" cy="14514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9" name="Line 35">
                <a:extLst>
                  <a:ext uri="{FF2B5EF4-FFF2-40B4-BE49-F238E27FC236}">
                    <a16:creationId xmlns:a16="http://schemas.microsoft.com/office/drawing/2014/main" id="{34B319FF-5623-45B2-8AFC-E09685E12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72814" y="535369"/>
                <a:ext cx="266096" cy="158448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0" name="Oval 36">
                <a:extLst>
                  <a:ext uri="{FF2B5EF4-FFF2-40B4-BE49-F238E27FC236}">
                    <a16:creationId xmlns:a16="http://schemas.microsoft.com/office/drawing/2014/main" id="{02435132-879C-4410-BBFA-5CB5F2119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384" y="2861283"/>
                <a:ext cx="7861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1" name="Oval 37">
                <a:extLst>
                  <a:ext uri="{FF2B5EF4-FFF2-40B4-BE49-F238E27FC236}">
                    <a16:creationId xmlns:a16="http://schemas.microsoft.com/office/drawing/2014/main" id="{A0E6AA4F-8C0D-441E-9C3B-FEF98B3AE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6271" y="2151293"/>
                <a:ext cx="79829" cy="7861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2" name="Oval 38">
                <a:extLst>
                  <a:ext uri="{FF2B5EF4-FFF2-40B4-BE49-F238E27FC236}">
                    <a16:creationId xmlns:a16="http://schemas.microsoft.com/office/drawing/2014/main" id="{0B630000-DD0B-4B0A-81CF-F930CE460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462" y="1916645"/>
                <a:ext cx="7861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3" name="Oval 39">
                <a:extLst>
                  <a:ext uri="{FF2B5EF4-FFF2-40B4-BE49-F238E27FC236}">
                    <a16:creationId xmlns:a16="http://schemas.microsoft.com/office/drawing/2014/main" id="{8F4DDF1C-41CB-475C-8061-692442A71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538" y="1868264"/>
                <a:ext cx="79829" cy="7861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4" name="Oval 40">
                <a:extLst>
                  <a:ext uri="{FF2B5EF4-FFF2-40B4-BE49-F238E27FC236}">
                    <a16:creationId xmlns:a16="http://schemas.microsoft.com/office/drawing/2014/main" id="{3A7EEBEA-D848-42B0-B51E-011592E23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081" y="1817464"/>
                <a:ext cx="7982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5" name="Oval 41">
                <a:extLst>
                  <a:ext uri="{FF2B5EF4-FFF2-40B4-BE49-F238E27FC236}">
                    <a16:creationId xmlns:a16="http://schemas.microsoft.com/office/drawing/2014/main" id="{A6492417-699C-4F5B-9508-E3FDF2692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300" y="1750940"/>
                <a:ext cx="7982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6" name="Oval 42">
                <a:extLst>
                  <a:ext uri="{FF2B5EF4-FFF2-40B4-BE49-F238E27FC236}">
                    <a16:creationId xmlns:a16="http://schemas.microsoft.com/office/drawing/2014/main" id="{B7790790-5976-4B60-B9C7-FE15CD815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615" y="1680788"/>
                <a:ext cx="7982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7" name="Oval 43">
                <a:extLst>
                  <a:ext uri="{FF2B5EF4-FFF2-40B4-BE49-F238E27FC236}">
                    <a16:creationId xmlns:a16="http://schemas.microsoft.com/office/drawing/2014/main" id="{0EE8752E-FC0D-4F21-AED9-61122E0B2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281" y="1598540"/>
                <a:ext cx="7861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8" name="Oval 44">
                <a:extLst>
                  <a:ext uri="{FF2B5EF4-FFF2-40B4-BE49-F238E27FC236}">
                    <a16:creationId xmlns:a16="http://schemas.microsoft.com/office/drawing/2014/main" id="{0BA1D086-E675-4F10-A733-EE62CC56F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6929" y="1506617"/>
                <a:ext cx="7861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02" name="Oval 45">
                <a:extLst>
                  <a:ext uri="{FF2B5EF4-FFF2-40B4-BE49-F238E27FC236}">
                    <a16:creationId xmlns:a16="http://schemas.microsoft.com/office/drawing/2014/main" id="{2599B84A-67AA-4C62-B620-A940F4AD9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492" y="1400179"/>
                <a:ext cx="79829" cy="7861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03" name="Oval 46">
                <a:extLst>
                  <a:ext uri="{FF2B5EF4-FFF2-40B4-BE49-F238E27FC236}">
                    <a16:creationId xmlns:a16="http://schemas.microsoft.com/office/drawing/2014/main" id="{F68C17B9-DD6D-4D89-94DC-225716E44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416" y="1281645"/>
                <a:ext cx="7982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04" name="Oval 47">
                <a:extLst>
                  <a:ext uri="{FF2B5EF4-FFF2-40B4-BE49-F238E27FC236}">
                    <a16:creationId xmlns:a16="http://schemas.microsoft.com/office/drawing/2014/main" id="{C360E869-FF35-4A6A-8F3F-293315002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713" y="1167950"/>
                <a:ext cx="7861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05" name="Oval 48">
                <a:extLst>
                  <a:ext uri="{FF2B5EF4-FFF2-40B4-BE49-F238E27FC236}">
                    <a16:creationId xmlns:a16="http://schemas.microsoft.com/office/drawing/2014/main" id="{C9A122F5-2E77-42EE-B1FF-DE03E156A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761" y="1053045"/>
                <a:ext cx="78619" cy="7861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06" name="Oval 49">
                <a:extLst>
                  <a:ext uri="{FF2B5EF4-FFF2-40B4-BE49-F238E27FC236}">
                    <a16:creationId xmlns:a16="http://schemas.microsoft.com/office/drawing/2014/main" id="{3D565DD6-3310-46C6-96EB-6D28058B2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619" y="1022807"/>
                <a:ext cx="7861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07" name="Oval 50">
                <a:extLst>
                  <a:ext uri="{FF2B5EF4-FFF2-40B4-BE49-F238E27FC236}">
                    <a16:creationId xmlns:a16="http://schemas.microsoft.com/office/drawing/2014/main" id="{9D38799F-9DBD-4E38-9A56-B59FDA6AB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667" y="1063931"/>
                <a:ext cx="79829" cy="7861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08" name="Oval 51">
                <a:extLst>
                  <a:ext uri="{FF2B5EF4-FFF2-40B4-BE49-F238E27FC236}">
                    <a16:creationId xmlns:a16="http://schemas.microsoft.com/office/drawing/2014/main" id="{9A0A73E8-B046-4310-960D-CA3130001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754" y="803884"/>
                <a:ext cx="7982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09" name="Oval 52">
                <a:extLst>
                  <a:ext uri="{FF2B5EF4-FFF2-40B4-BE49-F238E27FC236}">
                    <a16:creationId xmlns:a16="http://schemas.microsoft.com/office/drawing/2014/main" id="{CB734AFA-6516-45AB-84B1-781CBCEE2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678" y="733731"/>
                <a:ext cx="7982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10" name="Oval 53">
                <a:extLst>
                  <a:ext uri="{FF2B5EF4-FFF2-40B4-BE49-F238E27FC236}">
                    <a16:creationId xmlns:a16="http://schemas.microsoft.com/office/drawing/2014/main" id="{F9EC5E20-C9BE-416A-8524-4C4B0D310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450" y="640598"/>
                <a:ext cx="7861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11" name="Oval 54">
                <a:extLst>
                  <a:ext uri="{FF2B5EF4-FFF2-40B4-BE49-F238E27FC236}">
                    <a16:creationId xmlns:a16="http://schemas.microsoft.com/office/drawing/2014/main" id="{C78D4395-30E5-4E4A-A6DF-90189B3C2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1098" y="606731"/>
                <a:ext cx="7982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12" name="Oval 55">
                <a:extLst>
                  <a:ext uri="{FF2B5EF4-FFF2-40B4-BE49-F238E27FC236}">
                    <a16:creationId xmlns:a16="http://schemas.microsoft.com/office/drawing/2014/main" id="{80DE55DF-35A1-4972-8DA5-0A7CA92DB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4556" y="565607"/>
                <a:ext cx="7982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13" name="Oval 56">
                <a:extLst>
                  <a:ext uri="{FF2B5EF4-FFF2-40B4-BE49-F238E27FC236}">
                    <a16:creationId xmlns:a16="http://schemas.microsoft.com/office/drawing/2014/main" id="{D3D0F725-94CF-42E3-AEA0-7A33FE571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9870" y="548674"/>
                <a:ext cx="7982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14" name="Oval 57">
                <a:extLst>
                  <a:ext uri="{FF2B5EF4-FFF2-40B4-BE49-F238E27FC236}">
                    <a16:creationId xmlns:a16="http://schemas.microsoft.com/office/drawing/2014/main" id="{49107902-D746-4B28-AEC7-454F0D8E9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3089" y="528112"/>
                <a:ext cx="79829" cy="7861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15" name="Oval 58">
                <a:extLst>
                  <a:ext uri="{FF2B5EF4-FFF2-40B4-BE49-F238E27FC236}">
                    <a16:creationId xmlns:a16="http://schemas.microsoft.com/office/drawing/2014/main" id="{670ACB6C-6006-4F4E-B11A-832CA781F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6632" y="519645"/>
                <a:ext cx="7982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16" name="Oval 59">
                <a:extLst>
                  <a:ext uri="{FF2B5EF4-FFF2-40B4-BE49-F238E27FC236}">
                    <a16:creationId xmlns:a16="http://schemas.microsoft.com/office/drawing/2014/main" id="{46D57F24-388F-4110-82DC-FFCC662CB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2918" y="508760"/>
                <a:ext cx="7982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17" name="Oval 60">
                <a:extLst>
                  <a:ext uri="{FF2B5EF4-FFF2-40B4-BE49-F238E27FC236}">
                    <a16:creationId xmlns:a16="http://schemas.microsoft.com/office/drawing/2014/main" id="{9441EF58-4F82-4F33-BA6A-7A189FE00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2900" y="495455"/>
                <a:ext cx="79829" cy="7861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18" name="Oval 61">
                <a:extLst>
                  <a:ext uri="{FF2B5EF4-FFF2-40B4-BE49-F238E27FC236}">
                    <a16:creationId xmlns:a16="http://schemas.microsoft.com/office/drawing/2014/main" id="{0E2D50C3-D199-44F6-86F5-A9DD717E4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996" y="653903"/>
                <a:ext cx="78619" cy="79829"/>
              </a:xfrm>
              <a:prstGeom prst="ellipse">
                <a:avLst/>
              </a:prstGeom>
              <a:solidFill>
                <a:srgbClr val="FF00FF"/>
              </a:solidFill>
              <a:ln w="7620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19" name="Line 62">
                <a:extLst>
                  <a:ext uri="{FF2B5EF4-FFF2-40B4-BE49-F238E27FC236}">
                    <a16:creationId xmlns:a16="http://schemas.microsoft.com/office/drawing/2014/main" id="{EFBE5E2E-BF89-412C-8B3A-4C5162324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298" y="2827416"/>
                <a:ext cx="266096" cy="607181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0" name="Line 63">
                <a:extLst>
                  <a:ext uri="{FF2B5EF4-FFF2-40B4-BE49-F238E27FC236}">
                    <a16:creationId xmlns:a16="http://schemas.microsoft.com/office/drawing/2014/main" id="{4EF99FA4-47B0-4D6E-9DDE-CD1800D5D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7395" y="2648407"/>
                <a:ext cx="149981" cy="179009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1" name="Line 64">
                <a:extLst>
                  <a:ext uri="{FF2B5EF4-FFF2-40B4-BE49-F238E27FC236}">
                    <a16:creationId xmlns:a16="http://schemas.microsoft.com/office/drawing/2014/main" id="{A718FC0D-71D2-4877-B4AF-9F173FB10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97376" y="2612121"/>
                <a:ext cx="36286" cy="36286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2" name="Line 65">
                <a:extLst>
                  <a:ext uri="{FF2B5EF4-FFF2-40B4-BE49-F238E27FC236}">
                    <a16:creationId xmlns:a16="http://schemas.microsoft.com/office/drawing/2014/main" id="{72DC2077-149F-4A91-B0F7-D7E2A7349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3662" y="2577045"/>
                <a:ext cx="43543" cy="35076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3" name="Line 66">
                <a:extLst>
                  <a:ext uri="{FF2B5EF4-FFF2-40B4-BE49-F238E27FC236}">
                    <a16:creationId xmlns:a16="http://schemas.microsoft.com/office/drawing/2014/main" id="{A6A16E8C-CF50-4C9B-B636-EC9E78F57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77205" y="2527455"/>
                <a:ext cx="53219" cy="49590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4" name="Line 67">
                <a:extLst>
                  <a:ext uri="{FF2B5EF4-FFF2-40B4-BE49-F238E27FC236}">
                    <a16:creationId xmlns:a16="http://schemas.microsoft.com/office/drawing/2014/main" id="{B45F6BF8-ED37-4009-ADB5-131F2445CB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0424" y="2477864"/>
                <a:ext cx="65314" cy="49590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5" name="Line 68">
                <a:extLst>
                  <a:ext uri="{FF2B5EF4-FFF2-40B4-BE49-F238E27FC236}">
                    <a16:creationId xmlns:a16="http://schemas.microsoft.com/office/drawing/2014/main" id="{C09C3909-57A8-4EEA-B6C1-CC4D3F7CF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95738" y="2422226"/>
                <a:ext cx="83457" cy="55638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6" name="Line 69">
                <a:extLst>
                  <a:ext uri="{FF2B5EF4-FFF2-40B4-BE49-F238E27FC236}">
                    <a16:creationId xmlns:a16="http://schemas.microsoft.com/office/drawing/2014/main" id="{ED0E994A-DF67-440B-A5B2-D242D1759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9196" y="2290388"/>
                <a:ext cx="255210" cy="131838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7" name="Line 70">
                <a:extLst>
                  <a:ext uri="{FF2B5EF4-FFF2-40B4-BE49-F238E27FC236}">
                    <a16:creationId xmlns:a16="http://schemas.microsoft.com/office/drawing/2014/main" id="{CC921EE4-086E-44ED-AE01-02A559BA5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4406" y="2216607"/>
                <a:ext cx="218925" cy="73781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8" name="Line 71">
                <a:extLst>
                  <a:ext uri="{FF2B5EF4-FFF2-40B4-BE49-F238E27FC236}">
                    <a16:creationId xmlns:a16="http://schemas.microsoft.com/office/drawing/2014/main" id="{1F5C1E00-F2D9-402E-BB60-A66E5A2E6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3331" y="2146455"/>
                <a:ext cx="342296" cy="70152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9" name="Line 72">
                <a:extLst>
                  <a:ext uri="{FF2B5EF4-FFF2-40B4-BE49-F238E27FC236}">
                    <a16:creationId xmlns:a16="http://schemas.microsoft.com/office/drawing/2014/main" id="{5D790BB4-AD4C-43EF-BF8D-CEDC43C7C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95627" y="2060578"/>
                <a:ext cx="260048" cy="85876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0" name="Line 73">
                <a:extLst>
                  <a:ext uri="{FF2B5EF4-FFF2-40B4-BE49-F238E27FC236}">
                    <a16:creationId xmlns:a16="http://schemas.microsoft.com/office/drawing/2014/main" id="{D5836E29-FF7B-4BF4-813E-E0D2F4381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55676" y="2044855"/>
                <a:ext cx="108857" cy="15724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1" name="Line 74">
                <a:extLst>
                  <a:ext uri="{FF2B5EF4-FFF2-40B4-BE49-F238E27FC236}">
                    <a16:creationId xmlns:a16="http://schemas.microsoft.com/office/drawing/2014/main" id="{DF0FFF73-5D3B-456F-B20F-82FEA8E9A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4533" y="2044855"/>
                <a:ext cx="260048" cy="82248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2" name="Line 75">
                <a:extLst>
                  <a:ext uri="{FF2B5EF4-FFF2-40B4-BE49-F238E27FC236}">
                    <a16:creationId xmlns:a16="http://schemas.microsoft.com/office/drawing/2014/main" id="{A37275DC-BA8F-4E72-A8EA-4113C3C14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24581" y="1998893"/>
                <a:ext cx="342296" cy="128209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3" name="Line 76">
                <a:extLst>
                  <a:ext uri="{FF2B5EF4-FFF2-40B4-BE49-F238E27FC236}">
                    <a16:creationId xmlns:a16="http://schemas.microsoft.com/office/drawing/2014/main" id="{34512BF6-0B41-4ABA-9A56-B2D05AEBD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66878" y="1998893"/>
                <a:ext cx="218925" cy="9676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4" name="Line 77">
                <a:extLst>
                  <a:ext uri="{FF2B5EF4-FFF2-40B4-BE49-F238E27FC236}">
                    <a16:creationId xmlns:a16="http://schemas.microsoft.com/office/drawing/2014/main" id="{5B0C98A4-1DF8-489C-99CC-86734AA67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85802" y="1973493"/>
                <a:ext cx="147562" cy="35076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5" name="Line 78">
                <a:extLst>
                  <a:ext uri="{FF2B5EF4-FFF2-40B4-BE49-F238E27FC236}">
                    <a16:creationId xmlns:a16="http://schemas.microsoft.com/office/drawing/2014/main" id="{6AFE938E-4BCB-4E80-85C8-C114D9946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33365" y="1973493"/>
                <a:ext cx="107648" cy="8467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6" name="Line 79">
                <a:extLst>
                  <a:ext uri="{FF2B5EF4-FFF2-40B4-BE49-F238E27FC236}">
                    <a16:creationId xmlns:a16="http://schemas.microsoft.com/office/drawing/2014/main" id="{2C915D6F-735A-4F70-9DF4-01982DA66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41013" y="1978331"/>
                <a:ext cx="83457" cy="3629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7" name="Line 80">
                <a:extLst>
                  <a:ext uri="{FF2B5EF4-FFF2-40B4-BE49-F238E27FC236}">
                    <a16:creationId xmlns:a16="http://schemas.microsoft.com/office/drawing/2014/main" id="{BD03617E-01DF-4DE5-803F-955AC445C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24470" y="1978331"/>
                <a:ext cx="65314" cy="21771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8" name="Line 81">
                <a:extLst>
                  <a:ext uri="{FF2B5EF4-FFF2-40B4-BE49-F238E27FC236}">
                    <a16:creationId xmlns:a16="http://schemas.microsoft.com/office/drawing/2014/main" id="{34398D6B-BFD0-4244-9EC2-CBD4223A2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89785" y="2000102"/>
                <a:ext cx="54429" cy="20562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9" name="Line 82">
                <a:extLst>
                  <a:ext uri="{FF2B5EF4-FFF2-40B4-BE49-F238E27FC236}">
                    <a16:creationId xmlns:a16="http://schemas.microsoft.com/office/drawing/2014/main" id="{AF74A3F5-9D30-4AB2-8A50-9BA7A598F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44213" y="2020664"/>
                <a:ext cx="43543" cy="31448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0" name="Line 83">
                <a:extLst>
                  <a:ext uri="{FF2B5EF4-FFF2-40B4-BE49-F238E27FC236}">
                    <a16:creationId xmlns:a16="http://schemas.microsoft.com/office/drawing/2014/main" id="{CB981EFB-DB3C-4E6D-A258-591456168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87756" y="2052112"/>
                <a:ext cx="35076" cy="27819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1" name="Line 84">
                <a:extLst>
                  <a:ext uri="{FF2B5EF4-FFF2-40B4-BE49-F238E27FC236}">
                    <a16:creationId xmlns:a16="http://schemas.microsoft.com/office/drawing/2014/main" id="{7867C93E-8F2C-4DDF-A8B3-B8495F4B1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22833" y="2079931"/>
                <a:ext cx="149981" cy="162076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2" name="Line 85">
                <a:extLst>
                  <a:ext uri="{FF2B5EF4-FFF2-40B4-BE49-F238E27FC236}">
                    <a16:creationId xmlns:a16="http://schemas.microsoft.com/office/drawing/2014/main" id="{531E6D03-6C6C-45FC-9DE1-805EBCFD3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72814" y="2242007"/>
                <a:ext cx="266096" cy="520095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3" name="Oval 86">
                <a:extLst>
                  <a:ext uri="{FF2B5EF4-FFF2-40B4-BE49-F238E27FC236}">
                    <a16:creationId xmlns:a16="http://schemas.microsoft.com/office/drawing/2014/main" id="{9652D3C8-D851-4A47-A824-8B696CD79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384" y="3393473"/>
                <a:ext cx="7861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4" name="Oval 87">
                <a:extLst>
                  <a:ext uri="{FF2B5EF4-FFF2-40B4-BE49-F238E27FC236}">
                    <a16:creationId xmlns:a16="http://schemas.microsoft.com/office/drawing/2014/main" id="{7EF8E893-B1EE-44C9-B86B-9E6C338AF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6271" y="2787502"/>
                <a:ext cx="7982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5" name="Oval 88">
                <a:extLst>
                  <a:ext uri="{FF2B5EF4-FFF2-40B4-BE49-F238E27FC236}">
                    <a16:creationId xmlns:a16="http://schemas.microsoft.com/office/drawing/2014/main" id="{8496F33D-B96E-4C5B-A853-8593731A3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462" y="2608493"/>
                <a:ext cx="78619" cy="7861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6" name="Oval 89">
                <a:extLst>
                  <a:ext uri="{FF2B5EF4-FFF2-40B4-BE49-F238E27FC236}">
                    <a16:creationId xmlns:a16="http://schemas.microsoft.com/office/drawing/2014/main" id="{4193F92C-165D-45AF-853E-348758480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538" y="2572207"/>
                <a:ext cx="7982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7" name="Oval 90">
                <a:extLst>
                  <a:ext uri="{FF2B5EF4-FFF2-40B4-BE49-F238E27FC236}">
                    <a16:creationId xmlns:a16="http://schemas.microsoft.com/office/drawing/2014/main" id="{30168886-1C5F-4071-A316-00199D0E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081" y="2535921"/>
                <a:ext cx="7982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8" name="Oval 91">
                <a:extLst>
                  <a:ext uri="{FF2B5EF4-FFF2-40B4-BE49-F238E27FC236}">
                    <a16:creationId xmlns:a16="http://schemas.microsoft.com/office/drawing/2014/main" id="{32A8F455-74D7-4C6B-B57E-2E3ADAE03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300" y="2487540"/>
                <a:ext cx="79829" cy="7861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9" name="Oval 92">
                <a:extLst>
                  <a:ext uri="{FF2B5EF4-FFF2-40B4-BE49-F238E27FC236}">
                    <a16:creationId xmlns:a16="http://schemas.microsoft.com/office/drawing/2014/main" id="{10A75F9E-BD57-4305-A30A-9E260AF26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615" y="2436740"/>
                <a:ext cx="7982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0" name="Oval 93">
                <a:extLst>
                  <a:ext uri="{FF2B5EF4-FFF2-40B4-BE49-F238E27FC236}">
                    <a16:creationId xmlns:a16="http://schemas.microsoft.com/office/drawing/2014/main" id="{AE5CC23C-7AEC-4517-9FB5-3944441D7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281" y="2381102"/>
                <a:ext cx="7861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1" name="Oval 94">
                <a:extLst>
                  <a:ext uri="{FF2B5EF4-FFF2-40B4-BE49-F238E27FC236}">
                    <a16:creationId xmlns:a16="http://schemas.microsoft.com/office/drawing/2014/main" id="{5B0D327D-0892-4421-BC8D-ED2620DAE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492" y="2250474"/>
                <a:ext cx="79829" cy="7861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2" name="Oval 95">
                <a:extLst>
                  <a:ext uri="{FF2B5EF4-FFF2-40B4-BE49-F238E27FC236}">
                    <a16:creationId xmlns:a16="http://schemas.microsoft.com/office/drawing/2014/main" id="{4897CAD5-F4A3-4A82-8541-938DFB9DC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416" y="2175483"/>
                <a:ext cx="7982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3" name="Oval 96">
                <a:extLst>
                  <a:ext uri="{FF2B5EF4-FFF2-40B4-BE49-F238E27FC236}">
                    <a16:creationId xmlns:a16="http://schemas.microsoft.com/office/drawing/2014/main" id="{1895C9D8-D472-4760-9622-9729C5E65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713" y="2106540"/>
                <a:ext cx="78619" cy="7861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4" name="Oval 97">
                <a:extLst>
                  <a:ext uri="{FF2B5EF4-FFF2-40B4-BE49-F238E27FC236}">
                    <a16:creationId xmlns:a16="http://schemas.microsoft.com/office/drawing/2014/main" id="{0A0A7561-DD47-43F8-A017-D0E74C902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761" y="2020664"/>
                <a:ext cx="78619" cy="7861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5" name="Oval 98">
                <a:extLst>
                  <a:ext uri="{FF2B5EF4-FFF2-40B4-BE49-F238E27FC236}">
                    <a16:creationId xmlns:a16="http://schemas.microsoft.com/office/drawing/2014/main" id="{0113E529-2650-4BE5-BECC-2712CAC48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619" y="2004940"/>
                <a:ext cx="7861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6" name="Oval 99">
                <a:extLst>
                  <a:ext uri="{FF2B5EF4-FFF2-40B4-BE49-F238E27FC236}">
                    <a16:creationId xmlns:a16="http://schemas.microsoft.com/office/drawing/2014/main" id="{9D3F73F0-5360-4283-A123-B8CFF67C6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667" y="2087188"/>
                <a:ext cx="79829" cy="7861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7" name="Oval 100">
                <a:extLst>
                  <a:ext uri="{FF2B5EF4-FFF2-40B4-BE49-F238E27FC236}">
                    <a16:creationId xmlns:a16="http://schemas.microsoft.com/office/drawing/2014/main" id="{1E9BCAF8-E39B-4961-B09B-59A9F606F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754" y="1957769"/>
                <a:ext cx="7982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8" name="Oval 101">
                <a:extLst>
                  <a:ext uri="{FF2B5EF4-FFF2-40B4-BE49-F238E27FC236}">
                    <a16:creationId xmlns:a16="http://schemas.microsoft.com/office/drawing/2014/main" id="{567B59B9-58CC-438E-B249-B14A4F95C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678" y="1967445"/>
                <a:ext cx="7982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9" name="Oval 102">
                <a:extLst>
                  <a:ext uri="{FF2B5EF4-FFF2-40B4-BE49-F238E27FC236}">
                    <a16:creationId xmlns:a16="http://schemas.microsoft.com/office/drawing/2014/main" id="{2D34F482-C320-4B2F-9C01-8EC2336DF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450" y="1933578"/>
                <a:ext cx="78619" cy="7861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0" name="Oval 103">
                <a:extLst>
                  <a:ext uri="{FF2B5EF4-FFF2-40B4-BE49-F238E27FC236}">
                    <a16:creationId xmlns:a16="http://schemas.microsoft.com/office/drawing/2014/main" id="{A3CBB41C-78F5-499E-9B8B-676840767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1098" y="1942045"/>
                <a:ext cx="7982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1" name="Oval 104">
                <a:extLst>
                  <a:ext uri="{FF2B5EF4-FFF2-40B4-BE49-F238E27FC236}">
                    <a16:creationId xmlns:a16="http://schemas.microsoft.com/office/drawing/2014/main" id="{75573827-F028-4E52-BAB5-581C3C842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4556" y="1937207"/>
                <a:ext cx="7982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2" name="Oval 105">
                <a:extLst>
                  <a:ext uri="{FF2B5EF4-FFF2-40B4-BE49-F238E27FC236}">
                    <a16:creationId xmlns:a16="http://schemas.microsoft.com/office/drawing/2014/main" id="{998C9DD2-99EA-40E3-8006-D0A4F77E9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9870" y="1958978"/>
                <a:ext cx="7982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3" name="Oval 106">
                <a:extLst>
                  <a:ext uri="{FF2B5EF4-FFF2-40B4-BE49-F238E27FC236}">
                    <a16:creationId xmlns:a16="http://schemas.microsoft.com/office/drawing/2014/main" id="{FF23AD9D-B6B9-4D72-907D-A4C256BE0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3089" y="1979540"/>
                <a:ext cx="7982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4" name="Oval 107">
                <a:extLst>
                  <a:ext uri="{FF2B5EF4-FFF2-40B4-BE49-F238E27FC236}">
                    <a16:creationId xmlns:a16="http://schemas.microsoft.com/office/drawing/2014/main" id="{35403AA5-DCA0-401C-8398-ECF878991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6632" y="2010988"/>
                <a:ext cx="7982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5" name="Oval 108">
                <a:extLst>
                  <a:ext uri="{FF2B5EF4-FFF2-40B4-BE49-F238E27FC236}">
                    <a16:creationId xmlns:a16="http://schemas.microsoft.com/office/drawing/2014/main" id="{C1937986-9C06-48CC-B579-48B2973A1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2918" y="2040017"/>
                <a:ext cx="7982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6" name="Oval 109">
                <a:extLst>
                  <a:ext uri="{FF2B5EF4-FFF2-40B4-BE49-F238E27FC236}">
                    <a16:creationId xmlns:a16="http://schemas.microsoft.com/office/drawing/2014/main" id="{CCEA6D8B-8769-4AC8-9F89-24D27EBA0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2900" y="2202093"/>
                <a:ext cx="7982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7" name="Oval 110">
                <a:extLst>
                  <a:ext uri="{FF2B5EF4-FFF2-40B4-BE49-F238E27FC236}">
                    <a16:creationId xmlns:a16="http://schemas.microsoft.com/office/drawing/2014/main" id="{8C7C4F56-F3C3-499D-9FFA-26A1D0024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996" y="2720978"/>
                <a:ext cx="78619" cy="79829"/>
              </a:xfrm>
              <a:prstGeom prst="ellipse">
                <a:avLst/>
              </a:prstGeom>
              <a:solidFill>
                <a:srgbClr val="00FF00"/>
              </a:solidFill>
              <a:ln w="7620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8" name="Line 111">
                <a:extLst>
                  <a:ext uri="{FF2B5EF4-FFF2-40B4-BE49-F238E27FC236}">
                    <a16:creationId xmlns:a16="http://schemas.microsoft.com/office/drawing/2014/main" id="{16C04D49-B2D5-4E74-AEE3-C5994DF19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298" y="2823788"/>
                <a:ext cx="266096" cy="610809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9" name="Line 112">
                <a:extLst>
                  <a:ext uri="{FF2B5EF4-FFF2-40B4-BE49-F238E27FC236}">
                    <a16:creationId xmlns:a16="http://schemas.microsoft.com/office/drawing/2014/main" id="{04213F15-F32A-4CA3-9D93-45D54420B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7395" y="2642359"/>
                <a:ext cx="149981" cy="181429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0" name="Line 113">
                <a:extLst>
                  <a:ext uri="{FF2B5EF4-FFF2-40B4-BE49-F238E27FC236}">
                    <a16:creationId xmlns:a16="http://schemas.microsoft.com/office/drawing/2014/main" id="{6178E247-39A6-435C-A2B3-D1EEF9062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97376" y="2604864"/>
                <a:ext cx="36286" cy="37495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1" name="Line 114">
                <a:extLst>
                  <a:ext uri="{FF2B5EF4-FFF2-40B4-BE49-F238E27FC236}">
                    <a16:creationId xmlns:a16="http://schemas.microsoft.com/office/drawing/2014/main" id="{16BB9071-F431-4BDA-A15D-BAD4701B9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3662" y="2567369"/>
                <a:ext cx="43543" cy="37495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2" name="Line 115">
                <a:extLst>
                  <a:ext uri="{FF2B5EF4-FFF2-40B4-BE49-F238E27FC236}">
                    <a16:creationId xmlns:a16="http://schemas.microsoft.com/office/drawing/2014/main" id="{DA9F6A31-91EF-458D-925B-D6741E439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77205" y="2517778"/>
                <a:ext cx="53219" cy="4959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3" name="Line 116">
                <a:extLst>
                  <a:ext uri="{FF2B5EF4-FFF2-40B4-BE49-F238E27FC236}">
                    <a16:creationId xmlns:a16="http://schemas.microsoft.com/office/drawing/2014/main" id="{A2D2ADDA-7CED-4F46-BF0F-370DED5CA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0424" y="2466978"/>
                <a:ext cx="65314" cy="5080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4" name="Line 117">
                <a:extLst>
                  <a:ext uri="{FF2B5EF4-FFF2-40B4-BE49-F238E27FC236}">
                    <a16:creationId xmlns:a16="http://schemas.microsoft.com/office/drawing/2014/main" id="{E453585A-296F-4BB8-806B-5B2EC3156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95738" y="2407712"/>
                <a:ext cx="83457" cy="59267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5" name="Line 118">
                <a:extLst>
                  <a:ext uri="{FF2B5EF4-FFF2-40B4-BE49-F238E27FC236}">
                    <a16:creationId xmlns:a16="http://schemas.microsoft.com/office/drawing/2014/main" id="{9FAE98BF-C174-4205-92E0-7668169DA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9196" y="2341188"/>
                <a:ext cx="107648" cy="66524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6" name="Line 119">
                <a:extLst>
                  <a:ext uri="{FF2B5EF4-FFF2-40B4-BE49-F238E27FC236}">
                    <a16:creationId xmlns:a16="http://schemas.microsoft.com/office/drawing/2014/main" id="{E24076DD-066D-4617-8954-0D99771D1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6844" y="2264988"/>
                <a:ext cx="147562" cy="7620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7" name="Line 120">
                <a:extLst>
                  <a:ext uri="{FF2B5EF4-FFF2-40B4-BE49-F238E27FC236}">
                    <a16:creationId xmlns:a16="http://schemas.microsoft.com/office/drawing/2014/main" id="{BBDC1FC7-5CAC-4F48-BA18-7BF06651E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4406" y="2179112"/>
                <a:ext cx="218925" cy="85876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8" name="Line 121">
                <a:extLst>
                  <a:ext uri="{FF2B5EF4-FFF2-40B4-BE49-F238E27FC236}">
                    <a16:creationId xmlns:a16="http://schemas.microsoft.com/office/drawing/2014/main" id="{AD60A242-571C-4EF9-8AAB-4E0D57F67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3331" y="2089607"/>
                <a:ext cx="342296" cy="89505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9" name="Line 122">
                <a:extLst>
                  <a:ext uri="{FF2B5EF4-FFF2-40B4-BE49-F238E27FC236}">
                    <a16:creationId xmlns:a16="http://schemas.microsoft.com/office/drawing/2014/main" id="{0CB63462-87A2-46B6-9542-15D450875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95627" y="1995264"/>
                <a:ext cx="260048" cy="94343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0" name="Line 123">
                <a:extLst>
                  <a:ext uri="{FF2B5EF4-FFF2-40B4-BE49-F238E27FC236}">
                    <a16:creationId xmlns:a16="http://schemas.microsoft.com/office/drawing/2014/main" id="{D5B953B4-0630-402B-8526-A3A1C80A4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55676" y="1977121"/>
                <a:ext cx="108857" cy="18143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1" name="Line 124">
                <a:extLst>
                  <a:ext uri="{FF2B5EF4-FFF2-40B4-BE49-F238E27FC236}">
                    <a16:creationId xmlns:a16="http://schemas.microsoft.com/office/drawing/2014/main" id="{2848065C-18FD-4284-A016-1B16F3CAC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4533" y="1977121"/>
                <a:ext cx="260048" cy="70152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2" name="Line 125">
                <a:extLst>
                  <a:ext uri="{FF2B5EF4-FFF2-40B4-BE49-F238E27FC236}">
                    <a16:creationId xmlns:a16="http://schemas.microsoft.com/office/drawing/2014/main" id="{AAF56212-9510-4684-9F52-9F91B21FB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24581" y="1990426"/>
                <a:ext cx="342296" cy="56848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3" name="Line 126">
                <a:extLst>
                  <a:ext uri="{FF2B5EF4-FFF2-40B4-BE49-F238E27FC236}">
                    <a16:creationId xmlns:a16="http://schemas.microsoft.com/office/drawing/2014/main" id="{C917A07A-76BA-4CED-BFCC-6569E5131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66878" y="1990426"/>
                <a:ext cx="218925" cy="70152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4" name="Line 127">
                <a:extLst>
                  <a:ext uri="{FF2B5EF4-FFF2-40B4-BE49-F238E27FC236}">
                    <a16:creationId xmlns:a16="http://schemas.microsoft.com/office/drawing/2014/main" id="{2D3DF521-3F5C-432B-A714-86D4DF62D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85802" y="2060578"/>
                <a:ext cx="147562" cy="18143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5" name="Line 128">
                <a:extLst>
                  <a:ext uri="{FF2B5EF4-FFF2-40B4-BE49-F238E27FC236}">
                    <a16:creationId xmlns:a16="http://schemas.microsoft.com/office/drawing/2014/main" id="{3AFFEA24-8D16-4695-B147-5CC41F253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33365" y="2078721"/>
                <a:ext cx="107648" cy="47171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6" name="Line 129">
                <a:extLst>
                  <a:ext uri="{FF2B5EF4-FFF2-40B4-BE49-F238E27FC236}">
                    <a16:creationId xmlns:a16="http://schemas.microsoft.com/office/drawing/2014/main" id="{BE582EF8-353A-4968-8EED-23D3B8B0E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41013" y="2125893"/>
                <a:ext cx="83457" cy="2540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7" name="Line 130">
                <a:extLst>
                  <a:ext uri="{FF2B5EF4-FFF2-40B4-BE49-F238E27FC236}">
                    <a16:creationId xmlns:a16="http://schemas.microsoft.com/office/drawing/2014/main" id="{CA953A24-6A18-4131-82BC-EA2F5233E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24470" y="2151293"/>
                <a:ext cx="65314" cy="33867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8" name="Line 131">
                <a:extLst>
                  <a:ext uri="{FF2B5EF4-FFF2-40B4-BE49-F238E27FC236}">
                    <a16:creationId xmlns:a16="http://schemas.microsoft.com/office/drawing/2014/main" id="{73FC1925-921A-4EBF-A967-90EA7A4C9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89785" y="2185159"/>
                <a:ext cx="54429" cy="22981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9" name="Line 132">
                <a:extLst>
                  <a:ext uri="{FF2B5EF4-FFF2-40B4-BE49-F238E27FC236}">
                    <a16:creationId xmlns:a16="http://schemas.microsoft.com/office/drawing/2014/main" id="{0C09F147-A0EC-439C-B131-C5533C74F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44213" y="2208140"/>
                <a:ext cx="43543" cy="2661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0" name="Line 133">
                <a:extLst>
                  <a:ext uri="{FF2B5EF4-FFF2-40B4-BE49-F238E27FC236}">
                    <a16:creationId xmlns:a16="http://schemas.microsoft.com/office/drawing/2014/main" id="{7FB2D2A3-9037-41AF-934A-5869D66BD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87756" y="2234750"/>
                <a:ext cx="35076" cy="20562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1" name="Line 134">
                <a:extLst>
                  <a:ext uri="{FF2B5EF4-FFF2-40B4-BE49-F238E27FC236}">
                    <a16:creationId xmlns:a16="http://schemas.microsoft.com/office/drawing/2014/main" id="{A0841BBE-9F6C-469C-BAD1-8AB548C77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22833" y="2255312"/>
                <a:ext cx="149981" cy="112486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2" name="Line 135">
                <a:extLst>
                  <a:ext uri="{FF2B5EF4-FFF2-40B4-BE49-F238E27FC236}">
                    <a16:creationId xmlns:a16="http://schemas.microsoft.com/office/drawing/2014/main" id="{2BC76C4B-9B9F-48B1-A636-357DD8B6B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72814" y="2367797"/>
                <a:ext cx="266096" cy="394305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3" name="Oval 136">
                <a:extLst>
                  <a:ext uri="{FF2B5EF4-FFF2-40B4-BE49-F238E27FC236}">
                    <a16:creationId xmlns:a16="http://schemas.microsoft.com/office/drawing/2014/main" id="{7269BD84-220D-449D-A6C8-5D56FBBD7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384" y="3393473"/>
                <a:ext cx="78619" cy="7982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4" name="Oval 137">
                <a:extLst>
                  <a:ext uri="{FF2B5EF4-FFF2-40B4-BE49-F238E27FC236}">
                    <a16:creationId xmlns:a16="http://schemas.microsoft.com/office/drawing/2014/main" id="{6781B2F1-79E7-4DB6-8BB1-779358CE0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6271" y="2783874"/>
                <a:ext cx="79829" cy="7861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5" name="Oval 138">
                <a:extLst>
                  <a:ext uri="{FF2B5EF4-FFF2-40B4-BE49-F238E27FC236}">
                    <a16:creationId xmlns:a16="http://schemas.microsoft.com/office/drawing/2014/main" id="{242F0F7B-35D5-44F8-818D-E3B1AF58A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462" y="2601235"/>
                <a:ext cx="78619" cy="7982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6" name="Oval 139">
                <a:extLst>
                  <a:ext uri="{FF2B5EF4-FFF2-40B4-BE49-F238E27FC236}">
                    <a16:creationId xmlns:a16="http://schemas.microsoft.com/office/drawing/2014/main" id="{57E405B1-5ED9-4E34-8FD1-5948E1401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538" y="2564950"/>
                <a:ext cx="79829" cy="7861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7" name="Oval 140">
                <a:extLst>
                  <a:ext uri="{FF2B5EF4-FFF2-40B4-BE49-F238E27FC236}">
                    <a16:creationId xmlns:a16="http://schemas.microsoft.com/office/drawing/2014/main" id="{192635F9-3326-4772-8217-DE82A83A1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081" y="2527455"/>
                <a:ext cx="79829" cy="7982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8" name="Oval 141">
                <a:extLst>
                  <a:ext uri="{FF2B5EF4-FFF2-40B4-BE49-F238E27FC236}">
                    <a16:creationId xmlns:a16="http://schemas.microsoft.com/office/drawing/2014/main" id="{38F9EB84-79E4-4B3F-A29D-59D2B3D6D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300" y="2477864"/>
                <a:ext cx="79829" cy="7861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9" name="Oval 142">
                <a:extLst>
                  <a:ext uri="{FF2B5EF4-FFF2-40B4-BE49-F238E27FC236}">
                    <a16:creationId xmlns:a16="http://schemas.microsoft.com/office/drawing/2014/main" id="{94407675-F55A-4FF3-9A7D-63E13ED0F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615" y="2425855"/>
                <a:ext cx="79829" cy="7982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0" name="Oval 143">
                <a:extLst>
                  <a:ext uri="{FF2B5EF4-FFF2-40B4-BE49-F238E27FC236}">
                    <a16:creationId xmlns:a16="http://schemas.microsoft.com/office/drawing/2014/main" id="{CD97C8FD-D3DD-45C9-BF40-1798BA47A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281" y="2367797"/>
                <a:ext cx="78619" cy="7861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1" name="Oval 144">
                <a:extLst>
                  <a:ext uri="{FF2B5EF4-FFF2-40B4-BE49-F238E27FC236}">
                    <a16:creationId xmlns:a16="http://schemas.microsoft.com/office/drawing/2014/main" id="{6B4DBB94-11A4-4319-9864-5E231CB10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6929" y="2301274"/>
                <a:ext cx="78619" cy="7982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2" name="Oval 145">
                <a:extLst>
                  <a:ext uri="{FF2B5EF4-FFF2-40B4-BE49-F238E27FC236}">
                    <a16:creationId xmlns:a16="http://schemas.microsoft.com/office/drawing/2014/main" id="{26CFE17C-56AB-4009-8A9A-C55BD24C7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492" y="2225074"/>
                <a:ext cx="79829" cy="7982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3" name="Oval 146">
                <a:extLst>
                  <a:ext uri="{FF2B5EF4-FFF2-40B4-BE49-F238E27FC236}">
                    <a16:creationId xmlns:a16="http://schemas.microsoft.com/office/drawing/2014/main" id="{A91C7894-5B0C-4C50-8710-71E487872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416" y="2139197"/>
                <a:ext cx="79829" cy="7861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4" name="Oval 147">
                <a:extLst>
                  <a:ext uri="{FF2B5EF4-FFF2-40B4-BE49-F238E27FC236}">
                    <a16:creationId xmlns:a16="http://schemas.microsoft.com/office/drawing/2014/main" id="{863894F5-06FB-43E9-A0FD-F1BCBC71C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713" y="2049693"/>
                <a:ext cx="78619" cy="7982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5" name="Oval 148">
                <a:extLst>
                  <a:ext uri="{FF2B5EF4-FFF2-40B4-BE49-F238E27FC236}">
                    <a16:creationId xmlns:a16="http://schemas.microsoft.com/office/drawing/2014/main" id="{AEF5B4C5-206A-4ED5-A07D-BD106DA93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761" y="1955350"/>
                <a:ext cx="78619" cy="7861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6" name="Oval 149">
                <a:extLst>
                  <a:ext uri="{FF2B5EF4-FFF2-40B4-BE49-F238E27FC236}">
                    <a16:creationId xmlns:a16="http://schemas.microsoft.com/office/drawing/2014/main" id="{4E887855-F9AD-462A-862F-C26ADE155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619" y="1935998"/>
                <a:ext cx="78619" cy="7982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7" name="Oval 150">
                <a:extLst>
                  <a:ext uri="{FF2B5EF4-FFF2-40B4-BE49-F238E27FC236}">
                    <a16:creationId xmlns:a16="http://schemas.microsoft.com/office/drawing/2014/main" id="{2A3A1EB7-B7DD-4C5F-B6F6-1727E4B94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667" y="2007359"/>
                <a:ext cx="79829" cy="7982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8" name="Oval 151">
                <a:extLst>
                  <a:ext uri="{FF2B5EF4-FFF2-40B4-BE49-F238E27FC236}">
                    <a16:creationId xmlns:a16="http://schemas.microsoft.com/office/drawing/2014/main" id="{26CC54AF-A1DF-48ED-9A0E-11F485120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754" y="1950512"/>
                <a:ext cx="79829" cy="7982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9" name="Oval 152">
                <a:extLst>
                  <a:ext uri="{FF2B5EF4-FFF2-40B4-BE49-F238E27FC236}">
                    <a16:creationId xmlns:a16="http://schemas.microsoft.com/office/drawing/2014/main" id="{1F8C8D25-7C2B-47B8-AA02-43585663F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678" y="2020664"/>
                <a:ext cx="79829" cy="7861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0" name="Oval 153">
                <a:extLst>
                  <a:ext uri="{FF2B5EF4-FFF2-40B4-BE49-F238E27FC236}">
                    <a16:creationId xmlns:a16="http://schemas.microsoft.com/office/drawing/2014/main" id="{F7D0C89A-E2DC-4356-B313-FC1E3EF96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450" y="2038807"/>
                <a:ext cx="78619" cy="7982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1" name="Oval 154">
                <a:extLst>
                  <a:ext uri="{FF2B5EF4-FFF2-40B4-BE49-F238E27FC236}">
                    <a16:creationId xmlns:a16="http://schemas.microsoft.com/office/drawing/2014/main" id="{5E606320-0B96-4B97-9AAE-8E7194C55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1098" y="2085978"/>
                <a:ext cx="79829" cy="7861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2" name="Oval 155">
                <a:extLst>
                  <a:ext uri="{FF2B5EF4-FFF2-40B4-BE49-F238E27FC236}">
                    <a16:creationId xmlns:a16="http://schemas.microsoft.com/office/drawing/2014/main" id="{A3D15E5F-39D4-4D10-B382-63B93A873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4556" y="2110169"/>
                <a:ext cx="79829" cy="7982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3" name="Oval 156">
                <a:extLst>
                  <a:ext uri="{FF2B5EF4-FFF2-40B4-BE49-F238E27FC236}">
                    <a16:creationId xmlns:a16="http://schemas.microsoft.com/office/drawing/2014/main" id="{8B5A68B2-C1D5-4B7A-9FD3-904896B47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9870" y="2145245"/>
                <a:ext cx="79829" cy="7982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4" name="Oval 157">
                <a:extLst>
                  <a:ext uri="{FF2B5EF4-FFF2-40B4-BE49-F238E27FC236}">
                    <a16:creationId xmlns:a16="http://schemas.microsoft.com/office/drawing/2014/main" id="{C496A416-1A23-446E-A023-31943183D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3089" y="2168226"/>
                <a:ext cx="79829" cy="7982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5" name="Oval 158">
                <a:extLst>
                  <a:ext uri="{FF2B5EF4-FFF2-40B4-BE49-F238E27FC236}">
                    <a16:creationId xmlns:a16="http://schemas.microsoft.com/office/drawing/2014/main" id="{5A735ADA-B786-49AD-A713-D23A9FC7B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6632" y="2194836"/>
                <a:ext cx="79829" cy="7861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6" name="Oval 159">
                <a:extLst>
                  <a:ext uri="{FF2B5EF4-FFF2-40B4-BE49-F238E27FC236}">
                    <a16:creationId xmlns:a16="http://schemas.microsoft.com/office/drawing/2014/main" id="{5BCCD864-0135-477B-B9DF-F85361653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2918" y="2215397"/>
                <a:ext cx="79829" cy="7861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7" name="Oval 160">
                <a:extLst>
                  <a:ext uri="{FF2B5EF4-FFF2-40B4-BE49-F238E27FC236}">
                    <a16:creationId xmlns:a16="http://schemas.microsoft.com/office/drawing/2014/main" id="{1BD38FC3-17C4-4A35-A971-E71650421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2900" y="2326674"/>
                <a:ext cx="79829" cy="7982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8" name="Oval 161">
                <a:extLst>
                  <a:ext uri="{FF2B5EF4-FFF2-40B4-BE49-F238E27FC236}">
                    <a16:creationId xmlns:a16="http://schemas.microsoft.com/office/drawing/2014/main" id="{6F9FA8DF-4BBC-4EC6-B1EE-1C2204667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996" y="2720978"/>
                <a:ext cx="78619" cy="79829"/>
              </a:xfrm>
              <a:prstGeom prst="ellipse">
                <a:avLst/>
              </a:prstGeom>
              <a:solidFill>
                <a:srgbClr val="0000FF"/>
              </a:solidFill>
              <a:ln w="762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9" name="Line 178">
                <a:extLst>
                  <a:ext uri="{FF2B5EF4-FFF2-40B4-BE49-F238E27FC236}">
                    <a16:creationId xmlns:a16="http://schemas.microsoft.com/office/drawing/2014/main" id="{872FFFA0-9C01-4A05-90A7-E5B3CD521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298" y="2993121"/>
                <a:ext cx="266096" cy="441476"/>
              </a:xfrm>
              <a:prstGeom prst="line">
                <a:avLst/>
              </a:prstGeom>
              <a:noFill/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0" name="Line 179">
                <a:extLst>
                  <a:ext uri="{FF2B5EF4-FFF2-40B4-BE49-F238E27FC236}">
                    <a16:creationId xmlns:a16="http://schemas.microsoft.com/office/drawing/2014/main" id="{D11602EA-11D7-48A4-A78B-4C641E0F8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7395" y="2826207"/>
                <a:ext cx="149981" cy="166914"/>
              </a:xfrm>
              <a:prstGeom prst="line">
                <a:avLst/>
              </a:prstGeom>
              <a:noFill/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1" name="Line 180">
                <a:extLst>
                  <a:ext uri="{FF2B5EF4-FFF2-40B4-BE49-F238E27FC236}">
                    <a16:creationId xmlns:a16="http://schemas.microsoft.com/office/drawing/2014/main" id="{445DE3BC-B324-4267-8409-5B8E0D6B3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97376" y="2786293"/>
                <a:ext cx="36286" cy="39914"/>
              </a:xfrm>
              <a:prstGeom prst="line">
                <a:avLst/>
              </a:prstGeom>
              <a:noFill/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2" name="Line 181">
                <a:extLst>
                  <a:ext uri="{FF2B5EF4-FFF2-40B4-BE49-F238E27FC236}">
                    <a16:creationId xmlns:a16="http://schemas.microsoft.com/office/drawing/2014/main" id="{90741BA3-249A-4439-9421-22213BBE0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3662" y="2750007"/>
                <a:ext cx="43543" cy="36286"/>
              </a:xfrm>
              <a:prstGeom prst="line">
                <a:avLst/>
              </a:prstGeom>
              <a:noFill/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3" name="Line 182">
                <a:extLst>
                  <a:ext uri="{FF2B5EF4-FFF2-40B4-BE49-F238E27FC236}">
                    <a16:creationId xmlns:a16="http://schemas.microsoft.com/office/drawing/2014/main" id="{1B27102F-401F-44AD-BBBB-73EDC8E99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77205" y="2691950"/>
                <a:ext cx="53219" cy="58057"/>
              </a:xfrm>
              <a:prstGeom prst="line">
                <a:avLst/>
              </a:prstGeom>
              <a:noFill/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4" name="Line 183">
                <a:extLst>
                  <a:ext uri="{FF2B5EF4-FFF2-40B4-BE49-F238E27FC236}">
                    <a16:creationId xmlns:a16="http://schemas.microsoft.com/office/drawing/2014/main" id="{C1C6FE33-8A91-4515-8403-728D1FD7E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0424" y="2635102"/>
                <a:ext cx="65314" cy="56848"/>
              </a:xfrm>
              <a:prstGeom prst="line">
                <a:avLst/>
              </a:prstGeom>
              <a:noFill/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5" name="Line 184">
                <a:extLst>
                  <a:ext uri="{FF2B5EF4-FFF2-40B4-BE49-F238E27FC236}">
                    <a16:creationId xmlns:a16="http://schemas.microsoft.com/office/drawing/2014/main" id="{531FDE26-4504-45BD-8845-26C175C1F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95738" y="2555274"/>
                <a:ext cx="83457" cy="79829"/>
              </a:xfrm>
              <a:prstGeom prst="line">
                <a:avLst/>
              </a:prstGeom>
              <a:noFill/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6" name="Line 185">
                <a:extLst>
                  <a:ext uri="{FF2B5EF4-FFF2-40B4-BE49-F238E27FC236}">
                    <a16:creationId xmlns:a16="http://schemas.microsoft.com/office/drawing/2014/main" id="{00CFE8EC-2B89-423E-A544-281E7BC2E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9196" y="2474236"/>
                <a:ext cx="107648" cy="81038"/>
              </a:xfrm>
              <a:prstGeom prst="line">
                <a:avLst/>
              </a:prstGeom>
              <a:noFill/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7" name="Line 186">
                <a:extLst>
                  <a:ext uri="{FF2B5EF4-FFF2-40B4-BE49-F238E27FC236}">
                    <a16:creationId xmlns:a16="http://schemas.microsoft.com/office/drawing/2014/main" id="{97F85099-A327-4281-B35E-5C84DB49E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6844" y="2339978"/>
                <a:ext cx="147562" cy="134257"/>
              </a:xfrm>
              <a:prstGeom prst="line">
                <a:avLst/>
              </a:prstGeom>
              <a:noFill/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8" name="Line 187">
                <a:extLst>
                  <a:ext uri="{FF2B5EF4-FFF2-40B4-BE49-F238E27FC236}">
                    <a16:creationId xmlns:a16="http://schemas.microsoft.com/office/drawing/2014/main" id="{C9362DFA-65D1-4D07-B679-45BDFBBF7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4406" y="2204512"/>
                <a:ext cx="218925" cy="135467"/>
              </a:xfrm>
              <a:prstGeom prst="line">
                <a:avLst/>
              </a:prstGeom>
              <a:noFill/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9" name="Line 188">
                <a:extLst>
                  <a:ext uri="{FF2B5EF4-FFF2-40B4-BE49-F238E27FC236}">
                    <a16:creationId xmlns:a16="http://schemas.microsoft.com/office/drawing/2014/main" id="{F2F64D83-AE1C-4735-B80C-A9D85AFA9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3331" y="1925112"/>
                <a:ext cx="342296" cy="279400"/>
              </a:xfrm>
              <a:prstGeom prst="line">
                <a:avLst/>
              </a:prstGeom>
              <a:noFill/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0" name="Line 189">
                <a:extLst>
                  <a:ext uri="{FF2B5EF4-FFF2-40B4-BE49-F238E27FC236}">
                    <a16:creationId xmlns:a16="http://schemas.microsoft.com/office/drawing/2014/main" id="{43F6A566-F51B-4356-AFDB-47FECB2FD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95627" y="1919064"/>
                <a:ext cx="260048" cy="6048"/>
              </a:xfrm>
              <a:prstGeom prst="line">
                <a:avLst/>
              </a:prstGeom>
              <a:noFill/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1" name="Line 190">
                <a:extLst>
                  <a:ext uri="{FF2B5EF4-FFF2-40B4-BE49-F238E27FC236}">
                    <a16:creationId xmlns:a16="http://schemas.microsoft.com/office/drawing/2014/main" id="{9CE6CC9F-ED3E-4B78-BE20-79CE956A1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55676" y="1919064"/>
                <a:ext cx="108857" cy="3629"/>
              </a:xfrm>
              <a:prstGeom prst="line">
                <a:avLst/>
              </a:prstGeom>
              <a:noFill/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2" name="Line 191">
                <a:extLst>
                  <a:ext uri="{FF2B5EF4-FFF2-40B4-BE49-F238E27FC236}">
                    <a16:creationId xmlns:a16="http://schemas.microsoft.com/office/drawing/2014/main" id="{B6394010-3756-4C53-B23C-3F430720A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4533" y="1922693"/>
                <a:ext cx="260048" cy="124581"/>
              </a:xfrm>
              <a:prstGeom prst="line">
                <a:avLst/>
              </a:prstGeom>
              <a:noFill/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3" name="Oval 192">
                <a:extLst>
                  <a:ext uri="{FF2B5EF4-FFF2-40B4-BE49-F238E27FC236}">
                    <a16:creationId xmlns:a16="http://schemas.microsoft.com/office/drawing/2014/main" id="{89F318C0-4772-4431-97CC-AF21FB2AE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384" y="3393473"/>
                <a:ext cx="78619" cy="79829"/>
              </a:xfrm>
              <a:prstGeom prst="ellipse">
                <a:avLst/>
              </a:prstGeom>
              <a:solidFill>
                <a:srgbClr val="FF8000"/>
              </a:solidFill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4" name="Oval 193">
                <a:extLst>
                  <a:ext uri="{FF2B5EF4-FFF2-40B4-BE49-F238E27FC236}">
                    <a16:creationId xmlns:a16="http://schemas.microsoft.com/office/drawing/2014/main" id="{49A48E7D-A9B4-48E6-B486-7F2C0CA58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6271" y="2953207"/>
                <a:ext cx="79829" cy="79829"/>
              </a:xfrm>
              <a:prstGeom prst="ellipse">
                <a:avLst/>
              </a:prstGeom>
              <a:solidFill>
                <a:srgbClr val="FF8000"/>
              </a:solidFill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5" name="Oval 194">
                <a:extLst>
                  <a:ext uri="{FF2B5EF4-FFF2-40B4-BE49-F238E27FC236}">
                    <a16:creationId xmlns:a16="http://schemas.microsoft.com/office/drawing/2014/main" id="{6E20A64E-A440-46F6-BF2C-C551AD42A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462" y="2785083"/>
                <a:ext cx="78619" cy="79829"/>
              </a:xfrm>
              <a:prstGeom prst="ellipse">
                <a:avLst/>
              </a:prstGeom>
              <a:solidFill>
                <a:srgbClr val="FF8000"/>
              </a:solidFill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6" name="Oval 195">
                <a:extLst>
                  <a:ext uri="{FF2B5EF4-FFF2-40B4-BE49-F238E27FC236}">
                    <a16:creationId xmlns:a16="http://schemas.microsoft.com/office/drawing/2014/main" id="{38260AA2-14A3-43E6-85C7-D4B740F77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538" y="2746378"/>
                <a:ext cx="79829" cy="79829"/>
              </a:xfrm>
              <a:prstGeom prst="ellipse">
                <a:avLst/>
              </a:prstGeom>
              <a:solidFill>
                <a:srgbClr val="FF8000"/>
              </a:solidFill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7" name="Oval 196">
                <a:extLst>
                  <a:ext uri="{FF2B5EF4-FFF2-40B4-BE49-F238E27FC236}">
                    <a16:creationId xmlns:a16="http://schemas.microsoft.com/office/drawing/2014/main" id="{B264A2E1-9D09-42A6-8E77-F0467D3C4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081" y="2708883"/>
                <a:ext cx="79829" cy="79829"/>
              </a:xfrm>
              <a:prstGeom prst="ellipse">
                <a:avLst/>
              </a:prstGeom>
              <a:solidFill>
                <a:srgbClr val="FF8000"/>
              </a:solidFill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8" name="Oval 197">
                <a:extLst>
                  <a:ext uri="{FF2B5EF4-FFF2-40B4-BE49-F238E27FC236}">
                    <a16:creationId xmlns:a16="http://schemas.microsoft.com/office/drawing/2014/main" id="{3D64D1B4-4FC4-413C-B408-9A1636180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300" y="2652035"/>
                <a:ext cx="79829" cy="78619"/>
              </a:xfrm>
              <a:prstGeom prst="ellipse">
                <a:avLst/>
              </a:prstGeom>
              <a:solidFill>
                <a:srgbClr val="FF8000"/>
              </a:solidFill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9" name="Oval 198">
                <a:extLst>
                  <a:ext uri="{FF2B5EF4-FFF2-40B4-BE49-F238E27FC236}">
                    <a16:creationId xmlns:a16="http://schemas.microsoft.com/office/drawing/2014/main" id="{ECA6BC4D-0897-4829-8CEE-7E10F8674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615" y="2595188"/>
                <a:ext cx="79829" cy="79829"/>
              </a:xfrm>
              <a:prstGeom prst="ellipse">
                <a:avLst/>
              </a:prstGeom>
              <a:solidFill>
                <a:srgbClr val="FF8000"/>
              </a:solidFill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0" name="Oval 199">
                <a:extLst>
                  <a:ext uri="{FF2B5EF4-FFF2-40B4-BE49-F238E27FC236}">
                    <a16:creationId xmlns:a16="http://schemas.microsoft.com/office/drawing/2014/main" id="{981126FD-3C1E-4E0A-BB92-8078E9468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281" y="2515359"/>
                <a:ext cx="78619" cy="79829"/>
              </a:xfrm>
              <a:prstGeom prst="ellipse">
                <a:avLst/>
              </a:prstGeom>
              <a:solidFill>
                <a:srgbClr val="FF8000"/>
              </a:solidFill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1" name="Oval 200">
                <a:extLst>
                  <a:ext uri="{FF2B5EF4-FFF2-40B4-BE49-F238E27FC236}">
                    <a16:creationId xmlns:a16="http://schemas.microsoft.com/office/drawing/2014/main" id="{56E5D83B-5A92-4DE7-8B47-64CB9B368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6929" y="2434321"/>
                <a:ext cx="78619" cy="78619"/>
              </a:xfrm>
              <a:prstGeom prst="ellipse">
                <a:avLst/>
              </a:prstGeom>
              <a:solidFill>
                <a:srgbClr val="FF8000"/>
              </a:solidFill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2" name="Oval 201">
                <a:extLst>
                  <a:ext uri="{FF2B5EF4-FFF2-40B4-BE49-F238E27FC236}">
                    <a16:creationId xmlns:a16="http://schemas.microsoft.com/office/drawing/2014/main" id="{5E1C9F63-904C-4521-8E15-1E2792C1E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492" y="2300064"/>
                <a:ext cx="79829" cy="79829"/>
              </a:xfrm>
              <a:prstGeom prst="ellipse">
                <a:avLst/>
              </a:prstGeom>
              <a:solidFill>
                <a:srgbClr val="FF8000"/>
              </a:solidFill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3" name="Oval 202">
                <a:extLst>
                  <a:ext uri="{FF2B5EF4-FFF2-40B4-BE49-F238E27FC236}">
                    <a16:creationId xmlns:a16="http://schemas.microsoft.com/office/drawing/2014/main" id="{29C74894-2AFF-45F3-9638-F5106FE31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416" y="2163388"/>
                <a:ext cx="79829" cy="79829"/>
              </a:xfrm>
              <a:prstGeom prst="ellipse">
                <a:avLst/>
              </a:prstGeom>
              <a:solidFill>
                <a:srgbClr val="FF8000"/>
              </a:solidFill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4" name="Oval 203">
                <a:extLst>
                  <a:ext uri="{FF2B5EF4-FFF2-40B4-BE49-F238E27FC236}">
                    <a16:creationId xmlns:a16="http://schemas.microsoft.com/office/drawing/2014/main" id="{422873ED-D1C4-4882-A31E-781BE9408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713" y="1885198"/>
                <a:ext cx="78619" cy="79829"/>
              </a:xfrm>
              <a:prstGeom prst="ellipse">
                <a:avLst/>
              </a:prstGeom>
              <a:solidFill>
                <a:srgbClr val="FF8000"/>
              </a:solidFill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5" name="Oval 204">
                <a:extLst>
                  <a:ext uri="{FF2B5EF4-FFF2-40B4-BE49-F238E27FC236}">
                    <a16:creationId xmlns:a16="http://schemas.microsoft.com/office/drawing/2014/main" id="{BB7FB9B6-17C9-4D6E-BFF4-0758337A1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761" y="1879150"/>
                <a:ext cx="78619" cy="78619"/>
              </a:xfrm>
              <a:prstGeom prst="ellipse">
                <a:avLst/>
              </a:prstGeom>
              <a:solidFill>
                <a:srgbClr val="FF8000"/>
              </a:solidFill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6" name="Oval 206">
                <a:extLst>
                  <a:ext uri="{FF2B5EF4-FFF2-40B4-BE49-F238E27FC236}">
                    <a16:creationId xmlns:a16="http://schemas.microsoft.com/office/drawing/2014/main" id="{13E74AA2-A936-4CD0-9A5B-ECF9904B7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618" y="1881569"/>
                <a:ext cx="78620" cy="79829"/>
              </a:xfrm>
              <a:prstGeom prst="ellipse">
                <a:avLst/>
              </a:prstGeom>
              <a:solidFill>
                <a:srgbClr val="FF8000"/>
              </a:solidFill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7" name="Oval 207">
                <a:extLst>
                  <a:ext uri="{FF2B5EF4-FFF2-40B4-BE49-F238E27FC236}">
                    <a16:creationId xmlns:a16="http://schemas.microsoft.com/office/drawing/2014/main" id="{CDD2AF54-DF19-42CC-AA53-29630BA70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667" y="2007359"/>
                <a:ext cx="79829" cy="79829"/>
              </a:xfrm>
              <a:prstGeom prst="ellipse">
                <a:avLst/>
              </a:prstGeom>
              <a:solidFill>
                <a:srgbClr val="FF8000"/>
              </a:solidFill>
              <a:ln w="76200">
                <a:solidFill>
                  <a:srgbClr val="FF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8" name="Line 208">
                <a:extLst>
                  <a:ext uri="{FF2B5EF4-FFF2-40B4-BE49-F238E27FC236}">
                    <a16:creationId xmlns:a16="http://schemas.microsoft.com/office/drawing/2014/main" id="{C5E1E19A-7A5D-4E00-8B1B-F8B5D6137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298" y="2823787"/>
                <a:ext cx="266096" cy="610810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9" name="Line 209">
                <a:extLst>
                  <a:ext uri="{FF2B5EF4-FFF2-40B4-BE49-F238E27FC236}">
                    <a16:creationId xmlns:a16="http://schemas.microsoft.com/office/drawing/2014/main" id="{D286406D-8D43-4CFD-AD95-C51F2F992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7394" y="2642359"/>
                <a:ext cx="149981" cy="181429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0" name="Line 210">
                <a:extLst>
                  <a:ext uri="{FF2B5EF4-FFF2-40B4-BE49-F238E27FC236}">
                    <a16:creationId xmlns:a16="http://schemas.microsoft.com/office/drawing/2014/main" id="{E7A72C35-0BDA-431E-A26B-636087B42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97376" y="2606073"/>
                <a:ext cx="36286" cy="36286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1" name="Line 211">
                <a:extLst>
                  <a:ext uri="{FF2B5EF4-FFF2-40B4-BE49-F238E27FC236}">
                    <a16:creationId xmlns:a16="http://schemas.microsoft.com/office/drawing/2014/main" id="{B4EF24E7-C6C7-4AB8-A54C-A95CBC274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3661" y="2569787"/>
                <a:ext cx="43543" cy="36286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2" name="Line 212">
                <a:extLst>
                  <a:ext uri="{FF2B5EF4-FFF2-40B4-BE49-F238E27FC236}">
                    <a16:creationId xmlns:a16="http://schemas.microsoft.com/office/drawing/2014/main" id="{A3B6E498-6CD7-4ED8-A38F-048B295BA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77204" y="2521406"/>
                <a:ext cx="53219" cy="48381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3" name="Line 213">
                <a:extLst>
                  <a:ext uri="{FF2B5EF4-FFF2-40B4-BE49-F238E27FC236}">
                    <a16:creationId xmlns:a16="http://schemas.microsoft.com/office/drawing/2014/main" id="{FAB63470-16C0-43F2-900F-77BE93EE0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0424" y="2470606"/>
                <a:ext cx="65314" cy="50800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4" name="Line 214">
                <a:extLst>
                  <a:ext uri="{FF2B5EF4-FFF2-40B4-BE49-F238E27FC236}">
                    <a16:creationId xmlns:a16="http://schemas.microsoft.com/office/drawing/2014/main" id="{0EF7865A-FCE9-4477-9E5B-391230AC5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95738" y="2417387"/>
                <a:ext cx="83458" cy="53219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5" name="Line 215">
                <a:extLst>
                  <a:ext uri="{FF2B5EF4-FFF2-40B4-BE49-F238E27FC236}">
                    <a16:creationId xmlns:a16="http://schemas.microsoft.com/office/drawing/2014/main" id="{5C7D9B27-D715-4EBE-8033-67806AF58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9196" y="2359330"/>
                <a:ext cx="107648" cy="58057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6" name="Line 216">
                <a:extLst>
                  <a:ext uri="{FF2B5EF4-FFF2-40B4-BE49-F238E27FC236}">
                    <a16:creationId xmlns:a16="http://schemas.microsoft.com/office/drawing/2014/main" id="{2662CAF4-7590-4F3E-87A1-6BDED903F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6843" y="2302483"/>
                <a:ext cx="147562" cy="56848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7" name="Line 217">
                <a:extLst>
                  <a:ext uri="{FF2B5EF4-FFF2-40B4-BE49-F238E27FC236}">
                    <a16:creationId xmlns:a16="http://schemas.microsoft.com/office/drawing/2014/main" id="{4F464C4E-01BB-4AC5-B9F2-31B9653DC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4406" y="2279501"/>
                <a:ext cx="218925" cy="22981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8" name="Line 218">
                <a:extLst>
                  <a:ext uri="{FF2B5EF4-FFF2-40B4-BE49-F238E27FC236}">
                    <a16:creationId xmlns:a16="http://schemas.microsoft.com/office/drawing/2014/main" id="{D94AB7CA-BF52-4E03-A594-065EC788B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3331" y="2279501"/>
                <a:ext cx="342297" cy="48381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9" name="Line 219">
                <a:extLst>
                  <a:ext uri="{FF2B5EF4-FFF2-40B4-BE49-F238E27FC236}">
                    <a16:creationId xmlns:a16="http://schemas.microsoft.com/office/drawing/2014/main" id="{AC251FC5-F361-4B60-9FCD-F8E4D0BA5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95627" y="2271035"/>
                <a:ext cx="260049" cy="56848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0" name="Line 220">
                <a:extLst>
                  <a:ext uri="{FF2B5EF4-FFF2-40B4-BE49-F238E27FC236}">
                    <a16:creationId xmlns:a16="http://schemas.microsoft.com/office/drawing/2014/main" id="{A2C905D5-66C9-4DB1-89B9-EFAEC9A8E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55675" y="2260149"/>
                <a:ext cx="108857" cy="10886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1" name="Line 221">
                <a:extLst>
                  <a:ext uri="{FF2B5EF4-FFF2-40B4-BE49-F238E27FC236}">
                    <a16:creationId xmlns:a16="http://schemas.microsoft.com/office/drawing/2014/main" id="{2BEC7968-DDBC-4C14-BD83-DA4A3E30A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4533" y="2260149"/>
                <a:ext cx="260049" cy="77410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2" name="Line 222">
                <a:extLst>
                  <a:ext uri="{FF2B5EF4-FFF2-40B4-BE49-F238E27FC236}">
                    <a16:creationId xmlns:a16="http://schemas.microsoft.com/office/drawing/2014/main" id="{F27791F9-E5C6-4F26-8831-24C91DC8D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24581" y="1795692"/>
                <a:ext cx="342297" cy="541867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3" name="Line 223">
                <a:extLst>
                  <a:ext uri="{FF2B5EF4-FFF2-40B4-BE49-F238E27FC236}">
                    <a16:creationId xmlns:a16="http://schemas.microsoft.com/office/drawing/2014/main" id="{9DBEF260-08A2-47A5-A907-4DDEA94F3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66878" y="1532016"/>
                <a:ext cx="218925" cy="263676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4" name="Line 224">
                <a:extLst>
                  <a:ext uri="{FF2B5EF4-FFF2-40B4-BE49-F238E27FC236}">
                    <a16:creationId xmlns:a16="http://schemas.microsoft.com/office/drawing/2014/main" id="{B2FDF5FA-9EF1-43C4-8999-2D3E2D0F5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85802" y="1114731"/>
                <a:ext cx="255211" cy="417286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5" name="Line 225">
                <a:extLst>
                  <a:ext uri="{FF2B5EF4-FFF2-40B4-BE49-F238E27FC236}">
                    <a16:creationId xmlns:a16="http://schemas.microsoft.com/office/drawing/2014/main" id="{B0EF08D3-AA95-47BB-A25C-D88A6C999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41012" y="258388"/>
                <a:ext cx="697898" cy="856343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6" name="Oval 226">
                <a:extLst>
                  <a:ext uri="{FF2B5EF4-FFF2-40B4-BE49-F238E27FC236}">
                    <a16:creationId xmlns:a16="http://schemas.microsoft.com/office/drawing/2014/main" id="{A30DE135-DB15-40D5-B737-B4FF91489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384" y="3393473"/>
                <a:ext cx="78620" cy="7982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7" name="Oval 227">
                <a:extLst>
                  <a:ext uri="{FF2B5EF4-FFF2-40B4-BE49-F238E27FC236}">
                    <a16:creationId xmlns:a16="http://schemas.microsoft.com/office/drawing/2014/main" id="{8B43A39D-0286-4F6E-84C5-FDD7ADB0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6270" y="2783873"/>
                <a:ext cx="79829" cy="7861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8" name="Oval 228">
                <a:extLst>
                  <a:ext uri="{FF2B5EF4-FFF2-40B4-BE49-F238E27FC236}">
                    <a16:creationId xmlns:a16="http://schemas.microsoft.com/office/drawing/2014/main" id="{47AA2753-D498-445C-B299-BCEC628D9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461" y="2601235"/>
                <a:ext cx="78620" cy="7982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9" name="Oval 229">
                <a:extLst>
                  <a:ext uri="{FF2B5EF4-FFF2-40B4-BE49-F238E27FC236}">
                    <a16:creationId xmlns:a16="http://schemas.microsoft.com/office/drawing/2014/main" id="{7E27DBE2-F859-40F2-8340-E3F4B597B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537" y="2566159"/>
                <a:ext cx="79829" cy="7861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0" name="Oval 230">
                <a:extLst>
                  <a:ext uri="{FF2B5EF4-FFF2-40B4-BE49-F238E27FC236}">
                    <a16:creationId xmlns:a16="http://schemas.microsoft.com/office/drawing/2014/main" id="{EA6A1788-5FFC-4B0E-A45F-8E3171A13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080" y="2529873"/>
                <a:ext cx="79829" cy="7982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1" name="Oval 231">
                <a:extLst>
                  <a:ext uri="{FF2B5EF4-FFF2-40B4-BE49-F238E27FC236}">
                    <a16:creationId xmlns:a16="http://schemas.microsoft.com/office/drawing/2014/main" id="{1119A6F2-342D-462B-9F7A-37850D8A9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300" y="2480282"/>
                <a:ext cx="79829" cy="7982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2" name="Oval 232">
                <a:extLst>
                  <a:ext uri="{FF2B5EF4-FFF2-40B4-BE49-F238E27FC236}">
                    <a16:creationId xmlns:a16="http://schemas.microsoft.com/office/drawing/2014/main" id="{F8EB8646-7612-4575-8518-DAC82A04B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614" y="2430692"/>
                <a:ext cx="79829" cy="7982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3" name="Oval 233">
                <a:extLst>
                  <a:ext uri="{FF2B5EF4-FFF2-40B4-BE49-F238E27FC236}">
                    <a16:creationId xmlns:a16="http://schemas.microsoft.com/office/drawing/2014/main" id="{949AD74D-FC45-4E48-AD8E-8B4186A85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281" y="2377473"/>
                <a:ext cx="78620" cy="7982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4" name="Oval 234">
                <a:extLst>
                  <a:ext uri="{FF2B5EF4-FFF2-40B4-BE49-F238E27FC236}">
                    <a16:creationId xmlns:a16="http://schemas.microsoft.com/office/drawing/2014/main" id="{9168F0AC-C5A1-4D3A-9A48-B10BA5756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6929" y="2319416"/>
                <a:ext cx="78620" cy="7982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5" name="Oval 235">
                <a:extLst>
                  <a:ext uri="{FF2B5EF4-FFF2-40B4-BE49-F238E27FC236}">
                    <a16:creationId xmlns:a16="http://schemas.microsoft.com/office/drawing/2014/main" id="{463FB92A-F207-46D4-90B7-339C5CD6F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492" y="2261359"/>
                <a:ext cx="79829" cy="7982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6" name="Oval 236">
                <a:extLst>
                  <a:ext uri="{FF2B5EF4-FFF2-40B4-BE49-F238E27FC236}">
                    <a16:creationId xmlns:a16="http://schemas.microsoft.com/office/drawing/2014/main" id="{51BD64D1-0BAF-4D2E-B8B9-552FCE990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416" y="2239588"/>
                <a:ext cx="79829" cy="7861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7" name="Oval 237">
                <a:extLst>
                  <a:ext uri="{FF2B5EF4-FFF2-40B4-BE49-F238E27FC236}">
                    <a16:creationId xmlns:a16="http://schemas.microsoft.com/office/drawing/2014/main" id="{5C821F02-B8A5-4E7C-9671-990104D8C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712" y="2287968"/>
                <a:ext cx="78620" cy="7982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8" name="Oval 238">
                <a:extLst>
                  <a:ext uri="{FF2B5EF4-FFF2-40B4-BE49-F238E27FC236}">
                    <a16:creationId xmlns:a16="http://schemas.microsoft.com/office/drawing/2014/main" id="{48E1B487-1AF3-47E5-AC7F-57E4FA548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761" y="2229911"/>
                <a:ext cx="78620" cy="7982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9" name="Oval 239">
                <a:extLst>
                  <a:ext uri="{FF2B5EF4-FFF2-40B4-BE49-F238E27FC236}">
                    <a16:creationId xmlns:a16="http://schemas.microsoft.com/office/drawing/2014/main" id="{C23A0462-E848-41FD-98EE-783277986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618" y="2219025"/>
                <a:ext cx="78620" cy="7982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0" name="Oval 240">
                <a:extLst>
                  <a:ext uri="{FF2B5EF4-FFF2-40B4-BE49-F238E27FC236}">
                    <a16:creationId xmlns:a16="http://schemas.microsoft.com/office/drawing/2014/main" id="{9CE902FB-34D8-4FC5-8F4E-BA6109804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667" y="2297645"/>
                <a:ext cx="79829" cy="7982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1" name="Oval 241">
                <a:extLst>
                  <a:ext uri="{FF2B5EF4-FFF2-40B4-BE49-F238E27FC236}">
                    <a16:creationId xmlns:a16="http://schemas.microsoft.com/office/drawing/2014/main" id="{E4DA7AF5-FD55-47E1-8B80-43D6FCF9F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754" y="1755778"/>
                <a:ext cx="79829" cy="7982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2" name="Oval 242">
                <a:extLst>
                  <a:ext uri="{FF2B5EF4-FFF2-40B4-BE49-F238E27FC236}">
                    <a16:creationId xmlns:a16="http://schemas.microsoft.com/office/drawing/2014/main" id="{16E91AC6-7C5E-433A-98D2-52F99D167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678" y="1490892"/>
                <a:ext cx="79829" cy="7982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3" name="Oval 243">
                <a:extLst>
                  <a:ext uri="{FF2B5EF4-FFF2-40B4-BE49-F238E27FC236}">
                    <a16:creationId xmlns:a16="http://schemas.microsoft.com/office/drawing/2014/main" id="{DD94F982-CE04-4FEF-89A1-13E7B6505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1098" y="1074816"/>
                <a:ext cx="79829" cy="7861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4" name="Oval 244">
                <a:extLst>
                  <a:ext uri="{FF2B5EF4-FFF2-40B4-BE49-F238E27FC236}">
                    <a16:creationId xmlns:a16="http://schemas.microsoft.com/office/drawing/2014/main" id="{09574125-84B4-46FB-8E8A-7E8B94989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995" y="218473"/>
                <a:ext cx="78620" cy="79829"/>
              </a:xfrm>
              <a:prstGeom prst="ellipse">
                <a:avLst/>
              </a:prstGeom>
              <a:solidFill>
                <a:srgbClr val="00FFFF"/>
              </a:solidFill>
              <a:ln w="7620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5" name="Line 245">
                <a:extLst>
                  <a:ext uri="{FF2B5EF4-FFF2-40B4-BE49-F238E27FC236}">
                    <a16:creationId xmlns:a16="http://schemas.microsoft.com/office/drawing/2014/main" id="{357AC782-34E0-42FE-BEB3-FEE0B4025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298" y="2367797"/>
                <a:ext cx="266096" cy="534609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6" name="Line 246">
                <a:extLst>
                  <a:ext uri="{FF2B5EF4-FFF2-40B4-BE49-F238E27FC236}">
                    <a16:creationId xmlns:a16="http://schemas.microsoft.com/office/drawing/2014/main" id="{CE2BACD5-E78F-4B3C-881F-A31C913A5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7394" y="2231121"/>
                <a:ext cx="149981" cy="136677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7" name="Line 247">
                <a:extLst>
                  <a:ext uri="{FF2B5EF4-FFF2-40B4-BE49-F238E27FC236}">
                    <a16:creationId xmlns:a16="http://schemas.microsoft.com/office/drawing/2014/main" id="{F74D3AD8-26EE-4379-997B-1F348F0D3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97376" y="2206930"/>
                <a:ext cx="36286" cy="241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8" name="Line 248">
                <a:extLst>
                  <a:ext uri="{FF2B5EF4-FFF2-40B4-BE49-F238E27FC236}">
                    <a16:creationId xmlns:a16="http://schemas.microsoft.com/office/drawing/2014/main" id="{F944A0F1-AFCA-4DEB-AE7F-FAE49EEAF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3661" y="2183949"/>
                <a:ext cx="43543" cy="22981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9" name="Line 249">
                <a:extLst>
                  <a:ext uri="{FF2B5EF4-FFF2-40B4-BE49-F238E27FC236}">
                    <a16:creationId xmlns:a16="http://schemas.microsoft.com/office/drawing/2014/main" id="{EF5A7008-A6F6-443B-9647-20FC936F2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77204" y="2151292"/>
                <a:ext cx="53219" cy="32658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0" name="Line 250">
                <a:extLst>
                  <a:ext uri="{FF2B5EF4-FFF2-40B4-BE49-F238E27FC236}">
                    <a16:creationId xmlns:a16="http://schemas.microsoft.com/office/drawing/2014/main" id="{43A1C092-CDBA-4654-838B-CFDE97DAE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0424" y="2121054"/>
                <a:ext cx="65314" cy="30238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1" name="Line 251">
                <a:extLst>
                  <a:ext uri="{FF2B5EF4-FFF2-40B4-BE49-F238E27FC236}">
                    <a16:creationId xmlns:a16="http://schemas.microsoft.com/office/drawing/2014/main" id="{A74297E3-93A5-4A82-8FC2-419C7C4FD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95738" y="2092026"/>
                <a:ext cx="83458" cy="29029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2" name="Line 252">
                <a:extLst>
                  <a:ext uri="{FF2B5EF4-FFF2-40B4-BE49-F238E27FC236}">
                    <a16:creationId xmlns:a16="http://schemas.microsoft.com/office/drawing/2014/main" id="{D272B4DF-DF58-46EE-8EE0-64A6A49CE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9196" y="2065416"/>
                <a:ext cx="107648" cy="2661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3" name="Line 253">
                <a:extLst>
                  <a:ext uri="{FF2B5EF4-FFF2-40B4-BE49-F238E27FC236}">
                    <a16:creationId xmlns:a16="http://schemas.microsoft.com/office/drawing/2014/main" id="{A083DAB1-A077-46A9-9639-0D772AFB6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6843" y="2044854"/>
                <a:ext cx="147562" cy="2056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4" name="Line 254">
                <a:extLst>
                  <a:ext uri="{FF2B5EF4-FFF2-40B4-BE49-F238E27FC236}">
                    <a16:creationId xmlns:a16="http://schemas.microsoft.com/office/drawing/2014/main" id="{27D00D85-A1DB-4644-BD1D-1EC1E586A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4406" y="2044854"/>
                <a:ext cx="218925" cy="2419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5" name="Line 255">
                <a:extLst>
                  <a:ext uri="{FF2B5EF4-FFF2-40B4-BE49-F238E27FC236}">
                    <a16:creationId xmlns:a16="http://schemas.microsoft.com/office/drawing/2014/main" id="{76679D71-C965-4EE0-B1B3-2F8D4A78A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3331" y="2047273"/>
                <a:ext cx="342297" cy="59267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6" name="Line 256">
                <a:extLst>
                  <a:ext uri="{FF2B5EF4-FFF2-40B4-BE49-F238E27FC236}">
                    <a16:creationId xmlns:a16="http://schemas.microsoft.com/office/drawing/2014/main" id="{FB1D367F-A328-48DE-97E8-BD6D44424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95627" y="2106540"/>
                <a:ext cx="260049" cy="254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7" name="Line 257">
                <a:extLst>
                  <a:ext uri="{FF2B5EF4-FFF2-40B4-BE49-F238E27FC236}">
                    <a16:creationId xmlns:a16="http://schemas.microsoft.com/office/drawing/2014/main" id="{C06199AE-7240-4CD9-8EDA-3FC4D681D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55675" y="2131940"/>
                <a:ext cx="108857" cy="27819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8" name="Line 258">
                <a:extLst>
                  <a:ext uri="{FF2B5EF4-FFF2-40B4-BE49-F238E27FC236}">
                    <a16:creationId xmlns:a16="http://schemas.microsoft.com/office/drawing/2014/main" id="{B048B176-82E1-4596-86C9-65A9B6062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4533" y="2159759"/>
                <a:ext cx="260049" cy="1778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9" name="Line 259">
                <a:extLst>
                  <a:ext uri="{FF2B5EF4-FFF2-40B4-BE49-F238E27FC236}">
                    <a16:creationId xmlns:a16="http://schemas.microsoft.com/office/drawing/2014/main" id="{1017A3CA-6983-4ABA-9F1E-D4CEA6D9A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24581" y="2238378"/>
                <a:ext cx="342297" cy="99181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0" name="Line 260">
                <a:extLst>
                  <a:ext uri="{FF2B5EF4-FFF2-40B4-BE49-F238E27FC236}">
                    <a16:creationId xmlns:a16="http://schemas.microsoft.com/office/drawing/2014/main" id="{DFC2A341-EFA3-447F-8A6A-C01752321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66878" y="2238378"/>
                <a:ext cx="218925" cy="31448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1" name="Line 261">
                <a:extLst>
                  <a:ext uri="{FF2B5EF4-FFF2-40B4-BE49-F238E27FC236}">
                    <a16:creationId xmlns:a16="http://schemas.microsoft.com/office/drawing/2014/main" id="{1E90F3F2-56E9-4D23-B88D-4F073569C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85802" y="2256521"/>
                <a:ext cx="147562" cy="13305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2" name="Line 262">
                <a:extLst>
                  <a:ext uri="{FF2B5EF4-FFF2-40B4-BE49-F238E27FC236}">
                    <a16:creationId xmlns:a16="http://schemas.microsoft.com/office/drawing/2014/main" id="{769A3B7A-523B-4879-8E82-21F7265F2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33364" y="2256521"/>
                <a:ext cx="107648" cy="254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3" name="Line 263">
                <a:extLst>
                  <a:ext uri="{FF2B5EF4-FFF2-40B4-BE49-F238E27FC236}">
                    <a16:creationId xmlns:a16="http://schemas.microsoft.com/office/drawing/2014/main" id="{90F55621-B10C-421B-BCF3-9BD368461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41012" y="2281920"/>
                <a:ext cx="83458" cy="6048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4" name="Line 264">
                <a:extLst>
                  <a:ext uri="{FF2B5EF4-FFF2-40B4-BE49-F238E27FC236}">
                    <a16:creationId xmlns:a16="http://schemas.microsoft.com/office/drawing/2014/main" id="{8C3E35CB-E9E2-469D-9B48-A6505E9C3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24469" y="2287968"/>
                <a:ext cx="65314" cy="21771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5" name="Line 265">
                <a:extLst>
                  <a:ext uri="{FF2B5EF4-FFF2-40B4-BE49-F238E27FC236}">
                    <a16:creationId xmlns:a16="http://schemas.microsoft.com/office/drawing/2014/main" id="{1641B338-DE6A-4E5B-B574-641D4B33D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89784" y="2309740"/>
                <a:ext cx="54429" cy="10886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6" name="Line 266">
                <a:extLst>
                  <a:ext uri="{FF2B5EF4-FFF2-40B4-BE49-F238E27FC236}">
                    <a16:creationId xmlns:a16="http://schemas.microsoft.com/office/drawing/2014/main" id="{6C7258EF-5D55-4199-B8ED-72185F1EA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44213" y="2320625"/>
                <a:ext cx="43543" cy="16933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7" name="Line 267">
                <a:extLst>
                  <a:ext uri="{FF2B5EF4-FFF2-40B4-BE49-F238E27FC236}">
                    <a16:creationId xmlns:a16="http://schemas.microsoft.com/office/drawing/2014/main" id="{9A27298B-75EE-426E-9152-0BD3CC327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87756" y="2337559"/>
                <a:ext cx="35077" cy="10886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8" name="Line 268">
                <a:extLst>
                  <a:ext uri="{FF2B5EF4-FFF2-40B4-BE49-F238E27FC236}">
                    <a16:creationId xmlns:a16="http://schemas.microsoft.com/office/drawing/2014/main" id="{1E31DD30-E56F-4546-9D17-0CFC605D0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22832" y="2348445"/>
                <a:ext cx="149981" cy="78619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9" name="Line 269">
                <a:extLst>
                  <a:ext uri="{FF2B5EF4-FFF2-40B4-BE49-F238E27FC236}">
                    <a16:creationId xmlns:a16="http://schemas.microsoft.com/office/drawing/2014/main" id="{A6C4E40C-2B6A-4F59-94E9-4D35C603D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72813" y="2427063"/>
                <a:ext cx="266096" cy="335038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0" name="Oval 270">
                <a:extLst>
                  <a:ext uri="{FF2B5EF4-FFF2-40B4-BE49-F238E27FC236}">
                    <a16:creationId xmlns:a16="http://schemas.microsoft.com/office/drawing/2014/main" id="{C3279265-A3DB-4A29-9460-E90F7AED8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384" y="2861283"/>
                <a:ext cx="78620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1" name="Oval 271">
                <a:extLst>
                  <a:ext uri="{FF2B5EF4-FFF2-40B4-BE49-F238E27FC236}">
                    <a16:creationId xmlns:a16="http://schemas.microsoft.com/office/drawing/2014/main" id="{EAD4CB6C-A1F3-48C5-AFB9-AB50DAD2F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6270" y="2326673"/>
                <a:ext cx="79829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2" name="Oval 272">
                <a:extLst>
                  <a:ext uri="{FF2B5EF4-FFF2-40B4-BE49-F238E27FC236}">
                    <a16:creationId xmlns:a16="http://schemas.microsoft.com/office/drawing/2014/main" id="{26D9F9DA-2B2B-4C9D-9EC8-FECEBCE6E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461" y="2191207"/>
                <a:ext cx="78620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3" name="Oval 273">
                <a:extLst>
                  <a:ext uri="{FF2B5EF4-FFF2-40B4-BE49-F238E27FC236}">
                    <a16:creationId xmlns:a16="http://schemas.microsoft.com/office/drawing/2014/main" id="{9340CAEF-BB3B-4057-B712-73B352F61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537" y="2165806"/>
                <a:ext cx="79829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4" name="Oval 274">
                <a:extLst>
                  <a:ext uri="{FF2B5EF4-FFF2-40B4-BE49-F238E27FC236}">
                    <a16:creationId xmlns:a16="http://schemas.microsoft.com/office/drawing/2014/main" id="{89AB410A-30B1-4598-A4F6-2DE0BBB5D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080" y="2142826"/>
                <a:ext cx="79829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5" name="Oval 275">
                <a:extLst>
                  <a:ext uri="{FF2B5EF4-FFF2-40B4-BE49-F238E27FC236}">
                    <a16:creationId xmlns:a16="http://schemas.microsoft.com/office/drawing/2014/main" id="{FF4973AB-CA2E-40E9-AC35-5D1A7E1BC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300" y="2110168"/>
                <a:ext cx="79829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6" name="Oval 276">
                <a:extLst>
                  <a:ext uri="{FF2B5EF4-FFF2-40B4-BE49-F238E27FC236}">
                    <a16:creationId xmlns:a16="http://schemas.microsoft.com/office/drawing/2014/main" id="{BFF870B1-4AF2-4036-AFE1-DBD051296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614" y="2081140"/>
                <a:ext cx="79829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7" name="Oval 277">
                <a:extLst>
                  <a:ext uri="{FF2B5EF4-FFF2-40B4-BE49-F238E27FC236}">
                    <a16:creationId xmlns:a16="http://schemas.microsoft.com/office/drawing/2014/main" id="{3A67B831-E8F1-45C8-A180-374AAFA11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281" y="2052111"/>
                <a:ext cx="78620" cy="7861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8" name="Oval 278">
                <a:extLst>
                  <a:ext uri="{FF2B5EF4-FFF2-40B4-BE49-F238E27FC236}">
                    <a16:creationId xmlns:a16="http://schemas.microsoft.com/office/drawing/2014/main" id="{ADD61F93-E088-4FE7-807A-87FD2F5F5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6929" y="2024292"/>
                <a:ext cx="78620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9" name="Oval 279">
                <a:extLst>
                  <a:ext uri="{FF2B5EF4-FFF2-40B4-BE49-F238E27FC236}">
                    <a16:creationId xmlns:a16="http://schemas.microsoft.com/office/drawing/2014/main" id="{213ADDF8-4E98-4D9A-B123-0E48BBF5C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492" y="2004940"/>
                <a:ext cx="79829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0" name="Oval 280">
                <a:extLst>
                  <a:ext uri="{FF2B5EF4-FFF2-40B4-BE49-F238E27FC236}">
                    <a16:creationId xmlns:a16="http://schemas.microsoft.com/office/drawing/2014/main" id="{155032A9-0F54-4F83-8118-D741B0C47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416" y="2007359"/>
                <a:ext cx="79829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1" name="Oval 281">
                <a:extLst>
                  <a:ext uri="{FF2B5EF4-FFF2-40B4-BE49-F238E27FC236}">
                    <a16:creationId xmlns:a16="http://schemas.microsoft.com/office/drawing/2014/main" id="{EECA0C85-FD2F-4435-A812-F9FEB4519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712" y="2065416"/>
                <a:ext cx="78620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2" name="Oval 282">
                <a:extLst>
                  <a:ext uri="{FF2B5EF4-FFF2-40B4-BE49-F238E27FC236}">
                    <a16:creationId xmlns:a16="http://schemas.microsoft.com/office/drawing/2014/main" id="{676ED84C-5694-4A30-9166-19AC05F87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761" y="2092026"/>
                <a:ext cx="78620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3" name="Oval 283">
                <a:extLst>
                  <a:ext uri="{FF2B5EF4-FFF2-40B4-BE49-F238E27FC236}">
                    <a16:creationId xmlns:a16="http://schemas.microsoft.com/office/drawing/2014/main" id="{30AA0F30-3309-49CB-AB56-8FC44F506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618" y="2119844"/>
                <a:ext cx="78620" cy="7861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4" name="Oval 284">
                <a:extLst>
                  <a:ext uri="{FF2B5EF4-FFF2-40B4-BE49-F238E27FC236}">
                    <a16:creationId xmlns:a16="http://schemas.microsoft.com/office/drawing/2014/main" id="{4B6C95CD-7DC3-46BC-97CD-2EC5C2790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667" y="2297645"/>
                <a:ext cx="79829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5" name="Oval 285">
                <a:extLst>
                  <a:ext uri="{FF2B5EF4-FFF2-40B4-BE49-F238E27FC236}">
                    <a16:creationId xmlns:a16="http://schemas.microsoft.com/office/drawing/2014/main" id="{F6DBCD16-6DDF-47C9-A3EF-FEBE2091A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754" y="2197254"/>
                <a:ext cx="79829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6" name="Oval 286">
                <a:extLst>
                  <a:ext uri="{FF2B5EF4-FFF2-40B4-BE49-F238E27FC236}">
                    <a16:creationId xmlns:a16="http://schemas.microsoft.com/office/drawing/2014/main" id="{491FD430-FFAA-42B5-BBC4-0E3C4400A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678" y="2228701"/>
                <a:ext cx="79829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7" name="Oval 287">
                <a:extLst>
                  <a:ext uri="{FF2B5EF4-FFF2-40B4-BE49-F238E27FC236}">
                    <a16:creationId xmlns:a16="http://schemas.microsoft.com/office/drawing/2014/main" id="{AECAB4C5-2B9A-4C66-B274-917B5C74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450" y="2216606"/>
                <a:ext cx="78620" cy="7861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8" name="Oval 288">
                <a:extLst>
                  <a:ext uri="{FF2B5EF4-FFF2-40B4-BE49-F238E27FC236}">
                    <a16:creationId xmlns:a16="http://schemas.microsoft.com/office/drawing/2014/main" id="{6A46F20D-0FBF-4C2A-8129-256321CA2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1098" y="2240797"/>
                <a:ext cx="79829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9" name="Oval 289">
                <a:extLst>
                  <a:ext uri="{FF2B5EF4-FFF2-40B4-BE49-F238E27FC236}">
                    <a16:creationId xmlns:a16="http://schemas.microsoft.com/office/drawing/2014/main" id="{567B2B8F-6122-4D88-A8E8-EDD68086C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4555" y="2248054"/>
                <a:ext cx="79829" cy="7861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30" name="Oval 290">
                <a:extLst>
                  <a:ext uri="{FF2B5EF4-FFF2-40B4-BE49-F238E27FC236}">
                    <a16:creationId xmlns:a16="http://schemas.microsoft.com/office/drawing/2014/main" id="{DBC13403-B868-4A08-A0A2-F62D629F5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9870" y="2269825"/>
                <a:ext cx="79829" cy="7861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31" name="Oval 291">
                <a:extLst>
                  <a:ext uri="{FF2B5EF4-FFF2-40B4-BE49-F238E27FC236}">
                    <a16:creationId xmlns:a16="http://schemas.microsoft.com/office/drawing/2014/main" id="{93C5C896-33DC-4249-B98A-33A60818C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3089" y="2280711"/>
                <a:ext cx="79829" cy="7861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32" name="Oval 292">
                <a:extLst>
                  <a:ext uri="{FF2B5EF4-FFF2-40B4-BE49-F238E27FC236}">
                    <a16:creationId xmlns:a16="http://schemas.microsoft.com/office/drawing/2014/main" id="{2114BABA-F018-40BF-9790-454AD4A4E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6632" y="2297645"/>
                <a:ext cx="79829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33" name="Oval 293">
                <a:extLst>
                  <a:ext uri="{FF2B5EF4-FFF2-40B4-BE49-F238E27FC236}">
                    <a16:creationId xmlns:a16="http://schemas.microsoft.com/office/drawing/2014/main" id="{6D1188A2-BA85-4087-A68B-E6C50F2ED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2918" y="2308530"/>
                <a:ext cx="79829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34" name="Oval 294">
                <a:extLst>
                  <a:ext uri="{FF2B5EF4-FFF2-40B4-BE49-F238E27FC236}">
                    <a16:creationId xmlns:a16="http://schemas.microsoft.com/office/drawing/2014/main" id="{6EC3A1B9-F59D-4E34-9960-702BE6D1F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2899" y="2387149"/>
                <a:ext cx="79829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35" name="Oval 295">
                <a:extLst>
                  <a:ext uri="{FF2B5EF4-FFF2-40B4-BE49-F238E27FC236}">
                    <a16:creationId xmlns:a16="http://schemas.microsoft.com/office/drawing/2014/main" id="{1B1522FE-35E0-44DE-9FEB-6713B13CB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995" y="2720978"/>
                <a:ext cx="78620" cy="79829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66E5E6CE-6EEC-468C-AD0D-49B0BBAD560F}"/>
                  </a:ext>
                </a:extLst>
              </p:cNvPr>
              <p:cNvSpPr/>
              <p:nvPr/>
            </p:nvSpPr>
            <p:spPr>
              <a:xfrm>
                <a:off x="2377440" y="100584"/>
                <a:ext cx="3657600" cy="36576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F20A0D8E-8D6A-40A1-97F5-44F0C2EA46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40280" y="-1645920"/>
              <a:ext cx="1645920" cy="1519117"/>
              <a:chOff x="-952" y="508000"/>
              <a:chExt cx="2559367" cy="2362200"/>
            </a:xfrm>
          </p:grpSpPr>
          <p:pic>
            <p:nvPicPr>
              <p:cNvPr id="714" name="Picture 713">
                <a:extLst>
                  <a:ext uri="{FF2B5EF4-FFF2-40B4-BE49-F238E27FC236}">
                    <a16:creationId xmlns:a16="http://schemas.microsoft.com/office/drawing/2014/main" id="{6D35023A-0ECB-40F5-A025-CCA065ECA4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60" t="18422" r="54723" b="23595"/>
              <a:stretch/>
            </p:blipFill>
            <p:spPr>
              <a:xfrm>
                <a:off x="0" y="508000"/>
                <a:ext cx="2558415" cy="2362200"/>
              </a:xfrm>
              <a:prstGeom prst="rect">
                <a:avLst/>
              </a:prstGeom>
              <a:ln w="50800">
                <a:solidFill>
                  <a:schemeClr val="tx1"/>
                </a:solidFill>
                <a:miter lim="800000"/>
              </a:ln>
            </p:spPr>
          </p:pic>
          <p:grpSp>
            <p:nvGrpSpPr>
              <p:cNvPr id="715" name="Group 714">
                <a:extLst>
                  <a:ext uri="{FF2B5EF4-FFF2-40B4-BE49-F238E27FC236}">
                    <a16:creationId xmlns:a16="http://schemas.microsoft.com/office/drawing/2014/main" id="{848ED871-276E-4646-9ED8-10D5669BE0AD}"/>
                  </a:ext>
                </a:extLst>
              </p:cNvPr>
              <p:cNvGrpSpPr/>
              <p:nvPr/>
            </p:nvGrpSpPr>
            <p:grpSpPr>
              <a:xfrm>
                <a:off x="-952" y="1276350"/>
                <a:ext cx="2559366" cy="1007269"/>
                <a:chOff x="-952" y="1276350"/>
                <a:chExt cx="2559366" cy="1007269"/>
              </a:xfrm>
            </p:grpSpPr>
            <p:grpSp>
              <p:nvGrpSpPr>
                <p:cNvPr id="716" name="Group 715">
                  <a:extLst>
                    <a:ext uri="{FF2B5EF4-FFF2-40B4-BE49-F238E27FC236}">
                      <a16:creationId xmlns:a16="http://schemas.microsoft.com/office/drawing/2014/main" id="{4297FCB9-68B9-423A-9EEF-3E94328112C2}"/>
                    </a:ext>
                  </a:extLst>
                </p:cNvPr>
                <p:cNvGrpSpPr/>
                <p:nvPr/>
              </p:nvGrpSpPr>
              <p:grpSpPr>
                <a:xfrm>
                  <a:off x="1278731" y="1276350"/>
                  <a:ext cx="1279683" cy="1007269"/>
                  <a:chOff x="1278731" y="1276350"/>
                  <a:chExt cx="1279683" cy="1007269"/>
                </a:xfrm>
              </p:grpSpPr>
              <p:sp>
                <p:nvSpPr>
                  <p:cNvPr id="721" name="Freeform 798">
                    <a:extLst>
                      <a:ext uri="{FF2B5EF4-FFF2-40B4-BE49-F238E27FC236}">
                        <a16:creationId xmlns:a16="http://schemas.microsoft.com/office/drawing/2014/main" id="{CA287A34-6E67-4FAD-B52B-75BE5E9C3F81}"/>
                      </a:ext>
                    </a:extLst>
                  </p:cNvPr>
                  <p:cNvSpPr/>
                  <p:nvPr/>
                </p:nvSpPr>
                <p:spPr>
                  <a:xfrm>
                    <a:off x="1597819" y="1276350"/>
                    <a:ext cx="826294" cy="840581"/>
                  </a:xfrm>
                  <a:custGeom>
                    <a:avLst/>
                    <a:gdLst>
                      <a:gd name="connsiteX0" fmla="*/ 35719 w 826294"/>
                      <a:gd name="connsiteY0" fmla="*/ 0 h 840581"/>
                      <a:gd name="connsiteX1" fmla="*/ 431006 w 826294"/>
                      <a:gd name="connsiteY1" fmla="*/ 128588 h 840581"/>
                      <a:gd name="connsiteX2" fmla="*/ 826294 w 826294"/>
                      <a:gd name="connsiteY2" fmla="*/ 223838 h 840581"/>
                      <a:gd name="connsiteX3" fmla="*/ 554831 w 826294"/>
                      <a:gd name="connsiteY3" fmla="*/ 635794 h 840581"/>
                      <a:gd name="connsiteX4" fmla="*/ 207169 w 826294"/>
                      <a:gd name="connsiteY4" fmla="*/ 840581 h 840581"/>
                      <a:gd name="connsiteX5" fmla="*/ 0 w 826294"/>
                      <a:gd name="connsiteY5" fmla="*/ 428625 h 840581"/>
                      <a:gd name="connsiteX6" fmla="*/ 35719 w 826294"/>
                      <a:gd name="connsiteY6" fmla="*/ 0 h 8405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26294" h="840581">
                        <a:moveTo>
                          <a:pt x="35719" y="0"/>
                        </a:moveTo>
                        <a:lnTo>
                          <a:pt x="431006" y="128588"/>
                        </a:lnTo>
                        <a:lnTo>
                          <a:pt x="826294" y="223838"/>
                        </a:lnTo>
                        <a:lnTo>
                          <a:pt x="554831" y="635794"/>
                        </a:lnTo>
                        <a:lnTo>
                          <a:pt x="207169" y="840581"/>
                        </a:lnTo>
                        <a:lnTo>
                          <a:pt x="0" y="428625"/>
                        </a:lnTo>
                        <a:lnTo>
                          <a:pt x="35719" y="0"/>
                        </a:lnTo>
                        <a:close/>
                      </a:path>
                    </a:pathLst>
                  </a:custGeom>
                  <a:noFill/>
                  <a:ln w="101600" cap="rnd">
                    <a:solidFill>
                      <a:srgbClr val="FF00FF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722" name="Freeform 799">
                    <a:extLst>
                      <a:ext uri="{FF2B5EF4-FFF2-40B4-BE49-F238E27FC236}">
                        <a16:creationId xmlns:a16="http://schemas.microsoft.com/office/drawing/2014/main" id="{5E18CA1B-80B6-4769-8462-D032EFA0B5CA}"/>
                      </a:ext>
                    </a:extLst>
                  </p:cNvPr>
                  <p:cNvSpPr/>
                  <p:nvPr/>
                </p:nvSpPr>
                <p:spPr>
                  <a:xfrm>
                    <a:off x="1278731" y="1704975"/>
                    <a:ext cx="528638" cy="578644"/>
                  </a:xfrm>
                  <a:custGeom>
                    <a:avLst/>
                    <a:gdLst>
                      <a:gd name="connsiteX0" fmla="*/ 528638 w 528638"/>
                      <a:gd name="connsiteY0" fmla="*/ 411956 h 578644"/>
                      <a:gd name="connsiteX1" fmla="*/ 161925 w 528638"/>
                      <a:gd name="connsiteY1" fmla="*/ 578644 h 578644"/>
                      <a:gd name="connsiteX2" fmla="*/ 0 w 528638"/>
                      <a:gd name="connsiteY2" fmla="*/ 238125 h 578644"/>
                      <a:gd name="connsiteX3" fmla="*/ 321469 w 528638"/>
                      <a:gd name="connsiteY3" fmla="*/ 0 h 578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28638" h="578644">
                        <a:moveTo>
                          <a:pt x="528638" y="411956"/>
                        </a:moveTo>
                        <a:lnTo>
                          <a:pt x="161925" y="578644"/>
                        </a:lnTo>
                        <a:lnTo>
                          <a:pt x="0" y="238125"/>
                        </a:lnTo>
                        <a:lnTo>
                          <a:pt x="321469" y="0"/>
                        </a:lnTo>
                      </a:path>
                    </a:pathLst>
                  </a:custGeom>
                  <a:noFill/>
                  <a:ln w="101600" cap="rnd">
                    <a:solidFill>
                      <a:srgbClr val="FF00FF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723" name="Straight Connector 722">
                    <a:extLst>
                      <a:ext uri="{FF2B5EF4-FFF2-40B4-BE49-F238E27FC236}">
                        <a16:creationId xmlns:a16="http://schemas.microsoft.com/office/drawing/2014/main" id="{7346CAF3-9BBB-4D7D-B202-5AECB3AEAB62}"/>
                      </a:ext>
                    </a:extLst>
                  </p:cNvPr>
                  <p:cNvCxnSpPr>
                    <a:stCxn id="721" idx="3"/>
                  </p:cNvCxnSpPr>
                  <p:nvPr/>
                </p:nvCxnSpPr>
                <p:spPr>
                  <a:xfrm>
                    <a:off x="2152650" y="1912144"/>
                    <a:ext cx="405764" cy="30961"/>
                  </a:xfrm>
                  <a:prstGeom prst="line">
                    <a:avLst/>
                  </a:prstGeom>
                  <a:ln w="101600" cap="rnd">
                    <a:solidFill>
                      <a:srgbClr val="FF00FF"/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7" name="Group 716">
                  <a:extLst>
                    <a:ext uri="{FF2B5EF4-FFF2-40B4-BE49-F238E27FC236}">
                      <a16:creationId xmlns:a16="http://schemas.microsoft.com/office/drawing/2014/main" id="{EB2FD104-CCA7-4FAA-AA95-E9D05B5EC2D9}"/>
                    </a:ext>
                  </a:extLst>
                </p:cNvPr>
                <p:cNvGrpSpPr/>
                <p:nvPr/>
              </p:nvGrpSpPr>
              <p:grpSpPr>
                <a:xfrm>
                  <a:off x="-952" y="1276350"/>
                  <a:ext cx="1279683" cy="1007269"/>
                  <a:chOff x="1278731" y="1276350"/>
                  <a:chExt cx="1279683" cy="1007269"/>
                </a:xfrm>
              </p:grpSpPr>
              <p:sp>
                <p:nvSpPr>
                  <p:cNvPr id="718" name="Freeform 795">
                    <a:extLst>
                      <a:ext uri="{FF2B5EF4-FFF2-40B4-BE49-F238E27FC236}">
                        <a16:creationId xmlns:a16="http://schemas.microsoft.com/office/drawing/2014/main" id="{4DF000C3-FB69-48C5-97C6-0F8E2AC93E7C}"/>
                      </a:ext>
                    </a:extLst>
                  </p:cNvPr>
                  <p:cNvSpPr/>
                  <p:nvPr/>
                </p:nvSpPr>
                <p:spPr>
                  <a:xfrm>
                    <a:off x="1597819" y="1276350"/>
                    <a:ext cx="826294" cy="840581"/>
                  </a:xfrm>
                  <a:custGeom>
                    <a:avLst/>
                    <a:gdLst>
                      <a:gd name="connsiteX0" fmla="*/ 35719 w 826294"/>
                      <a:gd name="connsiteY0" fmla="*/ 0 h 840581"/>
                      <a:gd name="connsiteX1" fmla="*/ 431006 w 826294"/>
                      <a:gd name="connsiteY1" fmla="*/ 128588 h 840581"/>
                      <a:gd name="connsiteX2" fmla="*/ 826294 w 826294"/>
                      <a:gd name="connsiteY2" fmla="*/ 223838 h 840581"/>
                      <a:gd name="connsiteX3" fmla="*/ 554831 w 826294"/>
                      <a:gd name="connsiteY3" fmla="*/ 635794 h 840581"/>
                      <a:gd name="connsiteX4" fmla="*/ 207169 w 826294"/>
                      <a:gd name="connsiteY4" fmla="*/ 840581 h 840581"/>
                      <a:gd name="connsiteX5" fmla="*/ 0 w 826294"/>
                      <a:gd name="connsiteY5" fmla="*/ 428625 h 840581"/>
                      <a:gd name="connsiteX6" fmla="*/ 35719 w 826294"/>
                      <a:gd name="connsiteY6" fmla="*/ 0 h 8405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26294" h="840581">
                        <a:moveTo>
                          <a:pt x="35719" y="0"/>
                        </a:moveTo>
                        <a:lnTo>
                          <a:pt x="431006" y="128588"/>
                        </a:lnTo>
                        <a:lnTo>
                          <a:pt x="826294" y="223838"/>
                        </a:lnTo>
                        <a:lnTo>
                          <a:pt x="554831" y="635794"/>
                        </a:lnTo>
                        <a:lnTo>
                          <a:pt x="207169" y="840581"/>
                        </a:lnTo>
                        <a:lnTo>
                          <a:pt x="0" y="428625"/>
                        </a:lnTo>
                        <a:lnTo>
                          <a:pt x="35719" y="0"/>
                        </a:lnTo>
                        <a:close/>
                      </a:path>
                    </a:pathLst>
                  </a:custGeom>
                  <a:noFill/>
                  <a:ln w="101600" cap="rnd">
                    <a:solidFill>
                      <a:srgbClr val="FF00FF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719" name="Freeform 796">
                    <a:extLst>
                      <a:ext uri="{FF2B5EF4-FFF2-40B4-BE49-F238E27FC236}">
                        <a16:creationId xmlns:a16="http://schemas.microsoft.com/office/drawing/2014/main" id="{50E664EA-7B8A-41E1-9BCA-1C9CDE2A1061}"/>
                      </a:ext>
                    </a:extLst>
                  </p:cNvPr>
                  <p:cNvSpPr/>
                  <p:nvPr/>
                </p:nvSpPr>
                <p:spPr>
                  <a:xfrm>
                    <a:off x="1278731" y="1704975"/>
                    <a:ext cx="528638" cy="578644"/>
                  </a:xfrm>
                  <a:custGeom>
                    <a:avLst/>
                    <a:gdLst>
                      <a:gd name="connsiteX0" fmla="*/ 528638 w 528638"/>
                      <a:gd name="connsiteY0" fmla="*/ 411956 h 578644"/>
                      <a:gd name="connsiteX1" fmla="*/ 161925 w 528638"/>
                      <a:gd name="connsiteY1" fmla="*/ 578644 h 578644"/>
                      <a:gd name="connsiteX2" fmla="*/ 0 w 528638"/>
                      <a:gd name="connsiteY2" fmla="*/ 238125 h 578644"/>
                      <a:gd name="connsiteX3" fmla="*/ 321469 w 528638"/>
                      <a:gd name="connsiteY3" fmla="*/ 0 h 578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28638" h="578644">
                        <a:moveTo>
                          <a:pt x="528638" y="411956"/>
                        </a:moveTo>
                        <a:lnTo>
                          <a:pt x="161925" y="578644"/>
                        </a:lnTo>
                        <a:lnTo>
                          <a:pt x="0" y="238125"/>
                        </a:lnTo>
                        <a:lnTo>
                          <a:pt x="321469" y="0"/>
                        </a:lnTo>
                      </a:path>
                    </a:pathLst>
                  </a:custGeom>
                  <a:noFill/>
                  <a:ln w="101600" cap="rnd">
                    <a:solidFill>
                      <a:srgbClr val="FF00FF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720" name="Straight Connector 719">
                    <a:extLst>
                      <a:ext uri="{FF2B5EF4-FFF2-40B4-BE49-F238E27FC236}">
                        <a16:creationId xmlns:a16="http://schemas.microsoft.com/office/drawing/2014/main" id="{716CC68F-5A1D-4FEB-ADF2-DB10A1A31988}"/>
                      </a:ext>
                    </a:extLst>
                  </p:cNvPr>
                  <p:cNvCxnSpPr>
                    <a:stCxn id="718" idx="3"/>
                  </p:cNvCxnSpPr>
                  <p:nvPr/>
                </p:nvCxnSpPr>
                <p:spPr>
                  <a:xfrm>
                    <a:off x="2152650" y="1912144"/>
                    <a:ext cx="405764" cy="30961"/>
                  </a:xfrm>
                  <a:prstGeom prst="line">
                    <a:avLst/>
                  </a:prstGeom>
                  <a:ln w="101600" cap="rnd">
                    <a:solidFill>
                      <a:srgbClr val="FF00FF"/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88172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</dc:creator>
  <cp:lastModifiedBy>Jian Han</cp:lastModifiedBy>
  <cp:revision>22</cp:revision>
  <dcterms:created xsi:type="dcterms:W3CDTF">2017-02-08T16:41:45Z</dcterms:created>
  <dcterms:modified xsi:type="dcterms:W3CDTF">2019-12-02T03:31:55Z</dcterms:modified>
</cp:coreProperties>
</file>