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57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wo-sigma-connect-rental-listing-inqui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Final Project Lightning Talk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Jianhua Xu</a:t>
            </a:r>
          </a:p>
          <a:p>
            <a:r>
              <a:rPr lang="en-US" dirty="0" smtClean="0"/>
              <a:t>2017/02/08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Kaggle</a:t>
            </a:r>
            <a:r>
              <a:rPr lang="en-US" sz="2800" dirty="0" smtClean="0"/>
              <a:t>-Two Sigma new recruiting competition</a:t>
            </a:r>
          </a:p>
          <a:p>
            <a:r>
              <a:rPr lang="en-US" sz="2800" dirty="0" smtClean="0"/>
              <a:t>Two </a:t>
            </a:r>
            <a:r>
              <a:rPr lang="en-US" sz="2800" dirty="0"/>
              <a:t>Sigma Connect: Rental Listing Inquiries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www.kaggle.com/c/two-sigma-connect-rental-listing-inquiries</a:t>
            </a:r>
            <a:endParaRPr lang="en-US" sz="2800" dirty="0" smtClean="0"/>
          </a:p>
          <a:p>
            <a:r>
              <a:rPr lang="en-US" sz="2800" dirty="0" smtClean="0"/>
              <a:t>50k NYC apartment rental listings</a:t>
            </a:r>
          </a:p>
          <a:p>
            <a:r>
              <a:rPr lang="en-US" sz="2800" dirty="0" smtClean="0"/>
              <a:t>Bathroom, bedroom, price, photo, street address, longitude, latitude, create time</a:t>
            </a:r>
          </a:p>
          <a:p>
            <a:r>
              <a:rPr lang="en-US" sz="2800" dirty="0" smtClean="0"/>
              <a:t>Interest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69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 listing information bedroom, bathroom, price, location, post time(</a:t>
            </a:r>
            <a:r>
              <a:rPr lang="en-US" dirty="0" err="1" smtClean="0"/>
              <a:t>etc</a:t>
            </a:r>
            <a:r>
              <a:rPr lang="en-US" dirty="0" smtClean="0"/>
              <a:t>) will allow us to predict the interest level of </a:t>
            </a:r>
            <a:r>
              <a:rPr lang="en-US" smtClean="0"/>
              <a:t>the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use 85GB of photos, which is very important for interest level</a:t>
            </a:r>
          </a:p>
          <a:p>
            <a:r>
              <a:rPr lang="en-US" dirty="0" smtClean="0"/>
              <a:t>Too many category data, longitude, latitude, create time, feathers, description, </a:t>
            </a:r>
            <a:r>
              <a:rPr lang="en-US" dirty="0" err="1" smtClean="0"/>
              <a:t>manager_id</a:t>
            </a:r>
            <a:r>
              <a:rPr lang="en-US" dirty="0" smtClean="0"/>
              <a:t>, </a:t>
            </a:r>
            <a:r>
              <a:rPr lang="en-US" dirty="0" err="1" smtClean="0"/>
              <a:t>building_id</a:t>
            </a:r>
            <a:r>
              <a:rPr lang="en-US" dirty="0" smtClean="0"/>
              <a:t>, address…</a:t>
            </a:r>
            <a:endParaRPr lang="en-US" dirty="0"/>
          </a:p>
          <a:p>
            <a:r>
              <a:rPr lang="en-US" dirty="0" smtClean="0"/>
              <a:t>Missing data on description, features</a:t>
            </a:r>
          </a:p>
        </p:txBody>
      </p:sp>
    </p:spTree>
    <p:extLst>
      <p:ext uri="{BB962C8B-B14F-4D97-AF65-F5344CB8AC3E}">
        <p14:creationId xmlns:p14="http://schemas.microsoft.com/office/powerpoint/2010/main" val="10883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challenges(Cont.)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photos</a:t>
            </a:r>
          </a:p>
          <a:p>
            <a:r>
              <a:rPr lang="en-US" dirty="0" smtClean="0"/>
              <a:t>Combine address related columns and use neighborhood or zip code based on (longitude, latitude)</a:t>
            </a:r>
          </a:p>
          <a:p>
            <a:r>
              <a:rPr lang="en-US" dirty="0" smtClean="0"/>
              <a:t>Create time convert to months or seasons</a:t>
            </a:r>
          </a:p>
          <a:p>
            <a:r>
              <a:rPr lang="en-US" dirty="0" smtClean="0"/>
              <a:t>Might count key words on description and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8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Project Lightning Talk</vt:lpstr>
      <vt:lpstr>Data Source</vt:lpstr>
      <vt:lpstr>Hypothesis</vt:lpstr>
      <vt:lpstr>Some challenges </vt:lpstr>
      <vt:lpstr>Some challenges(Cont.)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Lightning Talk</dc:title>
  <dc:creator>Jianhua Xu</dc:creator>
  <cp:lastModifiedBy>Jianhua Xu</cp:lastModifiedBy>
  <cp:revision>9</cp:revision>
  <dcterms:created xsi:type="dcterms:W3CDTF">2006-08-16T00:00:00Z</dcterms:created>
  <dcterms:modified xsi:type="dcterms:W3CDTF">2017-02-09T02:18:47Z</dcterms:modified>
</cp:coreProperties>
</file>