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CB2CF-540A-816E-D0F9-451498C30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8A8713-4D1A-B8C4-1904-7C526898A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06F8D8-A093-7118-3079-78D41950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0C1A-C0E9-4B35-8978-84A3F547FDA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E1BC4-0C28-31BA-218A-2AC803C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831FA-62D4-3C63-F376-1283EC68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43DB-5E23-41E5-8A78-39AAD8F24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7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AC2F8-8B07-E6B6-E602-4BC2D6C6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738EEB-A9C8-C417-8FF6-0DF29B05E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CC9D7E-789C-C8B3-6807-9D9C4AAA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0C1A-C0E9-4B35-8978-84A3F547FDA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87427F-CCF5-8BEE-14CC-BE7F4A04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32277-CF5C-2373-2CAA-9C326863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43DB-5E23-41E5-8A78-39AAD8F24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9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50C190-64F2-2180-7FAE-15DBA350C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C395DE-5357-2E63-B69B-54FD1B3C8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A72E2-725A-63A8-AC0F-50C3A8CC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0C1A-C0E9-4B35-8978-84A3F547FDA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FF676-584B-9B53-6F9A-66E646B2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4110B-258B-C4B0-8286-D30B2624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43DB-5E23-41E5-8A78-39AAD8F24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1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F4E55-BF8E-B3FB-D040-F1198F25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875E8-77A7-55AD-1FFD-D294B88E0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6EC59-C13E-84C1-6EDF-5B427A05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0C1A-C0E9-4B35-8978-84A3F547FDA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98F88-AF2B-4835-689C-DCC86BC0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7A178-9876-7D6A-859A-6290DE24A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43DB-5E23-41E5-8A78-39AAD8F24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93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16D3F-F848-C023-0C47-89218E80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817617-0A36-4C37-74D9-72B2DB8FB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03CB4-66B5-4A16-0B28-8C0DC01B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0C1A-C0E9-4B35-8978-84A3F547FDA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4E720-81E2-F046-F9E7-6BAC8B30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2BE39-082F-BDD6-9465-376B5DA3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43DB-5E23-41E5-8A78-39AAD8F24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66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D4F2E-E052-7715-9CC1-6089C3FC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6D8B7-C7F9-CE87-8CAD-CD23B71B4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999DD3-0A1E-06B0-25DD-A380775F7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5A6B64-EA1C-CE37-27E4-3FB05815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0C1A-C0E9-4B35-8978-84A3F547FDA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92032E-E103-D620-81BA-E6CEEEA9E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ACC27E-4858-EE6B-E51A-E192EEE8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43DB-5E23-41E5-8A78-39AAD8F24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03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C276E-BCB6-2A70-3136-374235EE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A5F952-7DCB-7D8B-82F0-B71310501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85D740-84EA-5FBD-2C42-51DD72B44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C40D63-0E32-ADC8-ACFF-0BD6B3EA3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5631BB-8A71-59B8-7CCB-98523105E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C9C29C-6EFC-62B9-AF9C-02032AA7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0C1A-C0E9-4B35-8978-84A3F547FDA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2E549B-CF6A-3237-0960-501977F8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D275E-3AB1-E3AF-9440-5ABF6AEC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43DB-5E23-41E5-8A78-39AAD8F24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98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D795C-06C6-CC92-264E-F44EF108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53CB7A-A842-93F4-D9D4-AE782AA54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0C1A-C0E9-4B35-8978-84A3F547FDA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B8895C-27AE-A533-DEA1-BC9A8BCC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B5B037-6332-7347-3124-48905575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43DB-5E23-41E5-8A78-39AAD8F24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78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70C22B-55C8-A29E-04D1-20333436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0C1A-C0E9-4B35-8978-84A3F547FDA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B8AAEB-03D2-85B9-FC6F-B28F2C16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E45D77-9D76-5695-5E14-3EEB84FA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43DB-5E23-41E5-8A78-39AAD8F24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10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55159-AEF3-9AD9-C098-2C0BF54A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2366C-4C0B-5DD1-225B-180711C98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AF3E72-912C-E311-FDA7-E2C06A3F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A71FA4-E205-C9CD-2F77-8CA23756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0C1A-C0E9-4B35-8978-84A3F547FDA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A28549-0714-BA9D-187B-2C1673B3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226B6-B730-AE65-254A-C7A735B3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43DB-5E23-41E5-8A78-39AAD8F24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17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AD448-7A52-2CE2-7780-33B82428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B18F83-568D-6779-11AC-E618C2482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F471B0-306E-A004-3BE5-70BC62AA5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4EEF7B-7E08-F745-78C2-CC93D942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0C1A-C0E9-4B35-8978-84A3F547FDA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26571F-BB7A-A76C-012B-14D46D77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A6BF89-0566-83B1-F9E4-4BEFA913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43DB-5E23-41E5-8A78-39AAD8F24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5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D9AC48-C738-DDD3-4752-477649BF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A34DFE-A4FE-5CF8-9D6E-F616BC9FE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D891C-B0D1-FBB8-88F3-BFA82FB19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00C1A-C0E9-4B35-8978-84A3F547FDA4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EEEA5-5F84-AFA3-958B-0877E5691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687364-5ADF-1D65-ED5C-159ED7C3C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6843DB-5E23-41E5-8A78-39AAD8F240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98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CD5C5761-A935-8A5D-7E11-C5A370978940}"/>
              </a:ext>
            </a:extLst>
          </p:cNvPr>
          <p:cNvGrpSpPr/>
          <p:nvPr/>
        </p:nvGrpSpPr>
        <p:grpSpPr>
          <a:xfrm>
            <a:off x="397164" y="2253680"/>
            <a:ext cx="11517745" cy="2807854"/>
            <a:chOff x="397164" y="2253680"/>
            <a:chExt cx="11517745" cy="2807854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B0DEF40C-8889-1606-652E-D6AAC5640062}"/>
                </a:ext>
              </a:extLst>
            </p:cNvPr>
            <p:cNvSpPr/>
            <p:nvPr/>
          </p:nvSpPr>
          <p:spPr>
            <a:xfrm>
              <a:off x="397164" y="2253680"/>
              <a:ext cx="11517745" cy="2807854"/>
            </a:xfrm>
            <a:prstGeom prst="roundRect">
              <a:avLst>
                <a:gd name="adj" fmla="val 7128"/>
              </a:avLst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779B62-05D0-3D17-262E-85C138E96267}"/>
                </a:ext>
              </a:extLst>
            </p:cNvPr>
            <p:cNvSpPr txBox="1"/>
            <p:nvPr/>
          </p:nvSpPr>
          <p:spPr>
            <a:xfrm>
              <a:off x="536274" y="2395006"/>
              <a:ext cx="1757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Chat Client</a:t>
              </a:r>
              <a:r>
                <a:rPr lang="zh-CN" altLang="en-US" b="1" dirty="0"/>
                <a:t>：</a:t>
              </a: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5AF0A60-690F-0FEA-83C8-5C13F267A834}"/>
                </a:ext>
              </a:extLst>
            </p:cNvPr>
            <p:cNvGrpSpPr/>
            <p:nvPr/>
          </p:nvGrpSpPr>
          <p:grpSpPr>
            <a:xfrm>
              <a:off x="759653" y="2905664"/>
              <a:ext cx="10806548" cy="655782"/>
              <a:chOff x="759653" y="2210213"/>
              <a:chExt cx="10806548" cy="655782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4C3BC4-FB46-C200-EC75-9BC5858E6047}"/>
                  </a:ext>
                </a:extLst>
              </p:cNvPr>
              <p:cNvSpPr/>
              <p:nvPr/>
            </p:nvSpPr>
            <p:spPr>
              <a:xfrm>
                <a:off x="759653" y="2210213"/>
                <a:ext cx="2847074" cy="65578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优雅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C19352-1906-7584-F120-8E8A379BDDF1}"/>
                  </a:ext>
                </a:extLst>
              </p:cNvPr>
              <p:cNvSpPr/>
              <p:nvPr/>
            </p:nvSpPr>
            <p:spPr>
              <a:xfrm>
                <a:off x="4739390" y="2210213"/>
                <a:ext cx="2847074" cy="65578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易用</a:t>
                </a:r>
                <a:endParaRPr lang="en-US" altLang="zh-CN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C09C0E9-006C-874C-C2C7-E1BE6E4A3D98}"/>
                  </a:ext>
                </a:extLst>
              </p:cNvPr>
              <p:cNvSpPr/>
              <p:nvPr/>
            </p:nvSpPr>
            <p:spPr>
              <a:xfrm>
                <a:off x="8719127" y="2210213"/>
                <a:ext cx="2847074" cy="65578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通用</a:t>
                </a:r>
                <a:endParaRPr lang="en-US" altLang="zh-CN" dirty="0"/>
              </a:p>
              <a:p>
                <a:pPr algn="ctr"/>
                <a:r>
                  <a:rPr lang="zh-CN" altLang="en-US" dirty="0"/>
                  <a:t>（支持多个模型）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BD6C7B5-C773-0BEC-E975-D05CB75EB05A}"/>
                </a:ext>
              </a:extLst>
            </p:cNvPr>
            <p:cNvGrpSpPr/>
            <p:nvPr/>
          </p:nvGrpSpPr>
          <p:grpSpPr>
            <a:xfrm>
              <a:off x="759653" y="3952336"/>
              <a:ext cx="10806548" cy="655782"/>
              <a:chOff x="839086" y="5245427"/>
              <a:chExt cx="10806548" cy="655782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313187C-3A12-FD4D-11F2-CC66AD4D02A7}"/>
                  </a:ext>
                </a:extLst>
              </p:cNvPr>
              <p:cNvSpPr/>
              <p:nvPr/>
            </p:nvSpPr>
            <p:spPr>
              <a:xfrm>
                <a:off x="839086" y="5245427"/>
                <a:ext cx="1757752" cy="65578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系统提示词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CC3466B-3F8D-7178-80B1-3D3F3ECD16E7}"/>
                  </a:ext>
                </a:extLst>
              </p:cNvPr>
              <p:cNvSpPr/>
              <p:nvPr/>
            </p:nvSpPr>
            <p:spPr>
              <a:xfrm>
                <a:off x="4458604" y="5245427"/>
                <a:ext cx="1757752" cy="65578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格式化相应</a:t>
                </a:r>
                <a:endParaRPr lang="en-US" altLang="zh-CN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D88CC5D-25E9-98BC-E03E-CF4D18B28BB1}"/>
                  </a:ext>
                </a:extLst>
              </p:cNvPr>
              <p:cNvSpPr/>
              <p:nvPr/>
            </p:nvSpPr>
            <p:spPr>
              <a:xfrm>
                <a:off x="8078122" y="5245427"/>
                <a:ext cx="1757752" cy="65578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对话拦截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EDCE1CC-1387-EEFB-8AAA-425A38770A16}"/>
                  </a:ext>
                </a:extLst>
              </p:cNvPr>
              <p:cNvSpPr/>
              <p:nvPr/>
            </p:nvSpPr>
            <p:spPr>
              <a:xfrm>
                <a:off x="2648845" y="5245427"/>
                <a:ext cx="1757752" cy="65578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对话记忆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953D8E3-B25C-F0D8-F580-D2D67A8EC01F}"/>
                  </a:ext>
                </a:extLst>
              </p:cNvPr>
              <p:cNvSpPr/>
              <p:nvPr/>
            </p:nvSpPr>
            <p:spPr>
              <a:xfrm>
                <a:off x="6268363" y="5245427"/>
                <a:ext cx="1757752" cy="65578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Tools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MCP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FA62DE6-79FB-5B0A-A34D-95418C40A66C}"/>
                  </a:ext>
                </a:extLst>
              </p:cNvPr>
              <p:cNvSpPr/>
              <p:nvPr/>
            </p:nvSpPr>
            <p:spPr>
              <a:xfrm>
                <a:off x="9887882" y="5245427"/>
                <a:ext cx="1757752" cy="655782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RAG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908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SpringAI</Template>
  <TotalTime>7</TotalTime>
  <Words>26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Jianhua Sun</dc:creator>
  <cp:lastModifiedBy>Jianhua Sun</cp:lastModifiedBy>
  <cp:revision>1</cp:revision>
  <dcterms:created xsi:type="dcterms:W3CDTF">2025-09-25T02:33:00Z</dcterms:created>
  <dcterms:modified xsi:type="dcterms:W3CDTF">2025-09-25T02:40:21Z</dcterms:modified>
</cp:coreProperties>
</file>