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9"/>
  </p:notesMasterIdLst>
  <p:sldIdLst>
    <p:sldId id="301" r:id="rId5"/>
    <p:sldId id="2147474682" r:id="rId6"/>
    <p:sldId id="2147474676" r:id="rId7"/>
    <p:sldId id="2147474680" r:id="rId8"/>
    <p:sldId id="2147474684" r:id="rId9"/>
    <p:sldId id="2147474675" r:id="rId10"/>
    <p:sldId id="2147474679" r:id="rId11"/>
    <p:sldId id="2147474685" r:id="rId12"/>
    <p:sldId id="2147474677" r:id="rId13"/>
    <p:sldId id="2147474678" r:id="rId14"/>
    <p:sldId id="398" r:id="rId15"/>
    <p:sldId id="401" r:id="rId16"/>
    <p:sldId id="402" r:id="rId17"/>
    <p:sldId id="403" r:id="rId18"/>
  </p:sldIdLst>
  <p:sldSz cx="1219200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Intel Clear" panose="020B0604020203020204" pitchFamily="34" charset="0"/>
      <p:regular r:id="rId24"/>
      <p:bold r:id="rId25"/>
      <p:italic r:id="rId26"/>
      <p:boldItalic r:id="rId27"/>
    </p:embeddedFont>
    <p:embeddedFont>
      <p:font typeface="IntelOne Display Medium" panose="020B0703020203020204" pitchFamily="34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Light" panose="020F050202020403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hqCTTGGdoXamIrZuI7+SG/rr9Pt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AA8FF49-3111-A676-E982-8E74D47E1BFB}" name="Gouicem, Mourad" initials="MG" userId="S::mourad.gouicem@intel.com::6b501f35-a517-48b0-9445-763c754df07e" providerId="AD"/>
  <p188:author id="{46A002A5-7695-08A1-9905-B8C92407F6E5}" name="Charles Macfarlane" initials="CM" userId="Charles Macfarlane" providerId="None"/>
  <p188:author id="{C78000A8-9058-016F-132D-355E23EC7880}" name="Andrew Richards" initials="AR" userId="S::andrew@codeplay.com::d8ad20a6-6f1d-4014-b03a-3d6df9b3e539" providerId="AD"/>
  <p188:author id="{B5DCE7C9-EED6-0F59-9E5E-D75FCF13C2D1}" name="Rod Burns" initials="RB" userId="S::rod@codeplay.com::d9ad651a-6332-4814-8c37-bb898819c7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20E5"/>
    <a:srgbClr val="383838"/>
    <a:srgbClr val="200E7C"/>
    <a:srgbClr val="000000"/>
    <a:srgbClr val="E6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5E36EE-6573-47C2-A16C-FE81B109EB99}" v="18" dt="2024-03-13T12:29:03.368"/>
  </p1510:revLst>
</p1510:revInfo>
</file>

<file path=ppt/tableStyles.xml><?xml version="1.0" encoding="utf-8"?>
<a:tblStyleLst xmlns:a="http://schemas.openxmlformats.org/drawingml/2006/main" def="{340B994B-A329-48B8-AEA8-75E3DFB76CD9}">
  <a:tblStyle styleId="{340B994B-A329-48B8-AEA8-75E3DFB76CD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7E7"/>
          </a:solidFill>
        </a:fill>
      </a:tcStyle>
    </a:wholeTbl>
    <a:band1H>
      <a:tcTxStyle b="off" i="off"/>
      <a:tcStyle>
        <a:tcBdr/>
        <a:fill>
          <a:solidFill>
            <a:srgbClr val="CCCC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CCC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383838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383838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383838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383838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D2E1B12-1018-486B-A77F-3F576DB927E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63196" autoAdjust="0"/>
  </p:normalViewPr>
  <p:slideViewPr>
    <p:cSldViewPr snapToGrid="0">
      <p:cViewPr varScale="1">
        <p:scale>
          <a:sx n="70" d="100"/>
          <a:sy n="70" d="100"/>
        </p:scale>
        <p:origin x="20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66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61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60" Type="http://customschemas.google.com/relationships/presentationmetadata" Target="metadata"/><Relationship Id="rId65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6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uicem, Mourad" userId="6b501f35-a517-48b0-9445-763c754df07e" providerId="ADAL" clId="{C2D4F822-8362-49AD-89D0-781344586BCC}"/>
    <pc:docChg chg="undo redo custSel addSld delSld modSld sldOrd">
      <pc:chgData name="Gouicem, Mourad" userId="6b501f35-a517-48b0-9445-763c754df07e" providerId="ADAL" clId="{C2D4F822-8362-49AD-89D0-781344586BCC}" dt="2023-10-12T13:09:34.263" v="4517" actId="33524"/>
      <pc:docMkLst>
        <pc:docMk/>
      </pc:docMkLst>
      <pc:sldChg chg="modSp mod modTransition">
        <pc:chgData name="Gouicem, Mourad" userId="6b501f35-a517-48b0-9445-763c754df07e" providerId="ADAL" clId="{C2D4F822-8362-49AD-89D0-781344586BCC}" dt="2023-10-12T08:31:25.918" v="4497"/>
        <pc:sldMkLst>
          <pc:docMk/>
          <pc:sldMk cId="2588451106" sldId="301"/>
        </pc:sldMkLst>
        <pc:spChg chg="mod">
          <ac:chgData name="Gouicem, Mourad" userId="6b501f35-a517-48b0-9445-763c754df07e" providerId="ADAL" clId="{C2D4F822-8362-49AD-89D0-781344586BCC}" dt="2023-10-12T07:51:01.157" v="4325" actId="20577"/>
          <ac:spMkLst>
            <pc:docMk/>
            <pc:sldMk cId="2588451106" sldId="301"/>
            <ac:spMk id="3" creationId="{601317EA-1E85-E28C-32E0-2A99F4A38BD1}"/>
          </ac:spMkLst>
        </pc:spChg>
        <pc:spChg chg="mod">
          <ac:chgData name="Gouicem, Mourad" userId="6b501f35-a517-48b0-9445-763c754df07e" providerId="ADAL" clId="{C2D4F822-8362-49AD-89D0-781344586BCC}" dt="2023-10-09T12:07:34.069" v="37" actId="20577"/>
          <ac:spMkLst>
            <pc:docMk/>
            <pc:sldMk cId="2588451106" sldId="301"/>
            <ac:spMk id="110" creationId="{00000000-0000-0000-0000-000000000000}"/>
          </ac:spMkLst>
        </pc:spChg>
      </pc:sldChg>
      <pc:sldChg chg="addSp delSp modSp add mod modClrScheme chgLayout">
        <pc:chgData name="Gouicem, Mourad" userId="6b501f35-a517-48b0-9445-763c754df07e" providerId="ADAL" clId="{C2D4F822-8362-49AD-89D0-781344586BCC}" dt="2023-10-12T08:07:21.695" v="4404" actId="13822"/>
        <pc:sldMkLst>
          <pc:docMk/>
          <pc:sldMk cId="1083659589" sldId="398"/>
        </pc:sldMkLst>
        <pc:spChg chg="mod ord">
          <ac:chgData name="Gouicem, Mourad" userId="6b501f35-a517-48b0-9445-763c754df07e" providerId="ADAL" clId="{C2D4F822-8362-49AD-89D0-781344586BCC}" dt="2023-10-10T14:04:33.373" v="2094" actId="700"/>
          <ac:spMkLst>
            <pc:docMk/>
            <pc:sldMk cId="1083659589" sldId="398"/>
            <ac:spMk id="2" creationId="{00000000-0000-0000-0000-000000000000}"/>
          </ac:spMkLst>
        </pc:spChg>
        <pc:spChg chg="mod ord">
          <ac:chgData name="Gouicem, Mourad" userId="6b501f35-a517-48b0-9445-763c754df07e" providerId="ADAL" clId="{C2D4F822-8362-49AD-89D0-781344586BCC}" dt="2023-10-10T14:04:42.993" v="2127" actId="1036"/>
          <ac:spMkLst>
            <pc:docMk/>
            <pc:sldMk cId="1083659589" sldId="398"/>
            <ac:spMk id="3" creationId="{00000000-0000-0000-0000-000000000000}"/>
          </ac:spMkLst>
        </pc:spChg>
        <pc:spChg chg="mod ord">
          <ac:chgData name="Gouicem, Mourad" userId="6b501f35-a517-48b0-9445-763c754df07e" providerId="ADAL" clId="{C2D4F822-8362-49AD-89D0-781344586BCC}" dt="2023-10-10T14:05:11.226" v="2130" actId="14100"/>
          <ac:spMkLst>
            <pc:docMk/>
            <pc:sldMk cId="1083659589" sldId="398"/>
            <ac:spMk id="4" creationId="{00000000-0000-0000-0000-000000000000}"/>
          </ac:spMkLst>
        </pc:spChg>
        <pc:cxnChg chg="add mod">
          <ac:chgData name="Gouicem, Mourad" userId="6b501f35-a517-48b0-9445-763c754df07e" providerId="ADAL" clId="{C2D4F822-8362-49AD-89D0-781344586BCC}" dt="2023-10-12T08:07:21.695" v="4404" actId="13822"/>
          <ac:cxnSpMkLst>
            <pc:docMk/>
            <pc:sldMk cId="1083659589" sldId="398"/>
            <ac:cxnSpMk id="5" creationId="{008F2679-A9BB-C7F6-BDF3-237BD12A55D6}"/>
          </ac:cxnSpMkLst>
        </pc:cxnChg>
        <pc:cxnChg chg="add del mod">
          <ac:chgData name="Gouicem, Mourad" userId="6b501f35-a517-48b0-9445-763c754df07e" providerId="ADAL" clId="{C2D4F822-8362-49AD-89D0-781344586BCC}" dt="2023-10-12T08:07:15.645" v="4403" actId="478"/>
          <ac:cxnSpMkLst>
            <pc:docMk/>
            <pc:sldMk cId="1083659589" sldId="398"/>
            <ac:cxnSpMk id="7" creationId="{0934AED3-0E98-616F-0419-215364274B3E}"/>
          </ac:cxnSpMkLst>
        </pc:cxnChg>
        <pc:cxnChg chg="add del mod">
          <ac:chgData name="Gouicem, Mourad" userId="6b501f35-a517-48b0-9445-763c754df07e" providerId="ADAL" clId="{C2D4F822-8362-49AD-89D0-781344586BCC}" dt="2023-10-12T08:07:15.645" v="4403" actId="478"/>
          <ac:cxnSpMkLst>
            <pc:docMk/>
            <pc:sldMk cId="1083659589" sldId="398"/>
            <ac:cxnSpMk id="8" creationId="{1F63FF2D-664A-BAC5-DE5E-77990CB8E3AF}"/>
          </ac:cxnSpMkLst>
        </pc:cxnChg>
        <pc:cxnChg chg="add del mod">
          <ac:chgData name="Gouicem, Mourad" userId="6b501f35-a517-48b0-9445-763c754df07e" providerId="ADAL" clId="{C2D4F822-8362-49AD-89D0-781344586BCC}" dt="2023-10-12T08:07:15.645" v="4403" actId="478"/>
          <ac:cxnSpMkLst>
            <pc:docMk/>
            <pc:sldMk cId="1083659589" sldId="398"/>
            <ac:cxnSpMk id="9" creationId="{BBC56DE1-143D-0C74-D561-435CDD8B407F}"/>
          </ac:cxnSpMkLst>
        </pc:cxnChg>
      </pc:sldChg>
      <pc:sldChg chg="addSp delSp modSp add mod modClrScheme chgLayout">
        <pc:chgData name="Gouicem, Mourad" userId="6b501f35-a517-48b0-9445-763c754df07e" providerId="ADAL" clId="{C2D4F822-8362-49AD-89D0-781344586BCC}" dt="2023-10-12T08:07:57.022" v="4407" actId="478"/>
        <pc:sldMkLst>
          <pc:docMk/>
          <pc:sldMk cId="2819954659" sldId="401"/>
        </pc:sldMkLst>
        <pc:spChg chg="mod ord">
          <ac:chgData name="Gouicem, Mourad" userId="6b501f35-a517-48b0-9445-763c754df07e" providerId="ADAL" clId="{C2D4F822-8362-49AD-89D0-781344586BCC}" dt="2023-10-10T14:05:48.275" v="2138" actId="700"/>
          <ac:spMkLst>
            <pc:docMk/>
            <pc:sldMk cId="2819954659" sldId="401"/>
            <ac:spMk id="2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3:32.022" v="4331" actId="478"/>
          <ac:spMkLst>
            <pc:docMk/>
            <pc:sldMk cId="2819954659" sldId="401"/>
            <ac:spMk id="3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6:11.647" v="4390" actId="478"/>
          <ac:spMkLst>
            <pc:docMk/>
            <pc:sldMk cId="2819954659" sldId="401"/>
            <ac:spMk id="4" creationId="{00000000-0000-0000-0000-000000000000}"/>
          </ac:spMkLst>
        </pc:spChg>
        <pc:spChg chg="add del mod">
          <ac:chgData name="Gouicem, Mourad" userId="6b501f35-a517-48b0-9445-763c754df07e" providerId="ADAL" clId="{C2D4F822-8362-49AD-89D0-781344586BCC}" dt="2023-10-12T08:03:35.195" v="4332" actId="478"/>
          <ac:spMkLst>
            <pc:docMk/>
            <pc:sldMk cId="2819954659" sldId="401"/>
            <ac:spMk id="7" creationId="{ADAF4D56-908C-2C19-327F-622D490723F1}"/>
          </ac:spMkLst>
        </pc:spChg>
        <pc:spChg chg="add mod">
          <ac:chgData name="Gouicem, Mourad" userId="6b501f35-a517-48b0-9445-763c754df07e" providerId="ADAL" clId="{C2D4F822-8362-49AD-89D0-781344586BCC}" dt="2023-10-12T08:03:36.019" v="4333"/>
          <ac:spMkLst>
            <pc:docMk/>
            <pc:sldMk cId="2819954659" sldId="401"/>
            <ac:spMk id="9" creationId="{7791D940-66F0-7A96-19DC-63457896A47E}"/>
          </ac:spMkLst>
        </pc:spChg>
        <pc:spChg chg="add del mod">
          <ac:chgData name="Gouicem, Mourad" userId="6b501f35-a517-48b0-9445-763c754df07e" providerId="ADAL" clId="{C2D4F822-8362-49AD-89D0-781344586BCC}" dt="2023-10-12T08:06:24.335" v="4393" actId="478"/>
          <ac:spMkLst>
            <pc:docMk/>
            <pc:sldMk cId="2819954659" sldId="401"/>
            <ac:spMk id="16" creationId="{E3742522-FF7D-4DA9-912E-804EA75D9CBF}"/>
          </ac:spMkLst>
        </pc:spChg>
        <pc:spChg chg="add del mod">
          <ac:chgData name="Gouicem, Mourad" userId="6b501f35-a517-48b0-9445-763c754df07e" providerId="ADAL" clId="{C2D4F822-8362-49AD-89D0-781344586BCC}" dt="2023-10-12T08:06:22.784" v="4392"/>
          <ac:spMkLst>
            <pc:docMk/>
            <pc:sldMk cId="2819954659" sldId="401"/>
            <ac:spMk id="17" creationId="{3357C0E5-71DD-ACE0-81D9-3F97344D6844}"/>
          </ac:spMkLst>
        </pc:spChg>
        <pc:spChg chg="add mod">
          <ac:chgData name="Gouicem, Mourad" userId="6b501f35-a517-48b0-9445-763c754df07e" providerId="ADAL" clId="{C2D4F822-8362-49AD-89D0-781344586BCC}" dt="2023-10-12T08:06:25.305" v="4394"/>
          <ac:spMkLst>
            <pc:docMk/>
            <pc:sldMk cId="2819954659" sldId="401"/>
            <ac:spMk id="24" creationId="{81D09D2D-465B-233C-BA9F-5C3C2591A62A}"/>
          </ac:spMkLst>
        </pc:spChg>
        <pc:cxnChg chg="del mod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8" creationId="{4C76755E-56E7-4265-9D6B-9CE22977A7F6}"/>
          </ac:cxnSpMkLst>
        </pc:cxnChg>
        <pc:cxnChg chg="add del mod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11" creationId="{65D237A6-8324-33D1-FF70-F6CD16163EC6}"/>
          </ac:cxnSpMkLst>
        </pc:cxnChg>
        <pc:cxnChg chg="add del mod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12" creationId="{CAFEBDE3-8C5E-F4AF-0B6A-F54A4C49CCCE}"/>
          </ac:cxnSpMkLst>
        </pc:cxnChg>
        <pc:cxnChg chg="add del mod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13" creationId="{4A3E46DD-B82C-EC6E-9C4F-1E16C6A85EE9}"/>
          </ac:cxnSpMkLst>
        </pc:cxnChg>
        <pc:cxnChg chg="add del mod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14" creationId="{11DFA22B-A992-A28F-F289-DDC219D50BE9}"/>
          </ac:cxnSpMkLst>
        </pc:cxnChg>
        <pc:cxnChg chg="add del mod">
          <ac:chgData name="Gouicem, Mourad" userId="6b501f35-a517-48b0-9445-763c754df07e" providerId="ADAL" clId="{C2D4F822-8362-49AD-89D0-781344586BCC}" dt="2023-10-12T08:06:22.784" v="4392"/>
          <ac:cxnSpMkLst>
            <pc:docMk/>
            <pc:sldMk cId="2819954659" sldId="401"/>
            <ac:cxnSpMk id="18" creationId="{8E9FC1E8-C5B8-578F-3C35-943F93A3F815}"/>
          </ac:cxnSpMkLst>
        </pc:cxnChg>
        <pc:cxnChg chg="del">
          <ac:chgData name="Gouicem, Mourad" userId="6b501f35-a517-48b0-9445-763c754df07e" providerId="ADAL" clId="{C2D4F822-8362-49AD-89D0-781344586BCC}" dt="2023-10-12T08:06:11.647" v="4390" actId="478"/>
          <ac:cxnSpMkLst>
            <pc:docMk/>
            <pc:sldMk cId="2819954659" sldId="401"/>
            <ac:cxnSpMk id="19" creationId="{06EE4201-B646-4852-A585-4C3016EE6848}"/>
          </ac:cxnSpMkLst>
        </pc:cxnChg>
        <pc:cxnChg chg="add del mod">
          <ac:chgData name="Gouicem, Mourad" userId="6b501f35-a517-48b0-9445-763c754df07e" providerId="ADAL" clId="{C2D4F822-8362-49AD-89D0-781344586BCC}" dt="2023-10-12T08:06:22.784" v="4392"/>
          <ac:cxnSpMkLst>
            <pc:docMk/>
            <pc:sldMk cId="2819954659" sldId="401"/>
            <ac:cxnSpMk id="20" creationId="{F9FB79BF-8C9D-C093-6552-9749C8DCCA18}"/>
          </ac:cxnSpMkLst>
        </pc:cxnChg>
        <pc:cxnChg chg="add del mod">
          <ac:chgData name="Gouicem, Mourad" userId="6b501f35-a517-48b0-9445-763c754df07e" providerId="ADAL" clId="{C2D4F822-8362-49AD-89D0-781344586BCC}" dt="2023-10-12T08:06:22.784" v="4392"/>
          <ac:cxnSpMkLst>
            <pc:docMk/>
            <pc:sldMk cId="2819954659" sldId="401"/>
            <ac:cxnSpMk id="21" creationId="{8A8BC2D9-2109-9856-FD81-E1EEF8FB59D9}"/>
          </ac:cxnSpMkLst>
        </pc:cxnChg>
        <pc:cxnChg chg="add del mod">
          <ac:chgData name="Gouicem, Mourad" userId="6b501f35-a517-48b0-9445-763c754df07e" providerId="ADAL" clId="{C2D4F822-8362-49AD-89D0-781344586BCC}" dt="2023-10-12T08:06:22.784" v="4392"/>
          <ac:cxnSpMkLst>
            <pc:docMk/>
            <pc:sldMk cId="2819954659" sldId="401"/>
            <ac:cxnSpMk id="22" creationId="{C5112605-AC31-96C7-92E3-5DEF8ADCA253}"/>
          </ac:cxnSpMkLst>
        </pc:cxnChg>
        <pc:cxnChg chg="add del mod">
          <ac:chgData name="Gouicem, Mourad" userId="6b501f35-a517-48b0-9445-763c754df07e" providerId="ADAL" clId="{C2D4F822-8362-49AD-89D0-781344586BCC}" dt="2023-10-12T08:06:22.784" v="4392"/>
          <ac:cxnSpMkLst>
            <pc:docMk/>
            <pc:sldMk cId="2819954659" sldId="401"/>
            <ac:cxnSpMk id="23" creationId="{65BCD96E-D989-0CFB-008C-BA6339273171}"/>
          </ac:cxnSpMkLst>
        </pc:cxnChg>
        <pc:cxnChg chg="add mod">
          <ac:chgData name="Gouicem, Mourad" userId="6b501f35-a517-48b0-9445-763c754df07e" providerId="ADAL" clId="{C2D4F822-8362-49AD-89D0-781344586BCC}" dt="2023-10-12T08:06:25.305" v="4394"/>
          <ac:cxnSpMkLst>
            <pc:docMk/>
            <pc:sldMk cId="2819954659" sldId="401"/>
            <ac:cxnSpMk id="25" creationId="{78D6F421-8A8B-4E9D-090E-38E33D529829}"/>
          </ac:cxnSpMkLst>
        </pc:cxnChg>
        <pc:cxnChg chg="add mod">
          <ac:chgData name="Gouicem, Mourad" userId="6b501f35-a517-48b0-9445-763c754df07e" providerId="ADAL" clId="{C2D4F822-8362-49AD-89D0-781344586BCC}" dt="2023-10-12T08:06:25.305" v="4394"/>
          <ac:cxnSpMkLst>
            <pc:docMk/>
            <pc:sldMk cId="2819954659" sldId="401"/>
            <ac:cxnSpMk id="26" creationId="{A2ED0D38-6E47-B4DA-9BF0-4CC4710FBA73}"/>
          </ac:cxnSpMkLst>
        </pc:cxnChg>
        <pc:cxnChg chg="add mod">
          <ac:chgData name="Gouicem, Mourad" userId="6b501f35-a517-48b0-9445-763c754df07e" providerId="ADAL" clId="{C2D4F822-8362-49AD-89D0-781344586BCC}" dt="2023-10-12T08:07:45.734" v="4406" actId="1582"/>
          <ac:cxnSpMkLst>
            <pc:docMk/>
            <pc:sldMk cId="2819954659" sldId="401"/>
            <ac:cxnSpMk id="27" creationId="{DC03D120-2AFC-844D-BAEC-88F347153AA3}"/>
          </ac:cxnSpMkLst>
        </pc:cxnChg>
        <pc:cxnChg chg="add del mod">
          <ac:chgData name="Gouicem, Mourad" userId="6b501f35-a517-48b0-9445-763c754df07e" providerId="ADAL" clId="{C2D4F822-8362-49AD-89D0-781344586BCC}" dt="2023-10-12T08:07:57.022" v="4407" actId="478"/>
          <ac:cxnSpMkLst>
            <pc:docMk/>
            <pc:sldMk cId="2819954659" sldId="401"/>
            <ac:cxnSpMk id="28" creationId="{661EC9AA-819F-FD20-801B-7BCA40D82105}"/>
          </ac:cxnSpMkLst>
        </pc:cxnChg>
        <pc:cxnChg chg="add del mod">
          <ac:chgData name="Gouicem, Mourad" userId="6b501f35-a517-48b0-9445-763c754df07e" providerId="ADAL" clId="{C2D4F822-8362-49AD-89D0-781344586BCC}" dt="2023-10-12T08:07:57.022" v="4407" actId="478"/>
          <ac:cxnSpMkLst>
            <pc:docMk/>
            <pc:sldMk cId="2819954659" sldId="401"/>
            <ac:cxnSpMk id="29" creationId="{8476AA57-B425-2767-7FD8-B26E6A65A5F6}"/>
          </ac:cxnSpMkLst>
        </pc:cxnChg>
      </pc:sldChg>
      <pc:sldChg chg="addSp delSp modSp add mod modClrScheme chgLayout">
        <pc:chgData name="Gouicem, Mourad" userId="6b501f35-a517-48b0-9445-763c754df07e" providerId="ADAL" clId="{C2D4F822-8362-49AD-89D0-781344586BCC}" dt="2023-10-12T08:08:10.530" v="4410" actId="1582"/>
        <pc:sldMkLst>
          <pc:docMk/>
          <pc:sldMk cId="646762319" sldId="402"/>
        </pc:sldMkLst>
        <pc:spChg chg="mod ord">
          <ac:chgData name="Gouicem, Mourad" userId="6b501f35-a517-48b0-9445-763c754df07e" providerId="ADAL" clId="{C2D4F822-8362-49AD-89D0-781344586BCC}" dt="2023-10-12T08:05:12.839" v="4381" actId="700"/>
          <ac:spMkLst>
            <pc:docMk/>
            <pc:sldMk cId="646762319" sldId="402"/>
            <ac:spMk id="2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5:31.875" v="4385" actId="478"/>
          <ac:spMkLst>
            <pc:docMk/>
            <pc:sldMk cId="646762319" sldId="402"/>
            <ac:spMk id="3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6:31.988" v="4395" actId="478"/>
          <ac:spMkLst>
            <pc:docMk/>
            <pc:sldMk cId="646762319" sldId="402"/>
            <ac:spMk id="4" creationId="{00000000-0000-0000-0000-000000000000}"/>
          </ac:spMkLst>
        </pc:spChg>
        <pc:spChg chg="add del mod">
          <ac:chgData name="Gouicem, Mourad" userId="6b501f35-a517-48b0-9445-763c754df07e" providerId="ADAL" clId="{C2D4F822-8362-49AD-89D0-781344586BCC}" dt="2023-10-12T08:05:03.805" v="4380"/>
          <ac:spMkLst>
            <pc:docMk/>
            <pc:sldMk cId="646762319" sldId="402"/>
            <ac:spMk id="12" creationId="{7D03CCDF-B9E5-04D4-0B62-5613A9B1306A}"/>
          </ac:spMkLst>
        </pc:spChg>
        <pc:spChg chg="add del mod">
          <ac:chgData name="Gouicem, Mourad" userId="6b501f35-a517-48b0-9445-763c754df07e" providerId="ADAL" clId="{C2D4F822-8362-49AD-89D0-781344586BCC}" dt="2023-10-12T08:05:32.569" v="4386" actId="478"/>
          <ac:spMkLst>
            <pc:docMk/>
            <pc:sldMk cId="646762319" sldId="402"/>
            <ac:spMk id="14" creationId="{E0F41A82-88D7-80C9-87E2-27C2D1148885}"/>
          </ac:spMkLst>
        </pc:spChg>
        <pc:spChg chg="add del mod">
          <ac:chgData name="Gouicem, Mourad" userId="6b501f35-a517-48b0-9445-763c754df07e" providerId="ADAL" clId="{C2D4F822-8362-49AD-89D0-781344586BCC}" dt="2023-10-12T08:06:34.497" v="4396" actId="478"/>
          <ac:spMkLst>
            <pc:docMk/>
            <pc:sldMk cId="646762319" sldId="402"/>
            <ac:spMk id="23" creationId="{553B0367-CC8C-8713-288C-8AF4E8DD3FA6}"/>
          </ac:spMkLst>
        </pc:spChg>
        <pc:spChg chg="add mod">
          <ac:chgData name="Gouicem, Mourad" userId="6b501f35-a517-48b0-9445-763c754df07e" providerId="ADAL" clId="{C2D4F822-8362-49AD-89D0-781344586BCC}" dt="2023-10-12T08:06:35.460" v="4397"/>
          <ac:spMkLst>
            <pc:docMk/>
            <pc:sldMk cId="646762319" sldId="402"/>
            <ac:spMk id="24" creationId="{C157212C-5A91-DEDF-7B34-19A60A4F3C24}"/>
          </ac:spMkLst>
        </pc:spChg>
        <pc:spChg chg="add mod">
          <ac:chgData name="Gouicem, Mourad" userId="6b501f35-a517-48b0-9445-763c754df07e" providerId="ADAL" clId="{C2D4F822-8362-49AD-89D0-781344586BCC}" dt="2023-10-12T08:06:56.918" v="4401"/>
          <ac:spMkLst>
            <pc:docMk/>
            <pc:sldMk cId="646762319" sldId="402"/>
            <ac:spMk id="30" creationId="{67C88D38-29B0-89A6-A773-761E7831BDD6}"/>
          </ac:spMkLst>
        </pc:spChg>
        <pc:cxnChg chg="add del mod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5" creationId="{FF2B88C9-3CB5-8CC9-058B-C1CFB798B6EA}"/>
          </ac:cxnSpMkLst>
        </pc:cxnChg>
        <pc:cxnChg chg="add del mod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7" creationId="{4418FE6D-38B7-E71A-2603-3D4316FAA804}"/>
          </ac:cxnSpMkLst>
        </pc:cxnChg>
        <pc:cxnChg chg="del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8" creationId="{4C76755E-56E7-4265-9D6B-9CE22977A7F6}"/>
          </ac:cxnSpMkLst>
        </pc:cxnChg>
        <pc:cxnChg chg="del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9" creationId="{6C3E6EB9-12B4-45AA-AEF8-D94C670EC04E}"/>
          </ac:cxnSpMkLst>
        </pc:cxnChg>
        <pc:cxnChg chg="add del mod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10" creationId="{C6DBB91B-ACC9-78B4-78A0-127DE44625D6}"/>
          </ac:cxnSpMkLst>
        </pc:cxnChg>
        <pc:cxnChg chg="add del mod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11" creationId="{82729083-7483-8A51-A6AD-ECA984FA3267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15" creationId="{F05ADE74-6572-E0E6-FF09-6F12FF1BCD84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16" creationId="{1D07F7F0-BBBD-14F3-2AA5-402E678CEBF3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17" creationId="{08861C22-983E-34E0-8C8B-39F027ED1502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18" creationId="{7F27BCCD-7A1A-40E4-AFB7-C9CC7853AAC8}"/>
          </ac:cxnSpMkLst>
        </pc:cxnChg>
        <pc:cxnChg chg="del">
          <ac:chgData name="Gouicem, Mourad" userId="6b501f35-a517-48b0-9445-763c754df07e" providerId="ADAL" clId="{C2D4F822-8362-49AD-89D0-781344586BCC}" dt="2023-10-12T08:06:31.988" v="4395" actId="478"/>
          <ac:cxnSpMkLst>
            <pc:docMk/>
            <pc:sldMk cId="646762319" sldId="402"/>
            <ac:cxnSpMk id="19" creationId="{06EE4201-B646-4852-A585-4C3016EE6848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20" creationId="{70AF2724-C6E5-68F7-3027-CAFDA6C9B5AE}"/>
          </ac:cxnSpMkLst>
        </pc:cxnChg>
        <pc:cxnChg chg="add del mod">
          <ac:chgData name="Gouicem, Mourad" userId="6b501f35-a517-48b0-9445-763c754df07e" providerId="ADAL" clId="{C2D4F822-8362-49AD-89D0-781344586BCC}" dt="2023-10-12T08:05:58.469" v="4389"/>
          <ac:cxnSpMkLst>
            <pc:docMk/>
            <pc:sldMk cId="646762319" sldId="402"/>
            <ac:cxnSpMk id="21" creationId="{84056B30-79A3-301A-ACC6-8970033EFE77}"/>
          </ac:cxnSpMkLst>
        </pc:cxnChg>
        <pc:cxnChg chg="add mod">
          <ac:chgData name="Gouicem, Mourad" userId="6b501f35-a517-48b0-9445-763c754df07e" providerId="ADAL" clId="{C2D4F822-8362-49AD-89D0-781344586BCC}" dt="2023-10-12T08:06:35.460" v="4397"/>
          <ac:cxnSpMkLst>
            <pc:docMk/>
            <pc:sldMk cId="646762319" sldId="402"/>
            <ac:cxnSpMk id="25" creationId="{17E91FC9-D7AE-2515-C673-88D410EB4FBC}"/>
          </ac:cxnSpMkLst>
        </pc:cxnChg>
        <pc:cxnChg chg="add mod">
          <ac:chgData name="Gouicem, Mourad" userId="6b501f35-a517-48b0-9445-763c754df07e" providerId="ADAL" clId="{C2D4F822-8362-49AD-89D0-781344586BCC}" dt="2023-10-12T08:06:35.460" v="4397"/>
          <ac:cxnSpMkLst>
            <pc:docMk/>
            <pc:sldMk cId="646762319" sldId="402"/>
            <ac:cxnSpMk id="26" creationId="{63663E1A-0EC7-500A-6B5C-A5596212E603}"/>
          </ac:cxnSpMkLst>
        </pc:cxnChg>
        <pc:cxnChg chg="add mod">
          <ac:chgData name="Gouicem, Mourad" userId="6b501f35-a517-48b0-9445-763c754df07e" providerId="ADAL" clId="{C2D4F822-8362-49AD-89D0-781344586BCC}" dt="2023-10-12T08:06:35.460" v="4397"/>
          <ac:cxnSpMkLst>
            <pc:docMk/>
            <pc:sldMk cId="646762319" sldId="402"/>
            <ac:cxnSpMk id="27" creationId="{B022020F-A4E1-98DB-FA05-C044C97C9BE4}"/>
          </ac:cxnSpMkLst>
        </pc:cxnChg>
        <pc:cxnChg chg="add mod">
          <ac:chgData name="Gouicem, Mourad" userId="6b501f35-a517-48b0-9445-763c754df07e" providerId="ADAL" clId="{C2D4F822-8362-49AD-89D0-781344586BCC}" dt="2023-10-12T08:08:10.530" v="4410" actId="1582"/>
          <ac:cxnSpMkLst>
            <pc:docMk/>
            <pc:sldMk cId="646762319" sldId="402"/>
            <ac:cxnSpMk id="28" creationId="{9622D4BC-DED9-9D3F-3113-7D50D4971348}"/>
          </ac:cxnSpMkLst>
        </pc:cxnChg>
        <pc:cxnChg chg="add del mod">
          <ac:chgData name="Gouicem, Mourad" userId="6b501f35-a517-48b0-9445-763c754df07e" providerId="ADAL" clId="{C2D4F822-8362-49AD-89D0-781344586BCC}" dt="2023-10-12T08:08:01.981" v="4408" actId="478"/>
          <ac:cxnSpMkLst>
            <pc:docMk/>
            <pc:sldMk cId="646762319" sldId="402"/>
            <ac:cxnSpMk id="29" creationId="{F3C3A21C-7B9C-CF94-B3C1-935375700BD5}"/>
          </ac:cxnSpMkLst>
        </pc:cxnChg>
      </pc:sldChg>
      <pc:sldChg chg="addSp delSp modSp add mod modClrScheme chgLayout">
        <pc:chgData name="Gouicem, Mourad" userId="6b501f35-a517-48b0-9445-763c754df07e" providerId="ADAL" clId="{C2D4F822-8362-49AD-89D0-781344586BCC}" dt="2023-10-12T08:06:58.945" v="4402"/>
        <pc:sldMkLst>
          <pc:docMk/>
          <pc:sldMk cId="1184864979" sldId="403"/>
        </pc:sldMkLst>
        <pc:spChg chg="mod ord">
          <ac:chgData name="Gouicem, Mourad" userId="6b501f35-a517-48b0-9445-763c754df07e" providerId="ADAL" clId="{C2D4F822-8362-49AD-89D0-781344586BCC}" dt="2023-10-12T08:05:21.086" v="4382" actId="700"/>
          <ac:spMkLst>
            <pc:docMk/>
            <pc:sldMk cId="1184864979" sldId="403"/>
            <ac:spMk id="2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5:27.230" v="4383" actId="478"/>
          <ac:spMkLst>
            <pc:docMk/>
            <pc:sldMk cId="1184864979" sldId="403"/>
            <ac:spMk id="3" creationId="{00000000-0000-0000-0000-000000000000}"/>
          </ac:spMkLst>
        </pc:spChg>
        <pc:spChg chg="del mod ord">
          <ac:chgData name="Gouicem, Mourad" userId="6b501f35-a517-48b0-9445-763c754df07e" providerId="ADAL" clId="{C2D4F822-8362-49AD-89D0-781344586BCC}" dt="2023-10-12T08:06:40.910" v="4398" actId="478"/>
          <ac:spMkLst>
            <pc:docMk/>
            <pc:sldMk cId="1184864979" sldId="403"/>
            <ac:spMk id="4" creationId="{00000000-0000-0000-0000-000000000000}"/>
          </ac:spMkLst>
        </pc:spChg>
        <pc:spChg chg="del">
          <ac:chgData name="Gouicem, Mourad" userId="6b501f35-a517-48b0-9445-763c754df07e" providerId="ADAL" clId="{C2D4F822-8362-49AD-89D0-781344586BCC}" dt="2023-10-12T08:05:21.086" v="4382" actId="700"/>
          <ac:spMkLst>
            <pc:docMk/>
            <pc:sldMk cId="1184864979" sldId="403"/>
            <ac:spMk id="5" creationId="{00000000-0000-0000-0000-000000000000}"/>
          </ac:spMkLst>
        </pc:spChg>
        <pc:spChg chg="add del mod">
          <ac:chgData name="Gouicem, Mourad" userId="6b501f35-a517-48b0-9445-763c754df07e" providerId="ADAL" clId="{C2D4F822-8362-49AD-89D0-781344586BCC}" dt="2023-10-12T08:05:28.784" v="4384" actId="478"/>
          <ac:spMkLst>
            <pc:docMk/>
            <pc:sldMk cId="1184864979" sldId="403"/>
            <ac:spMk id="17" creationId="{2809BB29-0546-DA4B-E59C-B1E5A5AC4AF1}"/>
          </ac:spMkLst>
        </pc:spChg>
        <pc:spChg chg="add del mod">
          <ac:chgData name="Gouicem, Mourad" userId="6b501f35-a517-48b0-9445-763c754df07e" providerId="ADAL" clId="{C2D4F822-8362-49AD-89D0-781344586BCC}" dt="2023-10-12T08:06:43.922" v="4399" actId="478"/>
          <ac:spMkLst>
            <pc:docMk/>
            <pc:sldMk cId="1184864979" sldId="403"/>
            <ac:spMk id="20" creationId="{AE1DE776-FFC9-9FC0-356D-DD54A01B9E30}"/>
          </ac:spMkLst>
        </pc:spChg>
        <pc:spChg chg="add mod">
          <ac:chgData name="Gouicem, Mourad" userId="6b501f35-a517-48b0-9445-763c754df07e" providerId="ADAL" clId="{C2D4F822-8362-49AD-89D0-781344586BCC}" dt="2023-10-12T08:06:44.657" v="4400"/>
          <ac:spMkLst>
            <pc:docMk/>
            <pc:sldMk cId="1184864979" sldId="403"/>
            <ac:spMk id="21" creationId="{EBBCFB09-4C29-673A-77FE-91AA14E9D11D}"/>
          </ac:spMkLst>
        </pc:spChg>
        <pc:spChg chg="add mod">
          <ac:chgData name="Gouicem, Mourad" userId="6b501f35-a517-48b0-9445-763c754df07e" providerId="ADAL" clId="{C2D4F822-8362-49AD-89D0-781344586BCC}" dt="2023-10-12T08:06:58.945" v="4402"/>
          <ac:spMkLst>
            <pc:docMk/>
            <pc:sldMk cId="1184864979" sldId="403"/>
            <ac:spMk id="27" creationId="{2E8C7738-B65C-E052-C910-E6433BF2B022}"/>
          </ac:spMkLst>
        </pc:spChg>
        <pc:cxnChg chg="del mod">
          <ac:chgData name="Gouicem, Mourad" userId="6b501f35-a517-48b0-9445-763c754df07e" providerId="ADAL" clId="{C2D4F822-8362-49AD-89D0-781344586BCC}" dt="2023-10-12T08:06:40.910" v="4398" actId="478"/>
          <ac:cxnSpMkLst>
            <pc:docMk/>
            <pc:sldMk cId="1184864979" sldId="403"/>
            <ac:cxnSpMk id="8" creationId="{4C76755E-56E7-4265-9D6B-9CE22977A7F6}"/>
          </ac:cxnSpMkLst>
        </pc:cxnChg>
        <pc:cxnChg chg="del mod">
          <ac:chgData name="Gouicem, Mourad" userId="6b501f35-a517-48b0-9445-763c754df07e" providerId="ADAL" clId="{C2D4F822-8362-49AD-89D0-781344586BCC}" dt="2023-10-12T08:06:40.910" v="4398" actId="478"/>
          <ac:cxnSpMkLst>
            <pc:docMk/>
            <pc:sldMk cId="1184864979" sldId="403"/>
            <ac:cxnSpMk id="9" creationId="{6C3E6EB9-12B4-45AA-AEF8-D94C670EC04E}"/>
          </ac:cxnSpMkLst>
        </pc:cxnChg>
        <pc:cxnChg chg="del mod">
          <ac:chgData name="Gouicem, Mourad" userId="6b501f35-a517-48b0-9445-763c754df07e" providerId="ADAL" clId="{C2D4F822-8362-49AD-89D0-781344586BCC}" dt="2023-10-12T08:06:40.910" v="4398" actId="478"/>
          <ac:cxnSpMkLst>
            <pc:docMk/>
            <pc:sldMk cId="1184864979" sldId="403"/>
            <ac:cxnSpMk id="10" creationId="{F8B45D5C-1670-4169-9B64-A67953340678}"/>
          </ac:cxnSpMkLst>
        </pc:cxnChg>
        <pc:cxnChg chg="add del mod">
          <ac:chgData name="Gouicem, Mourad" userId="6b501f35-a517-48b0-9445-763c754df07e" providerId="ADAL" clId="{C2D4F822-8362-49AD-89D0-781344586BCC}" dt="2023-10-12T08:04:53.123" v="4378"/>
          <ac:cxnSpMkLst>
            <pc:docMk/>
            <pc:sldMk cId="1184864979" sldId="403"/>
            <ac:cxnSpMk id="12" creationId="{859A47C3-AC49-AD3B-0C58-928F67F3F146}"/>
          </ac:cxnSpMkLst>
        </pc:cxnChg>
        <pc:cxnChg chg="add del mod">
          <ac:chgData name="Gouicem, Mourad" userId="6b501f35-a517-48b0-9445-763c754df07e" providerId="ADAL" clId="{C2D4F822-8362-49AD-89D0-781344586BCC}" dt="2023-10-12T08:04:53.123" v="4378"/>
          <ac:cxnSpMkLst>
            <pc:docMk/>
            <pc:sldMk cId="1184864979" sldId="403"/>
            <ac:cxnSpMk id="13" creationId="{ACDFD196-2046-8F89-E982-F718EF237243}"/>
          </ac:cxnSpMkLst>
        </pc:cxnChg>
        <pc:cxnChg chg="add del mod">
          <ac:chgData name="Gouicem, Mourad" userId="6b501f35-a517-48b0-9445-763c754df07e" providerId="ADAL" clId="{C2D4F822-8362-49AD-89D0-781344586BCC}" dt="2023-10-12T08:04:53.123" v="4378"/>
          <ac:cxnSpMkLst>
            <pc:docMk/>
            <pc:sldMk cId="1184864979" sldId="403"/>
            <ac:cxnSpMk id="14" creationId="{98D1B137-009B-39F5-4E2B-913F1500D4F9}"/>
          </ac:cxnSpMkLst>
        </pc:cxnChg>
        <pc:cxnChg chg="add del mod">
          <ac:chgData name="Gouicem, Mourad" userId="6b501f35-a517-48b0-9445-763c754df07e" providerId="ADAL" clId="{C2D4F822-8362-49AD-89D0-781344586BCC}" dt="2023-10-12T08:04:53.123" v="4378"/>
          <ac:cxnSpMkLst>
            <pc:docMk/>
            <pc:sldMk cId="1184864979" sldId="403"/>
            <ac:cxnSpMk id="15" creationId="{FCD9D68C-6656-BE3A-A619-044930B3ED87}"/>
          </ac:cxnSpMkLst>
        </pc:cxnChg>
        <pc:cxnChg chg="del">
          <ac:chgData name="Gouicem, Mourad" userId="6b501f35-a517-48b0-9445-763c754df07e" providerId="ADAL" clId="{C2D4F822-8362-49AD-89D0-781344586BCC}" dt="2023-10-12T08:06:40.910" v="4398" actId="478"/>
          <ac:cxnSpMkLst>
            <pc:docMk/>
            <pc:sldMk cId="1184864979" sldId="403"/>
            <ac:cxnSpMk id="19" creationId="{06EE4201-B646-4852-A585-4C3016EE6848}"/>
          </ac:cxnSpMkLst>
        </pc:cxnChg>
        <pc:cxnChg chg="add mod">
          <ac:chgData name="Gouicem, Mourad" userId="6b501f35-a517-48b0-9445-763c754df07e" providerId="ADAL" clId="{C2D4F822-8362-49AD-89D0-781344586BCC}" dt="2023-10-12T08:06:44.657" v="4400"/>
          <ac:cxnSpMkLst>
            <pc:docMk/>
            <pc:sldMk cId="1184864979" sldId="403"/>
            <ac:cxnSpMk id="22" creationId="{1631C41B-66D3-DD31-4E29-D7FD6BDE185C}"/>
          </ac:cxnSpMkLst>
        </pc:cxnChg>
        <pc:cxnChg chg="add mod">
          <ac:chgData name="Gouicem, Mourad" userId="6b501f35-a517-48b0-9445-763c754df07e" providerId="ADAL" clId="{C2D4F822-8362-49AD-89D0-781344586BCC}" dt="2023-10-12T08:06:44.657" v="4400"/>
          <ac:cxnSpMkLst>
            <pc:docMk/>
            <pc:sldMk cId="1184864979" sldId="403"/>
            <ac:cxnSpMk id="23" creationId="{45C32E6C-ABE1-85F9-8F53-F5F0015E71ED}"/>
          </ac:cxnSpMkLst>
        </pc:cxnChg>
        <pc:cxnChg chg="add mod">
          <ac:chgData name="Gouicem, Mourad" userId="6b501f35-a517-48b0-9445-763c754df07e" providerId="ADAL" clId="{C2D4F822-8362-49AD-89D0-781344586BCC}" dt="2023-10-12T08:06:44.657" v="4400"/>
          <ac:cxnSpMkLst>
            <pc:docMk/>
            <pc:sldMk cId="1184864979" sldId="403"/>
            <ac:cxnSpMk id="24" creationId="{AB0B20BB-351A-4BC6-0B8F-2F5E34252297}"/>
          </ac:cxnSpMkLst>
        </pc:cxnChg>
        <pc:cxnChg chg="add mod">
          <ac:chgData name="Gouicem, Mourad" userId="6b501f35-a517-48b0-9445-763c754df07e" providerId="ADAL" clId="{C2D4F822-8362-49AD-89D0-781344586BCC}" dt="2023-10-12T08:06:44.657" v="4400"/>
          <ac:cxnSpMkLst>
            <pc:docMk/>
            <pc:sldMk cId="1184864979" sldId="403"/>
            <ac:cxnSpMk id="25" creationId="{8EF29458-8322-35C6-4613-913D52519776}"/>
          </ac:cxnSpMkLst>
        </pc:cxnChg>
        <pc:cxnChg chg="add mod">
          <ac:chgData name="Gouicem, Mourad" userId="6b501f35-a517-48b0-9445-763c754df07e" providerId="ADAL" clId="{C2D4F822-8362-49AD-89D0-781344586BCC}" dt="2023-10-12T08:06:44.657" v="4400"/>
          <ac:cxnSpMkLst>
            <pc:docMk/>
            <pc:sldMk cId="1184864979" sldId="403"/>
            <ac:cxnSpMk id="26" creationId="{0DBB3FEB-1110-E6C8-CA53-8D40752E0254}"/>
          </ac:cxnSpMkLst>
        </pc:cxnChg>
      </pc:sldChg>
      <pc:sldChg chg="addSp delSp modSp add del mod modClrScheme chgLayout">
        <pc:chgData name="Gouicem, Mourad" userId="6b501f35-a517-48b0-9445-763c754df07e" providerId="ADAL" clId="{C2D4F822-8362-49AD-89D0-781344586BCC}" dt="2023-10-09T12:14:38.786" v="204" actId="47"/>
        <pc:sldMkLst>
          <pc:docMk/>
          <pc:sldMk cId="1828923971" sldId="2147328720"/>
        </pc:sldMkLst>
        <pc:spChg chg="mod ord">
          <ac:chgData name="Gouicem, Mourad" userId="6b501f35-a517-48b0-9445-763c754df07e" providerId="ADAL" clId="{C2D4F822-8362-49AD-89D0-781344586BCC}" dt="2023-10-09T11:55:09.210" v="2" actId="700"/>
          <ac:spMkLst>
            <pc:docMk/>
            <pc:sldMk cId="1828923971" sldId="2147328720"/>
            <ac:spMk id="3" creationId="{00000000-0000-0000-0000-000000000000}"/>
          </ac:spMkLst>
        </pc:spChg>
        <pc:spChg chg="add del mod ord">
          <ac:chgData name="Gouicem, Mourad" userId="6b501f35-a517-48b0-9445-763c754df07e" providerId="ADAL" clId="{C2D4F822-8362-49AD-89D0-781344586BCC}" dt="2023-10-09T11:55:09.210" v="2" actId="700"/>
          <ac:spMkLst>
            <pc:docMk/>
            <pc:sldMk cId="1828923971" sldId="2147328720"/>
            <ac:spMk id="5" creationId="{19802BDA-D47F-6C90-631C-761EB586083F}"/>
          </ac:spMkLst>
        </pc:spChg>
        <pc:spChg chg="mod ord">
          <ac:chgData name="Gouicem, Mourad" userId="6b501f35-a517-48b0-9445-763c754df07e" providerId="ADAL" clId="{C2D4F822-8362-49AD-89D0-781344586BCC}" dt="2023-10-09T11:55:09.210" v="2" actId="700"/>
          <ac:spMkLst>
            <pc:docMk/>
            <pc:sldMk cId="1828923971" sldId="2147328720"/>
            <ac:spMk id="91" creationId="{00000000-0000-0000-0000-000000000000}"/>
          </ac:spMkLst>
        </pc:spChg>
      </pc:sldChg>
      <pc:sldChg chg="modSp add del mod">
        <pc:chgData name="Gouicem, Mourad" userId="6b501f35-a517-48b0-9445-763c754df07e" providerId="ADAL" clId="{C2D4F822-8362-49AD-89D0-781344586BCC}" dt="2023-10-09T12:21:42.466" v="466" actId="47"/>
        <pc:sldMkLst>
          <pc:docMk/>
          <pc:sldMk cId="1572531732" sldId="2147328722"/>
        </pc:sldMkLst>
        <pc:spChg chg="mod">
          <ac:chgData name="Gouicem, Mourad" userId="6b501f35-a517-48b0-9445-763c754df07e" providerId="ADAL" clId="{C2D4F822-8362-49AD-89D0-781344586BCC}" dt="2023-10-09T12:16:15.064" v="241" actId="5793"/>
          <ac:spMkLst>
            <pc:docMk/>
            <pc:sldMk cId="1572531732" sldId="2147328722"/>
            <ac:spMk id="3" creationId="{00000000-0000-0000-0000-000000000000}"/>
          </ac:spMkLst>
        </pc:spChg>
      </pc:sldChg>
      <pc:sldChg chg="addSp modSp add del mod">
        <pc:chgData name="Gouicem, Mourad" userId="6b501f35-a517-48b0-9445-763c754df07e" providerId="ADAL" clId="{C2D4F822-8362-49AD-89D0-781344586BCC}" dt="2023-10-09T12:26:35.518" v="546" actId="47"/>
        <pc:sldMkLst>
          <pc:docMk/>
          <pc:sldMk cId="508703487" sldId="2147328728"/>
        </pc:sldMkLst>
        <pc:spChg chg="mod">
          <ac:chgData name="Gouicem, Mourad" userId="6b501f35-a517-48b0-9445-763c754df07e" providerId="ADAL" clId="{C2D4F822-8362-49AD-89D0-781344586BCC}" dt="2023-10-09T12:24:27.178" v="503" actId="2711"/>
          <ac:spMkLst>
            <pc:docMk/>
            <pc:sldMk cId="508703487" sldId="2147328728"/>
            <ac:spMk id="3" creationId="{785EBCA4-6B91-4910-80FD-B72C5264B670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" creationId="{B3B8EE39-15FB-41C7-9FAC-8E1BBEACD235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" creationId="{2248BFB8-0CFC-4026-A23E-4A45B1F316F7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0" creationId="{01C1E007-C5CE-455D-8573-68AC7D44F255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1" creationId="{14506642-1C2B-4329-87FF-C6E5A36291C5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2" creationId="{E9CCB213-0399-4A7B-ACAC-592CBC41B890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3" creationId="{E79FEA8F-C891-4BF3-9586-43B43E0E0918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4" creationId="{9A960CAF-581A-4F19-A07C-8B37735C4C6A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6" creationId="{C59908A4-6D30-4C11-9B2C-CBD78E7807F2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7" creationId="{D6AAD96B-7BF2-4EA8-9709-08A1A39255B1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8" creationId="{1251F4BC-9DCD-42FA-AD14-B7D6E476AB47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59" creationId="{416800D0-A5D7-4D81-81E5-0B177A8D866D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1" creationId="{3D912080-014F-40A3-8BD2-C5576860984D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2" creationId="{9C8F5687-7656-4E6E-B0E0-8B2CE71A0D82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3" creationId="{435D7F60-A2BC-46A7-8DF2-A3B61369043B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4" creationId="{889E54B0-9C18-4392-8C14-0FF76AB35AD8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6" creationId="{E99BF573-6EE0-4ABF-BD71-7C2C3EE745EA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69" creationId="{42AE45E8-39FC-4B23-9634-D08A6B49EF49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72" creationId="{B3FCE6B6-8AD5-40B4-A860-23F62B19E5DE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75" creationId="{AEFAB095-3A07-4918-B115-064A159EF2E6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77" creationId="{61C1FD5F-958C-4D04-A558-FFC2A17F3312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80" creationId="{76ADC698-B8FA-4B4D-A5BE-12043C5CA611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81" creationId="{9724D1AF-806A-4546-94ED-C04A275AE897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82" creationId="{268EDB13-929C-4717-AB08-47F9E68882E2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110" creationId="{2F0500C2-0FFE-4078-86CF-968FD1E5D11A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111" creationId="{84EE2A9E-1165-4A22-AFE7-226E70CC8E29}"/>
          </ac:spMkLst>
        </pc:spChg>
        <pc:spChg chg="mod">
          <ac:chgData name="Gouicem, Mourad" userId="6b501f35-a517-48b0-9445-763c754df07e" providerId="ADAL" clId="{C2D4F822-8362-49AD-89D0-781344586BCC}" dt="2023-10-09T12:26:15.819" v="542" actId="164"/>
          <ac:spMkLst>
            <pc:docMk/>
            <pc:sldMk cId="508703487" sldId="2147328728"/>
            <ac:spMk id="112" creationId="{3AB060F7-872D-4875-A9A8-8115D8D09D1C}"/>
          </ac:spMkLst>
        </pc:spChg>
        <pc:grpChg chg="add mod">
          <ac:chgData name="Gouicem, Mourad" userId="6b501f35-a517-48b0-9445-763c754df07e" providerId="ADAL" clId="{C2D4F822-8362-49AD-89D0-781344586BCC}" dt="2023-10-09T12:26:15.819" v="542" actId="164"/>
          <ac:grpSpMkLst>
            <pc:docMk/>
            <pc:sldMk cId="508703487" sldId="2147328728"/>
            <ac:grpSpMk id="7" creationId="{B2442DAF-F776-27B5-5430-997C41DAB6BD}"/>
          </ac:grpSpMkLst>
        </pc:grpChg>
        <pc:grpChg chg="mod">
          <ac:chgData name="Gouicem, Mourad" userId="6b501f35-a517-48b0-9445-763c754df07e" providerId="ADAL" clId="{C2D4F822-8362-49AD-89D0-781344586BCC}" dt="2023-10-09T12:26:15.819" v="542" actId="164"/>
          <ac:grpSpMkLst>
            <pc:docMk/>
            <pc:sldMk cId="508703487" sldId="2147328728"/>
            <ac:grpSpMk id="113" creationId="{19DB59EC-017E-4329-9599-D897AA2F39FF}"/>
          </ac:grpSpMkLst>
        </pc:grpChg>
        <pc:grpChg chg="mod">
          <ac:chgData name="Gouicem, Mourad" userId="6b501f35-a517-48b0-9445-763c754df07e" providerId="ADAL" clId="{C2D4F822-8362-49AD-89D0-781344586BCC}" dt="2023-10-09T12:26:15.819" v="542" actId="164"/>
          <ac:grpSpMkLst>
            <pc:docMk/>
            <pc:sldMk cId="508703487" sldId="2147328728"/>
            <ac:grpSpMk id="125" creationId="{C63ADD09-2921-474C-8464-F51B1956E3A5}"/>
          </ac:grpSpMkLst>
        </pc:grpChg>
        <pc:picChg chg="mod">
          <ac:chgData name="Gouicem, Mourad" userId="6b501f35-a517-48b0-9445-763c754df07e" providerId="ADAL" clId="{C2D4F822-8362-49AD-89D0-781344586BCC}" dt="2023-10-09T12:26:15.819" v="542" actId="164"/>
          <ac:picMkLst>
            <pc:docMk/>
            <pc:sldMk cId="508703487" sldId="2147328728"/>
            <ac:picMk id="65" creationId="{F55E3BCA-9677-49D3-93C3-63B2F98FB0FD}"/>
          </ac:picMkLst>
        </pc:pic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9" creationId="{BE55EB35-C6C1-40E6-A870-901F29860286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55" creationId="{55B824A8-5F5F-460D-A1C1-169294241D66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60" creationId="{8ED12200-E22A-4056-8C77-77A4D369D4F2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67" creationId="{236830C7-CC0E-4A86-ADF0-8B619614EBBC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68" creationId="{E4358D18-3081-4B77-90F6-B2FACE0F690B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0" creationId="{BC3CB037-57E5-4888-825E-DD4ECB7FAFB8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1" creationId="{C6E4BE1C-F769-4C09-8081-11B0BC29191A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3" creationId="{7E29F78A-9A4E-49CF-AE4B-3127AB924BED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4" creationId="{CB0FC522-4E72-4911-AAC1-0B037B1D3CBF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6" creationId="{1A35B20C-CCC1-4DF6-BA2E-F3A85A9C2EA8}"/>
          </ac:cxnSpMkLst>
        </pc:cxnChg>
        <pc:cxnChg chg="mod">
          <ac:chgData name="Gouicem, Mourad" userId="6b501f35-a517-48b0-9445-763c754df07e" providerId="ADAL" clId="{C2D4F822-8362-49AD-89D0-781344586BCC}" dt="2023-10-09T12:26:15.819" v="542" actId="164"/>
          <ac:cxnSpMkLst>
            <pc:docMk/>
            <pc:sldMk cId="508703487" sldId="2147328728"/>
            <ac:cxnSpMk id="78" creationId="{74930C60-8FC9-4261-9126-EA2F0789989F}"/>
          </ac:cxnSpMkLst>
        </pc:cxnChg>
      </pc:sldChg>
      <pc:sldChg chg="addSp modSp add del mod">
        <pc:chgData name="Gouicem, Mourad" userId="6b501f35-a517-48b0-9445-763c754df07e" providerId="ADAL" clId="{C2D4F822-8362-49AD-89D0-781344586BCC}" dt="2023-10-09T12:30:33.815" v="700" actId="47"/>
        <pc:sldMkLst>
          <pc:docMk/>
          <pc:sldMk cId="2182156789" sldId="2147328742"/>
        </pc:sldMkLst>
        <pc:spChg chg="mod">
          <ac:chgData name="Gouicem, Mourad" userId="6b501f35-a517-48b0-9445-763c754df07e" providerId="ADAL" clId="{C2D4F822-8362-49AD-89D0-781344586BCC}" dt="2023-10-09T12:27:14.632" v="548" actId="27636"/>
          <ac:spMkLst>
            <pc:docMk/>
            <pc:sldMk cId="2182156789" sldId="2147328742"/>
            <ac:spMk id="3" creationId="{785EBCA4-6B91-4910-80FD-B72C5264B670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" creationId="{B3B8EE39-15FB-41C7-9FAC-8E1BBEACD235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" creationId="{2248BFB8-0CFC-4026-A23E-4A45B1F316F7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7" creationId="{2BEBCAFC-8A9A-436D-96BA-49E675369CCF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8" creationId="{E43D4048-7DB6-41CC-973B-3AA6E4C3F418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10" creationId="{FD201B32-A454-4BCF-B1A8-7A30C2F0CF94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13" creationId="{951AD91D-52E2-41EE-8B96-68AC227F94F0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24" creationId="{0A2525AC-D696-4519-B359-40F7EFD0EF72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35" creationId="{6A269EF9-FF1D-4DD5-BC75-B64F964214FB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36" creationId="{D08B0B52-125A-49CA-9DD6-057DFD31DCE6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0" creationId="{01C1E007-C5CE-455D-8573-68AC7D44F255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1" creationId="{14506642-1C2B-4329-87FF-C6E5A36291C5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2" creationId="{E9CCB213-0399-4A7B-ACAC-592CBC41B890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3" creationId="{E79FEA8F-C891-4BF3-9586-43B43E0E0918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4" creationId="{9A960CAF-581A-4F19-A07C-8B37735C4C6A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6" creationId="{C59908A4-6D30-4C11-9B2C-CBD78E7807F2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7" creationId="{D6AAD96B-7BF2-4EA8-9709-08A1A39255B1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8" creationId="{1251F4BC-9DCD-42FA-AD14-B7D6E476AB47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59" creationId="{416800D0-A5D7-4D81-81E5-0B177A8D866D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1" creationId="{3D912080-014F-40A3-8BD2-C5576860984D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2" creationId="{9C8F5687-7656-4E6E-B0E0-8B2CE71A0D82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3" creationId="{435D7F60-A2BC-46A7-8DF2-A3B61369043B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4" creationId="{889E54B0-9C18-4392-8C14-0FF76AB35AD8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6" creationId="{E99BF573-6EE0-4ABF-BD71-7C2C3EE745EA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69" creationId="{42AE45E8-39FC-4B23-9634-D08A6B49EF49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72" creationId="{B3FCE6B6-8AD5-40B4-A860-23F62B19E5DE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75" creationId="{AEFAB095-3A07-4918-B115-064A159EF2E6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77" creationId="{61C1FD5F-958C-4D04-A558-FFC2A17F3312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80" creationId="{76ADC698-B8FA-4B4D-A5BE-12043C5CA611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81" creationId="{9724D1AF-806A-4546-94ED-C04A275AE897}"/>
          </ac:spMkLst>
        </pc:spChg>
        <pc:spChg chg="mod">
          <ac:chgData name="Gouicem, Mourad" userId="6b501f35-a517-48b0-9445-763c754df07e" providerId="ADAL" clId="{C2D4F822-8362-49AD-89D0-781344586BCC}" dt="2023-10-09T12:28:30.418" v="610" actId="164"/>
          <ac:spMkLst>
            <pc:docMk/>
            <pc:sldMk cId="2182156789" sldId="2147328742"/>
            <ac:spMk id="82" creationId="{268EDB13-929C-4717-AB08-47F9E68882E2}"/>
          </ac:spMkLst>
        </pc:spChg>
        <pc:grpChg chg="add mod">
          <ac:chgData name="Gouicem, Mourad" userId="6b501f35-a517-48b0-9445-763c754df07e" providerId="ADAL" clId="{C2D4F822-8362-49AD-89D0-781344586BCC}" dt="2023-10-09T12:28:30.418" v="610" actId="164"/>
          <ac:grpSpMkLst>
            <pc:docMk/>
            <pc:sldMk cId="2182156789" sldId="2147328742"/>
            <ac:grpSpMk id="18" creationId="{9FE8E821-7223-E498-89B4-E2CE17E8420D}"/>
          </ac:grpSpMkLst>
        </pc:grpChg>
        <pc:grpChg chg="mod">
          <ac:chgData name="Gouicem, Mourad" userId="6b501f35-a517-48b0-9445-763c754df07e" providerId="ADAL" clId="{C2D4F822-8362-49AD-89D0-781344586BCC}" dt="2023-10-09T12:28:30.418" v="610" actId="164"/>
          <ac:grpSpMkLst>
            <pc:docMk/>
            <pc:sldMk cId="2182156789" sldId="2147328742"/>
            <ac:grpSpMk id="94" creationId="{FB3DCE5D-8144-4943-9A6F-689D1F1EC7A9}"/>
          </ac:grpSpMkLst>
        </pc:grpChg>
        <pc:grpChg chg="mod">
          <ac:chgData name="Gouicem, Mourad" userId="6b501f35-a517-48b0-9445-763c754df07e" providerId="ADAL" clId="{C2D4F822-8362-49AD-89D0-781344586BCC}" dt="2023-10-09T12:28:30.418" v="610" actId="164"/>
          <ac:grpSpMkLst>
            <pc:docMk/>
            <pc:sldMk cId="2182156789" sldId="2147328742"/>
            <ac:grpSpMk id="95" creationId="{6F5044F1-7380-4D80-AF36-2248F8ED42C1}"/>
          </ac:grpSpMkLst>
        </pc:grpChg>
        <pc:grpChg chg="mod">
          <ac:chgData name="Gouicem, Mourad" userId="6b501f35-a517-48b0-9445-763c754df07e" providerId="ADAL" clId="{C2D4F822-8362-49AD-89D0-781344586BCC}" dt="2023-10-09T12:28:30.418" v="610" actId="164"/>
          <ac:grpSpMkLst>
            <pc:docMk/>
            <pc:sldMk cId="2182156789" sldId="2147328742"/>
            <ac:grpSpMk id="107" creationId="{67BA5CCE-2150-40A2-9B64-76819A14E6C1}"/>
          </ac:grpSpMkLst>
        </pc:grpChg>
        <pc:grpChg chg="mod">
          <ac:chgData name="Gouicem, Mourad" userId="6b501f35-a517-48b0-9445-763c754df07e" providerId="ADAL" clId="{C2D4F822-8362-49AD-89D0-781344586BCC}" dt="2023-10-09T12:28:30.418" v="610" actId="164"/>
          <ac:grpSpMkLst>
            <pc:docMk/>
            <pc:sldMk cId="2182156789" sldId="2147328742"/>
            <ac:grpSpMk id="122" creationId="{60234935-9B8A-4AAB-9FD1-EA9D625304B0}"/>
          </ac:grpSpMkLst>
        </pc:grpChg>
        <pc:picChg chg="mod">
          <ac:chgData name="Gouicem, Mourad" userId="6b501f35-a517-48b0-9445-763c754df07e" providerId="ADAL" clId="{C2D4F822-8362-49AD-89D0-781344586BCC}" dt="2023-10-09T12:28:30.418" v="610" actId="164"/>
          <ac:picMkLst>
            <pc:docMk/>
            <pc:sldMk cId="2182156789" sldId="2147328742"/>
            <ac:picMk id="65" creationId="{F55E3BCA-9677-49D3-93C3-63B2F98FB0FD}"/>
          </ac:picMkLst>
        </pc:pic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9" creationId="{BE55EB35-C6C1-40E6-A870-901F29860286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11" creationId="{AFA7A6E3-8A3C-4AF9-9757-5FA6FC9B604F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12" creationId="{DC07EEE6-6D72-4519-B54C-4266908046A6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55" creationId="{55B824A8-5F5F-460D-A1C1-169294241D66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60" creationId="{8ED12200-E22A-4056-8C77-77A4D369D4F2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67" creationId="{236830C7-CC0E-4A86-ADF0-8B619614EBBC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68" creationId="{E4358D18-3081-4B77-90F6-B2FACE0F690B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0" creationId="{BC3CB037-57E5-4888-825E-DD4ECB7FAFB8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1" creationId="{C6E4BE1C-F769-4C09-8081-11B0BC29191A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3" creationId="{7E29F78A-9A4E-49CF-AE4B-3127AB924BED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4" creationId="{CB0FC522-4E72-4911-AAC1-0B037B1D3CBF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6" creationId="{1A35B20C-CCC1-4DF6-BA2E-F3A85A9C2EA8}"/>
          </ac:cxnSpMkLst>
        </pc:cxnChg>
        <pc:cxnChg chg="mod">
          <ac:chgData name="Gouicem, Mourad" userId="6b501f35-a517-48b0-9445-763c754df07e" providerId="ADAL" clId="{C2D4F822-8362-49AD-89D0-781344586BCC}" dt="2023-10-09T12:28:30.418" v="610" actId="164"/>
          <ac:cxnSpMkLst>
            <pc:docMk/>
            <pc:sldMk cId="2182156789" sldId="2147328742"/>
            <ac:cxnSpMk id="78" creationId="{74930C60-8FC9-4261-9126-EA2F0789989F}"/>
          </ac:cxnSpMkLst>
        </pc:cxnChg>
      </pc:sldChg>
      <pc:sldChg chg="addSp modSp del mod ord">
        <pc:chgData name="Gouicem, Mourad" userId="6b501f35-a517-48b0-9445-763c754df07e" providerId="ADAL" clId="{C2D4F822-8362-49AD-89D0-781344586BCC}" dt="2023-10-12T08:02:35.467" v="4326" actId="47"/>
        <pc:sldMkLst>
          <pc:docMk/>
          <pc:sldMk cId="3086024910" sldId="2147470199"/>
        </pc:sldMkLst>
        <pc:spChg chg="mod">
          <ac:chgData name="Gouicem, Mourad" userId="6b501f35-a517-48b0-9445-763c754df07e" providerId="ADAL" clId="{C2D4F822-8362-49AD-89D0-781344586BCC}" dt="2023-10-09T12:11:43.505" v="126" actId="14100"/>
          <ac:spMkLst>
            <pc:docMk/>
            <pc:sldMk cId="3086024910" sldId="2147470199"/>
            <ac:spMk id="2" creationId="{1F86961B-B552-F43C-283E-BC3530BAB1AD}"/>
          </ac:spMkLst>
        </pc:spChg>
        <pc:spChg chg="mod">
          <ac:chgData name="Gouicem, Mourad" userId="6b501f35-a517-48b0-9445-763c754df07e" providerId="ADAL" clId="{C2D4F822-8362-49AD-89D0-781344586BCC}" dt="2023-10-11T06:42:26.277" v="2669" actId="20577"/>
          <ac:spMkLst>
            <pc:docMk/>
            <pc:sldMk cId="3086024910" sldId="2147470199"/>
            <ac:spMk id="3" creationId="{CACAAAB0-5705-4875-6035-5E7C8810B995}"/>
          </ac:spMkLst>
        </pc:spChg>
        <pc:spChg chg="add 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4" creationId="{721E34EF-AAD5-79D1-713D-4C48B834A6DA}"/>
          </ac:spMkLst>
        </pc:spChg>
        <pc:spChg chg="add 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5" creationId="{B93809EC-95EF-3C5E-4359-2D376721DF1B}"/>
          </ac:spMkLst>
        </pc:spChg>
        <pc:spChg chg="add 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6" creationId="{7939AAD3-8BB2-0EB8-CDB1-3901C5B39EEE}"/>
          </ac:spMkLst>
        </pc:spChg>
        <pc:spChg chg="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8" creationId="{692BAE1E-3C17-CA13-296E-A2B9CAAF0474}"/>
          </ac:spMkLst>
        </pc:spChg>
        <pc:spChg chg="mod">
          <ac:chgData name="Gouicem, Mourad" userId="6b501f35-a517-48b0-9445-763c754df07e" providerId="ADAL" clId="{C2D4F822-8362-49AD-89D0-781344586BCC}" dt="2023-10-10T12:06:23.635" v="1199" actId="20577"/>
          <ac:spMkLst>
            <pc:docMk/>
            <pc:sldMk cId="3086024910" sldId="2147470199"/>
            <ac:spMk id="9" creationId="{495A5E73-1F96-11CF-47A4-3255B279FDDD}"/>
          </ac:spMkLst>
        </pc:spChg>
        <pc:spChg chg="mod">
          <ac:chgData name="Gouicem, Mourad" userId="6b501f35-a517-48b0-9445-763c754df07e" providerId="ADAL" clId="{C2D4F822-8362-49AD-89D0-781344586BCC}" dt="2023-10-11T06:21:32.528" v="2172" actId="20577"/>
          <ac:spMkLst>
            <pc:docMk/>
            <pc:sldMk cId="3086024910" sldId="2147470199"/>
            <ac:spMk id="10" creationId="{C90D2A5B-32D1-3B12-12E0-8D695F286E97}"/>
          </ac:spMkLst>
        </pc:spChg>
        <pc:spChg chg="mod">
          <ac:chgData name="Gouicem, Mourad" userId="6b501f35-a517-48b0-9445-763c754df07e" providerId="ADAL" clId="{C2D4F822-8362-49AD-89D0-781344586BCC}" dt="2023-10-11T06:21:29.609" v="2169" actId="20577"/>
          <ac:spMkLst>
            <pc:docMk/>
            <pc:sldMk cId="3086024910" sldId="2147470199"/>
            <ac:spMk id="11" creationId="{BF949C85-2214-1D90-C1F5-ED2E0C962DE2}"/>
          </ac:spMkLst>
        </pc:spChg>
        <pc:spChg chg="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13" creationId="{EDD5650D-B38E-B5B8-C1B4-82E209BCE3CC}"/>
          </ac:spMkLst>
        </pc:spChg>
        <pc:spChg chg="mod">
          <ac:chgData name="Gouicem, Mourad" userId="6b501f35-a517-48b0-9445-763c754df07e" providerId="ADAL" clId="{C2D4F822-8362-49AD-89D0-781344586BCC}" dt="2023-10-10T12:07:36.881" v="1265" actId="1037"/>
          <ac:spMkLst>
            <pc:docMk/>
            <pc:sldMk cId="3086024910" sldId="2147470199"/>
            <ac:spMk id="14" creationId="{D1E03C86-AEAB-1301-A184-58576D45484C}"/>
          </ac:spMkLst>
        </pc:spChg>
        <pc:spChg chg="mod">
          <ac:chgData name="Gouicem, Mourad" userId="6b501f35-a517-48b0-9445-763c754df07e" providerId="ADAL" clId="{C2D4F822-8362-49AD-89D0-781344586BCC}" dt="2023-10-11T06:21:40.850" v="2175" actId="20577"/>
          <ac:spMkLst>
            <pc:docMk/>
            <pc:sldMk cId="3086024910" sldId="2147470199"/>
            <ac:spMk id="15" creationId="{E97CDD2B-82FD-52DA-0A0A-11D0FA9A2686}"/>
          </ac:spMkLst>
        </pc:spChg>
        <pc:spChg chg="add mod">
          <ac:chgData name="Gouicem, Mourad" userId="6b501f35-a517-48b0-9445-763c754df07e" providerId="ADAL" clId="{C2D4F822-8362-49AD-89D0-781344586BCC}" dt="2023-10-09T12:13:57.590" v="203" actId="14100"/>
          <ac:spMkLst>
            <pc:docMk/>
            <pc:sldMk cId="3086024910" sldId="2147470199"/>
            <ac:spMk id="16" creationId="{EB1913A9-E9D8-A90A-FCA1-B5061922A923}"/>
          </ac:spMkLst>
        </pc:spChg>
        <pc:spChg chg="add mod">
          <ac:chgData name="Gouicem, Mourad" userId="6b501f35-a517-48b0-9445-763c754df07e" providerId="ADAL" clId="{C2D4F822-8362-49AD-89D0-781344586BCC}" dt="2023-10-09T12:13:22.674" v="178" actId="207"/>
          <ac:spMkLst>
            <pc:docMk/>
            <pc:sldMk cId="3086024910" sldId="2147470199"/>
            <ac:spMk id="24" creationId="{F5CAFF3A-9787-7490-C518-8D0F2A471A20}"/>
          </ac:spMkLst>
        </pc:spChg>
        <pc:spChg chg="add mod">
          <ac:chgData name="Gouicem, Mourad" userId="6b501f35-a517-48b0-9445-763c754df07e" providerId="ADAL" clId="{C2D4F822-8362-49AD-89D0-781344586BCC}" dt="2023-10-11T06:21:44.766" v="2181" actId="20577"/>
          <ac:spMkLst>
            <pc:docMk/>
            <pc:sldMk cId="3086024910" sldId="2147470199"/>
            <ac:spMk id="25" creationId="{6A9F11A6-BFFE-8602-4260-66132503EE73}"/>
          </ac:spMkLst>
        </pc:spChg>
        <pc:grpChg chg="add mod">
          <ac:chgData name="Gouicem, Mourad" userId="6b501f35-a517-48b0-9445-763c754df07e" providerId="ADAL" clId="{C2D4F822-8362-49AD-89D0-781344586BCC}" dt="2023-10-09T12:13:57.590" v="203" actId="14100"/>
          <ac:grpSpMkLst>
            <pc:docMk/>
            <pc:sldMk cId="3086024910" sldId="2147470199"/>
            <ac:grpSpMk id="7" creationId="{88CBBD4F-772C-5180-2765-4BABAD5A4249}"/>
          </ac:grpSpMkLst>
        </pc:grpChg>
        <pc:grpChg chg="add mod">
          <ac:chgData name="Gouicem, Mourad" userId="6b501f35-a517-48b0-9445-763c754df07e" providerId="ADAL" clId="{C2D4F822-8362-49AD-89D0-781344586BCC}" dt="2023-10-09T12:13:57.590" v="203" actId="14100"/>
          <ac:grpSpMkLst>
            <pc:docMk/>
            <pc:sldMk cId="3086024910" sldId="2147470199"/>
            <ac:grpSpMk id="12" creationId="{DDFEA0F7-5404-5B9A-BD39-7CCC7C99D1A1}"/>
          </ac:grpSpMkLst>
        </pc:grpChg>
        <pc:grpChg chg="add mod">
          <ac:chgData name="Gouicem, Mourad" userId="6b501f35-a517-48b0-9445-763c754df07e" providerId="ADAL" clId="{C2D4F822-8362-49AD-89D0-781344586BCC}" dt="2023-10-09T12:13:57.590" v="203" actId="14100"/>
          <ac:grpSpMkLst>
            <pc:docMk/>
            <pc:sldMk cId="3086024910" sldId="2147470199"/>
            <ac:grpSpMk id="23" creationId="{EC9B1DC4-7A14-9F63-9512-0AD171A42645}"/>
          </ac:grpSpMkLst>
        </pc:grp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17" creationId="{C4301C79-A09B-E86B-B8E8-8A01FBC74E33}"/>
          </ac:picMkLst>
        </pc:pic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18" creationId="{3915FF7C-B0E1-56BA-9B81-29091A32F189}"/>
          </ac:picMkLst>
        </pc:pic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19" creationId="{B660E68E-D20D-FA78-BC14-2952FAB57C04}"/>
          </ac:picMkLst>
        </pc:pic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20" creationId="{EDAFC8FF-6FE1-2B26-ACDE-0A07F2C14983}"/>
          </ac:picMkLst>
        </pc:pic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21" creationId="{2BC6F6D6-A8F9-812D-176D-08C80BCCB985}"/>
          </ac:picMkLst>
        </pc:picChg>
        <pc:picChg chg="add mod">
          <ac:chgData name="Gouicem, Mourad" userId="6b501f35-a517-48b0-9445-763c754df07e" providerId="ADAL" clId="{C2D4F822-8362-49AD-89D0-781344586BCC}" dt="2023-10-09T12:13:57.590" v="203" actId="14100"/>
          <ac:picMkLst>
            <pc:docMk/>
            <pc:sldMk cId="3086024910" sldId="2147470199"/>
            <ac:picMk id="22" creationId="{3DE9DCF2-7F52-BDE0-B386-D1A8B8E049D3}"/>
          </ac:picMkLst>
        </pc:picChg>
        <pc:picChg chg="add mod">
          <ac:chgData name="Gouicem, Mourad" userId="6b501f35-a517-48b0-9445-763c754df07e" providerId="ADAL" clId="{C2D4F822-8362-49AD-89D0-781344586BCC}" dt="2023-10-10T13:46:39.988" v="1806" actId="1076"/>
          <ac:picMkLst>
            <pc:docMk/>
            <pc:sldMk cId="3086024910" sldId="2147470199"/>
            <ac:picMk id="26" creationId="{C2E4F179-37C8-366A-266A-A3A18A4AB9AD}"/>
          </ac:picMkLst>
        </pc:picChg>
      </pc:sldChg>
      <pc:sldChg chg="addSp delSp modSp add del mod modTransition">
        <pc:chgData name="Gouicem, Mourad" userId="6b501f35-a517-48b0-9445-763c754df07e" providerId="ADAL" clId="{C2D4F822-8362-49AD-89D0-781344586BCC}" dt="2023-10-12T08:31:25.918" v="4497"/>
        <pc:sldMkLst>
          <pc:docMk/>
          <pc:sldMk cId="3860781433" sldId="2147474675"/>
        </pc:sldMkLst>
        <pc:spChg chg="mod">
          <ac:chgData name="Gouicem, Mourad" userId="6b501f35-a517-48b0-9445-763c754df07e" providerId="ADAL" clId="{C2D4F822-8362-49AD-89D0-781344586BCC}" dt="2023-10-12T08:09:32.670" v="4455" actId="20577"/>
          <ac:spMkLst>
            <pc:docMk/>
            <pc:sldMk cId="3860781433" sldId="2147474675"/>
            <ac:spMk id="2" creationId="{660421D8-350D-701A-D741-776F76D0187C}"/>
          </ac:spMkLst>
        </pc:spChg>
        <pc:spChg chg="add del">
          <ac:chgData name="Gouicem, Mourad" userId="6b501f35-a517-48b0-9445-763c754df07e" providerId="ADAL" clId="{C2D4F822-8362-49AD-89D0-781344586BCC}" dt="2023-10-09T12:24:06.779" v="473" actId="478"/>
          <ac:spMkLst>
            <pc:docMk/>
            <pc:sldMk cId="3860781433" sldId="2147474675"/>
            <ac:spMk id="4" creationId="{7638367C-FF9D-D11B-DF9A-1B096A9C4AAE}"/>
          </ac:spMkLst>
        </pc:spChg>
      </pc:sldChg>
      <pc:sldChg chg="addSp delSp modSp new mod modTransition modNotesTx">
        <pc:chgData name="Gouicem, Mourad" userId="6b501f35-a517-48b0-9445-763c754df07e" providerId="ADAL" clId="{C2D4F822-8362-49AD-89D0-781344586BCC}" dt="2023-10-12T13:09:34.263" v="4517" actId="33524"/>
        <pc:sldMkLst>
          <pc:docMk/>
          <pc:sldMk cId="1640780178" sldId="2147474676"/>
        </pc:sldMkLst>
        <pc:spChg chg="del mod">
          <ac:chgData name="Gouicem, Mourad" userId="6b501f35-a517-48b0-9445-763c754df07e" providerId="ADAL" clId="{C2D4F822-8362-49AD-89D0-781344586BCC}" dt="2023-10-09T12:29:31.255" v="644" actId="478"/>
          <ac:spMkLst>
            <pc:docMk/>
            <pc:sldMk cId="1640780178" sldId="2147474676"/>
            <ac:spMk id="2" creationId="{59C6B4F6-70D4-4704-BD44-3BB01D9CAA75}"/>
          </ac:spMkLst>
        </pc:spChg>
        <pc:spChg chg="add del mod">
          <ac:chgData name="Gouicem, Mourad" userId="6b501f35-a517-48b0-9445-763c754df07e" providerId="ADAL" clId="{C2D4F822-8362-49AD-89D0-781344586BCC}" dt="2023-10-12T08:10:24.051" v="4476" actId="478"/>
          <ac:spMkLst>
            <pc:docMk/>
            <pc:sldMk cId="1640780178" sldId="2147474676"/>
            <ac:spMk id="3" creationId="{4F98B3D1-C459-1E75-15BC-5B607E845CF4}"/>
          </ac:spMkLst>
        </pc:spChg>
        <pc:spChg chg="del mod">
          <ac:chgData name="Gouicem, Mourad" userId="6b501f35-a517-48b0-9445-763c754df07e" providerId="ADAL" clId="{C2D4F822-8362-49AD-89D0-781344586BCC}" dt="2023-10-09T12:15:15.409" v="228" actId="478"/>
          <ac:spMkLst>
            <pc:docMk/>
            <pc:sldMk cId="1640780178" sldId="2147474676"/>
            <ac:spMk id="3" creationId="{C6425A41-B40C-0323-B19A-52CCF98D6265}"/>
          </ac:spMkLst>
        </pc:spChg>
        <pc:spChg chg="add mod">
          <ac:chgData name="Gouicem, Mourad" userId="6b501f35-a517-48b0-9445-763c754df07e" providerId="ADAL" clId="{C2D4F822-8362-49AD-89D0-781344586BCC}" dt="2023-10-11T06:56:23.420" v="3257" actId="403"/>
          <ac:spMkLst>
            <pc:docMk/>
            <pc:sldMk cId="1640780178" sldId="2147474676"/>
            <ac:spMk id="5" creationId="{EE1D05CA-CBF1-3F78-50CA-9D2737770545}"/>
          </ac:spMkLst>
        </pc:spChg>
        <pc:spChg chg="add mod">
          <ac:chgData name="Gouicem, Mourad" userId="6b501f35-a517-48b0-9445-763c754df07e" providerId="ADAL" clId="{C2D4F822-8362-49AD-89D0-781344586BCC}" dt="2023-10-12T13:09:16.523" v="4516"/>
          <ac:spMkLst>
            <pc:docMk/>
            <pc:sldMk cId="1640780178" sldId="2147474676"/>
            <ac:spMk id="6" creationId="{C20BDD81-0BFF-ED4F-4A73-7B10C62C68A5}"/>
          </ac:spMkLst>
        </pc:spChg>
        <pc:spChg chg="add mod">
          <ac:chgData name="Gouicem, Mourad" userId="6b501f35-a517-48b0-9445-763c754df07e" providerId="ADAL" clId="{C2D4F822-8362-49AD-89D0-781344586BCC}" dt="2023-10-12T13:09:34.263" v="4517" actId="33524"/>
          <ac:spMkLst>
            <pc:docMk/>
            <pc:sldMk cId="1640780178" sldId="2147474676"/>
            <ac:spMk id="7" creationId="{4704DB99-8FBE-0CFA-0465-D280DC9930E8}"/>
          </ac:spMkLst>
        </pc:spChg>
        <pc:spChg chg="add del mod">
          <ac:chgData name="Gouicem, Mourad" userId="6b501f35-a517-48b0-9445-763c754df07e" providerId="ADAL" clId="{C2D4F822-8362-49AD-89D0-781344586BCC}" dt="2023-10-09T12:29:27.913" v="643" actId="478"/>
          <ac:spMkLst>
            <pc:docMk/>
            <pc:sldMk cId="1640780178" sldId="2147474676"/>
            <ac:spMk id="7" creationId="{F31439DF-B4FD-C5C4-9420-F3CF5E5C9D4A}"/>
          </ac:spMkLst>
        </pc:spChg>
        <pc:spChg chg="add del mod">
          <ac:chgData name="Gouicem, Mourad" userId="6b501f35-a517-48b0-9445-763c754df07e" providerId="ADAL" clId="{C2D4F822-8362-49AD-89D0-781344586BCC}" dt="2023-10-09T12:29:34.598" v="645" actId="478"/>
          <ac:spMkLst>
            <pc:docMk/>
            <pc:sldMk cId="1640780178" sldId="2147474676"/>
            <ac:spMk id="9" creationId="{19036039-4FA9-84BF-C8A5-D822B190152C}"/>
          </ac:spMkLst>
        </pc:spChg>
        <pc:spChg chg="add del mod">
          <ac:chgData name="Gouicem, Mourad" userId="6b501f35-a517-48b0-9445-763c754df07e" providerId="ADAL" clId="{C2D4F822-8362-49AD-89D0-781344586BCC}" dt="2023-10-12T08:10:20.772" v="4475" actId="478"/>
          <ac:spMkLst>
            <pc:docMk/>
            <pc:sldMk cId="1640780178" sldId="2147474676"/>
            <ac:spMk id="10" creationId="{A2733C42-9F07-E659-DEDF-B1A6CB5500B0}"/>
          </ac:spMkLst>
        </pc:spChg>
        <pc:graphicFrameChg chg="add mod modGraphic">
          <ac:chgData name="Gouicem, Mourad" userId="6b501f35-a517-48b0-9445-763c754df07e" providerId="ADAL" clId="{C2D4F822-8362-49AD-89D0-781344586BCC}" dt="2023-10-10T13:56:55.255" v="1941" actId="14100"/>
          <ac:graphicFrameMkLst>
            <pc:docMk/>
            <pc:sldMk cId="1640780178" sldId="2147474676"/>
            <ac:graphicFrameMk id="4" creationId="{6D9404DC-D384-D97F-AECF-A0E7805F3200}"/>
          </ac:graphicFrameMkLst>
        </pc:graphicFrameChg>
      </pc:sldChg>
      <pc:sldChg chg="addSp delSp modSp new mod">
        <pc:chgData name="Gouicem, Mourad" userId="6b501f35-a517-48b0-9445-763c754df07e" providerId="ADAL" clId="{C2D4F822-8362-49AD-89D0-781344586BCC}" dt="2023-10-09T12:54:46.948" v="1071" actId="20577"/>
        <pc:sldMkLst>
          <pc:docMk/>
          <pc:sldMk cId="645323808" sldId="2147474677"/>
        </pc:sldMkLst>
        <pc:spChg chg="del mod">
          <ac:chgData name="Gouicem, Mourad" userId="6b501f35-a517-48b0-9445-763c754df07e" providerId="ADAL" clId="{C2D4F822-8362-49AD-89D0-781344586BCC}" dt="2023-10-09T12:29:48.059" v="667" actId="478"/>
          <ac:spMkLst>
            <pc:docMk/>
            <pc:sldMk cId="645323808" sldId="2147474677"/>
            <ac:spMk id="2" creationId="{E996D7F0-524F-BF32-7BDD-EB9C0EBD4C1F}"/>
          </ac:spMkLst>
        </pc:spChg>
        <pc:spChg chg="del">
          <ac:chgData name="Gouicem, Mourad" userId="6b501f35-a517-48b0-9445-763c754df07e" providerId="ADAL" clId="{C2D4F822-8362-49AD-89D0-781344586BCC}" dt="2023-10-09T12:26:23.210" v="544" actId="478"/>
          <ac:spMkLst>
            <pc:docMk/>
            <pc:sldMk cId="645323808" sldId="2147474677"/>
            <ac:spMk id="3" creationId="{09233A03-5F0E-6042-7CD0-43002F2EEF15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5" creationId="{78B1AADB-E3D8-5C16-657D-ED8925EE7BB9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6" creationId="{0D93A6E9-1A46-9227-BDC7-B4A83613D4A3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8" creationId="{BD6DA4DA-C282-D0FA-149A-9A6B7DA75D9C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9" creationId="{4822D212-D97B-294E-8C09-BB12FF29E537}"/>
          </ac:spMkLst>
        </pc:spChg>
        <pc:spChg chg="mod">
          <ac:chgData name="Gouicem, Mourad" userId="6b501f35-a517-48b0-9445-763c754df07e" providerId="ADAL" clId="{C2D4F822-8362-49AD-89D0-781344586BCC}" dt="2023-10-09T12:53:19.703" v="1046" actId="1036"/>
          <ac:spMkLst>
            <pc:docMk/>
            <pc:sldMk cId="645323808" sldId="2147474677"/>
            <ac:spMk id="10" creationId="{41A5E08F-C249-CBC0-6D84-C324840256AA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1" creationId="{4C74DE62-5849-C1B9-BC36-184586353D86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2" creationId="{232BBD0F-A2E6-3118-C990-FEA352836BD4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4" creationId="{DE5901C7-8E0B-75B7-5097-BF17FA829FF0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5" creationId="{E785431A-4678-2584-EA1C-D73A5707DE78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6" creationId="{970B2EBB-4C6D-9A6B-7C2C-73681C7304CF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7" creationId="{66DB7DD5-C398-1748-934F-8192CC22AC5A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19" creationId="{B6E73BFC-22B6-C163-DC50-ED2E58C40D2B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20" creationId="{36869211-5F0A-3F27-72ED-B1310D2D89DD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21" creationId="{68A2327B-5C9E-F7EE-B25E-B5B057DF92AD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22" creationId="{E6C9078E-77AC-1827-22C9-F6AA1D665124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24" creationId="{1AB02C49-3200-BD68-0BF5-ACBF021DBAD2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27" creationId="{5B893E39-6B04-0F32-548A-617FCECA9441}"/>
          </ac:spMkLst>
        </pc:spChg>
        <pc:spChg chg="mod">
          <ac:chgData name="Gouicem, Mourad" userId="6b501f35-a517-48b0-9445-763c754df07e" providerId="ADAL" clId="{C2D4F822-8362-49AD-89D0-781344586BCC}" dt="2023-10-09T12:53:06.492" v="1041" actId="1036"/>
          <ac:spMkLst>
            <pc:docMk/>
            <pc:sldMk cId="645323808" sldId="2147474677"/>
            <ac:spMk id="30" creationId="{7F878BD1-EAA3-1405-812C-A873DBF7CEEB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33" creationId="{FBFDDC6C-FB24-969A-5D0B-862D56DF569C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35" creationId="{FAA7BEA0-6C37-1404-1163-4783ECE1BC08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37" creationId="{FA7EA185-3916-5223-F14D-AFDA9D1D131D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38" creationId="{78BBDEBD-9BDC-7B86-5BB4-DBB5C8783ED9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39" creationId="{F89716C8-036E-DC13-A37F-E903240924FA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40" creationId="{B2018951-EDD1-CBD8-1445-6980671C5F1A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41" creationId="{95A46108-ADD3-EB12-BFE4-1E9596D9CE18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42" creationId="{1C3D5303-F8B9-C2C5-52C8-7BF7A807657E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48" creationId="{9BB0D2C3-26CF-6135-E8F9-02E9624024EC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49" creationId="{BE4BC309-82B9-563C-004A-18EEA626F516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50" creationId="{A8DEC7E7-D306-EF93-56F8-B18ECF84D131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54" creationId="{32DB1E95-5D43-49F7-B777-E24ED770DA4C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59" creationId="{7B8AD7D5-2FD7-1975-5B18-2621C533CAEA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60" creationId="{42DF8C20-27AF-8656-F7F8-6B200F11C61B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61" creationId="{17E36EC5-75F6-4525-9FA4-022B12334CDE}"/>
          </ac:spMkLst>
        </pc:spChg>
        <pc:spChg chg="mod">
          <ac:chgData name="Gouicem, Mourad" userId="6b501f35-a517-48b0-9445-763c754df07e" providerId="ADAL" clId="{C2D4F822-8362-49AD-89D0-781344586BCC}" dt="2023-10-09T12:26:19.788" v="543"/>
          <ac:spMkLst>
            <pc:docMk/>
            <pc:sldMk cId="645323808" sldId="2147474677"/>
            <ac:spMk id="65" creationId="{F12C5CA5-FBE8-7150-114B-21837DE72512}"/>
          </ac:spMkLst>
        </pc:spChg>
        <pc:spChg chg="add del mod">
          <ac:chgData name="Gouicem, Mourad" userId="6b501f35-a517-48b0-9445-763c754df07e" providerId="ADAL" clId="{C2D4F822-8362-49AD-89D0-781344586BCC}" dt="2023-10-09T12:30:00.554" v="690" actId="478"/>
          <ac:spMkLst>
            <pc:docMk/>
            <pc:sldMk cId="645323808" sldId="2147474677"/>
            <ac:spMk id="68" creationId="{B378E591-738F-1DCA-1604-291DFB93D344}"/>
          </ac:spMkLst>
        </pc:spChg>
        <pc:spChg chg="add mod">
          <ac:chgData name="Gouicem, Mourad" userId="6b501f35-a517-48b0-9445-763c754df07e" providerId="ADAL" clId="{C2D4F822-8362-49AD-89D0-781344586BCC}" dt="2023-10-09T12:54:46.948" v="1071" actId="20577"/>
          <ac:spMkLst>
            <pc:docMk/>
            <pc:sldMk cId="645323808" sldId="2147474677"/>
            <ac:spMk id="69" creationId="{27446AF9-3DE4-4587-EB7E-4294CF0FFAC5}"/>
          </ac:spMkLst>
        </pc:spChg>
        <pc:spChg chg="add del">
          <ac:chgData name="Gouicem, Mourad" userId="6b501f35-a517-48b0-9445-763c754df07e" providerId="ADAL" clId="{C2D4F822-8362-49AD-89D0-781344586BCC}" dt="2023-10-09T12:31:22.193" v="729" actId="22"/>
          <ac:spMkLst>
            <pc:docMk/>
            <pc:sldMk cId="645323808" sldId="2147474677"/>
            <ac:spMk id="71" creationId="{41718B87-0067-7D08-B0FC-3FE9586CB6F0}"/>
          </ac:spMkLst>
        </pc:spChg>
        <pc:grpChg chg="add mod">
          <ac:chgData name="Gouicem, Mourad" userId="6b501f35-a517-48b0-9445-763c754df07e" providerId="ADAL" clId="{C2D4F822-8362-49AD-89D0-781344586BCC}" dt="2023-10-09T12:26:19.788" v="543"/>
          <ac:grpSpMkLst>
            <pc:docMk/>
            <pc:sldMk cId="645323808" sldId="2147474677"/>
            <ac:grpSpMk id="4" creationId="{802BA289-67EE-01A1-0C10-40783251D789}"/>
          </ac:grpSpMkLst>
        </pc:grpChg>
        <pc:grpChg chg="mod">
          <ac:chgData name="Gouicem, Mourad" userId="6b501f35-a517-48b0-9445-763c754df07e" providerId="ADAL" clId="{C2D4F822-8362-49AD-89D0-781344586BCC}" dt="2023-10-09T12:26:19.788" v="543"/>
          <ac:grpSpMkLst>
            <pc:docMk/>
            <pc:sldMk cId="645323808" sldId="2147474677"/>
            <ac:grpSpMk id="43" creationId="{C127D89F-F578-B740-CC1D-EE82FC585DEB}"/>
          </ac:grpSpMkLst>
        </pc:grpChg>
        <pc:grpChg chg="mod">
          <ac:chgData name="Gouicem, Mourad" userId="6b501f35-a517-48b0-9445-763c754df07e" providerId="ADAL" clId="{C2D4F822-8362-49AD-89D0-781344586BCC}" dt="2023-10-09T12:26:19.788" v="543"/>
          <ac:grpSpMkLst>
            <pc:docMk/>
            <pc:sldMk cId="645323808" sldId="2147474677"/>
            <ac:grpSpMk id="44" creationId="{8E97AEAF-3518-E528-AB25-09EADCF9B585}"/>
          </ac:grpSpMkLst>
        </pc:grpChg>
        <pc:grpChg chg="mod">
          <ac:chgData name="Gouicem, Mourad" userId="6b501f35-a517-48b0-9445-763c754df07e" providerId="ADAL" clId="{C2D4F822-8362-49AD-89D0-781344586BCC}" dt="2023-10-09T12:26:19.788" v="543"/>
          <ac:grpSpMkLst>
            <pc:docMk/>
            <pc:sldMk cId="645323808" sldId="2147474677"/>
            <ac:grpSpMk id="45" creationId="{3A9452E7-516B-198C-149C-88BC2EE84F74}"/>
          </ac:grpSpMkLst>
        </pc:grpChg>
        <pc:grpChg chg="mod">
          <ac:chgData name="Gouicem, Mourad" userId="6b501f35-a517-48b0-9445-763c754df07e" providerId="ADAL" clId="{C2D4F822-8362-49AD-89D0-781344586BCC}" dt="2023-10-09T12:26:19.788" v="543"/>
          <ac:grpSpMkLst>
            <pc:docMk/>
            <pc:sldMk cId="645323808" sldId="2147474677"/>
            <ac:grpSpMk id="56" creationId="{BAA87BC1-0091-EAB5-D8F1-7B5670B3E3FF}"/>
          </ac:grpSpMkLst>
        </pc:grpChg>
        <pc:picChg chg="mod">
          <ac:chgData name="Gouicem, Mourad" userId="6b501f35-a517-48b0-9445-763c754df07e" providerId="ADAL" clId="{C2D4F822-8362-49AD-89D0-781344586BCC}" dt="2023-10-09T12:26:19.788" v="543"/>
          <ac:picMkLst>
            <pc:docMk/>
            <pc:sldMk cId="645323808" sldId="2147474677"/>
            <ac:picMk id="23" creationId="{2E9C919D-5914-E266-0EF0-FC406800CA72}"/>
          </ac:picMkLst>
        </pc:pic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7" creationId="{C8E31F3F-17AB-EA3A-AFB2-0DC96F6FC810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13" creationId="{D86A4D96-07CC-FEEF-613C-346873071E09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18" creationId="{70A72B81-80AF-3834-2AE5-8FBF6057BD8C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25" creationId="{D7F565A2-5FAA-A2CB-265B-D59291D3AF79}"/>
          </ac:cxnSpMkLst>
        </pc:cxnChg>
        <pc:cxnChg chg="mod">
          <ac:chgData name="Gouicem, Mourad" userId="6b501f35-a517-48b0-9445-763c754df07e" providerId="ADAL" clId="{C2D4F822-8362-49AD-89D0-781344586BCC}" dt="2023-10-09T12:53:29.234" v="1047" actId="14100"/>
          <ac:cxnSpMkLst>
            <pc:docMk/>
            <pc:sldMk cId="645323808" sldId="2147474677"/>
            <ac:cxnSpMk id="26" creationId="{6276181F-E19D-92C6-5757-4E2246196E2E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28" creationId="{5A1830BD-7BCF-8B35-55A5-9931E0E32D8C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29" creationId="{59222C40-D7E1-F102-D87D-1B640BBA8308}"/>
          </ac:cxnSpMkLst>
        </pc:cxnChg>
        <pc:cxnChg chg="mod">
          <ac:chgData name="Gouicem, Mourad" userId="6b501f35-a517-48b0-9445-763c754df07e" providerId="ADAL" clId="{C2D4F822-8362-49AD-89D0-781344586BCC}" dt="2023-10-09T12:53:19.703" v="1046" actId="1036"/>
          <ac:cxnSpMkLst>
            <pc:docMk/>
            <pc:sldMk cId="645323808" sldId="2147474677"/>
            <ac:cxnSpMk id="31" creationId="{0CE07B8E-6A94-4C73-1655-C3FC6DDD29C9}"/>
          </ac:cxnSpMkLst>
        </pc:cxnChg>
        <pc:cxnChg chg="mod">
          <ac:chgData name="Gouicem, Mourad" userId="6b501f35-a517-48b0-9445-763c754df07e" providerId="ADAL" clId="{C2D4F822-8362-49AD-89D0-781344586BCC}" dt="2023-10-09T12:53:12.989" v="1042" actId="14100"/>
          <ac:cxnSpMkLst>
            <pc:docMk/>
            <pc:sldMk cId="645323808" sldId="2147474677"/>
            <ac:cxnSpMk id="32" creationId="{664B3A6A-DD82-227C-CABD-F69435CF3A5A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34" creationId="{215A827F-0EA6-8D40-68DB-24478352769B}"/>
          </ac:cxnSpMkLst>
        </pc:cxnChg>
        <pc:cxnChg chg="mod">
          <ac:chgData name="Gouicem, Mourad" userId="6b501f35-a517-48b0-9445-763c754df07e" providerId="ADAL" clId="{C2D4F822-8362-49AD-89D0-781344586BCC}" dt="2023-10-09T12:54:02.605" v="1050" actId="14100"/>
          <ac:cxnSpMkLst>
            <pc:docMk/>
            <pc:sldMk cId="645323808" sldId="2147474677"/>
            <ac:cxnSpMk id="36" creationId="{74D51904-0CF8-C370-2089-80365539BD99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46" creationId="{285B7AD1-1CED-E5FE-35CF-02621318D7BB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47" creationId="{817A6935-0252-7F1D-B0B6-7DFFBE45D3A2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1" creationId="{447F2E0F-E163-E167-4236-8328EB075D87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2" creationId="{D1A4F739-2EBF-A82C-DBC2-460CFC3B23C2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3" creationId="{C79F7D50-E3F0-3C3D-9F0E-54DD94F9289B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5" creationId="{0D4D7042-9899-0BA8-5645-AC4EE5DC27CF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7" creationId="{A13951BC-7F7B-D116-258D-642AE64B5568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58" creationId="{84E1DF85-7C6D-B31F-ED2D-8528ADAC944A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62" creationId="{7D3B65A1-867B-BAD5-EFC7-71BB3BA02CEB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63" creationId="{EC06A8C4-9FEF-40D3-4521-5CA6A8CFE255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64" creationId="{72F27CB6-8663-CD53-B4CB-388222800B28}"/>
          </ac:cxnSpMkLst>
        </pc:cxnChg>
        <pc:cxnChg chg="mod">
          <ac:chgData name="Gouicem, Mourad" userId="6b501f35-a517-48b0-9445-763c754df07e" providerId="ADAL" clId="{C2D4F822-8362-49AD-89D0-781344586BCC}" dt="2023-10-09T12:26:19.788" v="543"/>
          <ac:cxnSpMkLst>
            <pc:docMk/>
            <pc:sldMk cId="645323808" sldId="2147474677"/>
            <ac:cxnSpMk id="66" creationId="{B929950C-5687-C0CC-9CD2-6977224125B3}"/>
          </ac:cxnSpMkLst>
        </pc:cxnChg>
      </pc:sldChg>
      <pc:sldChg chg="modSp new del mod">
        <pc:chgData name="Gouicem, Mourad" userId="6b501f35-a517-48b0-9445-763c754df07e" providerId="ADAL" clId="{C2D4F822-8362-49AD-89D0-781344586BCC}" dt="2023-10-09T12:21:44.011" v="467" actId="47"/>
        <pc:sldMkLst>
          <pc:docMk/>
          <pc:sldMk cId="2612119899" sldId="2147474677"/>
        </pc:sldMkLst>
        <pc:spChg chg="mod">
          <ac:chgData name="Gouicem, Mourad" userId="6b501f35-a517-48b0-9445-763c754df07e" providerId="ADAL" clId="{C2D4F822-8362-49AD-89D0-781344586BCC}" dt="2023-10-09T12:17:42.923" v="259" actId="20577"/>
          <ac:spMkLst>
            <pc:docMk/>
            <pc:sldMk cId="2612119899" sldId="2147474677"/>
            <ac:spMk id="2" creationId="{ED2C512A-C6DF-E2D2-0BE7-F12EF34796F2}"/>
          </ac:spMkLst>
        </pc:spChg>
      </pc:sldChg>
      <pc:sldChg chg="addSp delSp modSp new mod">
        <pc:chgData name="Gouicem, Mourad" userId="6b501f35-a517-48b0-9445-763c754df07e" providerId="ADAL" clId="{C2D4F822-8362-49AD-89D0-781344586BCC}" dt="2023-10-09T12:30:29.597" v="699" actId="478"/>
        <pc:sldMkLst>
          <pc:docMk/>
          <pc:sldMk cId="1125401418" sldId="2147474678"/>
        </pc:sldMkLst>
        <pc:spChg chg="del mod">
          <ac:chgData name="Gouicem, Mourad" userId="6b501f35-a517-48b0-9445-763c754df07e" providerId="ADAL" clId="{C2D4F822-8362-49AD-89D0-781344586BCC}" dt="2023-10-09T12:30:18.505" v="691" actId="478"/>
          <ac:spMkLst>
            <pc:docMk/>
            <pc:sldMk cId="1125401418" sldId="2147474678"/>
            <ac:spMk id="2" creationId="{356F95C7-D94B-7270-783C-B212DD274EF3}"/>
          </ac:spMkLst>
        </pc:spChg>
        <pc:spChg chg="del">
          <ac:chgData name="Gouicem, Mourad" userId="6b501f35-a517-48b0-9445-763c754df07e" providerId="ADAL" clId="{C2D4F822-8362-49AD-89D0-781344586BCC}" dt="2023-10-09T12:30:29.597" v="699" actId="478"/>
          <ac:spMkLst>
            <pc:docMk/>
            <pc:sldMk cId="1125401418" sldId="2147474678"/>
            <ac:spMk id="3" creationId="{37C104DA-88D5-E9CC-963C-EF0039151663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5" creationId="{673C4369-CE8E-1564-EE82-5166118F98A6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6" creationId="{D68EB5E8-D7DC-CFE9-3987-103032DE58E3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7" creationId="{73B0BA0D-0F49-FD14-D90D-A3C39BBA5C00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8" creationId="{F705DBCF-6360-8E5D-A72B-15EC18058599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9" creationId="{E7FC314D-FC93-E9EA-C8DE-D82534BDACB8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1" creationId="{EB973018-B554-B41C-9070-CA07B2018F6A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4" creationId="{AB29A9CC-7556-9ACC-D75A-7B51475A2A21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5" creationId="{ED534814-DAB1-270B-4A29-F8EE29E29773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6" creationId="{1C6ADB0B-AC4F-9178-3979-680A0E7FFB75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7" creationId="{D2CACB98-2977-C569-0ED8-B9B59168DD89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8" creationId="{3CCD8BCA-3CD1-EF74-C690-7D63A65021A9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19" creationId="{1E36964E-71EF-39EF-CE1B-7AABEF888AED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0" creationId="{4E668462-8637-5741-831F-1B0A1EACA5A6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1" creationId="{FD9EE47D-88D4-360F-DA0D-1250DCE16C74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3" creationId="{8200D039-1418-B37F-E3BA-F6D9EBDF376A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4" creationId="{DAD72B96-9273-5A10-8F3A-9D3F50E7FB6D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5" creationId="{125A3617-659E-55E5-4F33-27B57151ED97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6" creationId="{A0895034-83A7-08B9-B8B4-5F02EC448AE2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8" creationId="{BAE7BB89-9654-4E27-51D8-D052A832DA55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29" creationId="{1E75D74C-B895-D56A-B0AE-1A14DA9C3E84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30" creationId="{C61044F7-2B74-A58E-396C-600400CAC2B4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31" creationId="{CF8B8BBE-33E2-D59D-F4CB-9AB897C11FBF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33" creationId="{CA58C634-9591-4A94-4190-5C70E01144DF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36" creationId="{CD90F32F-B5C1-AF81-64E7-D485CC5E74A8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39" creationId="{89E88901-F169-8872-4057-BAB7FEEA5A20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42" creationId="{ABC6A754-CE9C-DA86-2CB0-72D7725C2805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44" creationId="{AD9B85D8-5162-29CC-B4C1-7179D274497B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46" creationId="{B311E45A-7A67-49D6-85C9-295AF0D52FC8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47" creationId="{33379CB3-D370-84C0-B84C-7205BB916F62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48" creationId="{AB3C9590-5FF9-67EF-179E-B5A45437CBC7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53" creationId="{A9E746ED-FB09-F3AF-F906-319EE6C86698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55" creationId="{AE4E2D85-79BC-4550-4354-EF7BAE06FAF0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59" creationId="{E0F719B8-EFB0-1A76-CF6C-3CBC39BD6B1E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60" creationId="{D07CF1B6-97D6-328B-7EEB-A89F3B678FA3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61" creationId="{1C12DE30-51D6-A58F-0ECB-7D08C023A3D6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65" creationId="{06762B7B-F41E-8F84-50BC-8F36BAD4EF3C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70" creationId="{0E24C09A-2E91-C7F3-77C3-D95095C13C8C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71" creationId="{FFFAF3ED-BA2C-3FE3-70D0-8DA8C078E7B6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72" creationId="{B535D010-6464-F874-33FE-2CFB82DD7765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76" creationId="{375CCE14-5002-4AA1-4FC6-4988DB5FF9A2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81" creationId="{BBDA70CC-933B-D69C-5EE4-BB6DDB36C7FE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82" creationId="{DA1F3650-AA16-04E8-1A87-F23161613118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83" creationId="{E6A46464-7D72-3DE8-9CEC-E03B522335E1}"/>
          </ac:spMkLst>
        </pc:spChg>
        <pc:spChg chg="mod">
          <ac:chgData name="Gouicem, Mourad" userId="6b501f35-a517-48b0-9445-763c754df07e" providerId="ADAL" clId="{C2D4F822-8362-49AD-89D0-781344586BCC}" dt="2023-10-09T12:28:41.636" v="612"/>
          <ac:spMkLst>
            <pc:docMk/>
            <pc:sldMk cId="1125401418" sldId="2147474678"/>
            <ac:spMk id="87" creationId="{A0472703-AEC7-2623-224B-6DCE695C1BC9}"/>
          </ac:spMkLst>
        </pc:spChg>
        <pc:spChg chg="add del mod">
          <ac:chgData name="Gouicem, Mourad" userId="6b501f35-a517-48b0-9445-763c754df07e" providerId="ADAL" clId="{C2D4F822-8362-49AD-89D0-781344586BCC}" dt="2023-10-09T12:30:21.093" v="692" actId="478"/>
          <ac:spMkLst>
            <pc:docMk/>
            <pc:sldMk cId="1125401418" sldId="2147474678"/>
            <ac:spMk id="90" creationId="{4CC39021-DE66-2C5F-8EFD-F2A516ADCBC8}"/>
          </ac:spMkLst>
        </pc:spChg>
        <pc:spChg chg="add mod">
          <ac:chgData name="Gouicem, Mourad" userId="6b501f35-a517-48b0-9445-763c754df07e" providerId="ADAL" clId="{C2D4F822-8362-49AD-89D0-781344586BCC}" dt="2023-10-09T12:30:24.519" v="698" actId="20577"/>
          <ac:spMkLst>
            <pc:docMk/>
            <pc:sldMk cId="1125401418" sldId="2147474678"/>
            <ac:spMk id="91" creationId="{0F8AC54C-54B1-4BE3-9A67-A7E44ACBAB19}"/>
          </ac:spMkLst>
        </pc:spChg>
        <pc:grpChg chg="add 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4" creationId="{33E9E19A-1B9C-5EE2-4816-974F6AEF7BAF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49" creationId="{1DDFCCD4-9A85-FBBA-2C41-9669FDAAF86A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50" creationId="{8791DE7C-EF6B-3E21-057A-EB21D233E6E8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51" creationId="{22FFC5AF-563B-071A-D32A-2CF8E9140420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52" creationId="{97F10B3F-ECA7-4F69-9DD8-284AF5C98CB8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56" creationId="{68404393-36D1-6C36-1B0B-D1C32A66E51A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67" creationId="{D7E21523-553A-874A-0816-C64338EC1F61}"/>
          </ac:grpSpMkLst>
        </pc:grpChg>
        <pc:grpChg chg="mod">
          <ac:chgData name="Gouicem, Mourad" userId="6b501f35-a517-48b0-9445-763c754df07e" providerId="ADAL" clId="{C2D4F822-8362-49AD-89D0-781344586BCC}" dt="2023-10-09T12:28:41.636" v="612"/>
          <ac:grpSpMkLst>
            <pc:docMk/>
            <pc:sldMk cId="1125401418" sldId="2147474678"/>
            <ac:grpSpMk id="78" creationId="{3F88C3B6-FEDF-4AA5-684F-166244BF5137}"/>
          </ac:grpSpMkLst>
        </pc:grpChg>
        <pc:picChg chg="mod">
          <ac:chgData name="Gouicem, Mourad" userId="6b501f35-a517-48b0-9445-763c754df07e" providerId="ADAL" clId="{C2D4F822-8362-49AD-89D0-781344586BCC}" dt="2023-10-09T12:28:41.636" v="612"/>
          <ac:picMkLst>
            <pc:docMk/>
            <pc:sldMk cId="1125401418" sldId="2147474678"/>
            <ac:picMk id="32" creationId="{E4568FB7-C135-3810-3AC0-E86BBD14474F}"/>
          </ac:picMkLst>
        </pc:pic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10" creationId="{5D97B048-D939-95F1-67EE-A1FB422DF61C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12" creationId="{84555A1E-A9DC-0A3E-8FAD-B0DB31AF367B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13" creationId="{46ECBFB8-1566-EE5D-8286-5E48D40FB872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22" creationId="{21BB0539-AB5E-1AF2-9D2D-02B15BE69D91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27" creationId="{33B263F8-C5CA-85C9-6535-7DF40128798C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34" creationId="{11A431D7-5636-5D89-9707-5E4D361ED77A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35" creationId="{2C7A3642-168E-C60F-9648-C8E4A99A93E1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37" creationId="{BDCE0DA3-BF30-BF8A-71D1-6771216AF168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38" creationId="{130711B7-0A4A-F59A-2883-982F6E3AE29B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40" creationId="{B96B196F-066A-AA55-EBAC-86B9AFD7434F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41" creationId="{8F9A57A7-BDC6-9A14-14F3-04A6621A059C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43" creationId="{29DC36FD-AFD8-B7D0-E214-5B3D41D8D064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45" creationId="{071F1EC6-C9B0-B96C-F697-C0B3CEC68422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54" creationId="{5B2ADCBC-C09E-CF90-0C6B-36C9E76FCBD7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57" creationId="{23E91052-B83A-D4D7-F485-1028CB9EE88A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58" creationId="{6CBAA50D-41DE-5225-E075-2231865B0835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2" creationId="{65DA56EB-D7E6-7384-6A9C-0F8EDC654613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3" creationId="{C6192552-5663-CC9D-154F-6F228CC38123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4" creationId="{4BFE50A2-088B-D984-7897-8F88CA997D05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6" creationId="{BFFAD306-C00A-B641-3B55-B612D21F9C1E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8" creationId="{5633460C-7EFB-39B9-1C35-B9B4601B6B6C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69" creationId="{51679E58-59A5-F985-C305-07D12C980E86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73" creationId="{ACEF5378-5F82-427E-33D4-35CC65FC1821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74" creationId="{A6B6F8E8-945A-6369-39DB-94CBCC8C5DEE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75" creationId="{2257D740-DC96-7801-718B-AFB43FF4EB35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77" creationId="{C916BFA8-AE75-9236-7A08-9A6D48F83F58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79" creationId="{65A93EBE-9A8B-EAAF-C8AA-41C2F3685464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80" creationId="{8909C00D-2694-AA62-EF41-6C6479E7578D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84" creationId="{34A5850E-BF9A-89A3-3DC3-450A5AEBB913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85" creationId="{705ADFD9-BFF9-8BE4-E4CB-2F161CD6B362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86" creationId="{0AB6E7A4-8432-3926-9ED8-EA4E4840394E}"/>
          </ac:cxnSpMkLst>
        </pc:cxnChg>
        <pc:cxnChg chg="mod">
          <ac:chgData name="Gouicem, Mourad" userId="6b501f35-a517-48b0-9445-763c754df07e" providerId="ADAL" clId="{C2D4F822-8362-49AD-89D0-781344586BCC}" dt="2023-10-09T12:28:41.636" v="612"/>
          <ac:cxnSpMkLst>
            <pc:docMk/>
            <pc:sldMk cId="1125401418" sldId="2147474678"/>
            <ac:cxnSpMk id="88" creationId="{AE5F9D89-C1BA-F7BD-DDC5-FC93E51E7EA5}"/>
          </ac:cxnSpMkLst>
        </pc:cxnChg>
      </pc:sldChg>
      <pc:sldChg chg="addSp delSp modSp new mod ord modNotesTx">
        <pc:chgData name="Gouicem, Mourad" userId="6b501f35-a517-48b0-9445-763c754df07e" providerId="ADAL" clId="{C2D4F822-8362-49AD-89D0-781344586BCC}" dt="2023-10-10T13:53:35.453" v="1886" actId="1582"/>
        <pc:sldMkLst>
          <pc:docMk/>
          <pc:sldMk cId="260028187" sldId="2147474679"/>
        </pc:sldMkLst>
        <pc:spChg chg="del mod">
          <ac:chgData name="Gouicem, Mourad" userId="6b501f35-a517-48b0-9445-763c754df07e" providerId="ADAL" clId="{C2D4F822-8362-49AD-89D0-781344586BCC}" dt="2023-10-09T12:41:29.727" v="905" actId="478"/>
          <ac:spMkLst>
            <pc:docMk/>
            <pc:sldMk cId="260028187" sldId="2147474679"/>
            <ac:spMk id="2" creationId="{AD839F9E-1752-2AA6-AF95-5376C9031A5A}"/>
          </ac:spMkLst>
        </pc:spChg>
        <pc:spChg chg="mod">
          <ac:chgData name="Gouicem, Mourad" userId="6b501f35-a517-48b0-9445-763c754df07e" providerId="ADAL" clId="{C2D4F822-8362-49AD-89D0-781344586BCC}" dt="2023-10-09T12:43:48.083" v="969" actId="20577"/>
          <ac:spMkLst>
            <pc:docMk/>
            <pc:sldMk cId="260028187" sldId="2147474679"/>
            <ac:spMk id="3" creationId="{B9C184D8-F06A-5A1F-84DE-C62EE20C7644}"/>
          </ac:spMkLst>
        </pc:spChg>
        <pc:spChg chg="add mod">
          <ac:chgData name="Gouicem, Mourad" userId="6b501f35-a517-48b0-9445-763c754df07e" providerId="ADAL" clId="{C2D4F822-8362-49AD-89D0-781344586BCC}" dt="2023-10-09T12:41:49.351" v="908" actId="164"/>
          <ac:spMkLst>
            <pc:docMk/>
            <pc:sldMk cId="260028187" sldId="2147474679"/>
            <ac:spMk id="4" creationId="{ABEB8209-D3FA-4F10-9B15-4DBC64FEB3DE}"/>
          </ac:spMkLst>
        </pc:spChg>
        <pc:spChg chg="add mod">
          <ac:chgData name="Gouicem, Mourad" userId="6b501f35-a517-48b0-9445-763c754df07e" providerId="ADAL" clId="{C2D4F822-8362-49AD-89D0-781344586BCC}" dt="2023-10-09T12:42:36.316" v="912" actId="14100"/>
          <ac:spMkLst>
            <pc:docMk/>
            <pc:sldMk cId="260028187" sldId="2147474679"/>
            <ac:spMk id="5" creationId="{1BA471A5-97AC-36E4-5AB1-CEAB791CA787}"/>
          </ac:spMkLst>
        </pc:spChg>
        <pc:spChg chg="add mod">
          <ac:chgData name="Gouicem, Mourad" userId="6b501f35-a517-48b0-9445-763c754df07e" providerId="ADAL" clId="{C2D4F822-8362-49AD-89D0-781344586BCC}" dt="2023-10-10T13:51:51.661" v="1881" actId="1036"/>
          <ac:spMkLst>
            <pc:docMk/>
            <pc:sldMk cId="260028187" sldId="2147474679"/>
            <ac:spMk id="6" creationId="{537E65D1-CC26-EFB1-1D94-6F966079D3AF}"/>
          </ac:spMkLst>
        </pc:spChg>
        <pc:spChg chg="add mod">
          <ac:chgData name="Gouicem, Mourad" userId="6b501f35-a517-48b0-9445-763c754df07e" providerId="ADAL" clId="{C2D4F822-8362-49AD-89D0-781344586BCC}" dt="2023-10-09T12:41:49.351" v="908" actId="164"/>
          <ac:spMkLst>
            <pc:docMk/>
            <pc:sldMk cId="260028187" sldId="2147474679"/>
            <ac:spMk id="7" creationId="{0A3B7963-0898-F7F6-BEA2-DB1B248C3C8C}"/>
          </ac:spMkLst>
        </pc:spChg>
        <pc:spChg chg="add mod">
          <ac:chgData name="Gouicem, Mourad" userId="6b501f35-a517-48b0-9445-763c754df07e" providerId="ADAL" clId="{C2D4F822-8362-49AD-89D0-781344586BCC}" dt="2023-10-10T13:51:51.661" v="1881" actId="1036"/>
          <ac:spMkLst>
            <pc:docMk/>
            <pc:sldMk cId="260028187" sldId="2147474679"/>
            <ac:spMk id="9" creationId="{DC9B0146-B70D-B7D6-DF5B-B38D41657926}"/>
          </ac:spMkLst>
        </pc:spChg>
        <pc:spChg chg="add mod">
          <ac:chgData name="Gouicem, Mourad" userId="6b501f35-a517-48b0-9445-763c754df07e" providerId="ADAL" clId="{C2D4F822-8362-49AD-89D0-781344586BCC}" dt="2023-10-09T12:41:49.351" v="908" actId="164"/>
          <ac:spMkLst>
            <pc:docMk/>
            <pc:sldMk cId="260028187" sldId="2147474679"/>
            <ac:spMk id="10" creationId="{2F971B8A-538B-6121-78FF-6F6FB02560A0}"/>
          </ac:spMkLst>
        </pc:spChg>
        <pc:spChg chg="add mod">
          <ac:chgData name="Gouicem, Mourad" userId="6b501f35-a517-48b0-9445-763c754df07e" providerId="ADAL" clId="{C2D4F822-8362-49AD-89D0-781344586BCC}" dt="2023-10-09T12:41:49.351" v="908" actId="164"/>
          <ac:spMkLst>
            <pc:docMk/>
            <pc:sldMk cId="260028187" sldId="2147474679"/>
            <ac:spMk id="15" creationId="{36CED087-2CC1-445B-7363-D90ECE7BCFDA}"/>
          </ac:spMkLst>
        </pc:spChg>
        <pc:spChg chg="add mod">
          <ac:chgData name="Gouicem, Mourad" userId="6b501f35-a517-48b0-9445-763c754df07e" providerId="ADAL" clId="{C2D4F822-8362-49AD-89D0-781344586BCC}" dt="2023-10-09T12:43:11.306" v="938" actId="14100"/>
          <ac:spMkLst>
            <pc:docMk/>
            <pc:sldMk cId="260028187" sldId="2147474679"/>
            <ac:spMk id="17" creationId="{444A3F9D-E48B-03A0-8006-B8E0E9BA0B8B}"/>
          </ac:spMkLst>
        </pc:spChg>
        <pc:spChg chg="add mod">
          <ac:chgData name="Gouicem, Mourad" userId="6b501f35-a517-48b0-9445-763c754df07e" providerId="ADAL" clId="{C2D4F822-8362-49AD-89D0-781344586BCC}" dt="2023-10-09T12:43:14.413" v="939" actId="14100"/>
          <ac:spMkLst>
            <pc:docMk/>
            <pc:sldMk cId="260028187" sldId="2147474679"/>
            <ac:spMk id="18" creationId="{969DDF1B-3BC9-1E93-5760-E17B3682BF3E}"/>
          </ac:spMkLst>
        </pc:spChg>
        <pc:spChg chg="add mod">
          <ac:chgData name="Gouicem, Mourad" userId="6b501f35-a517-48b0-9445-763c754df07e" providerId="ADAL" clId="{C2D4F822-8362-49AD-89D0-781344586BCC}" dt="2023-10-09T12:43:28.347" v="960" actId="14100"/>
          <ac:spMkLst>
            <pc:docMk/>
            <pc:sldMk cId="260028187" sldId="2147474679"/>
            <ac:spMk id="19" creationId="{9C614C6A-5D9A-9B17-206E-A9C2A75DA009}"/>
          </ac:spMkLst>
        </pc:spChg>
        <pc:spChg chg="add mod">
          <ac:chgData name="Gouicem, Mourad" userId="6b501f35-a517-48b0-9445-763c754df07e" providerId="ADAL" clId="{C2D4F822-8362-49AD-89D0-781344586BCC}" dt="2023-10-09T12:41:25.630" v="904" actId="20577"/>
          <ac:spMkLst>
            <pc:docMk/>
            <pc:sldMk cId="260028187" sldId="2147474679"/>
            <ac:spMk id="36" creationId="{9E731961-C20A-A927-EA56-F4F00347D85A}"/>
          </ac:spMkLst>
        </pc:spChg>
        <pc:spChg chg="add del mod">
          <ac:chgData name="Gouicem, Mourad" userId="6b501f35-a517-48b0-9445-763c754df07e" providerId="ADAL" clId="{C2D4F822-8362-49AD-89D0-781344586BCC}" dt="2023-10-09T12:41:33.972" v="906" actId="478"/>
          <ac:spMkLst>
            <pc:docMk/>
            <pc:sldMk cId="260028187" sldId="2147474679"/>
            <ac:spMk id="38" creationId="{458A6EEF-72A6-3E14-D4F6-16E1F9BFC2A4}"/>
          </ac:spMkLst>
        </pc:spChg>
        <pc:grpChg chg="add mod">
          <ac:chgData name="Gouicem, Mourad" userId="6b501f35-a517-48b0-9445-763c754df07e" providerId="ADAL" clId="{C2D4F822-8362-49AD-89D0-781344586BCC}" dt="2023-10-09T12:42:55.030" v="913" actId="14100"/>
          <ac:grpSpMkLst>
            <pc:docMk/>
            <pc:sldMk cId="260028187" sldId="2147474679"/>
            <ac:grpSpMk id="39" creationId="{0CDF990F-F09A-FF25-425A-5351C65EA650}"/>
          </ac:grpSpMkLst>
        </pc:grpChg>
        <pc:cxnChg chg="add mod">
          <ac:chgData name="Gouicem, Mourad" userId="6b501f35-a517-48b0-9445-763c754df07e" providerId="ADAL" clId="{C2D4F822-8362-49AD-89D0-781344586BCC}" dt="2023-10-10T13:51:51.661" v="1881" actId="1036"/>
          <ac:cxnSpMkLst>
            <pc:docMk/>
            <pc:sldMk cId="260028187" sldId="2147474679"/>
            <ac:cxnSpMk id="8" creationId="{CF836C6D-7499-D965-BD94-032135EFEEC5}"/>
          </ac:cxnSpMkLst>
        </pc:cxnChg>
        <pc:cxnChg chg="add mod">
          <ac:chgData name="Gouicem, Mourad" userId="6b501f35-a517-48b0-9445-763c754df07e" providerId="ADAL" clId="{C2D4F822-8362-49AD-89D0-781344586BCC}" dt="2023-10-10T13:51:51.661" v="1881" actId="1036"/>
          <ac:cxnSpMkLst>
            <pc:docMk/>
            <pc:sldMk cId="260028187" sldId="2147474679"/>
            <ac:cxnSpMk id="11" creationId="{653EE442-27A1-47F6-7A6C-6C62BB8FECF4}"/>
          </ac:cxnSpMkLst>
        </pc:cxnChg>
        <pc:cxnChg chg="add mod">
          <ac:chgData name="Gouicem, Mourad" userId="6b501f35-a517-48b0-9445-763c754df07e" providerId="ADAL" clId="{C2D4F822-8362-49AD-89D0-781344586BCC}" dt="2023-10-10T13:51:51.661" v="1881" actId="1036"/>
          <ac:cxnSpMkLst>
            <pc:docMk/>
            <pc:sldMk cId="260028187" sldId="2147474679"/>
            <ac:cxnSpMk id="12" creationId="{B98357F8-30A9-4605-C21C-33F525996493}"/>
          </ac:cxnSpMkLst>
        </pc:cxnChg>
        <pc:cxnChg chg="add mod">
          <ac:chgData name="Gouicem, Mourad" userId="6b501f35-a517-48b0-9445-763c754df07e" providerId="ADAL" clId="{C2D4F822-8362-49AD-89D0-781344586BCC}" dt="2023-10-09T12:41:49.351" v="908" actId="164"/>
          <ac:cxnSpMkLst>
            <pc:docMk/>
            <pc:sldMk cId="260028187" sldId="2147474679"/>
            <ac:cxnSpMk id="13" creationId="{B6013F69-C676-F0B2-8029-490C85192149}"/>
          </ac:cxnSpMkLst>
        </pc:cxnChg>
        <pc:cxnChg chg="add mod">
          <ac:chgData name="Gouicem, Mourad" userId="6b501f35-a517-48b0-9445-763c754df07e" providerId="ADAL" clId="{C2D4F822-8362-49AD-89D0-781344586BCC}" dt="2023-10-09T12:41:49.351" v="908" actId="164"/>
          <ac:cxnSpMkLst>
            <pc:docMk/>
            <pc:sldMk cId="260028187" sldId="2147474679"/>
            <ac:cxnSpMk id="14" creationId="{0830BC2A-B0E9-0E01-91C1-B25225083D1E}"/>
          </ac:cxnSpMkLst>
        </pc:cxnChg>
        <pc:cxnChg chg="add mod">
          <ac:chgData name="Gouicem, Mourad" userId="6b501f35-a517-48b0-9445-763c754df07e" providerId="ADAL" clId="{C2D4F822-8362-49AD-89D0-781344586BCC}" dt="2023-10-09T12:41:49.351" v="908" actId="164"/>
          <ac:cxnSpMkLst>
            <pc:docMk/>
            <pc:sldMk cId="260028187" sldId="2147474679"/>
            <ac:cxnSpMk id="16" creationId="{91093093-C3C6-7C01-49ED-803D4B09C3F0}"/>
          </ac:cxnSpMkLst>
        </pc:cxnChg>
        <pc:cxnChg chg="add mod">
          <ac:chgData name="Gouicem, Mourad" userId="6b501f35-a517-48b0-9445-763c754df07e" providerId="ADAL" clId="{C2D4F822-8362-49AD-89D0-781344586BCC}" dt="2023-10-10T13:53:35.453" v="1886" actId="1582"/>
          <ac:cxnSpMkLst>
            <pc:docMk/>
            <pc:sldMk cId="260028187" sldId="2147474679"/>
            <ac:cxnSpMk id="20" creationId="{C61F4C16-F823-91D7-568E-4E2AF6DBB05C}"/>
          </ac:cxnSpMkLst>
        </pc:cxnChg>
      </pc:sldChg>
      <pc:sldChg chg="addSp delSp modSp new del mod modClrScheme chgLayout">
        <pc:chgData name="Gouicem, Mourad" userId="6b501f35-a517-48b0-9445-763c754df07e" providerId="ADAL" clId="{C2D4F822-8362-49AD-89D0-781344586BCC}" dt="2023-10-10T14:05:17.257" v="2131" actId="47"/>
        <pc:sldMkLst>
          <pc:docMk/>
          <pc:sldMk cId="1195863363" sldId="2147474680"/>
        </pc:sldMkLst>
        <pc:spChg chg="del mod ord">
          <ac:chgData name="Gouicem, Mourad" userId="6b501f35-a517-48b0-9445-763c754df07e" providerId="ADAL" clId="{C2D4F822-8362-49AD-89D0-781344586BCC}" dt="2023-10-10T14:02:53.313" v="2083" actId="700"/>
          <ac:spMkLst>
            <pc:docMk/>
            <pc:sldMk cId="1195863363" sldId="2147474680"/>
            <ac:spMk id="2" creationId="{CEFB5303-B832-C395-F733-76A319026056}"/>
          </ac:spMkLst>
        </pc:spChg>
        <pc:spChg chg="del">
          <ac:chgData name="Gouicem, Mourad" userId="6b501f35-a517-48b0-9445-763c754df07e" providerId="ADAL" clId="{C2D4F822-8362-49AD-89D0-781344586BCC}" dt="2023-10-10T14:02:53.313" v="2083" actId="700"/>
          <ac:spMkLst>
            <pc:docMk/>
            <pc:sldMk cId="1195863363" sldId="2147474680"/>
            <ac:spMk id="3" creationId="{BBBD7A28-BFD6-AE9D-0EF8-1F76EC4D94D1}"/>
          </ac:spMkLst>
        </pc:spChg>
        <pc:spChg chg="add del mod ord">
          <ac:chgData name="Gouicem, Mourad" userId="6b501f35-a517-48b0-9445-763c754df07e" providerId="ADAL" clId="{C2D4F822-8362-49AD-89D0-781344586BCC}" dt="2023-10-10T14:03:46.153" v="2089" actId="700"/>
          <ac:spMkLst>
            <pc:docMk/>
            <pc:sldMk cId="1195863363" sldId="2147474680"/>
            <ac:spMk id="4" creationId="{26FB9E42-D1A2-F261-704B-6D52FF95CF52}"/>
          </ac:spMkLst>
        </pc:spChg>
        <pc:spChg chg="add del mod ord">
          <ac:chgData name="Gouicem, Mourad" userId="6b501f35-a517-48b0-9445-763c754df07e" providerId="ADAL" clId="{C2D4F822-8362-49AD-89D0-781344586BCC}" dt="2023-10-10T14:03:50.473" v="2090" actId="700"/>
          <ac:spMkLst>
            <pc:docMk/>
            <pc:sldMk cId="1195863363" sldId="2147474680"/>
            <ac:spMk id="5" creationId="{A6F04AAC-AD0E-BD94-6E9D-A9709B28ADF5}"/>
          </ac:spMkLst>
        </pc:spChg>
        <pc:spChg chg="add del mod ord">
          <ac:chgData name="Gouicem, Mourad" userId="6b501f35-a517-48b0-9445-763c754df07e" providerId="ADAL" clId="{C2D4F822-8362-49AD-89D0-781344586BCC}" dt="2023-10-10T14:03:50.473" v="2090" actId="700"/>
          <ac:spMkLst>
            <pc:docMk/>
            <pc:sldMk cId="1195863363" sldId="2147474680"/>
            <ac:spMk id="6" creationId="{FAE01007-AAA8-9125-B1AD-13C8B6FE679D}"/>
          </ac:spMkLst>
        </pc:spChg>
        <pc:spChg chg="add mod ord">
          <ac:chgData name="Gouicem, Mourad" userId="6b501f35-a517-48b0-9445-763c754df07e" providerId="ADAL" clId="{C2D4F822-8362-49AD-89D0-781344586BCC}" dt="2023-10-10T14:03:50.473" v="2090" actId="700"/>
          <ac:spMkLst>
            <pc:docMk/>
            <pc:sldMk cId="1195863363" sldId="2147474680"/>
            <ac:spMk id="7" creationId="{525D3141-45A2-1B7F-4326-8BCCEA4DCE54}"/>
          </ac:spMkLst>
        </pc:spChg>
        <pc:spChg chg="add mod ord">
          <ac:chgData name="Gouicem, Mourad" userId="6b501f35-a517-48b0-9445-763c754df07e" providerId="ADAL" clId="{C2D4F822-8362-49AD-89D0-781344586BCC}" dt="2023-10-10T14:03:50.473" v="2090" actId="700"/>
          <ac:spMkLst>
            <pc:docMk/>
            <pc:sldMk cId="1195863363" sldId="2147474680"/>
            <ac:spMk id="8" creationId="{1106FDC5-F34F-711A-1D85-92AE852CE44B}"/>
          </ac:spMkLst>
        </pc:spChg>
        <pc:spChg chg="add mod">
          <ac:chgData name="Gouicem, Mourad" userId="6b501f35-a517-48b0-9445-763c754df07e" providerId="ADAL" clId="{C2D4F822-8362-49AD-89D0-781344586BCC}" dt="2023-10-10T14:04:05.252" v="2091"/>
          <ac:spMkLst>
            <pc:docMk/>
            <pc:sldMk cId="1195863363" sldId="2147474680"/>
            <ac:spMk id="9" creationId="{66C8C352-6C1F-0910-CE74-8464B5658B06}"/>
          </ac:spMkLst>
        </pc:spChg>
        <pc:spChg chg="add mod">
          <ac:chgData name="Gouicem, Mourad" userId="6b501f35-a517-48b0-9445-763c754df07e" providerId="ADAL" clId="{C2D4F822-8362-49AD-89D0-781344586BCC}" dt="2023-10-10T14:04:19.493" v="2092"/>
          <ac:spMkLst>
            <pc:docMk/>
            <pc:sldMk cId="1195863363" sldId="2147474680"/>
            <ac:spMk id="10" creationId="{7B6EBA04-3C47-4C74-5CC6-28FF3C161F69}"/>
          </ac:spMkLst>
        </pc:spChg>
        <pc:cxnChg chg="add mod">
          <ac:chgData name="Gouicem, Mourad" userId="6b501f35-a517-48b0-9445-763c754df07e" providerId="ADAL" clId="{C2D4F822-8362-49AD-89D0-781344586BCC}" dt="2023-10-10T14:04:28.780" v="2093"/>
          <ac:cxnSpMkLst>
            <pc:docMk/>
            <pc:sldMk cId="1195863363" sldId="2147474680"/>
            <ac:cxnSpMk id="11" creationId="{FB4DCF3E-6CEA-5F68-6777-B1DD53DF251C}"/>
          </ac:cxnSpMkLst>
        </pc:cxnChg>
      </pc:sldChg>
      <pc:sldChg chg="addSp delSp modSp add del mod">
        <pc:chgData name="Gouicem, Mourad" userId="6b501f35-a517-48b0-9445-763c754df07e" providerId="ADAL" clId="{C2D4F822-8362-49AD-89D0-781344586BCC}" dt="2023-10-10T14:05:41.431" v="2137"/>
        <pc:sldMkLst>
          <pc:docMk/>
          <pc:sldMk cId="2098057881" sldId="2147474680"/>
        </pc:sldMkLst>
        <pc:spChg chg="add del mod">
          <ac:chgData name="Gouicem, Mourad" userId="6b501f35-a517-48b0-9445-763c754df07e" providerId="ADAL" clId="{C2D4F822-8362-49AD-89D0-781344586BCC}" dt="2023-10-10T14:05:41.420" v="2136"/>
          <ac:spMkLst>
            <pc:docMk/>
            <pc:sldMk cId="2098057881" sldId="2147474680"/>
            <ac:spMk id="5" creationId="{70A9D345-9042-99AD-9FC1-557FB312299E}"/>
          </ac:spMkLst>
        </pc:spChg>
      </pc:sldChg>
      <pc:sldChg chg="addSp delSp modSp new mod modTransition">
        <pc:chgData name="Gouicem, Mourad" userId="6b501f35-a517-48b0-9445-763c754df07e" providerId="ADAL" clId="{C2D4F822-8362-49AD-89D0-781344586BCC}" dt="2023-10-12T10:33:34.683" v="4514" actId="20577"/>
        <pc:sldMkLst>
          <pc:docMk/>
          <pc:sldMk cId="2455266697" sldId="2147474680"/>
        </pc:sldMkLst>
        <pc:spChg chg="del">
          <ac:chgData name="Gouicem, Mourad" userId="6b501f35-a517-48b0-9445-763c754df07e" providerId="ADAL" clId="{C2D4F822-8362-49AD-89D0-781344586BCC}" dt="2023-10-11T06:22:10.295" v="2184" actId="478"/>
          <ac:spMkLst>
            <pc:docMk/>
            <pc:sldMk cId="2455266697" sldId="2147474680"/>
            <ac:spMk id="2" creationId="{56F40170-F1D9-FFD0-EB3E-633C7ACCD5BA}"/>
          </ac:spMkLst>
        </pc:spChg>
        <pc:spChg chg="add mod">
          <ac:chgData name="Gouicem, Mourad" userId="6b501f35-a517-48b0-9445-763c754df07e" providerId="ADAL" clId="{C2D4F822-8362-49AD-89D0-781344586BCC}" dt="2023-10-12T08:10:11.239" v="4474" actId="20577"/>
          <ac:spMkLst>
            <pc:docMk/>
            <pc:sldMk cId="2455266697" sldId="2147474680"/>
            <ac:spMk id="2" creationId="{EE7FD723-D9B6-450A-352D-729C80EC82F3}"/>
          </ac:spMkLst>
        </pc:spChg>
        <pc:spChg chg="mod">
          <ac:chgData name="Gouicem, Mourad" userId="6b501f35-a517-48b0-9445-763c754df07e" providerId="ADAL" clId="{C2D4F822-8362-49AD-89D0-781344586BCC}" dt="2023-10-11T16:17:07.799" v="4259" actId="20577"/>
          <ac:spMkLst>
            <pc:docMk/>
            <pc:sldMk cId="2455266697" sldId="2147474680"/>
            <ac:spMk id="3" creationId="{D241678F-4EAA-7470-84B4-DCD901896646}"/>
          </ac:spMkLst>
        </pc:spChg>
        <pc:spChg chg="add del mod">
          <ac:chgData name="Gouicem, Mourad" userId="6b501f35-a517-48b0-9445-763c754df07e" providerId="ADAL" clId="{C2D4F822-8362-49AD-89D0-781344586BCC}" dt="2023-10-12T08:10:05.057" v="4456" actId="478"/>
          <ac:spMkLst>
            <pc:docMk/>
            <pc:sldMk cId="2455266697" sldId="2147474680"/>
            <ac:spMk id="4" creationId="{2C1C4383-CEEC-BA53-78AE-EC9EAB2F1E47}"/>
          </ac:spMkLst>
        </pc:spChg>
        <pc:spChg chg="add mod">
          <ac:chgData name="Gouicem, Mourad" userId="6b501f35-a517-48b0-9445-763c754df07e" providerId="ADAL" clId="{C2D4F822-8362-49AD-89D0-781344586BCC}" dt="2023-10-12T10:33:34.683" v="4514" actId="20577"/>
          <ac:spMkLst>
            <pc:docMk/>
            <pc:sldMk cId="2455266697" sldId="2147474680"/>
            <ac:spMk id="5" creationId="{08C5904B-7566-6197-84F5-B379B1E00927}"/>
          </ac:spMkLst>
        </pc:spChg>
        <pc:graphicFrameChg chg="add mod modGraphic">
          <ac:chgData name="Gouicem, Mourad" userId="6b501f35-a517-48b0-9445-763c754df07e" providerId="ADAL" clId="{C2D4F822-8362-49AD-89D0-781344586BCC}" dt="2023-10-12T10:33:24.282" v="4500" actId="20577"/>
          <ac:graphicFrameMkLst>
            <pc:docMk/>
            <pc:sldMk cId="2455266697" sldId="2147474680"/>
            <ac:graphicFrameMk id="6" creationId="{D9828BEA-003D-1820-B58D-71CC79D700D1}"/>
          </ac:graphicFrameMkLst>
        </pc:graphicFrameChg>
      </pc:sldChg>
      <pc:sldChg chg="add del ord">
        <pc:chgData name="Gouicem, Mourad" userId="6b501f35-a517-48b0-9445-763c754df07e" providerId="ADAL" clId="{C2D4F822-8362-49AD-89D0-781344586BCC}" dt="2023-10-12T08:02:35.467" v="4326" actId="47"/>
        <pc:sldMkLst>
          <pc:docMk/>
          <pc:sldMk cId="2294589139" sldId="2147474681"/>
        </pc:sldMkLst>
      </pc:sldChg>
      <pc:sldChg chg="modSp add mod modTransition">
        <pc:chgData name="Gouicem, Mourad" userId="6b501f35-a517-48b0-9445-763c754df07e" providerId="ADAL" clId="{C2D4F822-8362-49AD-89D0-781344586BCC}" dt="2023-10-12T08:31:25.918" v="4497"/>
        <pc:sldMkLst>
          <pc:docMk/>
          <pc:sldMk cId="3492348283" sldId="2147474682"/>
        </pc:sldMkLst>
        <pc:spChg chg="mod">
          <ac:chgData name="Gouicem, Mourad" userId="6b501f35-a517-48b0-9445-763c754df07e" providerId="ADAL" clId="{C2D4F822-8362-49AD-89D0-781344586BCC}" dt="2023-10-11T16:27:45.944" v="4314" actId="20577"/>
          <ac:spMkLst>
            <pc:docMk/>
            <pc:sldMk cId="3492348283" sldId="2147474682"/>
            <ac:spMk id="3" creationId="{CACAAAB0-5705-4875-6035-5E7C8810B995}"/>
          </ac:spMkLst>
        </pc:spChg>
      </pc:sldChg>
      <pc:sldChg chg="addSp delSp modSp new del mod modClrScheme chgLayout">
        <pc:chgData name="Gouicem, Mourad" userId="6b501f35-a517-48b0-9445-763c754df07e" providerId="ADAL" clId="{C2D4F822-8362-49AD-89D0-781344586BCC}" dt="2023-10-11T07:13:28.085" v="3260" actId="2696"/>
        <pc:sldMkLst>
          <pc:docMk/>
          <pc:sldMk cId="279575112" sldId="2147474683"/>
        </pc:sldMkLst>
        <pc:spChg chg="del mod ord">
          <ac:chgData name="Gouicem, Mourad" userId="6b501f35-a517-48b0-9445-763c754df07e" providerId="ADAL" clId="{C2D4F822-8362-49AD-89D0-781344586BCC}" dt="2023-10-11T06:34:53.777" v="2668" actId="700"/>
          <ac:spMkLst>
            <pc:docMk/>
            <pc:sldMk cId="279575112" sldId="2147474683"/>
            <ac:spMk id="2" creationId="{3054E742-C477-5B53-9E9D-D12343CFB00C}"/>
          </ac:spMkLst>
        </pc:spChg>
        <pc:spChg chg="del">
          <ac:chgData name="Gouicem, Mourad" userId="6b501f35-a517-48b0-9445-763c754df07e" providerId="ADAL" clId="{C2D4F822-8362-49AD-89D0-781344586BCC}" dt="2023-10-11T06:34:53.777" v="2668" actId="700"/>
          <ac:spMkLst>
            <pc:docMk/>
            <pc:sldMk cId="279575112" sldId="2147474683"/>
            <ac:spMk id="3" creationId="{FAD5A8E0-5016-A96F-8B8B-1B5FC1FFABDA}"/>
          </ac:spMkLst>
        </pc:spChg>
        <pc:spChg chg="add mod ord">
          <ac:chgData name="Gouicem, Mourad" userId="6b501f35-a517-48b0-9445-763c754df07e" providerId="ADAL" clId="{C2D4F822-8362-49AD-89D0-781344586BCC}" dt="2023-10-11T06:34:53.777" v="2668" actId="700"/>
          <ac:spMkLst>
            <pc:docMk/>
            <pc:sldMk cId="279575112" sldId="2147474683"/>
            <ac:spMk id="4" creationId="{C6BF427A-75DD-F908-2E17-27D7FDEE3413}"/>
          </ac:spMkLst>
        </pc:spChg>
      </pc:sldChg>
      <pc:sldChg chg="modSp add del mod">
        <pc:chgData name="Gouicem, Mourad" userId="6b501f35-a517-48b0-9445-763c754df07e" providerId="ADAL" clId="{C2D4F822-8362-49AD-89D0-781344586BCC}" dt="2023-10-12T08:09:13.880" v="4414" actId="47"/>
        <pc:sldMkLst>
          <pc:docMk/>
          <pc:sldMk cId="3914969618" sldId="2147474683"/>
        </pc:sldMkLst>
        <pc:spChg chg="mod">
          <ac:chgData name="Gouicem, Mourad" userId="6b501f35-a517-48b0-9445-763c754df07e" providerId="ADAL" clId="{C2D4F822-8362-49AD-89D0-781344586BCC}" dt="2023-10-11T07:13:41.531" v="3300" actId="20577"/>
          <ac:spMkLst>
            <pc:docMk/>
            <pc:sldMk cId="3914969618" sldId="2147474683"/>
            <ac:spMk id="4" creationId="{C6BF427A-75DD-F908-2E17-27D7FDEE3413}"/>
          </ac:spMkLst>
        </pc:spChg>
      </pc:sldChg>
      <pc:sldChg chg="add del">
        <pc:chgData name="Gouicem, Mourad" userId="6b501f35-a517-48b0-9445-763c754df07e" providerId="ADAL" clId="{C2D4F822-8362-49AD-89D0-781344586BCC}" dt="2023-10-11T07:27:45.734" v="3770" actId="47"/>
        <pc:sldMkLst>
          <pc:docMk/>
          <pc:sldMk cId="172901259" sldId="2147474684"/>
        </pc:sldMkLst>
      </pc:sldChg>
      <pc:sldChg chg="addSp delSp modSp new del mod modClrScheme chgLayout">
        <pc:chgData name="Gouicem, Mourad" userId="6b501f35-a517-48b0-9445-763c754df07e" providerId="ADAL" clId="{C2D4F822-8362-49AD-89D0-781344586BCC}" dt="2023-10-11T15:48:23.051" v="4035" actId="47"/>
        <pc:sldMkLst>
          <pc:docMk/>
          <pc:sldMk cId="2534802388" sldId="2147474684"/>
        </pc:sldMkLst>
        <pc:spChg chg="del mod ord">
          <ac:chgData name="Gouicem, Mourad" userId="6b501f35-a517-48b0-9445-763c754df07e" providerId="ADAL" clId="{C2D4F822-8362-49AD-89D0-781344586BCC}" dt="2023-10-11T15:45:16.599" v="4030" actId="478"/>
          <ac:spMkLst>
            <pc:docMk/>
            <pc:sldMk cId="2534802388" sldId="2147474684"/>
            <ac:spMk id="2" creationId="{2EBA7643-231C-EF7A-51B0-B336A1350572}"/>
          </ac:spMkLst>
        </pc:spChg>
        <pc:spChg chg="del mod ord">
          <ac:chgData name="Gouicem, Mourad" userId="6b501f35-a517-48b0-9445-763c754df07e" providerId="ADAL" clId="{C2D4F822-8362-49AD-89D0-781344586BCC}" dt="2023-10-11T15:44:56.345" v="4028" actId="700"/>
          <ac:spMkLst>
            <pc:docMk/>
            <pc:sldMk cId="2534802388" sldId="2147474684"/>
            <ac:spMk id="3" creationId="{7E4F3129-977D-7D5A-4D49-10718188B45E}"/>
          </ac:spMkLst>
        </pc:spChg>
        <pc:spChg chg="add del mod ord">
          <ac:chgData name="Gouicem, Mourad" userId="6b501f35-a517-48b0-9445-763c754df07e" providerId="ADAL" clId="{C2D4F822-8362-49AD-89D0-781344586BCC}" dt="2023-10-11T15:44:59.655" v="4029" actId="700"/>
          <ac:spMkLst>
            <pc:docMk/>
            <pc:sldMk cId="2534802388" sldId="2147474684"/>
            <ac:spMk id="4" creationId="{F7CB3DED-B277-2D52-FF4E-AAE990B85B32}"/>
          </ac:spMkLst>
        </pc:spChg>
        <pc:spChg chg="add mod ord">
          <ac:chgData name="Gouicem, Mourad" userId="6b501f35-a517-48b0-9445-763c754df07e" providerId="ADAL" clId="{C2D4F822-8362-49AD-89D0-781344586BCC}" dt="2023-10-11T15:45:59.781" v="4034" actId="14100"/>
          <ac:spMkLst>
            <pc:docMk/>
            <pc:sldMk cId="2534802388" sldId="2147474684"/>
            <ac:spMk id="5" creationId="{89382DE6-0BB6-25FB-841E-C0307B41DFFB}"/>
          </ac:spMkLst>
        </pc:spChg>
        <pc:spChg chg="add del mod">
          <ac:chgData name="Gouicem, Mourad" userId="6b501f35-a517-48b0-9445-763c754df07e" providerId="ADAL" clId="{C2D4F822-8362-49AD-89D0-781344586BCC}" dt="2023-10-11T15:45:20.708" v="4032" actId="478"/>
          <ac:spMkLst>
            <pc:docMk/>
            <pc:sldMk cId="2534802388" sldId="2147474684"/>
            <ac:spMk id="7" creationId="{F8B4D40E-339E-65ED-D0B0-40972DBF3C90}"/>
          </ac:spMkLst>
        </pc:spChg>
        <pc:spChg chg="add mod">
          <ac:chgData name="Gouicem, Mourad" userId="6b501f35-a517-48b0-9445-763c754df07e" providerId="ADAL" clId="{C2D4F822-8362-49AD-89D0-781344586BCC}" dt="2023-10-11T15:45:17.802" v="4031"/>
          <ac:spMkLst>
            <pc:docMk/>
            <pc:sldMk cId="2534802388" sldId="2147474684"/>
            <ac:spMk id="8" creationId="{B85C9DEC-F3A6-0CC6-A382-D4619433B04D}"/>
          </ac:spMkLst>
        </pc:spChg>
      </pc:sldChg>
      <pc:sldChg chg="new del">
        <pc:chgData name="Gouicem, Mourad" userId="6b501f35-a517-48b0-9445-763c754df07e" providerId="ADAL" clId="{C2D4F822-8362-49AD-89D0-781344586BCC}" dt="2023-10-12T08:09:12.539" v="4413" actId="47"/>
        <pc:sldMkLst>
          <pc:docMk/>
          <pc:sldMk cId="3460043227" sldId="2147474684"/>
        </pc:sldMkLst>
      </pc:sldChg>
      <pc:sldMasterChg chg="delSldLayout">
        <pc:chgData name="Gouicem, Mourad" userId="6b501f35-a517-48b0-9445-763c754df07e" providerId="ADAL" clId="{C2D4F822-8362-49AD-89D0-781344586BCC}" dt="2023-10-09T12:30:33.815" v="700" actId="47"/>
        <pc:sldMasterMkLst>
          <pc:docMk/>
          <pc:sldMasterMk cId="0" sldId="2147483648"/>
        </pc:sldMasterMkLst>
        <pc:sldLayoutChg chg="del">
          <pc:chgData name="Gouicem, Mourad" userId="6b501f35-a517-48b0-9445-763c754df07e" providerId="ADAL" clId="{C2D4F822-8362-49AD-89D0-781344586BCC}" dt="2023-10-09T12:14:38.786" v="204" actId="47"/>
          <pc:sldLayoutMkLst>
            <pc:docMk/>
            <pc:sldMasterMk cId="0" sldId="2147483648"/>
            <pc:sldLayoutMk cId="1089843503" sldId="2147483665"/>
          </pc:sldLayoutMkLst>
        </pc:sldLayoutChg>
        <pc:sldLayoutChg chg="del">
          <pc:chgData name="Gouicem, Mourad" userId="6b501f35-a517-48b0-9445-763c754df07e" providerId="ADAL" clId="{C2D4F822-8362-49AD-89D0-781344586BCC}" dt="2023-10-09T12:30:33.815" v="700" actId="47"/>
          <pc:sldLayoutMkLst>
            <pc:docMk/>
            <pc:sldMasterMk cId="0" sldId="2147483648"/>
            <pc:sldLayoutMk cId="3861650436" sldId="2147483665"/>
          </pc:sldLayoutMkLst>
        </pc:sldLayoutChg>
        <pc:sldLayoutChg chg="del">
          <pc:chgData name="Gouicem, Mourad" userId="6b501f35-a517-48b0-9445-763c754df07e" providerId="ADAL" clId="{C2D4F822-8362-49AD-89D0-781344586BCC}" dt="2023-10-09T12:21:44.011" v="467" actId="47"/>
          <pc:sldLayoutMkLst>
            <pc:docMk/>
            <pc:sldMasterMk cId="0" sldId="2147483648"/>
            <pc:sldLayoutMk cId="1868965177" sldId="2147483666"/>
          </pc:sldLayoutMkLst>
        </pc:sldLayoutChg>
      </pc:sldMasterChg>
    </pc:docChg>
  </pc:docChgLst>
  <pc:docChgLst>
    <pc:chgData name="Gouicem, Mourad" userId="6b501f35-a517-48b0-9445-763c754df07e" providerId="ADAL" clId="{625E36EE-6573-47C2-A16C-FE81B109EB99}"/>
    <pc:docChg chg="undo redo custSel addSld delSld modSld sldOrd modShowInfo">
      <pc:chgData name="Gouicem, Mourad" userId="6b501f35-a517-48b0-9445-763c754df07e" providerId="ADAL" clId="{625E36EE-6573-47C2-A16C-FE81B109EB99}" dt="2024-03-14T13:41:49.192" v="5390" actId="20577"/>
      <pc:docMkLst>
        <pc:docMk/>
      </pc:docMkLst>
      <pc:sldChg chg="modSp mod modTransition">
        <pc:chgData name="Gouicem, Mourad" userId="6b501f35-a517-48b0-9445-763c754df07e" providerId="ADAL" clId="{625E36EE-6573-47C2-A16C-FE81B109EB99}" dt="2024-03-13T12:29:03.368" v="4909"/>
        <pc:sldMkLst>
          <pc:docMk/>
          <pc:sldMk cId="2588451106" sldId="301"/>
        </pc:sldMkLst>
        <pc:spChg chg="mod">
          <ac:chgData name="Gouicem, Mourad" userId="6b501f35-a517-48b0-9445-763c754df07e" providerId="ADAL" clId="{625E36EE-6573-47C2-A16C-FE81B109EB99}" dt="2024-03-13T10:52:19.143" v="4472" actId="20577"/>
          <ac:spMkLst>
            <pc:docMk/>
            <pc:sldMk cId="2588451106" sldId="301"/>
            <ac:spMk id="3" creationId="{601317EA-1E85-E28C-32E0-2A99F4A38BD1}"/>
          </ac:spMkLst>
        </pc:spChg>
        <pc:spChg chg="mod">
          <ac:chgData name="Gouicem, Mourad" userId="6b501f35-a517-48b0-9445-763c754df07e" providerId="ADAL" clId="{625E36EE-6573-47C2-A16C-FE81B109EB99}" dt="2024-03-08T14:58:40.792" v="25" actId="20577"/>
          <ac:spMkLst>
            <pc:docMk/>
            <pc:sldMk cId="2588451106" sldId="301"/>
            <ac:spMk id="110" creationId="{00000000-0000-0000-0000-000000000000}"/>
          </ac:spMkLst>
        </pc:spChg>
      </pc:sldChg>
      <pc:sldChg chg="modSp mod">
        <pc:chgData name="Gouicem, Mourad" userId="6b501f35-a517-48b0-9445-763c754df07e" providerId="ADAL" clId="{625E36EE-6573-47C2-A16C-FE81B109EB99}" dt="2024-03-13T10:22:48.470" v="4012" actId="20577"/>
        <pc:sldMkLst>
          <pc:docMk/>
          <pc:sldMk cId="1184864979" sldId="403"/>
        </pc:sldMkLst>
        <pc:spChg chg="mod">
          <ac:chgData name="Gouicem, Mourad" userId="6b501f35-a517-48b0-9445-763c754df07e" providerId="ADAL" clId="{625E36EE-6573-47C2-A16C-FE81B109EB99}" dt="2024-03-13T10:22:48.470" v="4012" actId="20577"/>
          <ac:spMkLst>
            <pc:docMk/>
            <pc:sldMk cId="1184864979" sldId="403"/>
            <ac:spMk id="27" creationId="{2E8C7738-B65C-E052-C910-E6433BF2B022}"/>
          </ac:spMkLst>
        </pc:spChg>
      </pc:sldChg>
      <pc:sldChg chg="modSp mod ord modNotesTx">
        <pc:chgData name="Gouicem, Mourad" userId="6b501f35-a517-48b0-9445-763c754df07e" providerId="ADAL" clId="{625E36EE-6573-47C2-A16C-FE81B109EB99}" dt="2024-03-14T13:41:49.192" v="5390" actId="20577"/>
        <pc:sldMkLst>
          <pc:docMk/>
          <pc:sldMk cId="1640780178" sldId="2147474676"/>
        </pc:sldMkLst>
        <pc:spChg chg="mod">
          <ac:chgData name="Gouicem, Mourad" userId="6b501f35-a517-48b0-9445-763c754df07e" providerId="ADAL" clId="{625E36EE-6573-47C2-A16C-FE81B109EB99}" dt="2024-03-08T15:09:08.182" v="346" actId="20577"/>
          <ac:spMkLst>
            <pc:docMk/>
            <pc:sldMk cId="1640780178" sldId="2147474676"/>
            <ac:spMk id="6" creationId="{C20BDD81-0BFF-ED4F-4A73-7B10C62C68A5}"/>
          </ac:spMkLst>
        </pc:spChg>
        <pc:graphicFrameChg chg="mod modGraphic">
          <ac:chgData name="Gouicem, Mourad" userId="6b501f35-a517-48b0-9445-763c754df07e" providerId="ADAL" clId="{625E36EE-6573-47C2-A16C-FE81B109EB99}" dt="2024-03-13T10:26:36.125" v="4034" actId="21"/>
          <ac:graphicFrameMkLst>
            <pc:docMk/>
            <pc:sldMk cId="1640780178" sldId="2147474676"/>
            <ac:graphicFrameMk id="4" creationId="{6D9404DC-D384-D97F-AECF-A0E7805F3200}"/>
          </ac:graphicFrameMkLst>
        </pc:graphicFrameChg>
      </pc:sldChg>
      <pc:sldChg chg="modSp mod ord modNotesTx">
        <pc:chgData name="Gouicem, Mourad" userId="6b501f35-a517-48b0-9445-763c754df07e" providerId="ADAL" clId="{625E36EE-6573-47C2-A16C-FE81B109EB99}" dt="2024-03-13T13:47:50.267" v="4928"/>
        <pc:sldMkLst>
          <pc:docMk/>
          <pc:sldMk cId="645323808" sldId="2147474677"/>
        </pc:sldMkLst>
        <pc:spChg chg="mod">
          <ac:chgData name="Gouicem, Mourad" userId="6b501f35-a517-48b0-9445-763c754df07e" providerId="ADAL" clId="{625E36EE-6573-47C2-A16C-FE81B109EB99}" dt="2024-03-13T09:34:25.618" v="2653" actId="20577"/>
          <ac:spMkLst>
            <pc:docMk/>
            <pc:sldMk cId="645323808" sldId="2147474677"/>
            <ac:spMk id="69" creationId="{27446AF9-3DE4-4587-EB7E-4294CF0FFAC5}"/>
          </ac:spMkLst>
        </pc:spChg>
      </pc:sldChg>
      <pc:sldChg chg="modSp mod ord modNotesTx">
        <pc:chgData name="Gouicem, Mourad" userId="6b501f35-a517-48b0-9445-763c754df07e" providerId="ADAL" clId="{625E36EE-6573-47C2-A16C-FE81B109EB99}" dt="2024-03-13T13:47:50.267" v="4928"/>
        <pc:sldMkLst>
          <pc:docMk/>
          <pc:sldMk cId="1125401418" sldId="2147474678"/>
        </pc:sldMkLst>
        <pc:spChg chg="mod">
          <ac:chgData name="Gouicem, Mourad" userId="6b501f35-a517-48b0-9445-763c754df07e" providerId="ADAL" clId="{625E36EE-6573-47C2-A16C-FE81B109EB99}" dt="2024-03-13T09:35:50.498" v="2685" actId="20577"/>
          <ac:spMkLst>
            <pc:docMk/>
            <pc:sldMk cId="1125401418" sldId="2147474678"/>
            <ac:spMk id="91" creationId="{0F8AC54C-54B1-4BE3-9A67-A7E44ACBAB19}"/>
          </ac:spMkLst>
        </pc:spChg>
        <pc:grpChg chg="mod">
          <ac:chgData name="Gouicem, Mourad" userId="6b501f35-a517-48b0-9445-763c754df07e" providerId="ADAL" clId="{625E36EE-6573-47C2-A16C-FE81B109EB99}" dt="2024-03-13T09:35:44.555" v="2681" actId="1076"/>
          <ac:grpSpMkLst>
            <pc:docMk/>
            <pc:sldMk cId="1125401418" sldId="2147474678"/>
            <ac:grpSpMk id="4" creationId="{33E9E19A-1B9C-5EE2-4816-974F6AEF7BAF}"/>
          </ac:grpSpMkLst>
        </pc:grpChg>
      </pc:sldChg>
      <pc:sldChg chg="modSp mod ord">
        <pc:chgData name="Gouicem, Mourad" userId="6b501f35-a517-48b0-9445-763c754df07e" providerId="ADAL" clId="{625E36EE-6573-47C2-A16C-FE81B109EB99}" dt="2024-03-13T13:47:50.267" v="4928"/>
        <pc:sldMkLst>
          <pc:docMk/>
          <pc:sldMk cId="260028187" sldId="2147474679"/>
        </pc:sldMkLst>
        <pc:spChg chg="mod">
          <ac:chgData name="Gouicem, Mourad" userId="6b501f35-a517-48b0-9445-763c754df07e" providerId="ADAL" clId="{625E36EE-6573-47C2-A16C-FE81B109EB99}" dt="2024-03-13T10:34:25.609" v="4261" actId="1076"/>
          <ac:spMkLst>
            <pc:docMk/>
            <pc:sldMk cId="260028187" sldId="2147474679"/>
            <ac:spMk id="7" creationId="{0A3B7963-0898-F7F6-BEA2-DB1B248C3C8C}"/>
          </ac:spMkLst>
        </pc:spChg>
        <pc:spChg chg="mod">
          <ac:chgData name="Gouicem, Mourad" userId="6b501f35-a517-48b0-9445-763c754df07e" providerId="ADAL" clId="{625E36EE-6573-47C2-A16C-FE81B109EB99}" dt="2024-03-13T09:45:32.584" v="2727" actId="20577"/>
          <ac:spMkLst>
            <pc:docMk/>
            <pc:sldMk cId="260028187" sldId="2147474679"/>
            <ac:spMk id="36" creationId="{9E731961-C20A-A927-EA56-F4F00347D85A}"/>
          </ac:spMkLst>
        </pc:spChg>
        <pc:cxnChg chg="mod">
          <ac:chgData name="Gouicem, Mourad" userId="6b501f35-a517-48b0-9445-763c754df07e" providerId="ADAL" clId="{625E36EE-6573-47C2-A16C-FE81B109EB99}" dt="2024-03-13T10:34:25.609" v="4261" actId="1076"/>
          <ac:cxnSpMkLst>
            <pc:docMk/>
            <pc:sldMk cId="260028187" sldId="2147474679"/>
            <ac:cxnSpMk id="8" creationId="{CF836C6D-7499-D965-BD94-032135EFEEC5}"/>
          </ac:cxnSpMkLst>
        </pc:cxnChg>
        <pc:cxnChg chg="mod">
          <ac:chgData name="Gouicem, Mourad" userId="6b501f35-a517-48b0-9445-763c754df07e" providerId="ADAL" clId="{625E36EE-6573-47C2-A16C-FE81B109EB99}" dt="2024-03-13T10:34:25.609" v="4261" actId="1076"/>
          <ac:cxnSpMkLst>
            <pc:docMk/>
            <pc:sldMk cId="260028187" sldId="2147474679"/>
            <ac:cxnSpMk id="14" creationId="{0830BC2A-B0E9-0E01-91C1-B25225083D1E}"/>
          </ac:cxnSpMkLst>
        </pc:cxnChg>
      </pc:sldChg>
      <pc:sldChg chg="modSp mod addCm delCm modCm">
        <pc:chgData name="Gouicem, Mourad" userId="6b501f35-a517-48b0-9445-763c754df07e" providerId="ADAL" clId="{625E36EE-6573-47C2-A16C-FE81B109EB99}" dt="2024-03-14T13:41:10.983" v="5312" actId="20577"/>
        <pc:sldMkLst>
          <pc:docMk/>
          <pc:sldMk cId="2455266697" sldId="2147474680"/>
        </pc:sldMkLst>
        <pc:spChg chg="mod">
          <ac:chgData name="Gouicem, Mourad" userId="6b501f35-a517-48b0-9445-763c754df07e" providerId="ADAL" clId="{625E36EE-6573-47C2-A16C-FE81B109EB99}" dt="2024-03-13T10:23:40.287" v="4023" actId="20577"/>
          <ac:spMkLst>
            <pc:docMk/>
            <pc:sldMk cId="2455266697" sldId="2147474680"/>
            <ac:spMk id="2" creationId="{EE7FD723-D9B6-450A-352D-729C80EC82F3}"/>
          </ac:spMkLst>
        </pc:spChg>
        <pc:spChg chg="mod">
          <ac:chgData name="Gouicem, Mourad" userId="6b501f35-a517-48b0-9445-763c754df07e" providerId="ADAL" clId="{625E36EE-6573-47C2-A16C-FE81B109EB99}" dt="2024-03-13T12:43:08.057" v="4919" actId="5793"/>
          <ac:spMkLst>
            <pc:docMk/>
            <pc:sldMk cId="2455266697" sldId="2147474680"/>
            <ac:spMk id="3" creationId="{D241678F-4EAA-7470-84B4-DCD901896646}"/>
          </ac:spMkLst>
        </pc:spChg>
        <pc:spChg chg="mod">
          <ac:chgData name="Gouicem, Mourad" userId="6b501f35-a517-48b0-9445-763c754df07e" providerId="ADAL" clId="{625E36EE-6573-47C2-A16C-FE81B109EB99}" dt="2024-03-08T15:31:11.762" v="475" actId="20577"/>
          <ac:spMkLst>
            <pc:docMk/>
            <pc:sldMk cId="2455266697" sldId="2147474680"/>
            <ac:spMk id="5" creationId="{08C5904B-7566-6197-84F5-B379B1E00927}"/>
          </ac:spMkLst>
        </pc:spChg>
        <pc:graphicFrameChg chg="mod modGraphic">
          <ac:chgData name="Gouicem, Mourad" userId="6b501f35-a517-48b0-9445-763c754df07e" providerId="ADAL" clId="{625E36EE-6573-47C2-A16C-FE81B109EB99}" dt="2024-03-14T13:41:10.983" v="5312" actId="20577"/>
          <ac:graphicFrameMkLst>
            <pc:docMk/>
            <pc:sldMk cId="2455266697" sldId="2147474680"/>
            <ac:graphicFrameMk id="6" creationId="{D9828BEA-003D-1820-B58D-71CC79D700D1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Gouicem, Mourad" userId="6b501f35-a517-48b0-9445-763c754df07e" providerId="ADAL" clId="{625E36EE-6573-47C2-A16C-FE81B109EB99}" dt="2024-03-12T15:00:26.260" v="2632"/>
              <pc2:cmMkLst xmlns:pc2="http://schemas.microsoft.com/office/powerpoint/2019/9/main/command">
                <pc:docMk/>
                <pc:sldMk cId="2455266697" sldId="2147474680"/>
                <pc2:cmMk id="{4F3C0635-5769-46DE-AB04-FCCCED153758}"/>
              </pc2:cmMkLst>
            </pc226:cmChg>
            <pc226:cmChg xmlns:pc226="http://schemas.microsoft.com/office/powerpoint/2022/06/main/command" chg="add del mod">
              <pc226:chgData name="Gouicem, Mourad" userId="6b501f35-a517-48b0-9445-763c754df07e" providerId="ADAL" clId="{625E36EE-6573-47C2-A16C-FE81B109EB99}" dt="2024-03-14T08:34:34.913" v="4929"/>
              <pc2:cmMkLst xmlns:pc2="http://schemas.microsoft.com/office/powerpoint/2019/9/main/command">
                <pc:docMk/>
                <pc:sldMk cId="2455266697" sldId="2147474680"/>
                <pc2:cmMk id="{9B339AA8-8238-44A7-83BA-30136B7958E6}"/>
              </pc2:cmMkLst>
            </pc226:cmChg>
          </p:ext>
        </pc:extLst>
      </pc:sldChg>
      <pc:sldChg chg="modSp new del mod">
        <pc:chgData name="Gouicem, Mourad" userId="6b501f35-a517-48b0-9445-763c754df07e" providerId="ADAL" clId="{625E36EE-6573-47C2-A16C-FE81B109EB99}" dt="2024-03-12T10:51:52.022" v="2292" actId="47"/>
        <pc:sldMkLst>
          <pc:docMk/>
          <pc:sldMk cId="3152902593" sldId="2147474683"/>
        </pc:sldMkLst>
        <pc:spChg chg="mod">
          <ac:chgData name="Gouicem, Mourad" userId="6b501f35-a517-48b0-9445-763c754df07e" providerId="ADAL" clId="{625E36EE-6573-47C2-A16C-FE81B109EB99}" dt="2024-03-12T10:47:40.211" v="1862" actId="20577"/>
          <ac:spMkLst>
            <pc:docMk/>
            <pc:sldMk cId="3152902593" sldId="2147474683"/>
            <ac:spMk id="2" creationId="{8B98A5D8-6D67-9632-9121-8AFFF35022B9}"/>
          </ac:spMkLst>
        </pc:spChg>
        <pc:spChg chg="mod">
          <ac:chgData name="Gouicem, Mourad" userId="6b501f35-a517-48b0-9445-763c754df07e" providerId="ADAL" clId="{625E36EE-6573-47C2-A16C-FE81B109EB99}" dt="2024-03-12T10:47:43.425" v="1863" actId="20577"/>
          <ac:spMkLst>
            <pc:docMk/>
            <pc:sldMk cId="3152902593" sldId="2147474683"/>
            <ac:spMk id="3" creationId="{EB3BE313-E4E4-8AC8-88D8-E71400E9339D}"/>
          </ac:spMkLst>
        </pc:spChg>
      </pc:sldChg>
      <pc:sldChg chg="delSp modSp add mod modNotesTx">
        <pc:chgData name="Gouicem, Mourad" userId="6b501f35-a517-48b0-9445-763c754df07e" providerId="ADAL" clId="{625E36EE-6573-47C2-A16C-FE81B109EB99}" dt="2024-03-14T13:35:49.112" v="5048"/>
        <pc:sldMkLst>
          <pc:docMk/>
          <pc:sldMk cId="1042836997" sldId="2147474684"/>
        </pc:sldMkLst>
        <pc:spChg chg="mod">
          <ac:chgData name="Gouicem, Mourad" userId="6b501f35-a517-48b0-9445-763c754df07e" providerId="ADAL" clId="{625E36EE-6573-47C2-A16C-FE81B109EB99}" dt="2024-03-13T10:28:11.342" v="4075" actId="20577"/>
          <ac:spMkLst>
            <pc:docMk/>
            <pc:sldMk cId="1042836997" sldId="2147474684"/>
            <ac:spMk id="2" creationId="{EE7FD723-D9B6-450A-352D-729C80EC82F3}"/>
          </ac:spMkLst>
        </pc:spChg>
        <pc:spChg chg="mod">
          <ac:chgData name="Gouicem, Mourad" userId="6b501f35-a517-48b0-9445-763c754df07e" providerId="ADAL" clId="{625E36EE-6573-47C2-A16C-FE81B109EB99}" dt="2024-03-14T13:35:49.112" v="5048"/>
          <ac:spMkLst>
            <pc:docMk/>
            <pc:sldMk cId="1042836997" sldId="2147474684"/>
            <ac:spMk id="3" creationId="{D241678F-4EAA-7470-84B4-DCD901896646}"/>
          </ac:spMkLst>
        </pc:spChg>
        <pc:spChg chg="del">
          <ac:chgData name="Gouicem, Mourad" userId="6b501f35-a517-48b0-9445-763c754df07e" providerId="ADAL" clId="{625E36EE-6573-47C2-A16C-FE81B109EB99}" dt="2024-03-12T10:50:29.818" v="2120" actId="478"/>
          <ac:spMkLst>
            <pc:docMk/>
            <pc:sldMk cId="1042836997" sldId="2147474684"/>
            <ac:spMk id="5" creationId="{08C5904B-7566-6197-84F5-B379B1E00927}"/>
          </ac:spMkLst>
        </pc:spChg>
        <pc:graphicFrameChg chg="del">
          <ac:chgData name="Gouicem, Mourad" userId="6b501f35-a517-48b0-9445-763c754df07e" providerId="ADAL" clId="{625E36EE-6573-47C2-A16C-FE81B109EB99}" dt="2024-03-12T10:50:26.629" v="2119" actId="478"/>
          <ac:graphicFrameMkLst>
            <pc:docMk/>
            <pc:sldMk cId="1042836997" sldId="2147474684"/>
            <ac:graphicFrameMk id="6" creationId="{D9828BEA-003D-1820-B58D-71CC79D700D1}"/>
          </ac:graphicFrameMkLst>
        </pc:graphicFrameChg>
      </pc:sldChg>
      <pc:sldChg chg="modSp new del mod">
        <pc:chgData name="Gouicem, Mourad" userId="6b501f35-a517-48b0-9445-763c754df07e" providerId="ADAL" clId="{625E36EE-6573-47C2-A16C-FE81B109EB99}" dt="2024-03-12T10:47:06.510" v="1828" actId="47"/>
        <pc:sldMkLst>
          <pc:docMk/>
          <pc:sldMk cId="2467580372" sldId="2147474684"/>
        </pc:sldMkLst>
        <pc:spChg chg="mod">
          <ac:chgData name="Gouicem, Mourad" userId="6b501f35-a517-48b0-9445-763c754df07e" providerId="ADAL" clId="{625E36EE-6573-47C2-A16C-FE81B109EB99}" dt="2024-03-08T14:59:50.620" v="71" actId="20577"/>
          <ac:spMkLst>
            <pc:docMk/>
            <pc:sldMk cId="2467580372" sldId="2147474684"/>
            <ac:spMk id="2" creationId="{7E2CB1D5-BFD9-4873-CADF-E86D3AACC0B5}"/>
          </ac:spMkLst>
        </pc:spChg>
        <pc:spChg chg="mod">
          <ac:chgData name="Gouicem, Mourad" userId="6b501f35-a517-48b0-9445-763c754df07e" providerId="ADAL" clId="{625E36EE-6573-47C2-A16C-FE81B109EB99}" dt="2024-03-12T10:27:06.722" v="520"/>
          <ac:spMkLst>
            <pc:docMk/>
            <pc:sldMk cId="2467580372" sldId="2147474684"/>
            <ac:spMk id="3" creationId="{6F48E25E-D955-7A84-2632-5976974C7C51}"/>
          </ac:spMkLst>
        </pc:spChg>
      </pc:sldChg>
      <pc:sldChg chg="addSp delSp modSp add del mod chgLayout modNotesTx">
        <pc:chgData name="Gouicem, Mourad" userId="6b501f35-a517-48b0-9445-763c754df07e" providerId="ADAL" clId="{625E36EE-6573-47C2-A16C-FE81B109EB99}" dt="2024-03-12T10:46:55.044" v="1827" actId="47"/>
        <pc:sldMkLst>
          <pc:docMk/>
          <pc:sldMk cId="56740795" sldId="2147474685"/>
        </pc:sldMkLst>
        <pc:spChg chg="mod ord">
          <ac:chgData name="Gouicem, Mourad" userId="6b501f35-a517-48b0-9445-763c754df07e" providerId="ADAL" clId="{625E36EE-6573-47C2-A16C-FE81B109EB99}" dt="2024-03-12T10:33:04.579" v="885" actId="20577"/>
          <ac:spMkLst>
            <pc:docMk/>
            <pc:sldMk cId="56740795" sldId="2147474685"/>
            <ac:spMk id="2" creationId="{EE7FD723-D9B6-450A-352D-729C80EC82F3}"/>
          </ac:spMkLst>
        </pc:spChg>
        <pc:spChg chg="del mod">
          <ac:chgData name="Gouicem, Mourad" userId="6b501f35-a517-48b0-9445-763c754df07e" providerId="ADAL" clId="{625E36EE-6573-47C2-A16C-FE81B109EB99}" dt="2024-03-12T10:29:26.964" v="599" actId="700"/>
          <ac:spMkLst>
            <pc:docMk/>
            <pc:sldMk cId="56740795" sldId="2147474685"/>
            <ac:spMk id="3" creationId="{D241678F-4EAA-7470-84B4-DCD901896646}"/>
          </ac:spMkLst>
        </pc:spChg>
        <pc:spChg chg="add mod ord">
          <ac:chgData name="Gouicem, Mourad" userId="6b501f35-a517-48b0-9445-763c754df07e" providerId="ADAL" clId="{625E36EE-6573-47C2-A16C-FE81B109EB99}" dt="2024-03-12T10:42:13.655" v="1709" actId="403"/>
          <ac:spMkLst>
            <pc:docMk/>
            <pc:sldMk cId="56740795" sldId="2147474685"/>
            <ac:spMk id="4" creationId="{9F83E091-490A-1D1A-5201-4B111ABD6374}"/>
          </ac:spMkLst>
        </pc:spChg>
        <pc:spChg chg="del">
          <ac:chgData name="Gouicem, Mourad" userId="6b501f35-a517-48b0-9445-763c754df07e" providerId="ADAL" clId="{625E36EE-6573-47C2-A16C-FE81B109EB99}" dt="2024-03-12T10:28:35.788" v="598" actId="478"/>
          <ac:spMkLst>
            <pc:docMk/>
            <pc:sldMk cId="56740795" sldId="2147474685"/>
            <ac:spMk id="5" creationId="{08C5904B-7566-6197-84F5-B379B1E00927}"/>
          </ac:spMkLst>
        </pc:spChg>
        <pc:graphicFrameChg chg="del">
          <ac:chgData name="Gouicem, Mourad" userId="6b501f35-a517-48b0-9445-763c754df07e" providerId="ADAL" clId="{625E36EE-6573-47C2-A16C-FE81B109EB99}" dt="2024-03-12T10:28:32.106" v="597" actId="478"/>
          <ac:graphicFrameMkLst>
            <pc:docMk/>
            <pc:sldMk cId="56740795" sldId="2147474685"/>
            <ac:graphicFrameMk id="6" creationId="{D9828BEA-003D-1820-B58D-71CC79D700D1}"/>
          </ac:graphicFrameMkLst>
        </pc:graphicFrameChg>
      </pc:sldChg>
      <pc:sldChg chg="addSp delSp modSp add mod ord">
        <pc:chgData name="Gouicem, Mourad" userId="6b501f35-a517-48b0-9445-763c754df07e" providerId="ADAL" clId="{625E36EE-6573-47C2-A16C-FE81B109EB99}" dt="2024-03-13T13:47:50.267" v="4928"/>
        <pc:sldMkLst>
          <pc:docMk/>
          <pc:sldMk cId="724478268" sldId="2147474685"/>
        </pc:sldMkLst>
        <pc:spChg chg="mod">
          <ac:chgData name="Gouicem, Mourad" userId="6b501f35-a517-48b0-9445-763c754df07e" providerId="ADAL" clId="{625E36EE-6573-47C2-A16C-FE81B109EB99}" dt="2024-03-13T10:40:54.477" v="4451" actId="20577"/>
          <ac:spMkLst>
            <pc:docMk/>
            <pc:sldMk cId="724478268" sldId="2147474685"/>
            <ac:spMk id="3" creationId="{B9C184D8-F06A-5A1F-84DE-C62EE20C7644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4" creationId="{ABEB8209-D3FA-4F10-9B15-4DBC64FEB3DE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6" creationId="{537E65D1-CC26-EFB1-1D94-6F966079D3AF}"/>
          </ac:spMkLst>
        </pc:spChg>
        <pc:spChg chg="mod topLvl">
          <ac:chgData name="Gouicem, Mourad" userId="6b501f35-a517-48b0-9445-763c754df07e" providerId="ADAL" clId="{625E36EE-6573-47C2-A16C-FE81B109EB99}" dt="2024-03-13T10:45:19.369" v="4457" actId="14100"/>
          <ac:spMkLst>
            <pc:docMk/>
            <pc:sldMk cId="724478268" sldId="2147474685"/>
            <ac:spMk id="7" creationId="{0A3B7963-0898-F7F6-BEA2-DB1B248C3C8C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9" creationId="{DC9B0146-B70D-B7D6-DF5B-B38D41657926}"/>
          </ac:spMkLst>
        </pc:spChg>
        <pc:spChg chg="mod or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10" creationId="{2F971B8A-538B-6121-78FF-6F6FB02560A0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15" creationId="{36CED087-2CC1-445B-7363-D90ECE7BCFDA}"/>
          </ac:spMkLst>
        </pc:spChg>
        <pc:spChg chg="mod topLvl">
          <ac:chgData name="Gouicem, Mourad" userId="6b501f35-a517-48b0-9445-763c754df07e" providerId="ADAL" clId="{625E36EE-6573-47C2-A16C-FE81B109EB99}" dt="2024-03-13T10:33:43.091" v="4244" actId="14100"/>
          <ac:spMkLst>
            <pc:docMk/>
            <pc:sldMk cId="724478268" sldId="2147474685"/>
            <ac:spMk id="17" creationId="{444A3F9D-E48B-03A0-8006-B8E0E9BA0B8B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18" creationId="{969DDF1B-3BC9-1E93-5760-E17B3682BF3E}"/>
          </ac:spMkLst>
        </pc:spChg>
        <pc:spChg chg="mod topLvl">
          <ac:chgData name="Gouicem, Mourad" userId="6b501f35-a517-48b0-9445-763c754df07e" providerId="ADAL" clId="{625E36EE-6573-47C2-A16C-FE81B109EB99}" dt="2024-03-13T10:16:56.189" v="3833" actId="164"/>
          <ac:spMkLst>
            <pc:docMk/>
            <pc:sldMk cId="724478268" sldId="2147474685"/>
            <ac:spMk id="19" creationId="{9C614C6A-5D9A-9B17-206E-A9C2A75DA009}"/>
          </ac:spMkLst>
        </pc:spChg>
        <pc:spChg chg="add mod">
          <ac:chgData name="Gouicem, Mourad" userId="6b501f35-a517-48b0-9445-763c754df07e" providerId="ADAL" clId="{625E36EE-6573-47C2-A16C-FE81B109EB99}" dt="2024-03-13T10:45:33.571" v="4458" actId="1076"/>
          <ac:spMkLst>
            <pc:docMk/>
            <pc:sldMk cId="724478268" sldId="2147474685"/>
            <ac:spMk id="25" creationId="{AF534641-0167-9419-621A-1EFD07A39D0D}"/>
          </ac:spMkLst>
        </pc:spChg>
        <pc:spChg chg="add del mod">
          <ac:chgData name="Gouicem, Mourad" userId="6b501f35-a517-48b0-9445-763c754df07e" providerId="ADAL" clId="{625E36EE-6573-47C2-A16C-FE81B109EB99}" dt="2024-03-13T10:32:33.634" v="4195" actId="478"/>
          <ac:spMkLst>
            <pc:docMk/>
            <pc:sldMk cId="724478268" sldId="2147474685"/>
            <ac:spMk id="26" creationId="{7A31B714-C2F3-9CD1-A170-59ADAE7220BC}"/>
          </ac:spMkLst>
        </pc:spChg>
        <pc:spChg chg="mod">
          <ac:chgData name="Gouicem, Mourad" userId="6b501f35-a517-48b0-9445-763c754df07e" providerId="ADAL" clId="{625E36EE-6573-47C2-A16C-FE81B109EB99}" dt="2024-03-13T09:45:55.294" v="2735" actId="20577"/>
          <ac:spMkLst>
            <pc:docMk/>
            <pc:sldMk cId="724478268" sldId="2147474685"/>
            <ac:spMk id="36" creationId="{9E731961-C20A-A927-EA56-F4F00347D85A}"/>
          </ac:spMkLst>
        </pc:spChg>
        <pc:spChg chg="add mod">
          <ac:chgData name="Gouicem, Mourad" userId="6b501f35-a517-48b0-9445-763c754df07e" providerId="ADAL" clId="{625E36EE-6573-47C2-A16C-FE81B109EB99}" dt="2024-03-13T10:33:52.782" v="4258" actId="20577"/>
          <ac:spMkLst>
            <pc:docMk/>
            <pc:sldMk cId="724478268" sldId="2147474685"/>
            <ac:spMk id="112" creationId="{EA856A6C-C52D-A607-A5B5-E76CD9EE9F52}"/>
          </ac:spMkLst>
        </pc:spChg>
        <pc:grpChg chg="del mod">
          <ac:chgData name="Gouicem, Mourad" userId="6b501f35-a517-48b0-9445-763c754df07e" providerId="ADAL" clId="{625E36EE-6573-47C2-A16C-FE81B109EB99}" dt="2024-03-13T10:16:47.251" v="3832" actId="165"/>
          <ac:grpSpMkLst>
            <pc:docMk/>
            <pc:sldMk cId="724478268" sldId="2147474685"/>
            <ac:grpSpMk id="39" creationId="{0CDF990F-F09A-FF25-425A-5351C65EA650}"/>
          </ac:grpSpMkLst>
        </pc:grpChg>
        <pc:grpChg chg="add mod">
          <ac:chgData name="Gouicem, Mourad" userId="6b501f35-a517-48b0-9445-763c754df07e" providerId="ADAL" clId="{625E36EE-6573-47C2-A16C-FE81B109EB99}" dt="2024-03-13T10:32:52.394" v="4234" actId="1076"/>
          <ac:grpSpMkLst>
            <pc:docMk/>
            <pc:sldMk cId="724478268" sldId="2147474685"/>
            <ac:grpSpMk id="105" creationId="{8070FED5-35AF-38A6-79BE-5EFC7EBAD0A0}"/>
          </ac:grpSpMkLst>
        </pc:grpChg>
        <pc:cxnChg chg="mod topLvl">
          <ac:chgData name="Gouicem, Mourad" userId="6b501f35-a517-48b0-9445-763c754df07e" providerId="ADAL" clId="{625E36EE-6573-47C2-A16C-FE81B109EB99}" dt="2024-03-13T10:45:19.369" v="4457" actId="14100"/>
          <ac:cxnSpMkLst>
            <pc:docMk/>
            <pc:sldMk cId="724478268" sldId="2147474685"/>
            <ac:cxnSpMk id="8" creationId="{CF836C6D-7499-D965-BD94-032135EFEEC5}"/>
          </ac:cxnSpMkLst>
        </pc:cxnChg>
        <pc:cxnChg chg="mod topLvl">
          <ac:chgData name="Gouicem, Mourad" userId="6b501f35-a517-48b0-9445-763c754df07e" providerId="ADAL" clId="{625E36EE-6573-47C2-A16C-FE81B109EB99}" dt="2024-03-13T10:16:56.189" v="3833" actId="164"/>
          <ac:cxnSpMkLst>
            <pc:docMk/>
            <pc:sldMk cId="724478268" sldId="2147474685"/>
            <ac:cxnSpMk id="11" creationId="{653EE442-27A1-47F6-7A6C-6C62BB8FECF4}"/>
          </ac:cxnSpMkLst>
        </pc:cxnChg>
        <pc:cxnChg chg="mod topLvl">
          <ac:chgData name="Gouicem, Mourad" userId="6b501f35-a517-48b0-9445-763c754df07e" providerId="ADAL" clId="{625E36EE-6573-47C2-A16C-FE81B109EB99}" dt="2024-03-13T10:16:56.189" v="3833" actId="164"/>
          <ac:cxnSpMkLst>
            <pc:docMk/>
            <pc:sldMk cId="724478268" sldId="2147474685"/>
            <ac:cxnSpMk id="12" creationId="{B98357F8-30A9-4605-C21C-33F525996493}"/>
          </ac:cxnSpMkLst>
        </pc:cxnChg>
        <pc:cxnChg chg="mod topLvl">
          <ac:chgData name="Gouicem, Mourad" userId="6b501f35-a517-48b0-9445-763c754df07e" providerId="ADAL" clId="{625E36EE-6573-47C2-A16C-FE81B109EB99}" dt="2024-03-13T10:16:56.189" v="3833" actId="164"/>
          <ac:cxnSpMkLst>
            <pc:docMk/>
            <pc:sldMk cId="724478268" sldId="2147474685"/>
            <ac:cxnSpMk id="13" creationId="{B6013F69-C676-F0B2-8029-490C85192149}"/>
          </ac:cxnSpMkLst>
        </pc:cxnChg>
        <pc:cxnChg chg="del mod">
          <ac:chgData name="Gouicem, Mourad" userId="6b501f35-a517-48b0-9445-763c754df07e" providerId="ADAL" clId="{625E36EE-6573-47C2-A16C-FE81B109EB99}" dt="2024-03-13T09:59:22.180" v="3480" actId="478"/>
          <ac:cxnSpMkLst>
            <pc:docMk/>
            <pc:sldMk cId="724478268" sldId="2147474685"/>
            <ac:cxnSpMk id="14" creationId="{0830BC2A-B0E9-0E01-91C1-B25225083D1E}"/>
          </ac:cxnSpMkLst>
        </pc:cxnChg>
        <pc:cxnChg chg="del mod">
          <ac:chgData name="Gouicem, Mourad" userId="6b501f35-a517-48b0-9445-763c754df07e" providerId="ADAL" clId="{625E36EE-6573-47C2-A16C-FE81B109EB99}" dt="2024-03-13T10:07:02.884" v="3604" actId="478"/>
          <ac:cxnSpMkLst>
            <pc:docMk/>
            <pc:sldMk cId="724478268" sldId="2147474685"/>
            <ac:cxnSpMk id="16" creationId="{91093093-C3C6-7C01-49ED-803D4B09C3F0}"/>
          </ac:cxnSpMkLst>
        </pc:cxnChg>
        <pc:cxnChg chg="del mod">
          <ac:chgData name="Gouicem, Mourad" userId="6b501f35-a517-48b0-9445-763c754df07e" providerId="ADAL" clId="{625E36EE-6573-47C2-A16C-FE81B109EB99}" dt="2024-03-13T10:02:57.887" v="3529" actId="478"/>
          <ac:cxnSpMkLst>
            <pc:docMk/>
            <pc:sldMk cId="724478268" sldId="2147474685"/>
            <ac:cxnSpMk id="20" creationId="{C61F4C16-F823-91D7-568E-4E2AF6DBB05C}"/>
          </ac:cxnSpMkLst>
        </pc:cxnChg>
        <pc:cxnChg chg="add del mod">
          <ac:chgData name="Gouicem, Mourad" userId="6b501f35-a517-48b0-9445-763c754df07e" providerId="ADAL" clId="{625E36EE-6573-47C2-A16C-FE81B109EB99}" dt="2024-03-13T10:00:03.277" v="3498" actId="478"/>
          <ac:cxnSpMkLst>
            <pc:docMk/>
            <pc:sldMk cId="724478268" sldId="2147474685"/>
            <ac:cxnSpMk id="32" creationId="{E5F8AAE7-61BC-238C-48A5-CF3328FC554D}"/>
          </ac:cxnSpMkLst>
        </pc:cxnChg>
        <pc:cxnChg chg="add del mod">
          <ac:chgData name="Gouicem, Mourad" userId="6b501f35-a517-48b0-9445-763c754df07e" providerId="ADAL" clId="{625E36EE-6573-47C2-A16C-FE81B109EB99}" dt="2024-03-13T10:00:04.188" v="3499" actId="478"/>
          <ac:cxnSpMkLst>
            <pc:docMk/>
            <pc:sldMk cId="724478268" sldId="2147474685"/>
            <ac:cxnSpMk id="37" creationId="{C099EE09-D573-C9CD-68B6-3CAC732B4F4C}"/>
          </ac:cxnSpMkLst>
        </pc:cxnChg>
        <pc:cxnChg chg="add del mod">
          <ac:chgData name="Gouicem, Mourad" userId="6b501f35-a517-48b0-9445-763c754df07e" providerId="ADAL" clId="{625E36EE-6573-47C2-A16C-FE81B109EB99}" dt="2024-03-13T10:32:01.126" v="4194" actId="478"/>
          <ac:cxnSpMkLst>
            <pc:docMk/>
            <pc:sldMk cId="724478268" sldId="2147474685"/>
            <ac:cxnSpMk id="42" creationId="{8D12AAEA-6D84-F9AC-D06F-F7917B331FDF}"/>
          </ac:cxnSpMkLst>
        </pc:cxnChg>
        <pc:cxnChg chg="add mod">
          <ac:chgData name="Gouicem, Mourad" userId="6b501f35-a517-48b0-9445-763c754df07e" providerId="ADAL" clId="{625E36EE-6573-47C2-A16C-FE81B109EB99}" dt="2024-03-13T10:45:33.571" v="4458" actId="1076"/>
          <ac:cxnSpMkLst>
            <pc:docMk/>
            <pc:sldMk cId="724478268" sldId="2147474685"/>
            <ac:cxnSpMk id="45" creationId="{2EFDBEC1-9CC8-D036-EFD3-EA0DFB65B774}"/>
          </ac:cxnSpMkLst>
        </pc:cxnChg>
        <pc:cxnChg chg="add mod">
          <ac:chgData name="Gouicem, Mourad" userId="6b501f35-a517-48b0-9445-763c754df07e" providerId="ADAL" clId="{625E36EE-6573-47C2-A16C-FE81B109EB99}" dt="2024-03-13T10:32:52.394" v="4234" actId="1076"/>
          <ac:cxnSpMkLst>
            <pc:docMk/>
            <pc:sldMk cId="724478268" sldId="2147474685"/>
            <ac:cxnSpMk id="56" creationId="{34C02FF3-A4DF-CE41-40F7-2D87BD0C9665}"/>
          </ac:cxnSpMkLst>
        </pc:cxnChg>
        <pc:cxnChg chg="add del mod">
          <ac:chgData name="Gouicem, Mourad" userId="6b501f35-a517-48b0-9445-763c754df07e" providerId="ADAL" clId="{625E36EE-6573-47C2-A16C-FE81B109EB99}" dt="2024-03-13T10:15:33.630" v="3793" actId="478"/>
          <ac:cxnSpMkLst>
            <pc:docMk/>
            <pc:sldMk cId="724478268" sldId="2147474685"/>
            <ac:cxnSpMk id="63" creationId="{BFE974FC-2F8A-73CD-BF8F-896E2DA39352}"/>
          </ac:cxnSpMkLst>
        </pc:cxnChg>
        <pc:cxnChg chg="add mod">
          <ac:chgData name="Gouicem, Mourad" userId="6b501f35-a517-48b0-9445-763c754df07e" providerId="ADAL" clId="{625E36EE-6573-47C2-A16C-FE81B109EB99}" dt="2024-03-13T10:45:33.571" v="4458" actId="1076"/>
          <ac:cxnSpMkLst>
            <pc:docMk/>
            <pc:sldMk cId="724478268" sldId="2147474685"/>
            <ac:cxnSpMk id="85" creationId="{5A42C7D3-E4E2-251F-EB9C-A53ABF225C92}"/>
          </ac:cxnSpMkLst>
        </pc:cxnChg>
        <pc:cxnChg chg="add mod">
          <ac:chgData name="Gouicem, Mourad" userId="6b501f35-a517-48b0-9445-763c754df07e" providerId="ADAL" clId="{625E36EE-6573-47C2-A16C-FE81B109EB99}" dt="2024-03-13T10:33:08.511" v="4236" actId="14100"/>
          <ac:cxnSpMkLst>
            <pc:docMk/>
            <pc:sldMk cId="724478268" sldId="2147474685"/>
            <ac:cxnSpMk id="103" creationId="{CA29FA74-6408-DB70-B89E-4BFA2763706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91422" rIns="91422" bIns="9142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2243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 defTabSz="457200" rtl="0" eaLnBrk="1" latinLnBrk="0" hangingPunct="1">
              <a:buFontTx/>
              <a:buNone/>
            </a:pPr>
            <a:r>
              <a:rPr lang="en-US" sz="1100" kern="1200" dirty="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oneDNN</a:t>
            </a:r>
            <a:r>
              <a:rPr lang="en-US" sz="11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does not support all operations from frameworks, we focus on performance critical functionalities to optimize the set of workloads on this slide (MLP/CNN/RNN/Transformers/LLM)</a:t>
            </a:r>
          </a:p>
          <a:p>
            <a:pPr marL="0" indent="0" algn="l" defTabSz="457200" rtl="0" eaLnBrk="1" latinLnBrk="0" hangingPunct="1">
              <a:buFontTx/>
              <a:buNone/>
            </a:pPr>
            <a:endParaRPr lang="en-US" sz="11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defTabSz="457200" rtl="0" eaLnBrk="1" latinLnBrk="0" hangingPunct="1">
              <a:buFontTx/>
              <a:buNone/>
            </a:pPr>
            <a:r>
              <a:rPr lang="en-US" sz="11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 support both inference and training, for float32 and lower accuracy datatypes on HW platform that support it.</a:t>
            </a:r>
          </a:p>
          <a:p>
            <a:pPr marL="0" indent="0" algn="l" defTabSz="457200" rtl="0" eaLnBrk="1" latinLnBrk="0" hangingPunct="1">
              <a:buFontTx/>
              <a:buNone/>
            </a:pPr>
            <a:endParaRPr lang="en-US" sz="1100" kern="120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en-US" sz="11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0" indent="0" algn="l" defTabSz="457200" rtl="0" eaLnBrk="1" latinLnBrk="0" hangingPunct="1">
              <a:buFontTx/>
              <a:buNone/>
            </a:pPr>
            <a:endParaRPr lang="en-US" sz="11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457200" rtl="0" eaLnBrk="1" latinLnBrk="0" hangingPunct="1">
              <a:buFontTx/>
              <a:buChar char="-"/>
            </a:pPr>
            <a:r>
              <a:rPr lang="en-US" sz="11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Low precision enabling has support for dynamic/static quantization schemes</a:t>
            </a:r>
          </a:p>
          <a:p>
            <a:pPr marL="285750" indent="-285750" algn="l" defTabSz="457200" rtl="0" eaLnBrk="1" latinLnBrk="0" hangingPunct="1">
              <a:buFontTx/>
              <a:buChar char="-"/>
            </a:pPr>
            <a:endParaRPr lang="en-US" sz="1100" kern="120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457200" rtl="0" eaLnBrk="1" latinLnBrk="0" hangingPunct="1">
              <a:buFontTx/>
              <a:buChar char="-"/>
            </a:pPr>
            <a:r>
              <a:rPr lang="en-US" sz="1100" kern="12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AArch64/SVE optimizations by Arm and Fujitsu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100" dirty="0"/>
              <a:t>NVIDIA backend by Codeplay (contracted)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Native Linux packages by Debian Science team</a:t>
            </a:r>
          </a:p>
          <a:p>
            <a:pPr marL="285750" indent="-285750">
              <a:buFontTx/>
              <a:buChar char="-"/>
            </a:pPr>
            <a:r>
              <a:rPr lang="en-US" sz="1100" dirty="0"/>
              <a:t>IBM/z, </a:t>
            </a:r>
            <a:r>
              <a:rPr lang="en-US" sz="1100" dirty="0" err="1"/>
              <a:t>OpenPower</a:t>
            </a:r>
            <a:r>
              <a:rPr lang="en-US" sz="1100" dirty="0"/>
              <a:t>, RISC-V, QNX support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539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To simplify contributions to </a:t>
            </a:r>
            <a:r>
              <a:rPr lang="en-US" dirty="0" err="1"/>
              <a:t>oneDNN</a:t>
            </a:r>
            <a:r>
              <a:rPr lang="en-US" dirty="0"/>
              <a:t>, we are making two big changes:</a:t>
            </a:r>
          </a:p>
          <a:p>
            <a:pPr marL="158750" indent="0">
              <a:buNone/>
            </a:pPr>
            <a:r>
              <a:rPr lang="en-US" dirty="0"/>
              <a:t>- moving to shared ownership</a:t>
            </a:r>
          </a:p>
        </p:txBody>
      </p:sp>
    </p:spTree>
    <p:extLst>
      <p:ext uri="{BB962C8B-B14F-4D97-AF65-F5344CB8AC3E}">
        <p14:creationId xmlns:p14="http://schemas.microsoft.com/office/powerpoint/2010/main" val="377027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do we </a:t>
            </a:r>
            <a:r>
              <a:rPr lang="en-US" dirty="0" err="1"/>
              <a:t>jit</a:t>
            </a:r>
            <a:r>
              <a:rPr lang="en-US" dirty="0"/>
              <a:t> code?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Language limitations prevent compiler from generating optimal codes. Ok to do blocking, hard to do optimal register blocking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Performance portability: all compilers do not generate the same binary code. Embedding assembly does not help much (different compiler / different syntaxes)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Smaller library footprint: No need to multi-versioning of kernels ahead of time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Allows to tailor kernels to actual machine parameters (num cores, …): allows extra speedups.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For GPU, it is even more critical as register mapping, score-boarding, is done at compile time. Compiler has good heuristics, but cannot be optimal for all workloads. However dedicated code generators can use optimal strategies for given workload.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97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Why do we </a:t>
            </a:r>
            <a:r>
              <a:rPr lang="en-US" dirty="0" err="1"/>
              <a:t>jit</a:t>
            </a:r>
            <a:r>
              <a:rPr lang="en-US" dirty="0"/>
              <a:t> code?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Language limitations prevent compiler from generating optimal codes. Ok to do blocking, hard to do optimal register blocking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Performance portability: all compilers do not generate the same binary code. Embedding assembly does not help much (different compiler / different syntaxes)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Smaller library footprint: No need to multi-versioning of kernels ahead of time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Allows to tailor kernels to actual machine parameters (num cores, …): allows extra speedups.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For GPU, it is even more critical as register mapping, score-boarding, is done at compile time. Compiler has good heuristics, but cannot be optimal for all workloads. However dedicated code generators can use optimal strategies for given workload.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67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- Framework keeps full ownership of graph rewriting</a:t>
            </a:r>
          </a:p>
          <a:p>
            <a:pPr marL="158750" indent="0">
              <a:buNone/>
            </a:pPr>
            <a:r>
              <a:rPr lang="en-US" dirty="0"/>
              <a:t>- Framework has to explicitly fuse operations using post-ops </a:t>
            </a:r>
          </a:p>
          <a:p>
            <a:pPr marL="158750" indent="0">
              <a:buNone/>
            </a:pPr>
            <a:r>
              <a:rPr lang="en-US" dirty="0"/>
              <a:t>- Framework own memory allocation and scheduling of execution</a:t>
            </a:r>
          </a:p>
        </p:txBody>
      </p:sp>
    </p:spTree>
    <p:extLst>
      <p:ext uri="{BB962C8B-B14F-4D97-AF65-F5344CB8AC3E}">
        <p14:creationId xmlns:p14="http://schemas.microsoft.com/office/powerpoint/2010/main" val="10020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- If framework can defer some graph rewriting to </a:t>
            </a:r>
            <a:r>
              <a:rPr lang="en-US" dirty="0" err="1"/>
              <a:t>oneDNN</a:t>
            </a:r>
            <a:r>
              <a:rPr lang="en-US" dirty="0"/>
              <a:t>, it can pass the graph to </a:t>
            </a:r>
            <a:r>
              <a:rPr lang="en-US" dirty="0" err="1"/>
              <a:t>oneDNN</a:t>
            </a:r>
            <a:r>
              <a:rPr lang="en-US" dirty="0"/>
              <a:t> graph API and query partitions of fusible ops</a:t>
            </a:r>
          </a:p>
          <a:p>
            <a:pPr marL="158750" indent="0">
              <a:buNone/>
            </a:pPr>
            <a:r>
              <a:rPr lang="en-US" dirty="0"/>
              <a:t>- Framework still keep full ownership of memory allocation and scheduling of execution of partitions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4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gradFill>
          <a:gsLst>
            <a:gs pos="0">
              <a:schemeClr val="lt1"/>
            </a:gs>
            <a:gs pos="71000">
              <a:srgbClr val="E1E2E6"/>
            </a:gs>
            <a:gs pos="100000">
              <a:srgbClr val="E1E2E6"/>
            </a:gs>
          </a:gsLst>
          <a:lin ang="2700000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6875930" y="1059610"/>
            <a:ext cx="4742329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ato"/>
              <a:buNone/>
              <a:defRPr sz="6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9DC51-E9A2-B4DB-EE4F-3E1494723B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1_Two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 rotWithShape="1">
          <a:blip r:embed="rId2">
            <a:alphaModFix/>
          </a:blip>
          <a:srcRect l="7062"/>
          <a:stretch/>
        </p:blipFill>
        <p:spPr>
          <a:xfrm>
            <a:off x="0" y="4298296"/>
            <a:ext cx="8624048" cy="1906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t="40177"/>
          <a:stretch/>
        </p:blipFill>
        <p:spPr>
          <a:xfrm>
            <a:off x="5825018" y="0"/>
            <a:ext cx="5673337" cy="14816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8669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>
                <a:solidFill>
                  <a:srgbClr val="4308E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232828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 sz="18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AF4459-A607-DA26-7F16-08C11907FFF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19BF2-8224-30FA-7BBA-55CEC11D55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E49280-4C43-FF99-8474-321593D19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05C40C-BB68-471D-72B4-4F7FFE908C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9223" y="6358085"/>
            <a:ext cx="2322777" cy="49991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5" y="1604435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3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E1E2E6"/>
            </a:gs>
          </a:gsLst>
          <a:lin ang="270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3" r:id="rId4"/>
    <p:sldLayoutId id="2147483664" r:id="rId5"/>
    <p:sldLayoutId id="214748366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hyperlink" Target="https://spec.oneapi.io/versions/latest/elements/oneDNN/source/index.html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oneapi-src/oneDN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neapi-src.github.io/oneDNN/graph_supported_opera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oneapi.io/versions/latest/elements/oneDNN/source/index.html" TargetMode="External"/><Relationship Id="rId2" Type="http://schemas.openxmlformats.org/officeDocument/2006/relationships/hyperlink" Target="https://github.com/oneapi-src/oneDNN/tree/rfc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oneapi-src/oneDN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 descr="A picture containing lamp, ligh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6573"/>
          <a:stretch/>
        </p:blipFill>
        <p:spPr>
          <a:xfrm>
            <a:off x="-1" y="572994"/>
            <a:ext cx="7867455" cy="3676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>
            <a:spLocks noGrp="1"/>
          </p:cNvSpPr>
          <p:nvPr>
            <p:ph type="ctrTitle"/>
          </p:nvPr>
        </p:nvSpPr>
        <p:spPr>
          <a:xfrm>
            <a:off x="-1" y="382306"/>
            <a:ext cx="12192001" cy="318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600"/>
              <a:buFont typeface="Lato"/>
              <a:buNone/>
            </a:pPr>
            <a:r>
              <a:rPr lang="en-US" sz="6600" dirty="0" err="1">
                <a:latin typeface="IntelOne Display Medium" panose="020B0703020203020204" pitchFamily="34" charset="0"/>
              </a:rPr>
              <a:t>oneDNN</a:t>
            </a:r>
            <a:r>
              <a:rPr lang="en-US" sz="6600" dirty="0">
                <a:latin typeface="IntelOne Display Medium" panose="020B0703020203020204" pitchFamily="34" charset="0"/>
              </a:rPr>
              <a:t> project overview and developments</a:t>
            </a:r>
            <a:endParaRPr sz="6600" dirty="0">
              <a:latin typeface="IntelOne Display Medium" panose="020B07030202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1317EA-1E85-E28C-32E0-2A99F4A38BD1}"/>
              </a:ext>
            </a:extLst>
          </p:cNvPr>
          <p:cNvSpPr txBox="1"/>
          <p:nvPr/>
        </p:nvSpPr>
        <p:spPr>
          <a:xfrm>
            <a:off x="-1" y="3713937"/>
            <a:ext cx="12192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Mourad Gouicem</a:t>
            </a:r>
          </a:p>
          <a:p>
            <a:pPr algn="ctr"/>
            <a:r>
              <a:rPr lang="en-GB" dirty="0"/>
              <a:t>03/14/2024</a:t>
            </a:r>
          </a:p>
        </p:txBody>
      </p:sp>
    </p:spTree>
    <p:extLst>
      <p:ext uri="{BB962C8B-B14F-4D97-AF65-F5344CB8AC3E}">
        <p14:creationId xmlns:p14="http://schemas.microsoft.com/office/powerpoint/2010/main" val="2588451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74"/>
    </mc:Choice>
    <mc:Fallback xmlns="">
      <p:transition spd="slow" advTm="347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3E9E19A-1B9C-5EE2-4816-974F6AEF7BAF}"/>
              </a:ext>
            </a:extLst>
          </p:cNvPr>
          <p:cNvGrpSpPr/>
          <p:nvPr/>
        </p:nvGrpSpPr>
        <p:grpSpPr>
          <a:xfrm>
            <a:off x="-31222" y="1323403"/>
            <a:ext cx="11907912" cy="4875074"/>
            <a:chOff x="-31222" y="1323403"/>
            <a:chExt cx="11907912" cy="48750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73C4369-CE8E-1564-EE82-5166118F98A6}"/>
                </a:ext>
              </a:extLst>
            </p:cNvPr>
            <p:cNvSpPr/>
            <p:nvPr/>
          </p:nvSpPr>
          <p:spPr>
            <a:xfrm>
              <a:off x="2397343" y="1328230"/>
              <a:ext cx="2009896" cy="2320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Intel Clear"/>
                </a:rPr>
                <a:t>Framework Graph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white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Passing graph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68EB5E8-D7DC-CFE9-3987-103032DE58E3}"/>
                </a:ext>
              </a:extLst>
            </p:cNvPr>
            <p:cNvSpPr/>
            <p:nvPr/>
          </p:nvSpPr>
          <p:spPr>
            <a:xfrm>
              <a:off x="7362933" y="1323403"/>
              <a:ext cx="4184631" cy="23336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Framework</a:t>
              </a:r>
              <a:r>
                <a:rPr lang="en-US" sz="1200" b="1" dirty="0">
                  <a:solidFill>
                    <a:prstClr val="black"/>
                  </a:solidFill>
                  <a:latin typeface="Intel Clear"/>
                </a:rPr>
                <a:t> </a:t>
              </a: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Runtime</a:t>
              </a:r>
              <a:r>
                <a:rPr lang="en-US" sz="1200" b="1" dirty="0">
                  <a:solidFill>
                    <a:prstClr val="black"/>
                  </a:solidFill>
                  <a:latin typeface="Intel Clear"/>
                </a:rPr>
                <a:t> 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B0BA0D-0F49-FD14-D90D-A3C39BBA5C00}"/>
                </a:ext>
              </a:extLst>
            </p:cNvPr>
            <p:cNvSpPr/>
            <p:nvPr/>
          </p:nvSpPr>
          <p:spPr>
            <a:xfrm>
              <a:off x="9524449" y="1381818"/>
              <a:ext cx="1561651" cy="2222076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br>
                <a:rPr lang="en-US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Context</a:t>
              </a: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05DBCF-6360-8E5D-A72B-15EC18058599}"/>
                </a:ext>
              </a:extLst>
            </p:cNvPr>
            <p:cNvSpPr/>
            <p:nvPr/>
          </p:nvSpPr>
          <p:spPr>
            <a:xfrm>
              <a:off x="4516041" y="1328230"/>
              <a:ext cx="2367948" cy="23255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Graph Rewrite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Generic fused op</a:t>
              </a:r>
              <a:endParaRPr lang="en-US" sz="1200" b="1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FC314D-FC93-E9EA-C8DE-D82534BDACB8}"/>
                </a:ext>
              </a:extLst>
            </p:cNvPr>
            <p:cNvSpPr/>
            <p:nvPr/>
          </p:nvSpPr>
          <p:spPr>
            <a:xfrm rot="2501935">
              <a:off x="4829753" y="2441746"/>
              <a:ext cx="1204284" cy="55120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black"/>
                </a:solidFill>
                <a:latin typeface="Intel Clear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97B048-D939-95F1-67EE-A1FB422DF6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9847" y="3962133"/>
              <a:ext cx="10136843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B973018-B554-B41C-9070-CA07B2018F6A}"/>
                </a:ext>
              </a:extLst>
            </p:cNvPr>
            <p:cNvSpPr/>
            <p:nvPr/>
          </p:nvSpPr>
          <p:spPr>
            <a:xfrm>
              <a:off x="4932900" y="3631887"/>
              <a:ext cx="2023107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77">
                <a:defRPr/>
              </a:pPr>
              <a:r>
                <a:rPr lang="en-US" b="1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onsolas"/>
                </a:rPr>
                <a:t>get_partitions</a:t>
              </a:r>
              <a:r>
                <a:rPr lang="en-US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onsolas"/>
                </a:rPr>
                <a:t>()</a:t>
              </a:r>
              <a:endPara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555A1E-A9DC-0A3E-8FAD-B0DB31AF3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69212" y="3648699"/>
              <a:ext cx="0" cy="5047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ECBFB8-1566-EE5D-8286-5E48D40FB872}"/>
                </a:ext>
              </a:extLst>
            </p:cNvPr>
            <p:cNvCxnSpPr>
              <a:cxnSpLocks/>
            </p:cNvCxnSpPr>
            <p:nvPr/>
          </p:nvCxnSpPr>
          <p:spPr>
            <a:xfrm>
              <a:off x="3717989" y="3636631"/>
              <a:ext cx="0" cy="5172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29A9CC-7556-9ACC-D75A-7B51475A2A21}"/>
                </a:ext>
              </a:extLst>
            </p:cNvPr>
            <p:cNvSpPr/>
            <p:nvPr/>
          </p:nvSpPr>
          <p:spPr>
            <a:xfrm>
              <a:off x="2397341" y="4173443"/>
              <a:ext cx="2015131" cy="20199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Forming</a:t>
              </a:r>
            </a:p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graph</a:t>
              </a:r>
              <a:endParaRPr lang="en-US" sz="1800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534814-DAB1-270B-4A29-F8EE29E29773}"/>
                </a:ext>
              </a:extLst>
            </p:cNvPr>
            <p:cNvSpPr/>
            <p:nvPr/>
          </p:nvSpPr>
          <p:spPr>
            <a:xfrm>
              <a:off x="2916737" y="3637506"/>
              <a:ext cx="869149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add_op</a:t>
              </a:r>
              <a:r>
                <a:rPr lang="en-US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()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C6ADB0B-AC4F-9178-3979-680A0E7FFB75}"/>
                </a:ext>
              </a:extLst>
            </p:cNvPr>
            <p:cNvSpPr/>
            <p:nvPr/>
          </p:nvSpPr>
          <p:spPr>
            <a:xfrm>
              <a:off x="4516042" y="4161809"/>
              <a:ext cx="2368589" cy="20366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Backend decides</a:t>
              </a:r>
            </a:p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partition</a:t>
              </a:r>
              <a:endParaRPr lang="en-US" sz="1200" b="1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2CACB98-2977-C569-0ED8-B9B59168DD89}"/>
                </a:ext>
              </a:extLst>
            </p:cNvPr>
            <p:cNvSpPr/>
            <p:nvPr/>
          </p:nvSpPr>
          <p:spPr>
            <a:xfrm rot="5400000">
              <a:off x="8564821" y="2830905"/>
              <a:ext cx="662904" cy="5553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CCD8BCA-3CD1-EF74-C690-7D63A65021A9}"/>
                </a:ext>
              </a:extLst>
            </p:cNvPr>
            <p:cNvSpPr/>
            <p:nvPr/>
          </p:nvSpPr>
          <p:spPr>
            <a:xfrm>
              <a:off x="8758913" y="1665926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1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36964E-71EF-39EF-CE1B-7AABEF888AED}"/>
                </a:ext>
              </a:extLst>
            </p:cNvPr>
            <p:cNvSpPr/>
            <p:nvPr/>
          </p:nvSpPr>
          <p:spPr>
            <a:xfrm>
              <a:off x="8761811" y="2280250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3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668462-8637-5741-831F-1B0A1EACA5A6}"/>
                </a:ext>
              </a:extLst>
            </p:cNvPr>
            <p:cNvSpPr/>
            <p:nvPr/>
          </p:nvSpPr>
          <p:spPr>
            <a:xfrm>
              <a:off x="8759501" y="3094363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EE47D-88D4-360F-DA0D-1250DCE16C74}"/>
                </a:ext>
              </a:extLst>
            </p:cNvPr>
            <p:cNvSpPr/>
            <p:nvPr/>
          </p:nvSpPr>
          <p:spPr>
            <a:xfrm>
              <a:off x="8727379" y="2788767"/>
              <a:ext cx="331549" cy="339963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1BB0539-AB5E-1AF2-9D2D-02B15BE69D91}"/>
                </a:ext>
              </a:extLst>
            </p:cNvPr>
            <p:cNvCxnSpPr>
              <a:cxnSpLocks/>
            </p:cNvCxnSpPr>
            <p:nvPr/>
          </p:nvCxnSpPr>
          <p:spPr>
            <a:xfrm>
              <a:off x="8758913" y="3657033"/>
              <a:ext cx="0" cy="48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00D039-1418-B37F-E3BA-F6D9EBDF376A}"/>
                </a:ext>
              </a:extLst>
            </p:cNvPr>
            <p:cNvSpPr/>
            <p:nvPr/>
          </p:nvSpPr>
          <p:spPr>
            <a:xfrm>
              <a:off x="7876212" y="3638330"/>
              <a:ext cx="9557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compile() 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D72B96-9273-5A10-8F3A-9D3F50E7FB6D}"/>
                </a:ext>
              </a:extLst>
            </p:cNvPr>
            <p:cNvSpPr/>
            <p:nvPr/>
          </p:nvSpPr>
          <p:spPr>
            <a:xfrm>
              <a:off x="7362933" y="4161810"/>
              <a:ext cx="2015131" cy="20316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Backend generates specialized binary code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25A3617-659E-55E5-4F33-27B57151ED97}"/>
                </a:ext>
              </a:extLst>
            </p:cNvPr>
            <p:cNvSpPr/>
            <p:nvPr/>
          </p:nvSpPr>
          <p:spPr>
            <a:xfrm>
              <a:off x="8104159" y="5102878"/>
              <a:ext cx="331548" cy="309180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0895034-83A7-08B9-B8B4-5F02EC448AE2}"/>
                </a:ext>
              </a:extLst>
            </p:cNvPr>
            <p:cNvSpPr/>
            <p:nvPr/>
          </p:nvSpPr>
          <p:spPr>
            <a:xfrm>
              <a:off x="8104158" y="4996057"/>
              <a:ext cx="331549" cy="327764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3B263F8-C5CA-85C9-6535-7DF401287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491" y="3657032"/>
              <a:ext cx="0" cy="476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E7BB89-9654-4E27-51D8-D052A832DA55}"/>
                </a:ext>
              </a:extLst>
            </p:cNvPr>
            <p:cNvSpPr/>
            <p:nvPr/>
          </p:nvSpPr>
          <p:spPr>
            <a:xfrm>
              <a:off x="9642117" y="3641294"/>
              <a:ext cx="9957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execute()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75D74C-B895-D56A-B0AE-1A14DA9C3E84}"/>
                </a:ext>
              </a:extLst>
            </p:cNvPr>
            <p:cNvSpPr/>
            <p:nvPr/>
          </p:nvSpPr>
          <p:spPr>
            <a:xfrm>
              <a:off x="9524450" y="4151561"/>
              <a:ext cx="2023108" cy="2041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Backend executes generated code</a:t>
              </a:r>
            </a:p>
            <a:p>
              <a:pPr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1044F7-2B74-A58E-396C-600400CAC2B4}"/>
                </a:ext>
              </a:extLst>
            </p:cNvPr>
            <p:cNvSpPr/>
            <p:nvPr/>
          </p:nvSpPr>
          <p:spPr>
            <a:xfrm>
              <a:off x="10356719" y="5092630"/>
              <a:ext cx="331548" cy="309180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8B8BBE-33E2-D59D-F4CB-9AB897C11FBF}"/>
                </a:ext>
              </a:extLst>
            </p:cNvPr>
            <p:cNvSpPr/>
            <p:nvPr/>
          </p:nvSpPr>
          <p:spPr>
            <a:xfrm>
              <a:off x="10356718" y="4985807"/>
              <a:ext cx="331549" cy="327764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4568FB7-C135-3810-3AC0-E86BBD14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395" y="5483133"/>
              <a:ext cx="1248196" cy="54071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A58C634-9591-4A94-4190-5C70E01144DF}"/>
                </a:ext>
              </a:extLst>
            </p:cNvPr>
            <p:cNvSpPr/>
            <p:nvPr/>
          </p:nvSpPr>
          <p:spPr>
            <a:xfrm>
              <a:off x="9695245" y="1961528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4" name="Connector: Elbow 77">
              <a:extLst>
                <a:ext uri="{FF2B5EF4-FFF2-40B4-BE49-F238E27FC236}">
                  <a16:creationId xmlns:a16="http://schemas.microsoft.com/office/drawing/2014/main" id="{11A431D7-5636-5D89-9707-5E4D361ED77A}"/>
                </a:ext>
              </a:extLst>
            </p:cNvPr>
            <p:cNvCxnSpPr>
              <a:cxnSpLocks/>
              <a:stCxn id="18" idx="6"/>
              <a:endCxn id="33" idx="0"/>
            </p:cNvCxnSpPr>
            <p:nvPr/>
          </p:nvCxnSpPr>
          <p:spPr>
            <a:xfrm>
              <a:off x="9072772" y="1820517"/>
              <a:ext cx="718245" cy="141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Elbow 78">
              <a:extLst>
                <a:ext uri="{FF2B5EF4-FFF2-40B4-BE49-F238E27FC236}">
                  <a16:creationId xmlns:a16="http://schemas.microsoft.com/office/drawing/2014/main" id="{2C7A3642-168E-C60F-9648-C8E4A99A93E1}"/>
                </a:ext>
              </a:extLst>
            </p:cNvPr>
            <p:cNvCxnSpPr>
              <a:cxnSpLocks/>
              <a:stCxn id="33" idx="2"/>
              <a:endCxn id="19" idx="0"/>
            </p:cNvCxnSpPr>
            <p:nvPr/>
          </p:nvCxnSpPr>
          <p:spPr>
            <a:xfrm rot="5400000">
              <a:off x="9284445" y="1773672"/>
              <a:ext cx="140876" cy="87227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D90F32F-B5C1-AF81-64E7-D485CC5E74A8}"/>
                </a:ext>
              </a:extLst>
            </p:cNvPr>
            <p:cNvSpPr/>
            <p:nvPr/>
          </p:nvSpPr>
          <p:spPr>
            <a:xfrm>
              <a:off x="10381709" y="1923948"/>
              <a:ext cx="191548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7" name="Connector: Elbow 80">
              <a:extLst>
                <a:ext uri="{FF2B5EF4-FFF2-40B4-BE49-F238E27FC236}">
                  <a16:creationId xmlns:a16="http://schemas.microsoft.com/office/drawing/2014/main" id="{BDCE0DA3-BF30-BF8A-71D1-6771216AF168}"/>
                </a:ext>
              </a:extLst>
            </p:cNvPr>
            <p:cNvCxnSpPr>
              <a:cxnSpLocks/>
              <a:stCxn id="18" idx="7"/>
              <a:endCxn id="36" idx="0"/>
            </p:cNvCxnSpPr>
            <p:nvPr/>
          </p:nvCxnSpPr>
          <p:spPr>
            <a:xfrm rot="16200000" flipH="1">
              <a:off x="9645774" y="1092240"/>
              <a:ext cx="212745" cy="1450673"/>
            </a:xfrm>
            <a:prstGeom prst="bentConnector3">
              <a:avLst>
                <a:gd name="adj1" fmla="val -58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Elbow 81">
              <a:extLst>
                <a:ext uri="{FF2B5EF4-FFF2-40B4-BE49-F238E27FC236}">
                  <a16:creationId xmlns:a16="http://schemas.microsoft.com/office/drawing/2014/main" id="{130711B7-0A4A-F59A-2883-982F6E3AE29B}"/>
                </a:ext>
              </a:extLst>
            </p:cNvPr>
            <p:cNvCxnSpPr>
              <a:cxnSpLocks/>
              <a:stCxn id="36" idx="2"/>
              <a:endCxn id="17" idx="0"/>
            </p:cNvCxnSpPr>
            <p:nvPr/>
          </p:nvCxnSpPr>
          <p:spPr>
            <a:xfrm rot="5400000">
              <a:off x="9322323" y="1953437"/>
              <a:ext cx="1006805" cy="13035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E88901-F169-8872-4057-BAB7FEEA5A20}"/>
                </a:ext>
              </a:extLst>
            </p:cNvPr>
            <p:cNvSpPr/>
            <p:nvPr/>
          </p:nvSpPr>
          <p:spPr>
            <a:xfrm>
              <a:off x="10178116" y="2541636"/>
              <a:ext cx="175195" cy="17909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40" name="Connector: Elbow 83">
              <a:extLst>
                <a:ext uri="{FF2B5EF4-FFF2-40B4-BE49-F238E27FC236}">
                  <a16:creationId xmlns:a16="http://schemas.microsoft.com/office/drawing/2014/main" id="{B96B196F-066A-AA55-EBAC-86B9AFD7434F}"/>
                </a:ext>
              </a:extLst>
            </p:cNvPr>
            <p:cNvCxnSpPr>
              <a:cxnSpLocks/>
              <a:stCxn id="19" idx="6"/>
              <a:endCxn id="39" idx="0"/>
            </p:cNvCxnSpPr>
            <p:nvPr/>
          </p:nvCxnSpPr>
          <p:spPr>
            <a:xfrm>
              <a:off x="9075672" y="2434839"/>
              <a:ext cx="1190043" cy="1067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Elbow 84">
              <a:extLst>
                <a:ext uri="{FF2B5EF4-FFF2-40B4-BE49-F238E27FC236}">
                  <a16:creationId xmlns:a16="http://schemas.microsoft.com/office/drawing/2014/main" id="{8F9A57A7-BDC6-9A14-14F3-04A6621A059C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 rot="5400000">
              <a:off x="9615125" y="2303068"/>
              <a:ext cx="232924" cy="10682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C6A754-CE9C-DA86-2CB0-72D7725C2805}"/>
                </a:ext>
              </a:extLst>
            </p:cNvPr>
            <p:cNvSpPr/>
            <p:nvPr/>
          </p:nvSpPr>
          <p:spPr>
            <a:xfrm>
              <a:off x="9616349" y="1444936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43" name="Connector: Elbow 86">
              <a:extLst>
                <a:ext uri="{FF2B5EF4-FFF2-40B4-BE49-F238E27FC236}">
                  <a16:creationId xmlns:a16="http://schemas.microsoft.com/office/drawing/2014/main" id="{29DC36FD-AFD8-B7D0-E214-5B3D41D8D064}"/>
                </a:ext>
              </a:extLst>
            </p:cNvPr>
            <p:cNvCxnSpPr>
              <a:cxnSpLocks/>
              <a:endCxn id="18" idx="7"/>
            </p:cNvCxnSpPr>
            <p:nvPr/>
          </p:nvCxnSpPr>
          <p:spPr>
            <a:xfrm rot="10800000" flipV="1">
              <a:off x="9026808" y="1542388"/>
              <a:ext cx="589541" cy="168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D9B85D8-5162-29CC-B4C1-7179D274497B}"/>
                </a:ext>
              </a:extLst>
            </p:cNvPr>
            <p:cNvSpPr/>
            <p:nvPr/>
          </p:nvSpPr>
          <p:spPr>
            <a:xfrm>
              <a:off x="10105155" y="3354051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45" name="Connector: Elbow 88">
              <a:extLst>
                <a:ext uri="{FF2B5EF4-FFF2-40B4-BE49-F238E27FC236}">
                  <a16:creationId xmlns:a16="http://schemas.microsoft.com/office/drawing/2014/main" id="{071F1EC6-C9B0-B96C-F697-C0B3CEC6842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>
              <a:off x="9216338" y="3233045"/>
              <a:ext cx="984589" cy="1210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311E45A-7A67-49D6-85C9-295AF0D52FC8}"/>
                </a:ext>
              </a:extLst>
            </p:cNvPr>
            <p:cNvSpPr/>
            <p:nvPr/>
          </p:nvSpPr>
          <p:spPr>
            <a:xfrm>
              <a:off x="-31222" y="3760940"/>
              <a:ext cx="1866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b="1" kern="1200" dirty="0" err="1">
                  <a:solidFill>
                    <a:prstClr val="black"/>
                  </a:solidFill>
                  <a:latin typeface="Intel Clear"/>
                  <a:ea typeface="+mn-ea"/>
                </a:rPr>
                <a:t>oneDNN</a:t>
              </a:r>
              <a:r>
                <a:rPr lang="en-US" b="1" kern="1200" dirty="0">
                  <a:solidFill>
                    <a:prstClr val="black"/>
                  </a:solidFill>
                  <a:latin typeface="Intel Clear"/>
                  <a:ea typeface="+mn-ea"/>
                </a:rPr>
                <a:t> Graph API</a:t>
              </a:r>
              <a:endParaRPr lang="en-US" dirty="0"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3379CB3-D370-84C0-B84C-7205BB916F62}"/>
                </a:ext>
              </a:extLst>
            </p:cNvPr>
            <p:cNvSpPr/>
            <p:nvPr/>
          </p:nvSpPr>
          <p:spPr>
            <a:xfrm>
              <a:off x="34264" y="2344694"/>
              <a:ext cx="17351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1600" b="1" kern="1200" dirty="0">
                  <a:solidFill>
                    <a:prstClr val="black"/>
                  </a:solidFill>
                  <a:latin typeface="Intel Clear"/>
                  <a:ea typeface="+mn-ea"/>
                </a:rPr>
                <a:t>DL Framework</a:t>
              </a:r>
              <a:endParaRPr lang="en-US" sz="1600" dirty="0">
                <a:ea typeface="+mn-ea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B3C9590-5FF9-67EF-179E-B5A45437CBC7}"/>
                </a:ext>
              </a:extLst>
            </p:cNvPr>
            <p:cNvSpPr/>
            <p:nvPr/>
          </p:nvSpPr>
          <p:spPr>
            <a:xfrm>
              <a:off x="4707" y="4752991"/>
              <a:ext cx="1735140" cy="543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1467" b="1" dirty="0" err="1">
                  <a:solidFill>
                    <a:prstClr val="black"/>
                  </a:solidFill>
                  <a:latin typeface="Intel Clear"/>
                </a:rPr>
                <a:t>oneDNN</a:t>
              </a:r>
              <a:r>
                <a:rPr lang="en-US" sz="1467" b="1" dirty="0">
                  <a:solidFill>
                    <a:prstClr val="black"/>
                  </a:solidFill>
                  <a:latin typeface="Intel Clear"/>
                </a:rPr>
                <a:t> i</a:t>
              </a:r>
              <a:r>
                <a:rPr lang="en-US" sz="1467" b="1" kern="1200" dirty="0" err="1">
                  <a:solidFill>
                    <a:prstClr val="black"/>
                  </a:solidFill>
                  <a:latin typeface="Intel Clear"/>
                  <a:ea typeface="+mn-ea"/>
                </a:rPr>
                <a:t>mplementation</a:t>
              </a:r>
              <a:endParaRPr lang="en-US" sz="1467" dirty="0">
                <a:ea typeface="+mn-ea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DDFCCD4-9A85-FBBA-2C41-9669FDAAF86A}"/>
                </a:ext>
              </a:extLst>
            </p:cNvPr>
            <p:cNvGrpSpPr/>
            <p:nvPr/>
          </p:nvGrpSpPr>
          <p:grpSpPr>
            <a:xfrm>
              <a:off x="2832052" y="1660736"/>
              <a:ext cx="1158400" cy="1687881"/>
              <a:chOff x="2124039" y="1245551"/>
              <a:chExt cx="868800" cy="1265911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F88C3B6-FEDF-4AA5-684F-166244BF5137}"/>
                  </a:ext>
                </a:extLst>
              </p:cNvPr>
              <p:cNvGrpSpPr/>
              <p:nvPr/>
            </p:nvGrpSpPr>
            <p:grpSpPr>
              <a:xfrm>
                <a:off x="2124039" y="1245551"/>
                <a:ext cx="868800" cy="1265911"/>
                <a:chOff x="2037390" y="1252034"/>
                <a:chExt cx="868800" cy="1265911"/>
              </a:xfrm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BBDA70CC-933B-D69C-5EE4-BB6DDB36C7FE}"/>
                    </a:ext>
                  </a:extLst>
                </p:cNvPr>
                <p:cNvSpPr/>
                <p:nvPr/>
              </p:nvSpPr>
              <p:spPr>
                <a:xfrm>
                  <a:off x="2373269" y="1458239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1</a:t>
                  </a:r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DA1F3650-AA16-04E8-1A87-F23161613118}"/>
                    </a:ext>
                  </a:extLst>
                </p:cNvPr>
                <p:cNvSpPr/>
                <p:nvPr/>
              </p:nvSpPr>
              <p:spPr>
                <a:xfrm>
                  <a:off x="2670795" y="1775373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3</a:t>
                  </a:r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6A46464-7D72-3DE8-9CEC-E03B522335E1}"/>
                    </a:ext>
                  </a:extLst>
                </p:cNvPr>
                <p:cNvSpPr/>
                <p:nvPr/>
              </p:nvSpPr>
              <p:spPr>
                <a:xfrm>
                  <a:off x="2373269" y="2083682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4</a:t>
                  </a:r>
                </a:p>
              </p:txBody>
            </p: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34A5850E-BF9A-89A3-3DC3-450A5AEBB913}"/>
                    </a:ext>
                  </a:extLst>
                </p:cNvPr>
                <p:cNvCxnSpPr>
                  <a:cxnSpLocks/>
                  <a:stCxn id="81" idx="3"/>
                  <a:endCxn id="87" idx="7"/>
                </p:cNvCxnSpPr>
                <p:nvPr/>
              </p:nvCxnSpPr>
              <p:spPr>
                <a:xfrm flipH="1">
                  <a:off x="2249636" y="1656165"/>
                  <a:ext cx="158106" cy="145004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705ADFD9-BFF9-8BE4-E4CB-2F161CD6B362}"/>
                    </a:ext>
                  </a:extLst>
                </p:cNvPr>
                <p:cNvCxnSpPr>
                  <a:cxnSpLocks/>
                  <a:stCxn id="87" idx="5"/>
                  <a:endCxn id="83" idx="1"/>
                </p:cNvCxnSpPr>
                <p:nvPr/>
              </p:nvCxnSpPr>
              <p:spPr>
                <a:xfrm>
                  <a:off x="2249636" y="1981461"/>
                  <a:ext cx="158106" cy="13618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0AB6E7A4-8432-3926-9ED8-EA4E484039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966" y="1252034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A0472703-AEC7-2623-224B-6DCE695C1BC9}"/>
                    </a:ext>
                  </a:extLst>
                </p:cNvPr>
                <p:cNvSpPr/>
                <p:nvPr/>
              </p:nvSpPr>
              <p:spPr>
                <a:xfrm>
                  <a:off x="2037390" y="1763829"/>
                  <a:ext cx="248662" cy="254972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2</a:t>
                  </a:r>
                </a:p>
              </p:txBody>
            </p: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AE5F9D89-C1BA-F7BD-DDC5-FC93E51E7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7906" y="2311740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65A93EBE-9A8B-EAAF-C8AA-41C2F3685464}"/>
                  </a:ext>
                </a:extLst>
              </p:cNvPr>
              <p:cNvCxnSpPr>
                <a:cxnSpLocks/>
                <a:stCxn id="82" idx="3"/>
                <a:endCxn id="83" idx="7"/>
              </p:cNvCxnSpPr>
              <p:nvPr/>
            </p:nvCxnSpPr>
            <p:spPr>
              <a:xfrm flipH="1">
                <a:off x="2660840" y="1966816"/>
                <a:ext cx="131077" cy="14434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8909C00D-2694-AA62-EF41-6C6479E7578D}"/>
                  </a:ext>
                </a:extLst>
              </p:cNvPr>
              <p:cNvCxnSpPr>
                <a:cxnSpLocks/>
                <a:stCxn id="81" idx="5"/>
                <a:endCxn id="82" idx="1"/>
              </p:cNvCxnSpPr>
              <p:nvPr/>
            </p:nvCxnSpPr>
            <p:spPr>
              <a:xfrm>
                <a:off x="2660840" y="1649682"/>
                <a:ext cx="131077" cy="1531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791DE7C-EF6B-3E21-057A-EB21D233E6E8}"/>
                </a:ext>
              </a:extLst>
            </p:cNvPr>
            <p:cNvGrpSpPr/>
            <p:nvPr/>
          </p:nvGrpSpPr>
          <p:grpSpPr>
            <a:xfrm>
              <a:off x="5056072" y="1660736"/>
              <a:ext cx="1158400" cy="1687881"/>
              <a:chOff x="2124039" y="1245551"/>
              <a:chExt cx="868800" cy="126591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D7E21523-553A-874A-0816-C64338EC1F61}"/>
                  </a:ext>
                </a:extLst>
              </p:cNvPr>
              <p:cNvGrpSpPr/>
              <p:nvPr/>
            </p:nvGrpSpPr>
            <p:grpSpPr>
              <a:xfrm>
                <a:off x="2124039" y="1245551"/>
                <a:ext cx="868800" cy="1265911"/>
                <a:chOff x="2037390" y="1252034"/>
                <a:chExt cx="868800" cy="126591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E24C09A-2E91-C7F3-77C3-D95095C13C8C}"/>
                    </a:ext>
                  </a:extLst>
                </p:cNvPr>
                <p:cNvSpPr/>
                <p:nvPr/>
              </p:nvSpPr>
              <p:spPr>
                <a:xfrm>
                  <a:off x="2373269" y="1458239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1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FFFAF3ED-BA2C-3FE3-70D0-8DA8C078E7B6}"/>
                    </a:ext>
                  </a:extLst>
                </p:cNvPr>
                <p:cNvSpPr/>
                <p:nvPr/>
              </p:nvSpPr>
              <p:spPr>
                <a:xfrm>
                  <a:off x="2670795" y="1775373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3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B535D010-6464-F874-33FE-2CFB82DD7765}"/>
                    </a:ext>
                  </a:extLst>
                </p:cNvPr>
                <p:cNvSpPr/>
                <p:nvPr/>
              </p:nvSpPr>
              <p:spPr>
                <a:xfrm>
                  <a:off x="2373269" y="2083682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4</a:t>
                  </a:r>
                </a:p>
              </p:txBody>
            </p: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ACEF5378-5F82-427E-33D4-35CC65FC1821}"/>
                    </a:ext>
                  </a:extLst>
                </p:cNvPr>
                <p:cNvCxnSpPr>
                  <a:cxnSpLocks/>
                  <a:stCxn id="70" idx="3"/>
                  <a:endCxn id="76" idx="7"/>
                </p:cNvCxnSpPr>
                <p:nvPr/>
              </p:nvCxnSpPr>
              <p:spPr>
                <a:xfrm flipH="1">
                  <a:off x="2249636" y="1656165"/>
                  <a:ext cx="158106" cy="145004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A6B6F8E8-945A-6369-39DB-94CBCC8C5DEE}"/>
                    </a:ext>
                  </a:extLst>
                </p:cNvPr>
                <p:cNvCxnSpPr>
                  <a:cxnSpLocks/>
                  <a:stCxn id="76" idx="5"/>
                  <a:endCxn id="72" idx="1"/>
                </p:cNvCxnSpPr>
                <p:nvPr/>
              </p:nvCxnSpPr>
              <p:spPr>
                <a:xfrm>
                  <a:off x="2249636" y="1981461"/>
                  <a:ext cx="158106" cy="13618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257D740-DC96-7801-718B-AFB43FF4E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966" y="1252034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375CCE14-5002-4AA1-4FC6-4988DB5FF9A2}"/>
                    </a:ext>
                  </a:extLst>
                </p:cNvPr>
                <p:cNvSpPr/>
                <p:nvPr/>
              </p:nvSpPr>
              <p:spPr>
                <a:xfrm>
                  <a:off x="2037390" y="1763829"/>
                  <a:ext cx="248662" cy="254972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2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C916BFA8-AE75-9236-7A08-9A6D48F83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7906" y="2311740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33460C-7EFB-39B9-1C35-B9B4601B6B6C}"/>
                  </a:ext>
                </a:extLst>
              </p:cNvPr>
              <p:cNvCxnSpPr>
                <a:cxnSpLocks/>
                <a:stCxn id="71" idx="3"/>
                <a:endCxn id="72" idx="7"/>
              </p:cNvCxnSpPr>
              <p:nvPr/>
            </p:nvCxnSpPr>
            <p:spPr>
              <a:xfrm flipH="1">
                <a:off x="2660840" y="1966816"/>
                <a:ext cx="131077" cy="14434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51679E58-59A5-F985-C305-07D12C980E86}"/>
                  </a:ext>
                </a:extLst>
              </p:cNvPr>
              <p:cNvCxnSpPr>
                <a:cxnSpLocks/>
                <a:stCxn id="70" idx="5"/>
                <a:endCxn id="71" idx="1"/>
              </p:cNvCxnSpPr>
              <p:nvPr/>
            </p:nvCxnSpPr>
            <p:spPr>
              <a:xfrm>
                <a:off x="2660840" y="1649682"/>
                <a:ext cx="131077" cy="1531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2FFC5AF-563B-071A-D32A-2CF8E9140420}"/>
                </a:ext>
              </a:extLst>
            </p:cNvPr>
            <p:cNvGrpSpPr/>
            <p:nvPr/>
          </p:nvGrpSpPr>
          <p:grpSpPr>
            <a:xfrm>
              <a:off x="2832052" y="4365185"/>
              <a:ext cx="1158400" cy="1687881"/>
              <a:chOff x="2124039" y="1245551"/>
              <a:chExt cx="868800" cy="12659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68404393-36D1-6C36-1B0B-D1C32A66E51A}"/>
                  </a:ext>
                </a:extLst>
              </p:cNvPr>
              <p:cNvGrpSpPr/>
              <p:nvPr/>
            </p:nvGrpSpPr>
            <p:grpSpPr>
              <a:xfrm>
                <a:off x="2124039" y="1245551"/>
                <a:ext cx="868800" cy="1265911"/>
                <a:chOff x="2037390" y="1252034"/>
                <a:chExt cx="868800" cy="126591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0F719B8-EFB0-1A76-CF6C-3CBC39BD6B1E}"/>
                    </a:ext>
                  </a:extLst>
                </p:cNvPr>
                <p:cNvSpPr/>
                <p:nvPr/>
              </p:nvSpPr>
              <p:spPr>
                <a:xfrm>
                  <a:off x="2373269" y="1458239"/>
                  <a:ext cx="235395" cy="231885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07CF1B6-97D6-328B-7EEB-A89F3B678FA3}"/>
                    </a:ext>
                  </a:extLst>
                </p:cNvPr>
                <p:cNvSpPr/>
                <p:nvPr/>
              </p:nvSpPr>
              <p:spPr>
                <a:xfrm>
                  <a:off x="2670795" y="1775373"/>
                  <a:ext cx="235395" cy="231885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3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C12DE30-51D6-A58F-0ECB-7D08C023A3D6}"/>
                    </a:ext>
                  </a:extLst>
                </p:cNvPr>
                <p:cNvSpPr/>
                <p:nvPr/>
              </p:nvSpPr>
              <p:spPr>
                <a:xfrm>
                  <a:off x="2373269" y="2083682"/>
                  <a:ext cx="235395" cy="231885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4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65DA56EB-D7E6-7384-6A9C-0F8EDC654613}"/>
                    </a:ext>
                  </a:extLst>
                </p:cNvPr>
                <p:cNvCxnSpPr>
                  <a:cxnSpLocks/>
                  <a:stCxn id="59" idx="3"/>
                  <a:endCxn id="65" idx="7"/>
                </p:cNvCxnSpPr>
                <p:nvPr/>
              </p:nvCxnSpPr>
              <p:spPr>
                <a:xfrm flipH="1">
                  <a:off x="2249636" y="1656165"/>
                  <a:ext cx="158106" cy="145004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C6192552-5663-CC9D-154F-6F228CC38123}"/>
                    </a:ext>
                  </a:extLst>
                </p:cNvPr>
                <p:cNvCxnSpPr>
                  <a:cxnSpLocks/>
                  <a:stCxn id="65" idx="5"/>
                  <a:endCxn id="61" idx="1"/>
                </p:cNvCxnSpPr>
                <p:nvPr/>
              </p:nvCxnSpPr>
              <p:spPr>
                <a:xfrm>
                  <a:off x="2249636" y="1981461"/>
                  <a:ext cx="158106" cy="13618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4BFE50A2-088B-D984-7897-8F88CA997D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966" y="1252034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06762B7B-F41E-8F84-50BC-8F36BAD4EF3C}"/>
                    </a:ext>
                  </a:extLst>
                </p:cNvPr>
                <p:cNvSpPr/>
                <p:nvPr/>
              </p:nvSpPr>
              <p:spPr>
                <a:xfrm>
                  <a:off x="2037390" y="1763829"/>
                  <a:ext cx="248662" cy="254972"/>
                </a:xfrm>
                <a:prstGeom prst="ellipse">
                  <a:avLst/>
                </a:prstGeom>
                <a:solidFill>
                  <a:srgbClr val="00B050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2</a:t>
                  </a: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FFAD306-C00A-B641-3B55-B612D21F9C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7906" y="2311740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23E91052-B83A-D4D7-F485-1028CB9EE88A}"/>
                  </a:ext>
                </a:extLst>
              </p:cNvPr>
              <p:cNvCxnSpPr>
                <a:cxnSpLocks/>
                <a:stCxn id="60" idx="3"/>
                <a:endCxn id="61" idx="7"/>
              </p:cNvCxnSpPr>
              <p:nvPr/>
            </p:nvCxnSpPr>
            <p:spPr>
              <a:xfrm flipH="1">
                <a:off x="2660840" y="1966816"/>
                <a:ext cx="131077" cy="14434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CBAA50D-41DE-5225-E075-2231865B0835}"/>
                  </a:ext>
                </a:extLst>
              </p:cNvPr>
              <p:cNvCxnSpPr>
                <a:cxnSpLocks/>
                <a:stCxn id="59" idx="5"/>
                <a:endCxn id="60" idx="1"/>
              </p:cNvCxnSpPr>
              <p:nvPr/>
            </p:nvCxnSpPr>
            <p:spPr>
              <a:xfrm>
                <a:off x="2660840" y="1649682"/>
                <a:ext cx="131077" cy="1531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F10B3F-ECA7-4F69-9DD8-284AF5C98CB8}"/>
                </a:ext>
              </a:extLst>
            </p:cNvPr>
            <p:cNvGrpSpPr/>
            <p:nvPr/>
          </p:nvGrpSpPr>
          <p:grpSpPr>
            <a:xfrm>
              <a:off x="5048427" y="5033984"/>
              <a:ext cx="761699" cy="735651"/>
              <a:chOff x="3693759" y="3938083"/>
              <a:chExt cx="571274" cy="551738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A9E746ED-FB09-F3AF-F906-319EE6C86698}"/>
                  </a:ext>
                </a:extLst>
              </p:cNvPr>
              <p:cNvSpPr/>
              <p:nvPr/>
            </p:nvSpPr>
            <p:spPr>
              <a:xfrm>
                <a:off x="4029638" y="4257936"/>
                <a:ext cx="235395" cy="231885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rgbClr val="0071C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en-US" sz="1800" dirty="0">
                    <a:solidFill>
                      <a:prstClr val="black"/>
                    </a:solidFill>
                    <a:latin typeface="Intel Clear"/>
                  </a:rPr>
                  <a:t>4</a:t>
                </a:r>
              </a:p>
            </p:txBody>
          </p: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B2ADCBC-C09E-CF90-0C6B-36C9E76FCBD7}"/>
                  </a:ext>
                </a:extLst>
              </p:cNvPr>
              <p:cNvCxnSpPr>
                <a:cxnSpLocks/>
                <a:stCxn id="55" idx="5"/>
                <a:endCxn id="53" idx="1"/>
              </p:cNvCxnSpPr>
              <p:nvPr/>
            </p:nvCxnSpPr>
            <p:spPr>
              <a:xfrm>
                <a:off x="3906005" y="4155715"/>
                <a:ext cx="158106" cy="136180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E4E2D85-79BC-4550-4354-EF7BAE06FAF0}"/>
                  </a:ext>
                </a:extLst>
              </p:cNvPr>
              <p:cNvSpPr/>
              <p:nvPr/>
            </p:nvSpPr>
            <p:spPr>
              <a:xfrm>
                <a:off x="3693759" y="3938083"/>
                <a:ext cx="248662" cy="254972"/>
              </a:xfrm>
              <a:prstGeom prst="ellipse">
                <a:avLst/>
              </a:prstGeom>
              <a:solidFill>
                <a:srgbClr val="00B050"/>
              </a:solidFill>
              <a:ln w="25400" cap="flat" cmpd="sng" algn="ctr">
                <a:solidFill>
                  <a:srgbClr val="0071C5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377">
                  <a:defRPr/>
                </a:pPr>
                <a:r>
                  <a:rPr lang="en-US" sz="1800" dirty="0">
                    <a:solidFill>
                      <a:prstClr val="black"/>
                    </a:solidFill>
                    <a:latin typeface="Intel Clear"/>
                  </a:rPr>
                  <a:t>2</a:t>
                </a:r>
              </a:p>
            </p:txBody>
          </p:sp>
        </p:grpSp>
      </p:grpSp>
      <p:sp>
        <p:nvSpPr>
          <p:cNvPr id="91" name="Title 1">
            <a:extLst>
              <a:ext uri="{FF2B5EF4-FFF2-40B4-BE49-F238E27FC236}">
                <a16:creationId xmlns:a16="http://schemas.microsoft.com/office/drawing/2014/main" id="{0F8AC54C-54B1-4BE3-9A67-A7E44ACBAB19}"/>
              </a:ext>
            </a:extLst>
          </p:cNvPr>
          <p:cNvSpPr txBox="1">
            <a:spLocks/>
          </p:cNvSpPr>
          <p:nvPr/>
        </p:nvSpPr>
        <p:spPr>
          <a:xfrm>
            <a:off x="492684" y="189154"/>
            <a:ext cx="11280216" cy="101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rgbClr val="4308E5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Framework integration: graph API</a:t>
            </a:r>
          </a:p>
        </p:txBody>
      </p:sp>
    </p:spTree>
    <p:extLst>
      <p:ext uri="{BB962C8B-B14F-4D97-AF65-F5344CB8AC3E}">
        <p14:creationId xmlns:p14="http://schemas.microsoft.com/office/powerpoint/2010/main" val="1125401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76338"/>
            <a:ext cx="10515600" cy="1325563"/>
          </a:xfrm>
        </p:spPr>
        <p:txBody>
          <a:bodyPr/>
          <a:lstStyle/>
          <a:p>
            <a:r>
              <a:rPr lang="en-US" dirty="0" err="1"/>
              <a:t>oneDNN</a:t>
            </a:r>
            <a:r>
              <a:rPr lang="en-US" dirty="0"/>
              <a:t> Programming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611715" y="1570037"/>
            <a:ext cx="5408085" cy="5109585"/>
          </a:xfrm>
        </p:spPr>
        <p:txBody>
          <a:bodyPr/>
          <a:lstStyle/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GPU engine for the first (index is 0) GPU device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gpu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memory object: 5D tensor, f32, NCHW format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dims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2, 3, 4, 5 };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descriptor: tensor sizes, data types, format tag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f32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format_tag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nchw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object, memory is allocated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mem(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Primitive descriptor for Element-wise primitive 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ReLU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prop_kind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eltwise_relu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0.0f);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Element-wise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stream and execute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eltwise.execute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(s, { { DNNL_ARG_SRC, mem },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{ DNNL_ARG_DST, mem } });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58129" y="1570038"/>
            <a:ext cx="5322156" cy="4623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/>
              <a:t>Engine</a:t>
            </a:r>
            <a:r>
              <a:rPr lang="en-US" sz="2133" i="1" dirty="0"/>
              <a:t> </a:t>
            </a:r>
            <a:r>
              <a:rPr lang="en-US" sz="2133" dirty="0"/>
              <a:t>is an abstraction of a computational device: a CPU, a specific GPU card in the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EE4201-B646-4852-A585-4C3016EE6848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8F2679-A9BB-C7F6-BDF3-237BD12A55D6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65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58129" y="1570038"/>
            <a:ext cx="5322156" cy="4623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Engine</a:t>
            </a:r>
            <a:r>
              <a:rPr lang="en-US" sz="2133" i="1" dirty="0">
                <a:solidFill>
                  <a:srgbClr val="93D1FF"/>
                </a:solidFill>
              </a:rPr>
              <a:t> </a:t>
            </a:r>
            <a:r>
              <a:rPr lang="en-US" sz="2133" dirty="0">
                <a:solidFill>
                  <a:srgbClr val="93D1FF"/>
                </a:solidFill>
              </a:rPr>
              <a:t>is an abstraction of a computational device: a CPU, a specific GPU card in the system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/>
              <a:t>Memory objects</a:t>
            </a:r>
            <a:r>
              <a:rPr lang="en-US" sz="2133" dirty="0"/>
              <a:t> encapsulate handles to memory allocated on a specific engine, tensor dimensions, data type, and memory format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791D940-66F0-7A96-19DC-63457896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38"/>
            <a:ext cx="10515600" cy="1325563"/>
          </a:xfrm>
        </p:spPr>
        <p:txBody>
          <a:bodyPr/>
          <a:lstStyle/>
          <a:p>
            <a:r>
              <a:rPr lang="en-US" dirty="0" err="1"/>
              <a:t>oneDNN</a:t>
            </a:r>
            <a:r>
              <a:rPr lang="en-US" dirty="0"/>
              <a:t> Programming Model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1D09D2D-465B-233C-BA9F-5C3C2591A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15" y="1570037"/>
            <a:ext cx="5408085" cy="5109585"/>
          </a:xfrm>
        </p:spPr>
        <p:txBody>
          <a:bodyPr/>
          <a:lstStyle/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GPU engine for the first (index is 0) GPU device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gpu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memory object: 5D tensor, f32, NCHW format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dims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2, 3, 4, 5 };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descriptor: tensor sizes, data types, format tag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f32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format_tag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nchw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object, memory is allocated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mem(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Primitive descriptor for Element-wise primitive 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ReLU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prop_kind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eltwise_relu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0.0f);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Element-wise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stream and execute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eltwise.execute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(s, { { DNNL_ARG_SRC, mem },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{ DNNL_ARG_DST, mem } });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D6F421-8A8B-4E9D-090E-38E33D529829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ED0D38-6E47-B4DA-9BF0-4CC4710FBA73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C03D120-2AFC-844D-BAEC-88F347153AA3}"/>
              </a:ext>
            </a:extLst>
          </p:cNvPr>
          <p:cNvCxnSpPr>
            <a:cxnSpLocks/>
          </p:cNvCxnSpPr>
          <p:nvPr/>
        </p:nvCxnSpPr>
        <p:spPr>
          <a:xfrm>
            <a:off x="5680953" y="2118919"/>
            <a:ext cx="0" cy="1548206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5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58129" y="1570038"/>
            <a:ext cx="5322156" cy="4623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Engine</a:t>
            </a:r>
            <a:r>
              <a:rPr lang="en-US" sz="2133" i="1" dirty="0">
                <a:solidFill>
                  <a:srgbClr val="93D1FF"/>
                </a:solidFill>
              </a:rPr>
              <a:t> </a:t>
            </a:r>
            <a:r>
              <a:rPr lang="en-US" sz="2133" dirty="0">
                <a:solidFill>
                  <a:srgbClr val="93D1FF"/>
                </a:solidFill>
              </a:rPr>
              <a:t>is an abstraction of a computational device: a CPU, a specific GPU card in the system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Memory objects</a:t>
            </a:r>
            <a:r>
              <a:rPr lang="en-US" sz="2133" dirty="0">
                <a:solidFill>
                  <a:srgbClr val="93D1FF"/>
                </a:solidFill>
              </a:rPr>
              <a:t> encapsulate handles to memory allocated on a specific engine, tensor dimensions, data type, and memory format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/>
              <a:t>Primitive</a:t>
            </a:r>
            <a:r>
              <a:rPr lang="en-US" sz="2133" dirty="0"/>
              <a:t> is a functor object that encapsulates a particular computation such as forward convolution</a:t>
            </a:r>
            <a:endParaRPr lang="en-US" sz="2133" dirty="0">
              <a:solidFill>
                <a:srgbClr val="93D1FF"/>
              </a:solidFill>
            </a:endParaRP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C157212C-5A91-DEDF-7B34-19A60A4F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15" y="1570037"/>
            <a:ext cx="5408085" cy="5109585"/>
          </a:xfrm>
        </p:spPr>
        <p:txBody>
          <a:bodyPr/>
          <a:lstStyle/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GPU engine for the first (index is 0) GPU device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gpu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memory object: 5D tensor, f32, NCHW format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dims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2, 3, 4, 5 };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descriptor: tensor sizes, data types, format tag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f32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format_tag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nchw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object, memory is allocated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mem(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Primitive descriptor for Element-wise primitive 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ReLU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prop_kind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eltwise_relu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0.0f);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Element-wise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stream and execute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eltwise.execute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(s, { { DNNL_ARG_SRC, mem },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{ DNNL_ARG_DST, mem } });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7E91FC9-D7AE-2515-C673-88D410EB4FBC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663E1A-0EC7-500A-6B5C-A5596212E603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22020F-A4E1-98DB-FA05-C044C97C9BE4}"/>
              </a:ext>
            </a:extLst>
          </p:cNvPr>
          <p:cNvCxnSpPr>
            <a:cxnSpLocks/>
          </p:cNvCxnSpPr>
          <p:nvPr/>
        </p:nvCxnSpPr>
        <p:spPr>
          <a:xfrm>
            <a:off x="5680953" y="2118919"/>
            <a:ext cx="0" cy="1548206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22D4BC-DED9-9D3F-3113-7D50D4971348}"/>
              </a:ext>
            </a:extLst>
          </p:cNvPr>
          <p:cNvCxnSpPr>
            <a:cxnSpLocks/>
          </p:cNvCxnSpPr>
          <p:nvPr/>
        </p:nvCxnSpPr>
        <p:spPr>
          <a:xfrm>
            <a:off x="5680953" y="3788360"/>
            <a:ext cx="0" cy="1145590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Title 2">
            <a:extLst>
              <a:ext uri="{FF2B5EF4-FFF2-40B4-BE49-F238E27FC236}">
                <a16:creationId xmlns:a16="http://schemas.microsoft.com/office/drawing/2014/main" id="{67C88D38-29B0-89A6-A773-761E7831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38"/>
            <a:ext cx="10515600" cy="1325563"/>
          </a:xfrm>
        </p:spPr>
        <p:txBody>
          <a:bodyPr/>
          <a:lstStyle/>
          <a:p>
            <a:r>
              <a:rPr lang="en-US" dirty="0" err="1"/>
              <a:t>oneDNN</a:t>
            </a:r>
            <a:r>
              <a:rPr lang="en-US" dirty="0"/>
              <a:t>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64676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EE2556C5-CE8C-6547-B838-EA80C61A4AF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258129" y="1570038"/>
            <a:ext cx="5322156" cy="46232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sz="1800" b="0" kern="120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sz="18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sz="1400" kern="120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Engine</a:t>
            </a:r>
            <a:r>
              <a:rPr lang="en-US" sz="2133" i="1" dirty="0">
                <a:solidFill>
                  <a:srgbClr val="93D1FF"/>
                </a:solidFill>
              </a:rPr>
              <a:t> </a:t>
            </a:r>
            <a:r>
              <a:rPr lang="en-US" sz="2133" dirty="0">
                <a:solidFill>
                  <a:srgbClr val="93D1FF"/>
                </a:solidFill>
              </a:rPr>
              <a:t>is an abstraction of a computational device: a CPU, a specific GPU card in the system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Memory objects</a:t>
            </a:r>
            <a:r>
              <a:rPr lang="en-US" sz="2133" dirty="0">
                <a:solidFill>
                  <a:srgbClr val="93D1FF"/>
                </a:solidFill>
              </a:rPr>
              <a:t> encapsulate handles to memory allocated on a specific engine, tensor dimensions, data type, and memory format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>
                <a:solidFill>
                  <a:srgbClr val="93D1FF"/>
                </a:solidFill>
              </a:rPr>
              <a:t>Primitive</a:t>
            </a:r>
            <a:r>
              <a:rPr lang="en-US" sz="2133" dirty="0">
                <a:solidFill>
                  <a:srgbClr val="93D1FF"/>
                </a:solidFill>
              </a:rPr>
              <a:t> is a functor object that encapsulates a particular computation such as forward convolution</a:t>
            </a:r>
          </a:p>
          <a:p>
            <a:pPr marL="380990" indent="-38099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133" b="1" dirty="0"/>
              <a:t>Streams </a:t>
            </a:r>
            <a:r>
              <a:rPr lang="en-US" sz="2133" dirty="0"/>
              <a:t>encapsulate execution context tied to a particular engine</a:t>
            </a:r>
            <a:endParaRPr lang="en-US" sz="2133" dirty="0">
              <a:solidFill>
                <a:srgbClr val="93D1FF"/>
              </a:solidFill>
            </a:endParaRP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EBBCFB09-4C29-673A-77FE-91AA14E9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1715" y="1570037"/>
            <a:ext cx="5408085" cy="5109585"/>
          </a:xfrm>
        </p:spPr>
        <p:txBody>
          <a:bodyPr/>
          <a:lstStyle/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GPU engine for the first (index is 0) GPU device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engine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gpu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memory object: 5D tensor, f32, NCHW format</a:t>
            </a:r>
            <a:endParaRPr lang="en-US" sz="12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dims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{ 2, 3, 4, 5 };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descriptor: tensor sizes, data types, format tag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tz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data_type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f32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format_tag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nchw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Memory object, memory is allocated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memory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mem(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Primitive descriptor for Element-wise primitive (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ReLU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desc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prop_kind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2F4F4F"/>
                </a:solidFill>
                <a:latin typeface="Consolas" panose="020B0609020204030204" pitchFamily="49" charset="0"/>
              </a:rPr>
              <a:t>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algorithm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2F4F4F"/>
                </a:solidFill>
                <a:latin typeface="Consolas" panose="020B0609020204030204" pitchFamily="49" charset="0"/>
              </a:rPr>
              <a:t>eltwise_relu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mem_d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0.0f);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Element-wise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eltwise_forward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eltwise_pd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Create stream and execute primitive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eltwise.execute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(s, { { DNNL_ARG_SRC, mem },</a:t>
            </a:r>
          </a:p>
          <a:p>
            <a:pPr marL="5080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{ DNNL_ARG_DST, mem } });</a:t>
            </a:r>
          </a:p>
          <a:p>
            <a:pPr marL="5080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31C41B-66D3-DD31-4E29-D7FD6BDE185C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C32E6C-ABE1-85F9-8F53-F5F0015E71ED}"/>
              </a:ext>
            </a:extLst>
          </p:cNvPr>
          <p:cNvCxnSpPr/>
          <p:nvPr/>
        </p:nvCxnSpPr>
        <p:spPr>
          <a:xfrm>
            <a:off x="5680953" y="1604435"/>
            <a:ext cx="0" cy="420891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0B20BB-351A-4BC6-0B8F-2F5E34252297}"/>
              </a:ext>
            </a:extLst>
          </p:cNvPr>
          <p:cNvCxnSpPr>
            <a:cxnSpLocks/>
          </p:cNvCxnSpPr>
          <p:nvPr/>
        </p:nvCxnSpPr>
        <p:spPr>
          <a:xfrm>
            <a:off x="5680953" y="2118919"/>
            <a:ext cx="0" cy="1548206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F29458-8322-35C6-4613-913D52519776}"/>
              </a:ext>
            </a:extLst>
          </p:cNvPr>
          <p:cNvCxnSpPr>
            <a:cxnSpLocks/>
          </p:cNvCxnSpPr>
          <p:nvPr/>
        </p:nvCxnSpPr>
        <p:spPr>
          <a:xfrm>
            <a:off x="5680953" y="3788360"/>
            <a:ext cx="0" cy="1145590"/>
          </a:xfrm>
          <a:prstGeom prst="line">
            <a:avLst/>
          </a:prstGeom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BB3FEB-1110-E6C8-CA53-8D40752E0254}"/>
              </a:ext>
            </a:extLst>
          </p:cNvPr>
          <p:cNvCxnSpPr>
            <a:cxnSpLocks/>
          </p:cNvCxnSpPr>
          <p:nvPr/>
        </p:nvCxnSpPr>
        <p:spPr>
          <a:xfrm>
            <a:off x="5680953" y="5060814"/>
            <a:ext cx="0" cy="7976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7" name="Title 2">
            <a:extLst>
              <a:ext uri="{FF2B5EF4-FFF2-40B4-BE49-F238E27FC236}">
                <a16:creationId xmlns:a16="http://schemas.microsoft.com/office/drawing/2014/main" id="{2E8C7738-B65C-E052-C910-E6433BF2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38"/>
            <a:ext cx="10515600" cy="1325563"/>
          </a:xfrm>
        </p:spPr>
        <p:txBody>
          <a:bodyPr/>
          <a:lstStyle/>
          <a:p>
            <a:r>
              <a:rPr lang="en-US" dirty="0" err="1"/>
              <a:t>oneDNN</a:t>
            </a:r>
            <a:r>
              <a:rPr lang="en-US" dirty="0"/>
              <a:t> primitive programming model</a:t>
            </a:r>
          </a:p>
        </p:txBody>
      </p:sp>
    </p:spTree>
    <p:extLst>
      <p:ext uri="{BB962C8B-B14F-4D97-AF65-F5344CB8AC3E}">
        <p14:creationId xmlns:p14="http://schemas.microsoft.com/office/powerpoint/2010/main" val="118486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961B-B552-F43C-283E-BC3530BA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84" y="189154"/>
            <a:ext cx="11280216" cy="1019622"/>
          </a:xfrm>
        </p:spPr>
        <p:txBody>
          <a:bodyPr/>
          <a:lstStyle/>
          <a:p>
            <a:r>
              <a:rPr lang="en-GB" dirty="0" err="1"/>
              <a:t>oneDNN</a:t>
            </a:r>
            <a:r>
              <a:rPr lang="en-GB" dirty="0"/>
              <a:t>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AAAB0-5705-4875-6035-5E7C8810B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5832" y="828675"/>
            <a:ext cx="6588530" cy="5705475"/>
          </a:xfrm>
        </p:spPr>
        <p:txBody>
          <a:bodyPr anchor="t"/>
          <a:lstStyle/>
          <a:p>
            <a:pPr marL="50800" indent="0" defTabSz="609570">
              <a:buNone/>
            </a:pPr>
            <a:r>
              <a:rPr lang="en-US" b="1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</a:t>
            </a:r>
            <a:r>
              <a:rPr lang="en-US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a performance library for deep learning</a:t>
            </a:r>
          </a:p>
          <a:p>
            <a:pPr marL="228589" lvl="1" indent="-228589" defTabSz="60957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Helps developers create high performance deep learning frameworks</a:t>
            </a:r>
          </a:p>
          <a:p>
            <a:pPr marL="228589" lvl="1" indent="-228589" defTabSz="60957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Abstracts out instruction set and other complexities of performance optimizations</a:t>
            </a:r>
          </a:p>
          <a:p>
            <a:pPr marL="228589" lvl="1" indent="-228589" defTabSz="60957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Enabled by default on most popular frameworks (</a:t>
            </a:r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Tensorflow</a:t>
            </a: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Pytorch</a:t>
            </a: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PaddlePaddle</a:t>
            </a: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28589" lvl="1" indent="-228589" defTabSz="60957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source for community contributions</a:t>
            </a:r>
          </a:p>
          <a:p>
            <a:pPr marL="228589" lvl="1" indent="-228589" defTabSz="609570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Native packages available for major Linux distributions</a:t>
            </a:r>
            <a:endParaRPr lang="en-US" sz="14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 defTabSz="609570">
              <a:buNone/>
            </a:pPr>
            <a:endParaRPr lang="en-US" sz="140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 defTabSz="609570">
              <a:buNone/>
            </a:pPr>
            <a:endParaRPr lang="en-US" sz="14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 defTabSz="609570">
              <a:buNone/>
            </a:pPr>
            <a:r>
              <a:rPr lang="en-US" sz="14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en-US" sz="1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repository: </a:t>
            </a:r>
            <a:r>
              <a:rPr lang="en-US" sz="1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https://github.com/oneapi-src/oneDNN</a:t>
            </a:r>
            <a:endParaRPr lang="en-US" sz="14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 defTabSz="609570">
              <a:buNone/>
            </a:pPr>
            <a:r>
              <a:rPr lang="en-US" sz="1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Specification: </a:t>
            </a:r>
            <a:r>
              <a:rPr lang="en-US" sz="14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https://spec.oneapi.io/versions/latest/elements/oneDNN/source/index.html</a:t>
            </a:r>
            <a:endParaRPr lang="en-US" sz="14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C9B1DC4-7A14-9F63-9512-0AD171A42645}"/>
              </a:ext>
            </a:extLst>
          </p:cNvPr>
          <p:cNvGrpSpPr/>
          <p:nvPr/>
        </p:nvGrpSpPr>
        <p:grpSpPr>
          <a:xfrm>
            <a:off x="435534" y="1066800"/>
            <a:ext cx="4963006" cy="4800600"/>
            <a:chOff x="197409" y="797088"/>
            <a:chExt cx="5013770" cy="50650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1E34EF-AAD5-79D1-713D-4C48B834A6DA}"/>
                </a:ext>
              </a:extLst>
            </p:cNvPr>
            <p:cNvSpPr/>
            <p:nvPr/>
          </p:nvSpPr>
          <p:spPr>
            <a:xfrm>
              <a:off x="197411" y="797088"/>
              <a:ext cx="4949492" cy="2683137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3809EC-95EF-3C5E-4359-2D376721DF1B}"/>
                </a:ext>
              </a:extLst>
            </p:cNvPr>
            <p:cNvSpPr/>
            <p:nvPr/>
          </p:nvSpPr>
          <p:spPr>
            <a:xfrm>
              <a:off x="197409" y="3688175"/>
              <a:ext cx="4951952" cy="1310837"/>
            </a:xfrm>
            <a:prstGeom prst="rect">
              <a:avLst/>
            </a:prstGeom>
            <a:solidFill>
              <a:schemeClr val="accent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r>
                <a:rPr lang="en-US" sz="1600" b="1" dirty="0">
                  <a:solidFill>
                    <a:prstClr val="white"/>
                  </a:solidFill>
                  <a:latin typeface="Intel Clear"/>
                </a:rPr>
                <a:t>oneAPI Deep Neural Network Library (oneDNN)</a:t>
              </a:r>
            </a:p>
          </p:txBody>
        </p:sp>
        <p:sp>
          <p:nvSpPr>
            <p:cNvPr id="6" name="Pie 51">
              <a:extLst>
                <a:ext uri="{FF2B5EF4-FFF2-40B4-BE49-F238E27FC236}">
                  <a16:creationId xmlns:a16="http://schemas.microsoft.com/office/drawing/2014/main" id="{7939AAD3-8BB2-0EB8-CDB1-3901C5B39EEE}"/>
                </a:ext>
              </a:extLst>
            </p:cNvPr>
            <p:cNvSpPr/>
            <p:nvPr/>
          </p:nvSpPr>
          <p:spPr>
            <a:xfrm>
              <a:off x="2408260" y="3148583"/>
              <a:ext cx="590216" cy="730919"/>
            </a:xfrm>
            <a:prstGeom prst="pie">
              <a:avLst>
                <a:gd name="adj1" fmla="val 10799995"/>
                <a:gd name="adj2" fmla="val 20663"/>
              </a:avLst>
            </a:prstGeom>
            <a:solidFill>
              <a:schemeClr val="bg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 dirty="0">
                <a:solidFill>
                  <a:prstClr val="white"/>
                </a:solidFill>
                <a:latin typeface="Intel Clear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8CBBD4F-772C-5180-2765-4BABAD5A4249}"/>
                </a:ext>
              </a:extLst>
            </p:cNvPr>
            <p:cNvGrpSpPr/>
            <p:nvPr/>
          </p:nvGrpSpPr>
          <p:grpSpPr>
            <a:xfrm>
              <a:off x="197413" y="5139262"/>
              <a:ext cx="2456561" cy="722924"/>
              <a:chOff x="455611" y="4084721"/>
              <a:chExt cx="1842421" cy="54219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92BAE1E-3C17-CA13-296E-A2B9CAAF0474}"/>
                  </a:ext>
                </a:extLst>
              </p:cNvPr>
              <p:cNvSpPr/>
              <p:nvPr/>
            </p:nvSpPr>
            <p:spPr>
              <a:xfrm>
                <a:off x="455611" y="4084721"/>
                <a:ext cx="1842421" cy="5421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609570"/>
                <a:r>
                  <a:rPr lang="en-US" sz="1200" dirty="0">
                    <a:solidFill>
                      <a:prstClr val="white"/>
                    </a:solidFill>
                    <a:latin typeface="Intel Clear"/>
                  </a:rPr>
                  <a:t>CPU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95A5E73-1F96-11CF-47A4-3255B279FDDD}"/>
                  </a:ext>
                </a:extLst>
              </p:cNvPr>
              <p:cNvSpPr/>
              <p:nvPr/>
            </p:nvSpPr>
            <p:spPr>
              <a:xfrm>
                <a:off x="1736860" y="4289433"/>
                <a:ext cx="513491" cy="31072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r>
                  <a:rPr lang="en-US" sz="1200" dirty="0">
                    <a:solidFill>
                      <a:prstClr val="white"/>
                    </a:solidFill>
                    <a:latin typeface="Intel Clear"/>
                  </a:rPr>
                  <a:t>Others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0D2A5B-32D1-3B12-12E0-8D695F286E97}"/>
                  </a:ext>
                </a:extLst>
              </p:cNvPr>
              <p:cNvSpPr/>
              <p:nvPr/>
            </p:nvSpPr>
            <p:spPr>
              <a:xfrm>
                <a:off x="482588" y="4289433"/>
                <a:ext cx="562665" cy="3104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r>
                  <a:rPr lang="en-US" sz="1200" dirty="0">
                    <a:solidFill>
                      <a:prstClr val="white"/>
                    </a:solidFill>
                    <a:latin typeface="Intel Clear"/>
                  </a:rPr>
                  <a:t>ARM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949C85-2214-1D90-C1F5-ED2E0C962DE2}"/>
                  </a:ext>
                </a:extLst>
              </p:cNvPr>
              <p:cNvSpPr/>
              <p:nvPr/>
            </p:nvSpPr>
            <p:spPr>
              <a:xfrm>
                <a:off x="1098356" y="4289433"/>
                <a:ext cx="585401" cy="3104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r>
                  <a:rPr lang="en-US" sz="1200" dirty="0">
                    <a:solidFill>
                      <a:prstClr val="white"/>
                    </a:solidFill>
                    <a:latin typeface="Intel Clear"/>
                  </a:rPr>
                  <a:t>Intel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DFEA0F7-5404-5B9A-BD39-7CCC7C99D1A1}"/>
                </a:ext>
              </a:extLst>
            </p:cNvPr>
            <p:cNvGrpSpPr/>
            <p:nvPr/>
          </p:nvGrpSpPr>
          <p:grpSpPr>
            <a:xfrm>
              <a:off x="2710503" y="5139261"/>
              <a:ext cx="2436396" cy="722924"/>
              <a:chOff x="2351134" y="4084721"/>
              <a:chExt cx="1204541" cy="542193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D5650D-B38E-B5B8-C1B4-82E209BCE3CC}"/>
                  </a:ext>
                </a:extLst>
              </p:cNvPr>
              <p:cNvSpPr/>
              <p:nvPr/>
            </p:nvSpPr>
            <p:spPr>
              <a:xfrm>
                <a:off x="2351134" y="4084721"/>
                <a:ext cx="1204541" cy="54219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 defTabSz="609570"/>
                <a:r>
                  <a:rPr lang="en-US" sz="1200" dirty="0">
                    <a:solidFill>
                      <a:prstClr val="white"/>
                    </a:solidFill>
                    <a:latin typeface="Intel Clear"/>
                  </a:rPr>
                  <a:t>GPU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E03C86-AEAB-1301-A184-58576D45484C}"/>
                  </a:ext>
                </a:extLst>
              </p:cNvPr>
              <p:cNvSpPr/>
              <p:nvPr/>
            </p:nvSpPr>
            <p:spPr>
              <a:xfrm>
                <a:off x="2719274" y="4289433"/>
                <a:ext cx="468083" cy="310413"/>
              </a:xfrm>
              <a:prstGeom prst="rect">
                <a:avLst/>
              </a:prstGeom>
              <a:solidFill>
                <a:schemeClr val="accent2"/>
              </a:solidFill>
              <a:ln w="19050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r>
                  <a:rPr lang="en-US" sz="1000" dirty="0">
                    <a:solidFill>
                      <a:prstClr val="white"/>
                    </a:solidFill>
                    <a:latin typeface="Intel Clear"/>
                  </a:rPr>
                  <a:t>Intel HD Graphics / X</a:t>
                </a:r>
                <a:r>
                  <a:rPr lang="en-US" sz="1000" baseline="30000" dirty="0">
                    <a:solidFill>
                      <a:prstClr val="white"/>
                    </a:solidFill>
                    <a:latin typeface="Intel Clear"/>
                  </a:rPr>
                  <a:t>e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E97CDD2B-82FD-52DA-0A0A-11D0FA9A2686}"/>
                  </a:ext>
                </a:extLst>
              </p:cNvPr>
              <p:cNvSpPr/>
              <p:nvPr/>
            </p:nvSpPr>
            <p:spPr>
              <a:xfrm>
                <a:off x="2385344" y="4289433"/>
                <a:ext cx="273536" cy="310413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prstDash val="solid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09570"/>
                <a:r>
                  <a:rPr lang="en-US" sz="933" dirty="0">
                    <a:solidFill>
                      <a:prstClr val="white"/>
                    </a:solidFill>
                    <a:latin typeface="Intel Clear"/>
                  </a:rPr>
                  <a:t>AMD</a:t>
                </a:r>
              </a:p>
            </p:txBody>
          </p:sp>
        </p:grpSp>
        <p:sp>
          <p:nvSpPr>
            <p:cNvPr id="16" name="Pie 50">
              <a:extLst>
                <a:ext uri="{FF2B5EF4-FFF2-40B4-BE49-F238E27FC236}">
                  <a16:creationId xmlns:a16="http://schemas.microsoft.com/office/drawing/2014/main" id="{EB1913A9-E9D8-A90A-FCA1-B5061922A923}"/>
                </a:ext>
              </a:extLst>
            </p:cNvPr>
            <p:cNvSpPr/>
            <p:nvPr/>
          </p:nvSpPr>
          <p:spPr>
            <a:xfrm>
              <a:off x="2408259" y="3412076"/>
              <a:ext cx="590216" cy="590216"/>
            </a:xfrm>
            <a:prstGeom prst="pie">
              <a:avLst>
                <a:gd name="adj1" fmla="val 10799995"/>
                <a:gd name="adj2" fmla="val 20663"/>
              </a:avLst>
            </a:prstGeom>
            <a:solidFill>
              <a:schemeClr val="accent1"/>
            </a:soli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09570"/>
              <a:endParaRPr lang="en-US" sz="1867" dirty="0">
                <a:solidFill>
                  <a:srgbClr val="B1BABF"/>
                </a:solidFill>
                <a:latin typeface="Intel Clear"/>
              </a:endParaRPr>
            </a:p>
          </p:txBody>
        </p:sp>
        <p:pic>
          <p:nvPicPr>
            <p:cNvPr id="17" name="Picture 8" descr="Image result for mxnet logo">
              <a:extLst>
                <a:ext uri="{FF2B5EF4-FFF2-40B4-BE49-F238E27FC236}">
                  <a16:creationId xmlns:a16="http://schemas.microsoft.com/office/drawing/2014/main" id="{C4301C79-A09B-E86B-B8E8-8A01FBC74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772" y="2726997"/>
              <a:ext cx="1952937" cy="66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mage result for pytorch logo transparent">
              <a:extLst>
                <a:ext uri="{FF2B5EF4-FFF2-40B4-BE49-F238E27FC236}">
                  <a16:creationId xmlns:a16="http://schemas.microsoft.com/office/drawing/2014/main" id="{3915FF7C-B0E1-56BA-9B81-29091A32F1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0111" y="2823755"/>
              <a:ext cx="2561068" cy="512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0" descr="Image result for tensorflow new logo transparent">
              <a:extLst>
                <a:ext uri="{FF2B5EF4-FFF2-40B4-BE49-F238E27FC236}">
                  <a16:creationId xmlns:a16="http://schemas.microsoft.com/office/drawing/2014/main" id="{B660E68E-D20D-FA78-BC14-2952FAB57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003" y="1798337"/>
              <a:ext cx="3789120" cy="1271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4" descr="Logo">
              <a:extLst>
                <a:ext uri="{FF2B5EF4-FFF2-40B4-BE49-F238E27FC236}">
                  <a16:creationId xmlns:a16="http://schemas.microsoft.com/office/drawing/2014/main" id="{EDAFC8FF-6FE1-2B26-ACDE-0A07F2C14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51" y="1456152"/>
              <a:ext cx="1882872" cy="5806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16" descr="Image result for openvino logo">
              <a:extLst>
                <a:ext uri="{FF2B5EF4-FFF2-40B4-BE49-F238E27FC236}">
                  <a16:creationId xmlns:a16="http://schemas.microsoft.com/office/drawing/2014/main" id="{2BC6F6D6-A8F9-812D-176D-08C80BCCB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066" y="866969"/>
              <a:ext cx="2893481" cy="5895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GitHub - eclipse/deeplearning4j: Model import deployment framework for  retraining models (pytorch, tensorflow,keras) deploying in JVM Micro  service environments, mobile devices, iot, and Apache Spark">
              <a:extLst>
                <a:ext uri="{FF2B5EF4-FFF2-40B4-BE49-F238E27FC236}">
                  <a16:creationId xmlns:a16="http://schemas.microsoft.com/office/drawing/2014/main" id="{3DE9DCF2-7F52-BDE0-B386-D1A8B8E049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6137" y="1336028"/>
              <a:ext cx="2306055" cy="9454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CAFF3A-9787-7490-C518-8D0F2A471A20}"/>
              </a:ext>
            </a:extLst>
          </p:cNvPr>
          <p:cNvSpPr/>
          <p:nvPr/>
        </p:nvSpPr>
        <p:spPr>
          <a:xfrm>
            <a:off x="197410" y="5935535"/>
            <a:ext cx="11904244" cy="36512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67" dirty="0"/>
              <a:t>oneDNN delivers performance in all major deep learning frameworks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9F11A6-BFFE-8602-4260-66132503EE73}"/>
              </a:ext>
            </a:extLst>
          </p:cNvPr>
          <p:cNvSpPr/>
          <p:nvPr/>
        </p:nvSpPr>
        <p:spPr>
          <a:xfrm>
            <a:off x="4715950" y="5441234"/>
            <a:ext cx="547673" cy="392271"/>
          </a:xfrm>
          <a:prstGeom prst="rect">
            <a:avLst/>
          </a:prstGeom>
          <a:solidFill>
            <a:schemeClr val="accent2"/>
          </a:solidFill>
          <a:ln w="952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70"/>
            <a:r>
              <a:rPr lang="en-US" sz="933" dirty="0">
                <a:solidFill>
                  <a:prstClr val="white"/>
                </a:solidFill>
                <a:latin typeface="Intel Clear"/>
              </a:rPr>
              <a:t>NVidia</a:t>
            </a:r>
          </a:p>
        </p:txBody>
      </p:sp>
      <p:pic>
        <p:nvPicPr>
          <p:cNvPr id="26" name="Picture 2" descr="https://github.com/microsoft/onnxruntime/raw/master/docs/images/ONNX_Runtime_logo_dark.png">
            <a:extLst>
              <a:ext uri="{FF2B5EF4-FFF2-40B4-BE49-F238E27FC236}">
                <a16:creationId xmlns:a16="http://schemas.microsoft.com/office/drawing/2014/main" id="{C2E4F179-37C8-366A-266A-A3A18A4AB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14" y="1016436"/>
            <a:ext cx="1393591" cy="784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34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22"/>
    </mc:Choice>
    <mc:Fallback xmlns="">
      <p:transition spd="slow" advTm="7962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6D9404DC-D384-D97F-AECF-A0E7805F3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7642491"/>
              </p:ext>
            </p:extLst>
          </p:nvPr>
        </p:nvGraphicFramePr>
        <p:xfrm>
          <a:off x="5930673" y="1029323"/>
          <a:ext cx="5887250" cy="5337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2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0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670">
                <a:tc>
                  <a:txBody>
                    <a:bodyPr/>
                    <a:lstStyle/>
                    <a:p>
                      <a:r>
                        <a:rPr lang="en-US" sz="1500" dirty="0"/>
                        <a:t>Category</a:t>
                      </a:r>
                    </a:p>
                  </a:txBody>
                  <a:tcPr marL="105924" marR="105924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Functions</a:t>
                      </a:r>
                    </a:p>
                  </a:txBody>
                  <a:tcPr marL="105924" marR="1059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863">
                <a:tc>
                  <a:txBody>
                    <a:bodyPr/>
                    <a:lstStyle/>
                    <a:p>
                      <a:r>
                        <a:rPr lang="en-US" sz="1500" dirty="0"/>
                        <a:t>Graph API</a:t>
                      </a:r>
                    </a:p>
                  </a:txBody>
                  <a:tcPr marL="105924" marR="105924"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/>
                        <a:t>~80 DL </a:t>
                      </a:r>
                      <a:r>
                        <a:rPr lang="en-US" sz="1500" baseline="0" dirty="0">
                          <a:hlinkClick r:id="rId3"/>
                        </a:rPr>
                        <a:t>operations</a:t>
                      </a:r>
                      <a:r>
                        <a:rPr lang="en-US" sz="1500" baseline="0" dirty="0"/>
                        <a:t> + wildcard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/>
                        <a:t>Scalable fusion: Graph, Partitions</a:t>
                      </a:r>
                    </a:p>
                  </a:txBody>
                  <a:tcPr marL="105924" marR="105924"/>
                </a:tc>
                <a:extLst>
                  <a:ext uri="{0D108BD9-81ED-4DB2-BD59-A6C34878D82A}">
                    <a16:rowId xmlns:a16="http://schemas.microsoft.com/office/drawing/2014/main" val="2437789680"/>
                  </a:ext>
                </a:extLst>
              </a:tr>
              <a:tr h="1221441">
                <a:tc>
                  <a:txBody>
                    <a:bodyPr/>
                    <a:lstStyle/>
                    <a:p>
                      <a:r>
                        <a:rPr lang="en-US" sz="1500" dirty="0"/>
                        <a:t>Compute intensive operations</a:t>
                      </a:r>
                    </a:p>
                  </a:txBody>
                  <a:tcPr marL="105924" marR="10592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(De-)Convolution</a:t>
                      </a:r>
                      <a:endParaRPr lang="en-US" sz="1500" baseline="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 err="1"/>
                        <a:t>Matmul</a:t>
                      </a:r>
                      <a:endParaRPr lang="en-US" sz="1500" baseline="0" dirty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Inner Product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/>
                        <a:t>RNN (LSTM, LSTMP, vanilla, GRU, AUGRU)</a:t>
                      </a:r>
                    </a:p>
                  </a:txBody>
                  <a:tcPr marL="105924" marR="1059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791">
                <a:tc>
                  <a:txBody>
                    <a:bodyPr/>
                    <a:lstStyle/>
                    <a:p>
                      <a:r>
                        <a:rPr lang="en-US" sz="1500" dirty="0"/>
                        <a:t>Memory bandwidth limited operations</a:t>
                      </a:r>
                    </a:p>
                  </a:txBody>
                  <a:tcPr marL="105924" marR="10592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Normalization (batch, group, layer, local response)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/>
                        <a:t>Binary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baseline="0" dirty="0"/>
                        <a:t>Concat</a:t>
                      </a:r>
                      <a:endParaRPr lang="en-US" sz="15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Elementwise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 err="1"/>
                        <a:t>LogSoftmax</a:t>
                      </a:r>
                      <a:r>
                        <a:rPr lang="en-US" sz="1500" baseline="0" dirty="0"/>
                        <a:t>/Softmax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Pooling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PReLU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baseline="0" dirty="0"/>
                        <a:t>Resampling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Shuffle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Sum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500" dirty="0"/>
                        <a:t>Reduction</a:t>
                      </a:r>
                    </a:p>
                  </a:txBody>
                  <a:tcPr marL="105924" marR="1059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87">
                <a:tc>
                  <a:txBody>
                    <a:bodyPr/>
                    <a:lstStyle/>
                    <a:p>
                      <a:r>
                        <a:rPr lang="en-US" sz="1500" dirty="0"/>
                        <a:t>Data manipulation</a:t>
                      </a:r>
                    </a:p>
                  </a:txBody>
                  <a:tcPr marL="105924" marR="105924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500" dirty="0"/>
                        <a:t>Reorder</a:t>
                      </a:r>
                    </a:p>
                  </a:txBody>
                  <a:tcPr marL="105924" marR="1059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1D05CA-CBF1-3F78-50CA-9D2737770545}"/>
              </a:ext>
            </a:extLst>
          </p:cNvPr>
          <p:cNvSpPr txBox="1">
            <a:spLocks/>
          </p:cNvSpPr>
          <p:nvPr/>
        </p:nvSpPr>
        <p:spPr>
          <a:xfrm>
            <a:off x="374077" y="6315076"/>
            <a:ext cx="5302823" cy="495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1800" b="0" kern="1200" dirty="0" smtClean="0">
                <a:solidFill>
                  <a:srgbClr val="0071C5"/>
                </a:solidFill>
                <a:latin typeface="+mn-lt"/>
                <a:ea typeface="+mn-ea"/>
                <a:cs typeface="Intel Clear" panose="020B0604020203020204" pitchFamily="34" charset="0"/>
              </a:defRPr>
            </a:lvl1pPr>
            <a:lvl2pPr marL="225425" indent="-225425" algn="l" defTabSz="457200" rtl="0" eaLnBrk="1" latinLnBrk="0" hangingPunct="1">
              <a:spcBef>
                <a:spcPts val="1200"/>
              </a:spcBef>
              <a:buFont typeface="Wingdings" charset="2"/>
              <a:buChar char="§"/>
              <a:defRPr lang="en-US" sz="1600" kern="1200" baseline="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2pPr>
            <a:lvl3pPr marL="571500" indent="-228600" algn="l" defTabSz="457200" rtl="0" eaLnBrk="1" latinLnBrk="0" hangingPunct="1">
              <a:spcBef>
                <a:spcPts val="800"/>
              </a:spcBef>
              <a:buFont typeface="Intel Clear" panose="020B0604020203020204" pitchFamily="34" charset="0"/>
              <a:buChar char="–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3pPr>
            <a:lvl4pPr marL="969963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4pPr>
            <a:lvl5pPr marL="1319213" indent="-228600" algn="l" defTabSz="457200" rtl="0" eaLnBrk="1" latinLnBrk="0" hangingPunct="1">
              <a:spcBef>
                <a:spcPct val="20000"/>
              </a:spcBef>
              <a:buFont typeface="Intel Clear" panose="020B0604020203020204" pitchFamily="34" charset="0"/>
              <a:buChar char="–"/>
              <a:defRPr lang="en-US" sz="1200" kern="1200" dirty="0">
                <a:solidFill>
                  <a:schemeClr val="tx2"/>
                </a:solidFill>
                <a:latin typeface="+mn-lt"/>
                <a:ea typeface="+mn-ea"/>
                <a:cs typeface="Intel Clear" panose="020B060402020302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84" indent="-304784" defTabSz="457189">
              <a:spcBef>
                <a:spcPts val="400"/>
              </a:spcBef>
              <a:buFont typeface="Wingdings" panose="05000000000000000000" pitchFamily="2" charset="2"/>
              <a:buAutoNum type="arabicParenBoth"/>
            </a:pPr>
            <a:r>
              <a:rPr lang="en-US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 precision data types are supported only for platforms where hardware acceleration is available</a:t>
            </a:r>
          </a:p>
          <a:p>
            <a:pPr marL="304784" indent="-304784" defTabSz="457189">
              <a:spcBef>
                <a:spcPts val="400"/>
              </a:spcBef>
              <a:buFont typeface="Wingdings" panose="05000000000000000000" pitchFamily="2" charset="2"/>
              <a:buAutoNum type="arabicParenBoth"/>
            </a:pPr>
            <a:r>
              <a:rPr lang="en-US" sz="9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macOS does not have GPU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BDD81-0BFF-ED4F-4A73-7B10C62C68A5}"/>
              </a:ext>
            </a:extLst>
          </p:cNvPr>
          <p:cNvSpPr txBox="1"/>
          <p:nvPr/>
        </p:nvSpPr>
        <p:spPr>
          <a:xfrm>
            <a:off x="374077" y="1278711"/>
            <a:ext cx="5302823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Features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Optimizations targeting Multi-layer Perceptron (MLPs), Convolutional Neural Networks (CNNs) (1D, 2D and 3D), Recurrent Neural Networks (RNNs), Transformers, LLMs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Inference: float32, tf32, bfloat16, float16, and int8</a:t>
            </a:r>
            <a:r>
              <a:rPr lang="en-US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 support of dynamic/static quantization, and operator fusion</a:t>
            </a:r>
            <a:endParaRPr lang="en-US" baseline="30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Training: float32, tf32, </a:t>
            </a:r>
            <a:r>
              <a:rPr lang="en-US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bfloat16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float16</a:t>
            </a:r>
            <a:r>
              <a:rPr lang="en-US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(1)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API: C and C++ with SYCL, OpenCL interoperability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API abstracts runtimes and devices: same program runs on multiple platforms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Runtime dispatching for easy binary deployment and best performance on all platforms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Just-in-time kernel compilation for small disk footprint, best performance, and portability</a:t>
            </a: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Support matrix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Compilers: Intel, GCC, CLANG, MSVC, DPC++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OS: Linux, Windows</a:t>
            </a:r>
            <a:r>
              <a:rPr lang="en-US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macOS</a:t>
            </a:r>
            <a:r>
              <a:rPr lang="en-US" baseline="30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(2)</a:t>
            </a:r>
          </a:p>
          <a:p>
            <a:pPr marL="257168" indent="-257168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Runtimes: SYCL, OpenCL, OpenMP, TBB,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Threadpool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704DB99-8FBE-0CFA-0465-D280DC99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84" y="189154"/>
            <a:ext cx="11280216" cy="1019622"/>
          </a:xfrm>
        </p:spPr>
        <p:txBody>
          <a:bodyPr/>
          <a:lstStyle/>
          <a:p>
            <a:r>
              <a:rPr lang="en-GB" dirty="0" err="1"/>
              <a:t>oneDNN</a:t>
            </a:r>
            <a:r>
              <a:rPr lang="en-GB" dirty="0"/>
              <a:t> open-source library</a:t>
            </a:r>
          </a:p>
        </p:txBody>
      </p:sp>
    </p:spTree>
    <p:extLst>
      <p:ext uri="{BB962C8B-B14F-4D97-AF65-F5344CB8AC3E}">
        <p14:creationId xmlns:p14="http://schemas.microsoft.com/office/powerpoint/2010/main" val="16407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553"/>
    </mc:Choice>
    <mc:Fallback xmlns="">
      <p:transition spd="slow" advTm="2565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678F-4EAA-7470-84B4-DCD90189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94263"/>
            <a:ext cx="10934700" cy="4842460"/>
          </a:xfrm>
        </p:spPr>
        <p:txBody>
          <a:bodyPr/>
          <a:lstStyle/>
          <a:p>
            <a:pPr marL="5080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 design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API decisions are discussed publicly through RFCs on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2"/>
              </a:rPr>
              <a:t>github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(~30 RFCs the past 12 months)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Open specification</a:t>
            </a: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migration under UXL foundation governance in progress</a:t>
            </a:r>
            <a:endParaRPr lang="en-US" sz="1600" dirty="0"/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meetings with industrial contributors</a:t>
            </a:r>
          </a:p>
          <a:p>
            <a:pPr marL="50800" indent="0">
              <a:buNone/>
            </a:pPr>
            <a:endParaRPr lang="en-US" sz="1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Open-source development on </a:t>
            </a:r>
            <a:r>
              <a:rPr lang="en-US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github</a:t>
            </a:r>
            <a:endParaRPr lang="en-US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90+ external PRs in the past 12 months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Regular industrial contributors: Intel, ARM, Fujitsu, Codeplay. 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Native Linux packages maintained by Debian Science Team: Arch Linux, Fedora, FreeBSD, RedHat, Ubuntu</a:t>
            </a:r>
          </a:p>
          <a:p>
            <a:pPr marL="457200" lvl="2" indent="0" defTabSz="609570">
              <a:spcBef>
                <a:spcPts val="400"/>
              </a:spcBef>
              <a:buNone/>
            </a:pPr>
            <a:endParaRPr lang="en-US" sz="10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1" indent="0" defTabSz="609570">
              <a:spcBef>
                <a:spcPts val="40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Cross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5904B-7566-6197-84F5-B379B1E00927}"/>
              </a:ext>
            </a:extLst>
          </p:cNvPr>
          <p:cNvSpPr txBox="1"/>
          <p:nvPr/>
        </p:nvSpPr>
        <p:spPr>
          <a:xfrm>
            <a:off x="854634" y="6305550"/>
            <a:ext cx="72511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1050" dirty="0"/>
              <a:t>Limited testing in validation</a:t>
            </a:r>
          </a:p>
          <a:p>
            <a:pPr marL="342900" indent="-342900">
              <a:buAutoNum type="arabicParenBoth"/>
            </a:pPr>
            <a:r>
              <a:rPr lang="en-US" sz="1050" dirty="0"/>
              <a:t>Best performance obtained by linking to external closed-source libraries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828BEA-003D-1820-B58D-71CC79D70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2176"/>
              </p:ext>
            </p:extLst>
          </p:nvPr>
        </p:nvGraphicFramePr>
        <p:xfrm>
          <a:off x="881062" y="4745433"/>
          <a:ext cx="10429876" cy="1119876"/>
        </p:xfrm>
        <a:graphic>
          <a:graphicData uri="http://schemas.openxmlformats.org/drawingml/2006/table">
            <a:tbl>
              <a:tblPr firstRow="1" bandRow="1">
                <a:tableStyleId>{340B994B-A329-48B8-AEA8-75E3DFB76CD9}</a:tableStyleId>
              </a:tblPr>
              <a:tblGrid>
                <a:gridCol w="5614988">
                  <a:extLst>
                    <a:ext uri="{9D8B030D-6E8A-4147-A177-3AD203B41FA5}">
                      <a16:colId xmlns:a16="http://schemas.microsoft.com/office/drawing/2014/main" val="965074591"/>
                    </a:ext>
                  </a:extLst>
                </a:gridCol>
                <a:gridCol w="4814888">
                  <a:extLst>
                    <a:ext uri="{9D8B030D-6E8A-4147-A177-3AD203B41FA5}">
                      <a16:colId xmlns:a16="http://schemas.microsoft.com/office/drawing/2014/main" val="2271143012"/>
                    </a:ext>
                  </a:extLst>
                </a:gridCol>
              </a:tblGrid>
              <a:tr h="279969">
                <a:tc>
                  <a:txBody>
                    <a:bodyPr/>
                    <a:lstStyle/>
                    <a:p>
                      <a:r>
                        <a:rPr lang="en-US" sz="1200" dirty="0"/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59134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Intel/AMD: SSE4.1, AVX, AVX2, AVX512, AVX512/VNNI, AVX2/VNNI, AMX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Intel: GEN11, Xe LP, Xe HP, Xe HPG, Xe HPC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287135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Arm: Aarch64</a:t>
                      </a:r>
                      <a:r>
                        <a:rPr lang="en-US" sz="1200" baseline="30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(2)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SVE 128/256/512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NVIDIA</a:t>
                      </a:r>
                      <a:r>
                        <a:rPr lang="en-US" sz="1200" baseline="30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(2)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all supported by 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cuBLAS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/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cuDNN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81008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Others</a:t>
                      </a:r>
                      <a:r>
                        <a:rPr lang="en-US" sz="1200" baseline="30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(1)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openPOWER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IBMz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, RISC-V (RV64, RVV)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AMD</a:t>
                      </a:r>
                      <a:r>
                        <a:rPr lang="en-US" sz="1200" baseline="300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(2)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: all supported by 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rocBLAS</a:t>
                      </a:r>
                      <a:r>
                        <a:rPr lang="en-US" sz="120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/</a:t>
                      </a:r>
                      <a:r>
                        <a:rPr lang="en-US" sz="1200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MIOpen</a:t>
                      </a:r>
                      <a:endParaRPr lang="en-US" sz="120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4176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7FD723-D9B6-450A-352D-729C80EC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84" y="189154"/>
            <a:ext cx="11280216" cy="1019622"/>
          </a:xfrm>
        </p:spPr>
        <p:txBody>
          <a:bodyPr/>
          <a:lstStyle/>
          <a:p>
            <a:r>
              <a:rPr lang="en-GB" dirty="0" err="1"/>
              <a:t>oneDNN</a:t>
            </a:r>
            <a:r>
              <a:rPr lang="en-GB" dirty="0"/>
              <a:t> project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52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30"/>
    </mc:Choice>
    <mc:Fallback xmlns="">
      <p:transition spd="slow" advTm="31943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1678F-4EAA-7470-84B4-DCD90189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9229"/>
            <a:ext cx="10934700" cy="4697494"/>
          </a:xfrm>
        </p:spPr>
        <p:txBody>
          <a:bodyPr/>
          <a:lstStyle/>
          <a:p>
            <a:pPr marL="0" lvl="1" indent="0" defTabSz="609570">
              <a:spcBef>
                <a:spcPts val="400"/>
              </a:spcBef>
              <a:buNone/>
            </a:pPr>
            <a:r>
              <a:rPr lang="en-US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Moving to shared code-ownership model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backend will have its own code-owners, to speed up review/merging of Pull Requests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 backend-owner to own validation for their backend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Intel team moving to public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github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repository as main development repository</a:t>
            </a:r>
          </a:p>
          <a:p>
            <a:pPr lvl="1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Expansion of public CI is under discussion</a:t>
            </a: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endParaRPr lang="en-US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Simplifying new devices support with generic SYCL configuration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Allows to run a functional </a:t>
            </a:r>
            <a:r>
              <a:rPr lang="en-US" sz="1800" dirty="0" err="1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oneDNN</a:t>
            </a: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baseline build on any device with SYCL support.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Covering </a:t>
            </a: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functionalities with pure SYCL reference kernels.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Removing spurious dependencies to SYCL runtime backend objects.</a:t>
            </a:r>
          </a:p>
          <a:p>
            <a:pPr marL="685789" lvl="2" indent="-228589" defTabSz="60957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FD723-D9B6-450A-352D-729C80EC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684" y="189154"/>
            <a:ext cx="11280216" cy="1019622"/>
          </a:xfrm>
        </p:spPr>
        <p:txBody>
          <a:bodyPr/>
          <a:lstStyle/>
          <a:p>
            <a:r>
              <a:rPr lang="en-GB" dirty="0" err="1"/>
              <a:t>oneDNN</a:t>
            </a:r>
            <a:r>
              <a:rPr lang="en-GB" dirty="0"/>
              <a:t> commitment to open development</a:t>
            </a:r>
          </a:p>
        </p:txBody>
      </p:sp>
    </p:spTree>
    <p:extLst>
      <p:ext uri="{BB962C8B-B14F-4D97-AF65-F5344CB8AC3E}">
        <p14:creationId xmlns:p14="http://schemas.microsoft.com/office/powerpoint/2010/main" val="10428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430"/>
    </mc:Choice>
    <mc:Fallback xmlns="">
      <p:transition spd="slow" advTm="31943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1D8-350D-701A-D741-776F76D0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6001" y="1826228"/>
            <a:ext cx="9259997" cy="2387600"/>
          </a:xfrm>
        </p:spPr>
        <p:txBody>
          <a:bodyPr>
            <a:normAutofit/>
          </a:bodyPr>
          <a:lstStyle/>
          <a:p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6078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25"/>
    </mc:Choice>
    <mc:Fallback xmlns="">
      <p:transition spd="slow" advTm="1282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84D8-F06A-5A1F-84DE-C62EE20C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8777"/>
            <a:ext cx="5181600" cy="4968020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>
                <a:solidFill>
                  <a:srgbClr val="4320E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abstractions</a:t>
            </a:r>
            <a:endParaRPr lang="en-US" b="1" dirty="0">
              <a:solidFill>
                <a:srgbClr val="4320E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Primitive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primitive descriptor (lightweight implementation aware descriptor)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primitive (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jitted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code)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desc (dims, data type, layout)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memory (desc + engine, pointer to data)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execution device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execution context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BA471A5-97AC-36E4-5AB1-CEAB791CA787}"/>
              </a:ext>
            </a:extLst>
          </p:cNvPr>
          <p:cNvSpPr txBox="1">
            <a:spLocks/>
          </p:cNvSpPr>
          <p:nvPr/>
        </p:nvSpPr>
        <p:spPr>
          <a:xfrm>
            <a:off x="6172202" y="1208777"/>
            <a:ext cx="6019798" cy="49680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4320E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Simplified programming model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CDF990F-F09A-FF25-425A-5351C65EA650}"/>
              </a:ext>
            </a:extLst>
          </p:cNvPr>
          <p:cNvGrpSpPr/>
          <p:nvPr/>
        </p:nvGrpSpPr>
        <p:grpSpPr>
          <a:xfrm>
            <a:off x="6172203" y="2125377"/>
            <a:ext cx="6019798" cy="4051416"/>
            <a:chOff x="6172203" y="2691616"/>
            <a:chExt cx="6019798" cy="3485180"/>
          </a:xfrm>
        </p:grpSpPr>
        <p:sp>
          <p:nvSpPr>
            <p:cNvPr id="4" name="Flowchart: Punched Tape 3">
              <a:extLst>
                <a:ext uri="{FF2B5EF4-FFF2-40B4-BE49-F238E27FC236}">
                  <a16:creationId xmlns:a16="http://schemas.microsoft.com/office/drawing/2014/main" id="{ABEB8209-D3FA-4F10-9B15-4DBC64FEB3DE}"/>
                </a:ext>
              </a:extLst>
            </p:cNvPr>
            <p:cNvSpPr/>
            <p:nvPr/>
          </p:nvSpPr>
          <p:spPr>
            <a:xfrm>
              <a:off x="6172203" y="5210444"/>
              <a:ext cx="6019798" cy="966352"/>
            </a:xfrm>
            <a:prstGeom prst="flowChartPunchedTape">
              <a:avLst/>
            </a:prstGeom>
            <a:solidFill>
              <a:schemeClr val="accent3">
                <a:lumMod val="75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0" rtlCol="0" anchor="t"/>
            <a:lstStyle/>
            <a:p>
              <a:pPr algn="ctr" defTabSz="457189"/>
              <a:r>
                <a:rPr lang="en-US" sz="1400" dirty="0">
                  <a:ln w="0">
                    <a:noFill/>
                  </a:ln>
                  <a:solidFill>
                    <a:srgbClr val="FF0000"/>
                  </a:solidFill>
                </a:rPr>
                <a:t>stream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7E65D1-CC26-EFB1-1D94-6F966079D3AF}"/>
                </a:ext>
              </a:extLst>
            </p:cNvPr>
            <p:cNvSpPr/>
            <p:nvPr/>
          </p:nvSpPr>
          <p:spPr>
            <a:xfrm>
              <a:off x="6328460" y="5499891"/>
              <a:ext cx="1354254" cy="4500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input</a:t>
              </a:r>
              <a:br>
                <a:rPr lang="en-US" sz="900" dirty="0">
                  <a:solidFill>
                    <a:prstClr val="white"/>
                  </a:solidFill>
                </a:rPr>
              </a:br>
              <a:r>
                <a:rPr lang="en-US" sz="900" dirty="0">
                  <a:solidFill>
                    <a:prstClr val="white"/>
                  </a:solidFill>
                </a:rPr>
                <a:t>memory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B7963-0898-F7F6-BEA2-DB1B248C3C8C}"/>
                </a:ext>
              </a:extLst>
            </p:cNvPr>
            <p:cNvSpPr/>
            <p:nvPr/>
          </p:nvSpPr>
          <p:spPr>
            <a:xfrm>
              <a:off x="6328460" y="3965683"/>
              <a:ext cx="1354254" cy="45008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900" dirty="0" err="1">
                  <a:solidFill>
                    <a:prstClr val="white"/>
                  </a:solidFill>
                </a:rPr>
                <a:t>memory_desc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836C6D-7499-D965-BD94-032135EFEEC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005587" y="4415765"/>
              <a:ext cx="0" cy="10841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B0146-B70D-B7D6-DF5B-B38D41657926}"/>
                </a:ext>
              </a:extLst>
            </p:cNvPr>
            <p:cNvSpPr/>
            <p:nvPr/>
          </p:nvSpPr>
          <p:spPr>
            <a:xfrm>
              <a:off x="8088187" y="5490447"/>
              <a:ext cx="1354254" cy="45008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conv</a:t>
              </a:r>
              <a:br>
                <a:rPr lang="en-US" sz="900" dirty="0">
                  <a:solidFill>
                    <a:prstClr val="white"/>
                  </a:solidFill>
                </a:rPr>
              </a:br>
              <a:r>
                <a:rPr lang="en-US" sz="900" dirty="0">
                  <a:solidFill>
                    <a:prstClr val="white"/>
                  </a:solidFill>
                </a:rPr>
                <a:t>primitive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71B8A-538B-6121-78FF-6F6FB02560A0}"/>
                </a:ext>
              </a:extLst>
            </p:cNvPr>
            <p:cNvSpPr/>
            <p:nvPr/>
          </p:nvSpPr>
          <p:spPr>
            <a:xfrm>
              <a:off x="8088187" y="3965685"/>
              <a:ext cx="1354254" cy="45008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conv</a:t>
              </a:r>
              <a:br>
                <a:rPr lang="en-US" sz="900" dirty="0">
                  <a:solidFill>
                    <a:prstClr val="white"/>
                  </a:solidFill>
                </a:rPr>
              </a:br>
              <a:r>
                <a:rPr lang="en-US" sz="900" dirty="0" err="1">
                  <a:solidFill>
                    <a:prstClr val="white"/>
                  </a:solidFill>
                </a:rPr>
                <a:t>prim_desc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3EE442-27A1-47F6-7A6C-6C62BB8FECF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7682714" y="5715488"/>
              <a:ext cx="4054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8357F8-30A9-4605-C21C-33F52599649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8765314" y="4415765"/>
              <a:ext cx="0" cy="107468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013F69-C676-F0B2-8029-490C8519214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8538712" y="3588846"/>
              <a:ext cx="226602" cy="37683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30BC2A-B0E9-0E01-91C1-B25225083D1E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682714" y="4190724"/>
              <a:ext cx="405473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CED087-2CC1-445B-7363-D90ECE7BCFDA}"/>
                </a:ext>
              </a:extLst>
            </p:cNvPr>
            <p:cNvSpPr/>
            <p:nvPr/>
          </p:nvSpPr>
          <p:spPr>
            <a:xfrm>
              <a:off x="9847915" y="3965683"/>
              <a:ext cx="1354254" cy="4500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engine</a:t>
              </a:r>
            </a:p>
          </p:txBody>
        </p:sp>
        <p:cxnSp>
          <p:nvCxnSpPr>
            <p:cNvPr id="16" name="Elbow Connector 35">
              <a:extLst>
                <a:ext uri="{FF2B5EF4-FFF2-40B4-BE49-F238E27FC236}">
                  <a16:creationId xmlns:a16="http://schemas.microsoft.com/office/drawing/2014/main" id="{91093093-C3C6-7C01-49ED-803D4B09C3F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5400000">
              <a:off x="8611386" y="2809965"/>
              <a:ext cx="307856" cy="3519456"/>
            </a:xfrm>
            <a:prstGeom prst="bentConnector2">
              <a:avLst/>
            </a:prstGeom>
            <a:ln w="19050">
              <a:solidFill>
                <a:schemeClr val="accent6">
                  <a:lumMod val="75000"/>
                  <a:alpha val="8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loud Callout 71">
              <a:extLst>
                <a:ext uri="{FF2B5EF4-FFF2-40B4-BE49-F238E27FC236}">
                  <a16:creationId xmlns:a16="http://schemas.microsoft.com/office/drawing/2014/main" id="{444A3F9D-E48B-03A0-8006-B8E0E9BA0B8B}"/>
                </a:ext>
              </a:extLst>
            </p:cNvPr>
            <p:cNvSpPr/>
            <p:nvPr/>
          </p:nvSpPr>
          <p:spPr>
            <a:xfrm>
              <a:off x="6230145" y="2706883"/>
              <a:ext cx="1929055" cy="1017079"/>
            </a:xfrm>
            <a:prstGeom prst="cloudCallout">
              <a:avLst>
                <a:gd name="adj1" fmla="val -36270"/>
                <a:gd name="adj2" fmla="val 67898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900" dirty="0">
                  <a:solidFill>
                    <a:prstClr val="black"/>
                  </a:solidFill>
                </a:rPr>
                <a:t>logical description of the memory objects</a:t>
              </a:r>
            </a:p>
          </p:txBody>
        </p:sp>
        <p:sp>
          <p:nvSpPr>
            <p:cNvPr id="18" name="Cloud Callout 72">
              <a:extLst>
                <a:ext uri="{FF2B5EF4-FFF2-40B4-BE49-F238E27FC236}">
                  <a16:creationId xmlns:a16="http://schemas.microsoft.com/office/drawing/2014/main" id="{969DDF1B-3BC9-1E93-5760-E17B3682BF3E}"/>
                </a:ext>
              </a:extLst>
            </p:cNvPr>
            <p:cNvSpPr/>
            <p:nvPr/>
          </p:nvSpPr>
          <p:spPr>
            <a:xfrm>
              <a:off x="8662352" y="2691616"/>
              <a:ext cx="2655178" cy="1017080"/>
            </a:xfrm>
            <a:prstGeom prst="cloudCallout">
              <a:avLst>
                <a:gd name="adj1" fmla="val -43025"/>
                <a:gd name="adj2" fmla="val 70178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defTabSz="457189"/>
              <a:r>
                <a:rPr lang="en-US" sz="800" dirty="0">
                  <a:solidFill>
                    <a:prstClr val="black"/>
                  </a:solidFill>
                </a:rPr>
                <a:t>implementation specific knowledge, (e.g. layout, ISA, …)</a:t>
              </a:r>
            </a:p>
          </p:txBody>
        </p:sp>
        <p:sp>
          <p:nvSpPr>
            <p:cNvPr id="19" name="Cloud Callout 73">
              <a:extLst>
                <a:ext uri="{FF2B5EF4-FFF2-40B4-BE49-F238E27FC236}">
                  <a16:creationId xmlns:a16="http://schemas.microsoft.com/office/drawing/2014/main" id="{9C614C6A-5D9A-9B17-206E-A9C2A75DA009}"/>
                </a:ext>
              </a:extLst>
            </p:cNvPr>
            <p:cNvSpPr/>
            <p:nvPr/>
          </p:nvSpPr>
          <p:spPr>
            <a:xfrm>
              <a:off x="9859265" y="4847430"/>
              <a:ext cx="1714253" cy="667445"/>
            </a:xfrm>
            <a:prstGeom prst="cloudCallout">
              <a:avLst>
                <a:gd name="adj1" fmla="val -67506"/>
                <a:gd name="adj2" fmla="val 5694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800" dirty="0">
                  <a:solidFill>
                    <a:prstClr val="black"/>
                  </a:solidFill>
                </a:rPr>
                <a:t>Implementation + </a:t>
              </a:r>
              <a:r>
                <a:rPr lang="en-US" sz="800" dirty="0" err="1">
                  <a:solidFill>
                    <a:prstClr val="black"/>
                  </a:solidFill>
                </a:rPr>
                <a:t>jitted</a:t>
              </a:r>
              <a:r>
                <a:rPr lang="en-US" sz="800" dirty="0">
                  <a:solidFill>
                    <a:prstClr val="black"/>
                  </a:solidFill>
                </a:rPr>
                <a:t> code + buffers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1F4C16-F823-91D7-568E-4E2AF6DBB05C}"/>
                </a:ext>
              </a:extLst>
            </p:cNvPr>
            <p:cNvCxnSpPr>
              <a:cxnSpLocks/>
              <a:stCxn id="15" idx="1"/>
              <a:endCxn id="10" idx="3"/>
            </p:cNvCxnSpPr>
            <p:nvPr/>
          </p:nvCxnSpPr>
          <p:spPr>
            <a:xfrm flipH="1">
              <a:off x="9442441" y="4190724"/>
              <a:ext cx="405474" cy="1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9E731961-C20A-A927-EA56-F4F00347D85A}"/>
              </a:ext>
            </a:extLst>
          </p:cNvPr>
          <p:cNvSpPr txBox="1">
            <a:spLocks/>
          </p:cNvSpPr>
          <p:nvPr/>
        </p:nvSpPr>
        <p:spPr>
          <a:xfrm>
            <a:off x="492684" y="189154"/>
            <a:ext cx="11280216" cy="101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rgbClr val="4308E5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oneDNN</a:t>
            </a:r>
            <a:r>
              <a:rPr lang="en-GB" dirty="0"/>
              <a:t> primitive API concepts</a:t>
            </a:r>
          </a:p>
        </p:txBody>
      </p:sp>
    </p:spTree>
    <p:extLst>
      <p:ext uri="{BB962C8B-B14F-4D97-AF65-F5344CB8AC3E}">
        <p14:creationId xmlns:p14="http://schemas.microsoft.com/office/powerpoint/2010/main" val="260028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184D8-F06A-5A1F-84DE-C62EE20C7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08777"/>
            <a:ext cx="5181600" cy="4968020"/>
          </a:xfrm>
        </p:spPr>
        <p:txBody>
          <a:bodyPr/>
          <a:lstStyle/>
          <a:p>
            <a:pPr marL="50800" indent="0">
              <a:buNone/>
            </a:pPr>
            <a:r>
              <a:rPr lang="en-US" sz="2400" dirty="0">
                <a:solidFill>
                  <a:srgbClr val="4320E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Key abstractions</a:t>
            </a:r>
            <a:endParaRPr lang="en-US" b="1" dirty="0">
              <a:solidFill>
                <a:srgbClr val="4320E5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endParaRPr lang="en-US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Ops compose the graph and describe operations</a:t>
            </a:r>
          </a:p>
          <a:p>
            <a:pPr lvl="1"/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logical_tensor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describe dependencies between ops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Partition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Represents subgraph that can be run in a single compiled unit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be queried from a graph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Tensor</a:t>
            </a:r>
          </a:p>
          <a:p>
            <a:pPr lvl="1"/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logical_tensor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(id, dims, datatype, layout)</a:t>
            </a:r>
          </a:p>
          <a:p>
            <a:pPr lvl="1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tensor (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logical_tensor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 engine + pointer to data)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Engine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execution device</a:t>
            </a:r>
          </a:p>
          <a:p>
            <a:pPr marL="50800" indent="0">
              <a:buNone/>
            </a:pP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Stream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execution context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BA471A5-97AC-36E4-5AB1-CEAB791CA787}"/>
              </a:ext>
            </a:extLst>
          </p:cNvPr>
          <p:cNvSpPr txBox="1">
            <a:spLocks/>
          </p:cNvSpPr>
          <p:nvPr/>
        </p:nvSpPr>
        <p:spPr>
          <a:xfrm>
            <a:off x="6172202" y="1208777"/>
            <a:ext cx="6019798" cy="496801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rgbClr val="4320E5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Simplified programming model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E731961-C20A-A927-EA56-F4F00347D85A}"/>
              </a:ext>
            </a:extLst>
          </p:cNvPr>
          <p:cNvSpPr txBox="1">
            <a:spLocks/>
          </p:cNvSpPr>
          <p:nvPr/>
        </p:nvSpPr>
        <p:spPr>
          <a:xfrm>
            <a:off x="492684" y="189154"/>
            <a:ext cx="11280216" cy="101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rgbClr val="4308E5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 err="1"/>
              <a:t>oneDNN</a:t>
            </a:r>
            <a:r>
              <a:rPr lang="en-GB" dirty="0"/>
              <a:t> graph API concepts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070FED5-35AF-38A6-79BE-5EFC7EBAD0A0}"/>
              </a:ext>
            </a:extLst>
          </p:cNvPr>
          <p:cNvGrpSpPr/>
          <p:nvPr/>
        </p:nvGrpSpPr>
        <p:grpSpPr>
          <a:xfrm>
            <a:off x="6081743" y="2191172"/>
            <a:ext cx="6110258" cy="3981565"/>
            <a:chOff x="6081743" y="1953047"/>
            <a:chExt cx="6110258" cy="3981565"/>
          </a:xfrm>
        </p:grpSpPr>
        <p:sp>
          <p:nvSpPr>
            <p:cNvPr id="4" name="Flowchart: Punched Tape 3">
              <a:extLst>
                <a:ext uri="{FF2B5EF4-FFF2-40B4-BE49-F238E27FC236}">
                  <a16:creationId xmlns:a16="http://schemas.microsoft.com/office/drawing/2014/main" id="{ABEB8209-D3FA-4F10-9B15-4DBC64FEB3DE}"/>
                </a:ext>
              </a:extLst>
            </p:cNvPr>
            <p:cNvSpPr/>
            <p:nvPr/>
          </p:nvSpPr>
          <p:spPr>
            <a:xfrm>
              <a:off x="6172203" y="4756968"/>
              <a:ext cx="6019798" cy="1177644"/>
            </a:xfrm>
            <a:prstGeom prst="flowChartPunchedTape">
              <a:avLst/>
            </a:prstGeom>
            <a:solidFill>
              <a:schemeClr val="accent3">
                <a:lumMod val="75000"/>
                <a:alpha val="3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wrap="none" lIns="0" tIns="0" rIns="0" bIns="0" rtlCol="0" anchor="t"/>
            <a:lstStyle/>
            <a:p>
              <a:pPr algn="ctr" defTabSz="457189"/>
              <a:r>
                <a:rPr lang="en-US" sz="1400" dirty="0">
                  <a:ln w="0">
                    <a:noFill/>
                  </a:ln>
                  <a:solidFill>
                    <a:srgbClr val="FF0000"/>
                  </a:solidFill>
                </a:rPr>
                <a:t>stream 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7E65D1-CC26-EFB1-1D94-6F966079D3AF}"/>
                </a:ext>
              </a:extLst>
            </p:cNvPr>
            <p:cNvSpPr/>
            <p:nvPr/>
          </p:nvSpPr>
          <p:spPr>
            <a:xfrm>
              <a:off x="6379621" y="5077856"/>
              <a:ext cx="1354254" cy="5484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tensor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3B7963-0898-F7F6-BEA2-DB1B248C3C8C}"/>
                </a:ext>
              </a:extLst>
            </p:cNvPr>
            <p:cNvSpPr/>
            <p:nvPr/>
          </p:nvSpPr>
          <p:spPr>
            <a:xfrm>
              <a:off x="6509725" y="3241333"/>
              <a:ext cx="1068165" cy="548492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900" dirty="0" err="1">
                  <a:solidFill>
                    <a:prstClr val="white"/>
                  </a:solidFill>
                </a:rPr>
                <a:t>logical_tensor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836C6D-7499-D965-BD94-032135EFEEC5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7043808" y="3789825"/>
              <a:ext cx="12940" cy="12880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9B0146-B70D-B7D6-DF5B-B38D41657926}"/>
                </a:ext>
              </a:extLst>
            </p:cNvPr>
            <p:cNvSpPr/>
            <p:nvPr/>
          </p:nvSpPr>
          <p:spPr>
            <a:xfrm>
              <a:off x="9069150" y="5089170"/>
              <a:ext cx="1354254" cy="5484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 err="1">
                  <a:solidFill>
                    <a:prstClr val="white"/>
                  </a:solidFill>
                </a:rPr>
                <a:t>compiled_partition</a:t>
              </a:r>
              <a:endParaRPr lang="en-US" sz="900" dirty="0">
                <a:solidFill>
                  <a:prstClr val="white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53EE442-27A1-47F6-7A6C-6C62BB8FECF4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>
            <a:xfrm>
              <a:off x="7733875" y="5352102"/>
              <a:ext cx="1335275" cy="11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98357F8-30A9-4605-C21C-33F525996493}"/>
                </a:ext>
              </a:extLst>
            </p:cNvPr>
            <p:cNvCxnSpPr>
              <a:cxnSpLocks/>
              <a:stCxn id="10" idx="2"/>
              <a:endCxn id="9" idx="0"/>
            </p:cNvCxnSpPr>
            <p:nvPr/>
          </p:nvCxnSpPr>
          <p:spPr>
            <a:xfrm>
              <a:off x="9746277" y="3791569"/>
              <a:ext cx="0" cy="1297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6013F69-C676-F0B2-8029-490C85192149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9515970" y="2783841"/>
              <a:ext cx="230307" cy="459239"/>
            </a:xfrm>
            <a:prstGeom prst="straightConnector1">
              <a:avLst/>
            </a:prstGeom>
            <a:ln w="19050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6CED087-2CC1-445B-7363-D90ECE7BCFDA}"/>
                </a:ext>
              </a:extLst>
            </p:cNvPr>
            <p:cNvSpPr/>
            <p:nvPr/>
          </p:nvSpPr>
          <p:spPr>
            <a:xfrm>
              <a:off x="10743954" y="3245392"/>
              <a:ext cx="1143851" cy="5484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engine</a:t>
              </a:r>
            </a:p>
          </p:txBody>
        </p:sp>
        <p:sp>
          <p:nvSpPr>
            <p:cNvPr id="17" name="Cloud Callout 71">
              <a:extLst>
                <a:ext uri="{FF2B5EF4-FFF2-40B4-BE49-F238E27FC236}">
                  <a16:creationId xmlns:a16="http://schemas.microsoft.com/office/drawing/2014/main" id="{444A3F9D-E48B-03A0-8006-B8E0E9BA0B8B}"/>
                </a:ext>
              </a:extLst>
            </p:cNvPr>
            <p:cNvSpPr/>
            <p:nvPr/>
          </p:nvSpPr>
          <p:spPr>
            <a:xfrm>
              <a:off x="6081743" y="2226924"/>
              <a:ext cx="1469678" cy="601441"/>
            </a:xfrm>
            <a:prstGeom prst="cloudCallout">
              <a:avLst>
                <a:gd name="adj1" fmla="val -6940"/>
                <a:gd name="adj2" fmla="val 108866"/>
              </a:avLst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900" dirty="0">
                  <a:solidFill>
                    <a:prstClr val="black"/>
                  </a:solidFill>
                </a:rPr>
                <a:t>logical description of the memory</a:t>
              </a:r>
            </a:p>
          </p:txBody>
        </p:sp>
        <p:sp>
          <p:nvSpPr>
            <p:cNvPr id="18" name="Cloud Callout 72">
              <a:extLst>
                <a:ext uri="{FF2B5EF4-FFF2-40B4-BE49-F238E27FC236}">
                  <a16:creationId xmlns:a16="http://schemas.microsoft.com/office/drawing/2014/main" id="{969DDF1B-3BC9-1E93-5760-E17B3682BF3E}"/>
                </a:ext>
              </a:extLst>
            </p:cNvPr>
            <p:cNvSpPr/>
            <p:nvPr/>
          </p:nvSpPr>
          <p:spPr>
            <a:xfrm>
              <a:off x="9515970" y="1953047"/>
              <a:ext cx="2655178" cy="1004151"/>
            </a:xfrm>
            <a:prstGeom prst="cloudCallout">
              <a:avLst>
                <a:gd name="adj1" fmla="val -43025"/>
                <a:gd name="adj2" fmla="val 70178"/>
              </a:avLst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defTabSz="457189"/>
              <a:r>
                <a:rPr lang="en-US" sz="800" dirty="0">
                  <a:solidFill>
                    <a:prstClr val="black"/>
                  </a:solidFill>
                </a:rPr>
                <a:t>implementation specific knowledge, (e.g. layout, ISA, …)</a:t>
              </a:r>
            </a:p>
          </p:txBody>
        </p:sp>
        <p:sp>
          <p:nvSpPr>
            <p:cNvPr id="19" name="Cloud Callout 73">
              <a:extLst>
                <a:ext uri="{FF2B5EF4-FFF2-40B4-BE49-F238E27FC236}">
                  <a16:creationId xmlns:a16="http://schemas.microsoft.com/office/drawing/2014/main" id="{9C614C6A-5D9A-9B17-206E-A9C2A75DA009}"/>
                </a:ext>
              </a:extLst>
            </p:cNvPr>
            <p:cNvSpPr/>
            <p:nvPr/>
          </p:nvSpPr>
          <p:spPr>
            <a:xfrm>
              <a:off x="10467269" y="4385529"/>
              <a:ext cx="1714253" cy="813381"/>
            </a:xfrm>
            <a:prstGeom prst="cloudCallout">
              <a:avLst>
                <a:gd name="adj1" fmla="val -51565"/>
                <a:gd name="adj2" fmla="val 6379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 defTabSz="457189"/>
              <a:r>
                <a:rPr lang="en-US" sz="800" dirty="0">
                  <a:solidFill>
                    <a:prstClr val="black"/>
                  </a:solidFill>
                </a:rPr>
                <a:t>Implementation + </a:t>
              </a:r>
              <a:r>
                <a:rPr lang="en-US" sz="800" dirty="0" err="1">
                  <a:solidFill>
                    <a:prstClr val="black"/>
                  </a:solidFill>
                </a:rPr>
                <a:t>jitted</a:t>
              </a:r>
              <a:r>
                <a:rPr lang="en-US" sz="800" dirty="0">
                  <a:solidFill>
                    <a:prstClr val="black"/>
                  </a:solidFill>
                </a:rPr>
                <a:t> code + buffers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F971B8A-538B-6121-78FF-6F6FB02560A0}"/>
                </a:ext>
              </a:extLst>
            </p:cNvPr>
            <p:cNvSpPr/>
            <p:nvPr/>
          </p:nvSpPr>
          <p:spPr>
            <a:xfrm>
              <a:off x="9367187" y="3243080"/>
              <a:ext cx="758180" cy="54849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partition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F534641-0167-9419-621A-1EFD07A39D0D}"/>
                </a:ext>
              </a:extLst>
            </p:cNvPr>
            <p:cNvSpPr/>
            <p:nvPr/>
          </p:nvSpPr>
          <p:spPr>
            <a:xfrm>
              <a:off x="8020674" y="3241334"/>
              <a:ext cx="1052511" cy="54849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89"/>
              <a:r>
                <a:rPr lang="en-US" sz="900" dirty="0">
                  <a:solidFill>
                    <a:prstClr val="white"/>
                  </a:solidFill>
                </a:rPr>
                <a:t>graph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FDBEC1-9CC8-D036-EFD3-EA0DFB65B77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7577890" y="3753704"/>
            <a:ext cx="4427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35">
            <a:extLst>
              <a:ext uri="{FF2B5EF4-FFF2-40B4-BE49-F238E27FC236}">
                <a16:creationId xmlns:a16="http://schemas.microsoft.com/office/drawing/2014/main" id="{34C02FF3-A4DF-CE41-40F7-2D87BD0C9665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rot="10800000">
            <a:off x="10125368" y="3755451"/>
            <a:ext cx="618587" cy="231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>
                <a:lumMod val="75000"/>
                <a:alpha val="8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A42C7D3-E4E2-251F-EB9C-A53ABF225C92}"/>
              </a:ext>
            </a:extLst>
          </p:cNvPr>
          <p:cNvCxnSpPr>
            <a:cxnSpLocks/>
            <a:stCxn id="25" idx="3"/>
            <a:endCxn id="10" idx="1"/>
          </p:cNvCxnSpPr>
          <p:nvPr/>
        </p:nvCxnSpPr>
        <p:spPr>
          <a:xfrm>
            <a:off x="9073185" y="3753704"/>
            <a:ext cx="294002" cy="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35">
            <a:extLst>
              <a:ext uri="{FF2B5EF4-FFF2-40B4-BE49-F238E27FC236}">
                <a16:creationId xmlns:a16="http://schemas.microsoft.com/office/drawing/2014/main" id="{CA29FA74-6408-DB70-B89E-4BFA2763706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9017004" y="2061275"/>
            <a:ext cx="328143" cy="4269610"/>
          </a:xfrm>
          <a:prstGeom prst="bentConnector2">
            <a:avLst/>
          </a:prstGeom>
          <a:ln w="19050">
            <a:solidFill>
              <a:schemeClr val="accent6">
                <a:lumMod val="75000"/>
                <a:alpha val="8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Cloud Callout 71">
            <a:extLst>
              <a:ext uri="{FF2B5EF4-FFF2-40B4-BE49-F238E27FC236}">
                <a16:creationId xmlns:a16="http://schemas.microsoft.com/office/drawing/2014/main" id="{EA856A6C-C52D-A607-A5B5-E76CD9EE9F52}"/>
              </a:ext>
            </a:extLst>
          </p:cNvPr>
          <p:cNvSpPr/>
          <p:nvPr/>
        </p:nvSpPr>
        <p:spPr>
          <a:xfrm>
            <a:off x="7770754" y="2465049"/>
            <a:ext cx="1469678" cy="601441"/>
          </a:xfrm>
          <a:prstGeom prst="cloudCallout">
            <a:avLst>
              <a:gd name="adj1" fmla="val -6940"/>
              <a:gd name="adj2" fmla="val 108866"/>
            </a:avLst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 defTabSz="457189"/>
            <a:r>
              <a:rPr lang="en-US" sz="900" dirty="0">
                <a:solidFill>
                  <a:prstClr val="black"/>
                </a:solidFill>
              </a:rPr>
              <a:t>logical description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72447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2BA289-67EE-01A1-0C10-40783251D789}"/>
              </a:ext>
            </a:extLst>
          </p:cNvPr>
          <p:cNvGrpSpPr/>
          <p:nvPr/>
        </p:nvGrpSpPr>
        <p:grpSpPr>
          <a:xfrm>
            <a:off x="-31222" y="1323403"/>
            <a:ext cx="11907912" cy="4870034"/>
            <a:chOff x="-31222" y="1323403"/>
            <a:chExt cx="11907912" cy="48700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B1AADB-E3D8-5C16-657D-ED8925EE7BB9}"/>
                </a:ext>
              </a:extLst>
            </p:cNvPr>
            <p:cNvSpPr/>
            <p:nvPr/>
          </p:nvSpPr>
          <p:spPr>
            <a:xfrm>
              <a:off x="7362933" y="1323403"/>
              <a:ext cx="4184631" cy="23336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Framework Runtime 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  <a:p>
              <a:pPr algn="ctr" defTabSz="914377">
                <a:defRPr/>
              </a:pPr>
              <a:endParaRPr lang="en-US" sz="1800" dirty="0">
                <a:solidFill>
                  <a:prstClr val="white"/>
                </a:solidFill>
                <a:latin typeface="Intel Clear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93A6E9-1A46-9227-BDC7-B4A83613D4A3}"/>
                </a:ext>
              </a:extLst>
            </p:cNvPr>
            <p:cNvSpPr/>
            <p:nvPr/>
          </p:nvSpPr>
          <p:spPr>
            <a:xfrm>
              <a:off x="9524449" y="1381818"/>
              <a:ext cx="1561651" cy="2222076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br>
                <a:rPr lang="en-US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</a:br>
              <a:r>
                <a:rPr lang="en-US" dirty="0">
                  <a:solidFill>
                    <a:srgbClr val="000000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Context</a:t>
              </a: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  <a:p>
              <a:pPr algn="ctr" defTabSz="914377">
                <a:defRPr/>
              </a:pPr>
              <a:endParaRPr lang="en-US" dirty="0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E31F3F-17AB-EA3A-AFB2-0DC96F6FC8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39847" y="3962133"/>
              <a:ext cx="10136843" cy="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D6DA4DA-C282-D0FA-149A-9A6B7DA75D9C}"/>
                </a:ext>
              </a:extLst>
            </p:cNvPr>
            <p:cNvSpPr/>
            <p:nvPr/>
          </p:nvSpPr>
          <p:spPr>
            <a:xfrm rot="5400000">
              <a:off x="8564821" y="2830903"/>
              <a:ext cx="662904" cy="555388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22D212-D97B-294E-8C09-BB12FF29E537}"/>
                </a:ext>
              </a:extLst>
            </p:cNvPr>
            <p:cNvSpPr/>
            <p:nvPr/>
          </p:nvSpPr>
          <p:spPr>
            <a:xfrm>
              <a:off x="8758913" y="1665926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A5E08F-C249-CBC0-6D84-C324840256AA}"/>
                </a:ext>
              </a:extLst>
            </p:cNvPr>
            <p:cNvSpPr/>
            <p:nvPr/>
          </p:nvSpPr>
          <p:spPr>
            <a:xfrm>
              <a:off x="8761811" y="2318350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C74DE62-5849-C1B9-BC36-184586353D86}"/>
                </a:ext>
              </a:extLst>
            </p:cNvPr>
            <p:cNvSpPr/>
            <p:nvPr/>
          </p:nvSpPr>
          <p:spPr>
            <a:xfrm>
              <a:off x="8759501" y="3094363"/>
              <a:ext cx="313860" cy="309180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2BBD0F-A2E6-3118-C990-FEA352836BD4}"/>
                </a:ext>
              </a:extLst>
            </p:cNvPr>
            <p:cNvSpPr/>
            <p:nvPr/>
          </p:nvSpPr>
          <p:spPr>
            <a:xfrm>
              <a:off x="8727379" y="2788767"/>
              <a:ext cx="331549" cy="339963"/>
            </a:xfrm>
            <a:prstGeom prst="ellipse">
              <a:avLst/>
            </a:prstGeom>
            <a:solidFill>
              <a:srgbClr val="0071C5"/>
            </a:solid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86A4D96-07CC-FEEF-613C-346873071E0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913" y="3657032"/>
              <a:ext cx="0" cy="4894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5901C7-8E0B-75B7-5097-BF17FA829FF0}"/>
                </a:ext>
              </a:extLst>
            </p:cNvPr>
            <p:cNvSpPr/>
            <p:nvPr/>
          </p:nvSpPr>
          <p:spPr>
            <a:xfrm>
              <a:off x="7875511" y="3638616"/>
              <a:ext cx="81945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create</a:t>
              </a:r>
              <a:r>
                <a:rPr lang="en-US" b="1" dirty="0">
                  <a:solidFill>
                    <a:prstClr val="black"/>
                  </a:solidFill>
                  <a:latin typeface="Intel Clear"/>
                </a:rPr>
                <a:t>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785431A-4678-2584-EA1C-D73A5707DE78}"/>
                </a:ext>
              </a:extLst>
            </p:cNvPr>
            <p:cNvSpPr/>
            <p:nvPr/>
          </p:nvSpPr>
          <p:spPr>
            <a:xfrm>
              <a:off x="7362933" y="4161808"/>
              <a:ext cx="2015131" cy="20316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Backend generates specialized binary code</a:t>
              </a:r>
              <a:endParaRPr lang="en-US" sz="1800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0B2EBB-4C6D-9A6B-7C2C-73681C7304CF}"/>
                </a:ext>
              </a:extLst>
            </p:cNvPr>
            <p:cNvSpPr/>
            <p:nvPr/>
          </p:nvSpPr>
          <p:spPr>
            <a:xfrm>
              <a:off x="8104159" y="5102877"/>
              <a:ext cx="331548" cy="309180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6DB7DD5-C398-1748-934F-8192CC22AC5A}"/>
                </a:ext>
              </a:extLst>
            </p:cNvPr>
            <p:cNvSpPr/>
            <p:nvPr/>
          </p:nvSpPr>
          <p:spPr>
            <a:xfrm>
              <a:off x="8104158" y="4996055"/>
              <a:ext cx="331549" cy="327764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0A72B81-80AF-3834-2AE5-8FBF6057BD8C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491" y="3657031"/>
              <a:ext cx="0" cy="4764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E73BFC-22B6-C163-DC50-ED2E58C40D2B}"/>
                </a:ext>
              </a:extLst>
            </p:cNvPr>
            <p:cNvSpPr/>
            <p:nvPr/>
          </p:nvSpPr>
          <p:spPr>
            <a:xfrm>
              <a:off x="9555964" y="3639798"/>
              <a:ext cx="99578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77">
                <a:defRPr/>
              </a:pPr>
              <a:r>
                <a:rPr lang="en-US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execute</a:t>
              </a:r>
              <a:r>
                <a:rPr lang="en-US" b="1" dirty="0">
                  <a:solidFill>
                    <a:prstClr val="black"/>
                  </a:solidFill>
                  <a:latin typeface="Intel Clear"/>
                </a:rPr>
                <a:t>() 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869211-5F0A-3F27-72ED-B1310D2D89DD}"/>
                </a:ext>
              </a:extLst>
            </p:cNvPr>
            <p:cNvSpPr/>
            <p:nvPr/>
          </p:nvSpPr>
          <p:spPr>
            <a:xfrm>
              <a:off x="9524450" y="4151561"/>
              <a:ext cx="2023108" cy="204187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t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Backend executes generated code</a:t>
              </a:r>
              <a:endParaRPr lang="en-US" sz="1200" b="1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A2327B-5C9E-F7EE-B25E-B5B057DF92AD}"/>
                </a:ext>
              </a:extLst>
            </p:cNvPr>
            <p:cNvSpPr/>
            <p:nvPr/>
          </p:nvSpPr>
          <p:spPr>
            <a:xfrm>
              <a:off x="10356719" y="5092629"/>
              <a:ext cx="331548" cy="309180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4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6C9078E-77AC-1827-22C9-F6AA1D665124}"/>
                </a:ext>
              </a:extLst>
            </p:cNvPr>
            <p:cNvSpPr/>
            <p:nvPr/>
          </p:nvSpPr>
          <p:spPr>
            <a:xfrm>
              <a:off x="10356718" y="4985807"/>
              <a:ext cx="331549" cy="327764"/>
            </a:xfrm>
            <a:prstGeom prst="ellipse">
              <a:avLst/>
            </a:prstGeom>
            <a:pattFill prst="pct75">
              <a:fgClr>
                <a:srgbClr val="00B050"/>
              </a:fgClr>
              <a:bgClr>
                <a:schemeClr val="bg1"/>
              </a:bgClr>
            </a:pattFill>
            <a:ln w="25400" cap="flat" cmpd="sng" algn="ctr">
              <a:solidFill>
                <a:srgbClr val="0071C5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914377">
                <a:defRPr/>
              </a:pPr>
              <a:r>
                <a:rPr lang="en-US" sz="1800" dirty="0">
                  <a:solidFill>
                    <a:prstClr val="black"/>
                  </a:solidFill>
                  <a:latin typeface="Intel Clear"/>
                </a:rPr>
                <a:t>2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E9C919D-5914-E266-0EF0-FC406800C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395" y="5483133"/>
              <a:ext cx="1248196" cy="540715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AB02C49-3200-BD68-0BF5-ACBF021DBAD2}"/>
                </a:ext>
              </a:extLst>
            </p:cNvPr>
            <p:cNvSpPr/>
            <p:nvPr/>
          </p:nvSpPr>
          <p:spPr>
            <a:xfrm>
              <a:off x="9695245" y="1961528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5" name="Connector: Elbow 77">
              <a:extLst>
                <a:ext uri="{FF2B5EF4-FFF2-40B4-BE49-F238E27FC236}">
                  <a16:creationId xmlns:a16="http://schemas.microsoft.com/office/drawing/2014/main" id="{D7F565A2-5FAA-A2CB-265B-D59291D3AF79}"/>
                </a:ext>
              </a:extLst>
            </p:cNvPr>
            <p:cNvCxnSpPr>
              <a:cxnSpLocks/>
              <a:stCxn id="9" idx="6"/>
              <a:endCxn id="24" idx="0"/>
            </p:cNvCxnSpPr>
            <p:nvPr/>
          </p:nvCxnSpPr>
          <p:spPr>
            <a:xfrm>
              <a:off x="9072772" y="1820517"/>
              <a:ext cx="718245" cy="14101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or: Elbow 78">
              <a:extLst>
                <a:ext uri="{FF2B5EF4-FFF2-40B4-BE49-F238E27FC236}">
                  <a16:creationId xmlns:a16="http://schemas.microsoft.com/office/drawing/2014/main" id="{6276181F-E19D-92C6-5757-4E2246196E2E}"/>
                </a:ext>
              </a:extLst>
            </p:cNvPr>
            <p:cNvCxnSpPr>
              <a:cxnSpLocks/>
              <a:stCxn id="24" idx="2"/>
              <a:endCxn id="10" idx="0"/>
            </p:cNvCxnSpPr>
            <p:nvPr/>
          </p:nvCxnSpPr>
          <p:spPr>
            <a:xfrm rot="5400000">
              <a:off x="9265392" y="1792722"/>
              <a:ext cx="178977" cy="872278"/>
            </a:xfrm>
            <a:prstGeom prst="bentConnector3">
              <a:avLst>
                <a:gd name="adj1" fmla="val 3935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893E39-6B04-0F32-548A-617FCECA9441}"/>
                </a:ext>
              </a:extLst>
            </p:cNvPr>
            <p:cNvSpPr/>
            <p:nvPr/>
          </p:nvSpPr>
          <p:spPr>
            <a:xfrm>
              <a:off x="10381709" y="1923948"/>
              <a:ext cx="191548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28" name="Connector: Elbow 80">
              <a:extLst>
                <a:ext uri="{FF2B5EF4-FFF2-40B4-BE49-F238E27FC236}">
                  <a16:creationId xmlns:a16="http://schemas.microsoft.com/office/drawing/2014/main" id="{5A1830BD-7BCF-8B35-55A5-9931E0E32D8C}"/>
                </a:ext>
              </a:extLst>
            </p:cNvPr>
            <p:cNvCxnSpPr>
              <a:cxnSpLocks/>
              <a:stCxn id="9" idx="7"/>
              <a:endCxn id="27" idx="0"/>
            </p:cNvCxnSpPr>
            <p:nvPr/>
          </p:nvCxnSpPr>
          <p:spPr>
            <a:xfrm rot="16200000" flipH="1">
              <a:off x="9645774" y="1092240"/>
              <a:ext cx="212745" cy="1450673"/>
            </a:xfrm>
            <a:prstGeom prst="bentConnector3">
              <a:avLst>
                <a:gd name="adj1" fmla="val -58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or: Elbow 81">
              <a:extLst>
                <a:ext uri="{FF2B5EF4-FFF2-40B4-BE49-F238E27FC236}">
                  <a16:creationId xmlns:a16="http://schemas.microsoft.com/office/drawing/2014/main" id="{59222C40-D7E1-F102-D87D-1B640BBA8308}"/>
                </a:ext>
              </a:extLst>
            </p:cNvPr>
            <p:cNvCxnSpPr>
              <a:cxnSpLocks/>
              <a:stCxn id="27" idx="2"/>
              <a:endCxn id="8" idx="0"/>
            </p:cNvCxnSpPr>
            <p:nvPr/>
          </p:nvCxnSpPr>
          <p:spPr>
            <a:xfrm rot="5400000">
              <a:off x="9322323" y="1953437"/>
              <a:ext cx="1006805" cy="130351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F878BD1-EAA3-1405-812C-A873DBF7CEEB}"/>
                </a:ext>
              </a:extLst>
            </p:cNvPr>
            <p:cNvSpPr/>
            <p:nvPr/>
          </p:nvSpPr>
          <p:spPr>
            <a:xfrm>
              <a:off x="10178116" y="2617836"/>
              <a:ext cx="175195" cy="179099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1" name="Connector: Elbow 83">
              <a:extLst>
                <a:ext uri="{FF2B5EF4-FFF2-40B4-BE49-F238E27FC236}">
                  <a16:creationId xmlns:a16="http://schemas.microsoft.com/office/drawing/2014/main" id="{0CE07B8E-6A94-4C73-1655-C3FC6DDD29C9}"/>
                </a:ext>
              </a:extLst>
            </p:cNvPr>
            <p:cNvCxnSpPr>
              <a:cxnSpLocks/>
              <a:stCxn id="10" idx="6"/>
              <a:endCxn id="30" idx="0"/>
            </p:cNvCxnSpPr>
            <p:nvPr/>
          </p:nvCxnSpPr>
          <p:spPr>
            <a:xfrm>
              <a:off x="9075671" y="2472940"/>
              <a:ext cx="1190043" cy="14489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Elbow 84">
              <a:extLst>
                <a:ext uri="{FF2B5EF4-FFF2-40B4-BE49-F238E27FC236}">
                  <a16:creationId xmlns:a16="http://schemas.microsoft.com/office/drawing/2014/main" id="{664B3A6A-DD82-227C-CABD-F69435CF3A5A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rot="5400000">
              <a:off x="9670509" y="2300394"/>
              <a:ext cx="98665" cy="109174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FDDC6C-FB24-969A-5D0B-862D56DF569C}"/>
                </a:ext>
              </a:extLst>
            </p:cNvPr>
            <p:cNvSpPr/>
            <p:nvPr/>
          </p:nvSpPr>
          <p:spPr>
            <a:xfrm>
              <a:off x="9616349" y="1444936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4" name="Connector: Elbow 86">
              <a:extLst>
                <a:ext uri="{FF2B5EF4-FFF2-40B4-BE49-F238E27FC236}">
                  <a16:creationId xmlns:a16="http://schemas.microsoft.com/office/drawing/2014/main" id="{215A827F-0EA6-8D40-68DB-24478352769B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rot="10800000" flipV="1">
              <a:off x="9026808" y="1542388"/>
              <a:ext cx="589541" cy="16881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AA7BEA0-6C37-1404-1163-4783ECE1BC08}"/>
                </a:ext>
              </a:extLst>
            </p:cNvPr>
            <p:cNvSpPr/>
            <p:nvPr/>
          </p:nvSpPr>
          <p:spPr>
            <a:xfrm>
              <a:off x="10105155" y="3354051"/>
              <a:ext cx="191547" cy="17784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>
                <a:solidFill>
                  <a:srgbClr val="FFFFFF"/>
                </a:solidFill>
                <a:latin typeface="Arial"/>
              </a:endParaRPr>
            </a:p>
          </p:txBody>
        </p:sp>
        <p:cxnSp>
          <p:nvCxnSpPr>
            <p:cNvPr id="36" name="Connector: Elbow 88">
              <a:extLst>
                <a:ext uri="{FF2B5EF4-FFF2-40B4-BE49-F238E27FC236}">
                  <a16:creationId xmlns:a16="http://schemas.microsoft.com/office/drawing/2014/main" id="{74D51904-0CF8-C370-2089-80365539BD99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9173967" y="3238500"/>
              <a:ext cx="1026962" cy="11555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A7EA185-3916-5223-F14D-AFDA9D1D131D}"/>
                </a:ext>
              </a:extLst>
            </p:cNvPr>
            <p:cNvSpPr/>
            <p:nvPr/>
          </p:nvSpPr>
          <p:spPr>
            <a:xfrm>
              <a:off x="-31222" y="3760941"/>
              <a:ext cx="1866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b="1" kern="1200" dirty="0" err="1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oneDNN</a:t>
              </a:r>
              <a:r>
                <a:rPr lang="en-US" b="1" kern="1200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API</a:t>
              </a:r>
              <a:endPara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8BBDEBD-9BDC-7B86-5BB4-DBB5C8783ED9}"/>
                </a:ext>
              </a:extLst>
            </p:cNvPr>
            <p:cNvSpPr/>
            <p:nvPr/>
          </p:nvSpPr>
          <p:spPr>
            <a:xfrm>
              <a:off x="34264" y="2344694"/>
              <a:ext cx="1735141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1600" b="1" kern="1200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DL Framework</a:t>
              </a:r>
              <a:endPara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9716C8-036E-DC13-A37F-E903240924FA}"/>
                </a:ext>
              </a:extLst>
            </p:cNvPr>
            <p:cNvSpPr/>
            <p:nvPr/>
          </p:nvSpPr>
          <p:spPr>
            <a:xfrm>
              <a:off x="4707" y="4752991"/>
              <a:ext cx="1735140" cy="5438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en-US" sz="1467" b="1" dirty="0" err="1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oneDNN</a:t>
              </a:r>
              <a:r>
                <a:rPr lang="en-US" sz="1467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i</a:t>
              </a:r>
              <a:r>
                <a:rPr lang="en-US" sz="1467" b="1" kern="1200" dirty="0" err="1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mplementation</a:t>
              </a:r>
              <a:endParaRPr lang="en-US" sz="1467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2018951-EDD1-CBD8-1445-6980671C5F1A}"/>
                </a:ext>
              </a:extLst>
            </p:cNvPr>
            <p:cNvSpPr/>
            <p:nvPr/>
          </p:nvSpPr>
          <p:spPr>
            <a:xfrm>
              <a:off x="2397343" y="1328230"/>
              <a:ext cx="2009896" cy="2320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Framework Graph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white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5A46108-ADD3-EB12-BFE4-1E9596D9CE18}"/>
                </a:ext>
              </a:extLst>
            </p:cNvPr>
            <p:cNvSpPr/>
            <p:nvPr/>
          </p:nvSpPr>
          <p:spPr>
            <a:xfrm>
              <a:off x="4516041" y="1328230"/>
              <a:ext cx="2367948" cy="23255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rgbClr val="B1BABF">
                  <a:lumMod val="20000"/>
                  <a:lumOff val="80000"/>
                </a:srgbClr>
              </a:solidFill>
              <a:prstDash val="solid"/>
            </a:ln>
            <a:effectLst/>
          </p:spPr>
          <p:txBody>
            <a:bodyPr rtlCol="0" anchor="b"/>
            <a:lstStyle/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Graph Rewrite</a:t>
              </a: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endParaRPr lang="en-US" sz="1200" b="1" dirty="0">
                <a:solidFill>
                  <a:prstClr val="black"/>
                </a:solidFill>
                <a:latin typeface="Intel Clear"/>
              </a:endParaRPr>
            </a:p>
            <a:p>
              <a:pPr defTabSz="914377">
                <a:defRPr/>
              </a:pPr>
              <a:r>
                <a:rPr lang="en-US" sz="1200" b="1" dirty="0">
                  <a:solidFill>
                    <a:prstClr val="black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Dedicated fused op</a:t>
              </a:r>
              <a:endParaRPr lang="en-US" sz="1200" b="1" dirty="0">
                <a:solidFill>
                  <a:prstClr val="whit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C3D5303-F8B9-C2C5-52C8-7BF7A807657E}"/>
                </a:ext>
              </a:extLst>
            </p:cNvPr>
            <p:cNvSpPr/>
            <p:nvPr/>
          </p:nvSpPr>
          <p:spPr>
            <a:xfrm rot="2501935">
              <a:off x="4829753" y="2441746"/>
              <a:ext cx="1204284" cy="551209"/>
            </a:xfrm>
            <a:prstGeom prst="ellipse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en-US" sz="1800" dirty="0">
                <a:solidFill>
                  <a:prstClr val="black"/>
                </a:solidFill>
                <a:latin typeface="Intel Clear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127D89F-F578-B740-CC1D-EE82FC585DEB}"/>
                </a:ext>
              </a:extLst>
            </p:cNvPr>
            <p:cNvGrpSpPr/>
            <p:nvPr/>
          </p:nvGrpSpPr>
          <p:grpSpPr>
            <a:xfrm>
              <a:off x="2832052" y="1660736"/>
              <a:ext cx="1158400" cy="1687881"/>
              <a:chOff x="2124039" y="1245551"/>
              <a:chExt cx="868800" cy="12659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BAA87BC1-0091-EAB5-D8F1-7B5670B3E3FF}"/>
                  </a:ext>
                </a:extLst>
              </p:cNvPr>
              <p:cNvGrpSpPr/>
              <p:nvPr/>
            </p:nvGrpSpPr>
            <p:grpSpPr>
              <a:xfrm>
                <a:off x="2124039" y="1245551"/>
                <a:ext cx="868800" cy="1265911"/>
                <a:chOff x="2037390" y="1252034"/>
                <a:chExt cx="868800" cy="1265911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7B8AD7D5-2FD7-1975-5B18-2621C533CAEA}"/>
                    </a:ext>
                  </a:extLst>
                </p:cNvPr>
                <p:cNvSpPr/>
                <p:nvPr/>
              </p:nvSpPr>
              <p:spPr>
                <a:xfrm>
                  <a:off x="2373269" y="1458239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1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42DF8C20-27AF-8656-F7F8-6B200F11C61B}"/>
                    </a:ext>
                  </a:extLst>
                </p:cNvPr>
                <p:cNvSpPr/>
                <p:nvPr/>
              </p:nvSpPr>
              <p:spPr>
                <a:xfrm>
                  <a:off x="2670795" y="1775373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3</a:t>
                  </a: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17E36EC5-75F6-4525-9FA4-022B12334CDE}"/>
                    </a:ext>
                  </a:extLst>
                </p:cNvPr>
                <p:cNvSpPr/>
                <p:nvPr/>
              </p:nvSpPr>
              <p:spPr>
                <a:xfrm>
                  <a:off x="2373269" y="2083682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4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D3B65A1-867B-BAD5-EFC7-71BB3BA02CEB}"/>
                    </a:ext>
                  </a:extLst>
                </p:cNvPr>
                <p:cNvCxnSpPr>
                  <a:cxnSpLocks/>
                  <a:stCxn id="59" idx="3"/>
                  <a:endCxn id="65" idx="7"/>
                </p:cNvCxnSpPr>
                <p:nvPr/>
              </p:nvCxnSpPr>
              <p:spPr>
                <a:xfrm flipH="1">
                  <a:off x="2249636" y="1656165"/>
                  <a:ext cx="158106" cy="145004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C06A8C4-9FEF-40D3-4521-5CA6A8CFE255}"/>
                    </a:ext>
                  </a:extLst>
                </p:cNvPr>
                <p:cNvCxnSpPr>
                  <a:cxnSpLocks/>
                  <a:stCxn id="65" idx="5"/>
                  <a:endCxn id="61" idx="1"/>
                </p:cNvCxnSpPr>
                <p:nvPr/>
              </p:nvCxnSpPr>
              <p:spPr>
                <a:xfrm>
                  <a:off x="2249636" y="1981461"/>
                  <a:ext cx="158106" cy="13618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2F27CB6-8663-CD53-B4CB-388222800B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966" y="1252034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F12C5CA5-FBE8-7150-114B-21837DE72512}"/>
                    </a:ext>
                  </a:extLst>
                </p:cNvPr>
                <p:cNvSpPr/>
                <p:nvPr/>
              </p:nvSpPr>
              <p:spPr>
                <a:xfrm>
                  <a:off x="2037390" y="1763829"/>
                  <a:ext cx="248662" cy="254972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2</a:t>
                  </a: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929950C-5687-C0CC-9CD2-6977224125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7906" y="2311740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13951BC-7F7B-D116-258D-642AE64B5568}"/>
                  </a:ext>
                </a:extLst>
              </p:cNvPr>
              <p:cNvCxnSpPr>
                <a:cxnSpLocks/>
                <a:stCxn id="60" idx="3"/>
                <a:endCxn id="61" idx="7"/>
              </p:cNvCxnSpPr>
              <p:nvPr/>
            </p:nvCxnSpPr>
            <p:spPr>
              <a:xfrm flipH="1">
                <a:off x="2660840" y="1966816"/>
                <a:ext cx="131077" cy="14434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84E1DF85-7C6D-B31F-ED2D-8528ADAC944A}"/>
                  </a:ext>
                </a:extLst>
              </p:cNvPr>
              <p:cNvCxnSpPr>
                <a:cxnSpLocks/>
                <a:stCxn id="59" idx="5"/>
                <a:endCxn id="60" idx="1"/>
              </p:cNvCxnSpPr>
              <p:nvPr/>
            </p:nvCxnSpPr>
            <p:spPr>
              <a:xfrm>
                <a:off x="2660840" y="1649682"/>
                <a:ext cx="131077" cy="1531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E97AEAF-3518-E528-AB25-09EADCF9B585}"/>
                </a:ext>
              </a:extLst>
            </p:cNvPr>
            <p:cNvGrpSpPr/>
            <p:nvPr/>
          </p:nvGrpSpPr>
          <p:grpSpPr>
            <a:xfrm>
              <a:off x="5056072" y="1660736"/>
              <a:ext cx="1158400" cy="1687881"/>
              <a:chOff x="2124039" y="1245551"/>
              <a:chExt cx="868800" cy="126591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3A9452E7-516B-198C-149C-88BC2EE84F74}"/>
                  </a:ext>
                </a:extLst>
              </p:cNvPr>
              <p:cNvGrpSpPr/>
              <p:nvPr/>
            </p:nvGrpSpPr>
            <p:grpSpPr>
              <a:xfrm>
                <a:off x="2124039" y="1245551"/>
                <a:ext cx="868800" cy="1265911"/>
                <a:chOff x="2037390" y="1252034"/>
                <a:chExt cx="868800" cy="1265911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9BB0D2C3-26CF-6135-E8F9-02E9624024EC}"/>
                    </a:ext>
                  </a:extLst>
                </p:cNvPr>
                <p:cNvSpPr/>
                <p:nvPr/>
              </p:nvSpPr>
              <p:spPr>
                <a:xfrm>
                  <a:off x="2373269" y="1458239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1</a:t>
                  </a:r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BE4BC309-82B9-563C-004A-18EEA626F516}"/>
                    </a:ext>
                  </a:extLst>
                </p:cNvPr>
                <p:cNvSpPr/>
                <p:nvPr/>
              </p:nvSpPr>
              <p:spPr>
                <a:xfrm>
                  <a:off x="2670795" y="1775373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3</a:t>
                  </a:r>
                </a:p>
              </p:txBody>
            </p: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A8DEC7E7-D306-EF93-56F8-B18ECF84D131}"/>
                    </a:ext>
                  </a:extLst>
                </p:cNvPr>
                <p:cNvSpPr/>
                <p:nvPr/>
              </p:nvSpPr>
              <p:spPr>
                <a:xfrm>
                  <a:off x="2373269" y="2083682"/>
                  <a:ext cx="235395" cy="231885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4</a:t>
                  </a: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47F2E0F-E163-E167-4236-8328EB075D87}"/>
                    </a:ext>
                  </a:extLst>
                </p:cNvPr>
                <p:cNvCxnSpPr>
                  <a:cxnSpLocks/>
                  <a:stCxn id="48" idx="3"/>
                  <a:endCxn id="54" idx="7"/>
                </p:cNvCxnSpPr>
                <p:nvPr/>
              </p:nvCxnSpPr>
              <p:spPr>
                <a:xfrm flipH="1">
                  <a:off x="2249636" y="1656165"/>
                  <a:ext cx="158106" cy="145004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D1A4F739-2EBF-A82C-DBC2-460CFC3B23C2}"/>
                    </a:ext>
                  </a:extLst>
                </p:cNvPr>
                <p:cNvCxnSpPr>
                  <a:cxnSpLocks/>
                  <a:stCxn id="54" idx="5"/>
                  <a:endCxn id="50" idx="1"/>
                </p:cNvCxnSpPr>
                <p:nvPr/>
              </p:nvCxnSpPr>
              <p:spPr>
                <a:xfrm>
                  <a:off x="2249636" y="1981461"/>
                  <a:ext cx="158106" cy="136180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C79F7D50-E3F0-3C3D-9F0E-54DD94F928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966" y="1252034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32DB1E95-5D43-49F7-B777-E24ED770DA4C}"/>
                    </a:ext>
                  </a:extLst>
                </p:cNvPr>
                <p:cNvSpPr/>
                <p:nvPr/>
              </p:nvSpPr>
              <p:spPr>
                <a:xfrm>
                  <a:off x="2037390" y="1763829"/>
                  <a:ext cx="248662" cy="254972"/>
                </a:xfrm>
                <a:prstGeom prst="ellipse">
                  <a:avLst/>
                </a:prstGeom>
                <a:solidFill>
                  <a:srgbClr val="0071C5"/>
                </a:solidFill>
                <a:ln w="25400" cap="flat" cmpd="sng" algn="ctr">
                  <a:solidFill>
                    <a:srgbClr val="0071C5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377">
                    <a:defRPr/>
                  </a:pPr>
                  <a:r>
                    <a:rPr lang="en-US" sz="1800" dirty="0">
                      <a:solidFill>
                        <a:prstClr val="black"/>
                      </a:solidFill>
                      <a:latin typeface="Intel Clear"/>
                    </a:rPr>
                    <a:t>2</a:t>
                  </a:r>
                </a:p>
              </p:txBody>
            </p: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D4D7042-9899-0BA8-5645-AC4EE5DC27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7906" y="2311740"/>
                  <a:ext cx="1" cy="206205"/>
                </a:xfrm>
                <a:prstGeom prst="straightConnector1">
                  <a:avLst/>
                </a:prstGeom>
                <a:noFill/>
                <a:ln w="25400" cap="flat" cmpd="sng" algn="ctr">
                  <a:solidFill>
                    <a:srgbClr val="003C71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85B7AD1-1CED-E5FE-35CF-02621318D7BB}"/>
                  </a:ext>
                </a:extLst>
              </p:cNvPr>
              <p:cNvCxnSpPr>
                <a:cxnSpLocks/>
                <a:stCxn id="49" idx="3"/>
                <a:endCxn id="50" idx="7"/>
              </p:cNvCxnSpPr>
              <p:nvPr/>
            </p:nvCxnSpPr>
            <p:spPr>
              <a:xfrm flipH="1">
                <a:off x="2660840" y="1966816"/>
                <a:ext cx="131077" cy="144342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17A6935-0252-7F1D-B0B6-7DFFBE45D3A2}"/>
                  </a:ext>
                </a:extLst>
              </p:cNvPr>
              <p:cNvCxnSpPr>
                <a:cxnSpLocks/>
                <a:stCxn id="48" idx="5"/>
                <a:endCxn id="49" idx="1"/>
              </p:cNvCxnSpPr>
              <p:nvPr/>
            </p:nvCxnSpPr>
            <p:spPr>
              <a:xfrm>
                <a:off x="2660840" y="1649682"/>
                <a:ext cx="131077" cy="153167"/>
              </a:xfrm>
              <a:prstGeom prst="straightConnector1">
                <a:avLst/>
              </a:prstGeom>
              <a:noFill/>
              <a:ln w="25400" cap="flat" cmpd="sng" algn="ctr">
                <a:solidFill>
                  <a:srgbClr val="003C71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69" name="Title 1">
            <a:extLst>
              <a:ext uri="{FF2B5EF4-FFF2-40B4-BE49-F238E27FC236}">
                <a16:creationId xmlns:a16="http://schemas.microsoft.com/office/drawing/2014/main" id="{27446AF9-3DE4-4587-EB7E-4294CF0FFAC5}"/>
              </a:ext>
            </a:extLst>
          </p:cNvPr>
          <p:cNvSpPr txBox="1">
            <a:spLocks/>
          </p:cNvSpPr>
          <p:nvPr/>
        </p:nvSpPr>
        <p:spPr>
          <a:xfrm>
            <a:off x="492684" y="189154"/>
            <a:ext cx="11280216" cy="101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rgbClr val="4308E5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Framework integration: primitive API</a:t>
            </a:r>
          </a:p>
        </p:txBody>
      </p:sp>
    </p:spTree>
    <p:extLst>
      <p:ext uri="{BB962C8B-B14F-4D97-AF65-F5344CB8AC3E}">
        <p14:creationId xmlns:p14="http://schemas.microsoft.com/office/powerpoint/2010/main" val="6453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888C9B"/>
      </a:dk2>
      <a:lt2>
        <a:srgbClr val="F3F3F3"/>
      </a:lt2>
      <a:accent1>
        <a:srgbClr val="4308E5"/>
      </a:accent1>
      <a:accent2>
        <a:srgbClr val="FF5050"/>
      </a:accent2>
      <a:accent3>
        <a:srgbClr val="00FFFF"/>
      </a:accent3>
      <a:accent4>
        <a:srgbClr val="22047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CACBAF3560E74C898E8BF85402E472" ma:contentTypeVersion="7" ma:contentTypeDescription="Create a new document." ma:contentTypeScope="" ma:versionID="62cf19b0bb52ec503b77f9170dff2984">
  <xsd:schema xmlns:xsd="http://www.w3.org/2001/XMLSchema" xmlns:xs="http://www.w3.org/2001/XMLSchema" xmlns:p="http://schemas.microsoft.com/office/2006/metadata/properties" xmlns:ns2="7829eceb-f944-4262-ad8d-f46026f011c6" xmlns:ns3="5987166e-7666-4b31-89d3-3df75806c87a" targetNamespace="http://schemas.microsoft.com/office/2006/metadata/properties" ma:root="true" ma:fieldsID="50de8b437659f091e7ee334aa50b7b58" ns2:_="" ns3:_="">
    <xsd:import namespace="7829eceb-f944-4262-ad8d-f46026f011c6"/>
    <xsd:import namespace="5987166e-7666-4b31-89d3-3df75806c8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29eceb-f944-4262-ad8d-f46026f011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7166e-7666-4b31-89d3-3df75806c87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43D0CC-2365-43D9-A893-9D5F416CBD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1AA3DB3-A722-41D2-8B02-ED422E45CE08}">
  <ds:schemaRefs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7829eceb-f944-4262-ad8d-f46026f011c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5987166e-7666-4b31-89d3-3df75806c87a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0E4CAEB-E91E-4F63-ABA2-D220534682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29eceb-f944-4262-ad8d-f46026f011c6"/>
    <ds:schemaRef ds:uri="5987166e-7666-4b31-89d3-3df75806c8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56276</TotalTime>
  <Words>2423</Words>
  <Application>Microsoft Office PowerPoint</Application>
  <PresentationFormat>Widescreen</PresentationFormat>
  <Paragraphs>432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Lato</vt:lpstr>
      <vt:lpstr>Intel Clear</vt:lpstr>
      <vt:lpstr>Arial</vt:lpstr>
      <vt:lpstr>Consolas</vt:lpstr>
      <vt:lpstr>Wingdings</vt:lpstr>
      <vt:lpstr>Lato Light</vt:lpstr>
      <vt:lpstr>IntelOne Display Medium</vt:lpstr>
      <vt:lpstr>Office Theme</vt:lpstr>
      <vt:lpstr>oneDNN project overview and developments</vt:lpstr>
      <vt:lpstr>oneDNN overview</vt:lpstr>
      <vt:lpstr>oneDNN open-source library</vt:lpstr>
      <vt:lpstr>oneDNN project development</vt:lpstr>
      <vt:lpstr>oneDNN commitment to open development</vt:lpstr>
      <vt:lpstr>Thank you!</vt:lpstr>
      <vt:lpstr>PowerPoint Presentation</vt:lpstr>
      <vt:lpstr>PowerPoint Presentation</vt:lpstr>
      <vt:lpstr>PowerPoint Presentation</vt:lpstr>
      <vt:lpstr>PowerPoint Presentation</vt:lpstr>
      <vt:lpstr>oneDNN Programming Model</vt:lpstr>
      <vt:lpstr>oneDNN Programming Model</vt:lpstr>
      <vt:lpstr>oneDNN Programming Model</vt:lpstr>
      <vt:lpstr>oneDNN primitive programming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oneAPI  Industry Initiative</dc:title>
  <dc:creator>Steven Rios</dc:creator>
  <cp:lastModifiedBy>Gouicem, Mourad</cp:lastModifiedBy>
  <cp:revision>20</cp:revision>
  <cp:lastPrinted>2022-11-03T14:53:02Z</cp:lastPrinted>
  <dcterms:created xsi:type="dcterms:W3CDTF">2022-06-08T21:32:53Z</dcterms:created>
  <dcterms:modified xsi:type="dcterms:W3CDTF">2024-03-14T13:42:00Z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0x01010007CACBAF3560E74C898E8BF85402E472</vt:lpwstr>
  </property>
</Properties>
</file>