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8" r:id="rId3"/>
    <p:sldId id="261" r:id="rId4"/>
    <p:sldId id="263" r:id="rId6"/>
    <p:sldId id="264" r:id="rId7"/>
    <p:sldId id="265" r:id="rId8"/>
    <p:sldId id="284" r:id="rId9"/>
    <p:sldId id="271" r:id="rId10"/>
    <p:sldId id="315" r:id="rId11"/>
    <p:sldId id="285" r:id="rId12"/>
    <p:sldId id="275" r:id="rId13"/>
    <p:sldId id="316" r:id="rId14"/>
    <p:sldId id="317" r:id="rId15"/>
    <p:sldId id="318" r:id="rId16"/>
    <p:sldId id="319" r:id="rId17"/>
    <p:sldId id="322" r:id="rId18"/>
    <p:sldId id="323" r:id="rId19"/>
    <p:sldId id="333" r:id="rId20"/>
    <p:sldId id="336" r:id="rId21"/>
    <p:sldId id="334" r:id="rId22"/>
    <p:sldId id="335" r:id="rId23"/>
    <p:sldId id="337" r:id="rId24"/>
    <p:sldId id="338" r:id="rId25"/>
    <p:sldId id="286" r:id="rId26"/>
    <p:sldId id="339" r:id="rId27"/>
    <p:sldId id="28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99A38-5AF5-4D50-9B6D-A0DE4892B5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73A56-AF1D-4FA9-94F6-942415480BD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501323-61EB-4F7C-A6D5-197BF0BF3A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4EE389-E507-482E-9909-3F56FA57E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501323-61EB-4F7C-A6D5-197BF0BF3A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4EE389-E507-482E-9909-3F56FA57E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501323-61EB-4F7C-A6D5-197BF0BF3A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4EE389-E507-482E-9909-3F56FA57E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501323-61EB-4F7C-A6D5-197BF0BF3A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4EE389-E507-482E-9909-3F56FA57E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501323-61EB-4F7C-A6D5-197BF0BF3A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4EE389-E507-482E-9909-3F56FA57E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501323-61EB-4F7C-A6D5-197BF0BF3A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4EE389-E507-482E-9909-3F56FA57E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501323-61EB-4F7C-A6D5-197BF0BF3A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4EE389-E507-482E-9909-3F56FA57E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501323-61EB-4F7C-A6D5-197BF0BF3A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4EE389-E507-482E-9909-3F56FA57E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501323-61EB-4F7C-A6D5-197BF0BF3A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4EE389-E507-482E-9909-3F56FA57E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501323-61EB-4F7C-A6D5-197BF0BF3A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4EE389-E507-482E-9909-3F56FA57E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501323-61EB-4F7C-A6D5-197BF0BF3A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4EE389-E507-482E-9909-3F56FA57E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2" b="4541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2"/>
          <a:stretch>
            <a:fillRect/>
          </a:stretch>
        </p:blipFill>
        <p:spPr>
          <a:xfrm>
            <a:off x="-2" y="0"/>
            <a:ext cx="12192002" cy="6858000"/>
          </a:xfrm>
          <a:prstGeom prst="rect">
            <a:avLst/>
          </a:prstGeom>
        </p:spPr>
      </p:pic>
      <p:sp>
        <p:nvSpPr>
          <p:cNvPr id="5" name="任意多边形 4"/>
          <p:cNvSpPr/>
          <p:nvPr/>
        </p:nvSpPr>
        <p:spPr>
          <a:xfrm>
            <a:off x="4526280" y="1127761"/>
            <a:ext cx="2956560" cy="1082039"/>
          </a:xfrm>
          <a:custGeom>
            <a:avLst/>
            <a:gdLst>
              <a:gd name="connsiteX0" fmla="*/ 0 w 3230880"/>
              <a:gd name="connsiteY0" fmla="*/ 0 h 2950025"/>
              <a:gd name="connsiteX1" fmla="*/ 3230880 w 3230880"/>
              <a:gd name="connsiteY1" fmla="*/ 0 h 2950025"/>
              <a:gd name="connsiteX2" fmla="*/ 3230880 w 3230880"/>
              <a:gd name="connsiteY2" fmla="*/ 2950025 h 2950025"/>
              <a:gd name="connsiteX3" fmla="*/ 1615440 w 3230880"/>
              <a:gd name="connsiteY3" fmla="*/ 164783 h 2950025"/>
              <a:gd name="connsiteX4" fmla="*/ 0 w 3230880"/>
              <a:gd name="connsiteY4" fmla="*/ 2950025 h 2950025"/>
              <a:gd name="connsiteX0-1" fmla="*/ 1615440 w 3230880"/>
              <a:gd name="connsiteY0-2" fmla="*/ 164783 h 2950025"/>
              <a:gd name="connsiteX1-3" fmla="*/ 0 w 3230880"/>
              <a:gd name="connsiteY1-4" fmla="*/ 2950025 h 2950025"/>
              <a:gd name="connsiteX2-5" fmla="*/ 0 w 3230880"/>
              <a:gd name="connsiteY2-6" fmla="*/ 0 h 2950025"/>
              <a:gd name="connsiteX3-7" fmla="*/ 3230880 w 3230880"/>
              <a:gd name="connsiteY3-8" fmla="*/ 0 h 2950025"/>
              <a:gd name="connsiteX4-9" fmla="*/ 3230880 w 3230880"/>
              <a:gd name="connsiteY4-10" fmla="*/ 2950025 h 2950025"/>
              <a:gd name="connsiteX5" fmla="*/ 1706880 w 3230880"/>
              <a:gd name="connsiteY5" fmla="*/ 256223 h 2950025"/>
              <a:gd name="connsiteX0-11" fmla="*/ 1615440 w 3230880"/>
              <a:gd name="connsiteY0-12" fmla="*/ 164783 h 2950025"/>
              <a:gd name="connsiteX1-13" fmla="*/ 0 w 3230880"/>
              <a:gd name="connsiteY1-14" fmla="*/ 2950025 h 2950025"/>
              <a:gd name="connsiteX2-15" fmla="*/ 0 w 3230880"/>
              <a:gd name="connsiteY2-16" fmla="*/ 0 h 2950025"/>
              <a:gd name="connsiteX3-17" fmla="*/ 3230880 w 3230880"/>
              <a:gd name="connsiteY3-18" fmla="*/ 0 h 2950025"/>
              <a:gd name="connsiteX4-19" fmla="*/ 3230880 w 3230880"/>
              <a:gd name="connsiteY4-20" fmla="*/ 2950025 h 2950025"/>
              <a:gd name="connsiteX0-21" fmla="*/ 0 w 3230880"/>
              <a:gd name="connsiteY0-22" fmla="*/ 2950025 h 2950025"/>
              <a:gd name="connsiteX1-23" fmla="*/ 0 w 3230880"/>
              <a:gd name="connsiteY1-24" fmla="*/ 0 h 2950025"/>
              <a:gd name="connsiteX2-25" fmla="*/ 3230880 w 3230880"/>
              <a:gd name="connsiteY2-26" fmla="*/ 0 h 2950025"/>
              <a:gd name="connsiteX3-27" fmla="*/ 3230880 w 3230880"/>
              <a:gd name="connsiteY3-28" fmla="*/ 2950025 h 29500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230880" h="2950025">
                <a:moveTo>
                  <a:pt x="0" y="2950025"/>
                </a:moveTo>
                <a:lnTo>
                  <a:pt x="0" y="0"/>
                </a:lnTo>
                <a:lnTo>
                  <a:pt x="3230880" y="0"/>
                </a:lnTo>
                <a:lnTo>
                  <a:pt x="3230880" y="2950025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 5"/>
          <p:cNvSpPr/>
          <p:nvPr/>
        </p:nvSpPr>
        <p:spPr>
          <a:xfrm flipV="1">
            <a:off x="4526280" y="4571999"/>
            <a:ext cx="2956560" cy="1645919"/>
          </a:xfrm>
          <a:custGeom>
            <a:avLst/>
            <a:gdLst>
              <a:gd name="connsiteX0" fmla="*/ 0 w 3230880"/>
              <a:gd name="connsiteY0" fmla="*/ 0 h 2950025"/>
              <a:gd name="connsiteX1" fmla="*/ 3230880 w 3230880"/>
              <a:gd name="connsiteY1" fmla="*/ 0 h 2950025"/>
              <a:gd name="connsiteX2" fmla="*/ 3230880 w 3230880"/>
              <a:gd name="connsiteY2" fmla="*/ 2950025 h 2950025"/>
              <a:gd name="connsiteX3" fmla="*/ 1615440 w 3230880"/>
              <a:gd name="connsiteY3" fmla="*/ 164783 h 2950025"/>
              <a:gd name="connsiteX4" fmla="*/ 0 w 3230880"/>
              <a:gd name="connsiteY4" fmla="*/ 2950025 h 2950025"/>
              <a:gd name="connsiteX0-1" fmla="*/ 1615440 w 3230880"/>
              <a:gd name="connsiteY0-2" fmla="*/ 164783 h 2950025"/>
              <a:gd name="connsiteX1-3" fmla="*/ 0 w 3230880"/>
              <a:gd name="connsiteY1-4" fmla="*/ 2950025 h 2950025"/>
              <a:gd name="connsiteX2-5" fmla="*/ 0 w 3230880"/>
              <a:gd name="connsiteY2-6" fmla="*/ 0 h 2950025"/>
              <a:gd name="connsiteX3-7" fmla="*/ 3230880 w 3230880"/>
              <a:gd name="connsiteY3-8" fmla="*/ 0 h 2950025"/>
              <a:gd name="connsiteX4-9" fmla="*/ 3230880 w 3230880"/>
              <a:gd name="connsiteY4-10" fmla="*/ 2950025 h 2950025"/>
              <a:gd name="connsiteX5" fmla="*/ 1706880 w 3230880"/>
              <a:gd name="connsiteY5" fmla="*/ 256223 h 2950025"/>
              <a:gd name="connsiteX0-11" fmla="*/ 1615440 w 3230880"/>
              <a:gd name="connsiteY0-12" fmla="*/ 164783 h 2950025"/>
              <a:gd name="connsiteX1-13" fmla="*/ 0 w 3230880"/>
              <a:gd name="connsiteY1-14" fmla="*/ 2950025 h 2950025"/>
              <a:gd name="connsiteX2-15" fmla="*/ 0 w 3230880"/>
              <a:gd name="connsiteY2-16" fmla="*/ 0 h 2950025"/>
              <a:gd name="connsiteX3-17" fmla="*/ 3230880 w 3230880"/>
              <a:gd name="connsiteY3-18" fmla="*/ 0 h 2950025"/>
              <a:gd name="connsiteX4-19" fmla="*/ 3230880 w 3230880"/>
              <a:gd name="connsiteY4-20" fmla="*/ 2950025 h 2950025"/>
              <a:gd name="connsiteX0-21" fmla="*/ 0 w 3230880"/>
              <a:gd name="connsiteY0-22" fmla="*/ 2950025 h 2950025"/>
              <a:gd name="connsiteX1-23" fmla="*/ 0 w 3230880"/>
              <a:gd name="connsiteY1-24" fmla="*/ 0 h 2950025"/>
              <a:gd name="connsiteX2-25" fmla="*/ 3230880 w 3230880"/>
              <a:gd name="connsiteY2-26" fmla="*/ 0 h 2950025"/>
              <a:gd name="connsiteX3-27" fmla="*/ 3230880 w 3230880"/>
              <a:gd name="connsiteY3-28" fmla="*/ 2950025 h 29500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230880" h="2950025">
                <a:moveTo>
                  <a:pt x="0" y="2950025"/>
                </a:moveTo>
                <a:lnTo>
                  <a:pt x="0" y="0"/>
                </a:lnTo>
                <a:lnTo>
                  <a:pt x="3230880" y="0"/>
                </a:lnTo>
                <a:lnTo>
                  <a:pt x="3230880" y="2950025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77216" y="2250979"/>
            <a:ext cx="47462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spc="300" dirty="0" smtClean="0">
                <a:solidFill>
                  <a:schemeClr val="bg1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  <a:cs typeface="+mn-ea"/>
                <a:sym typeface="+mn-lt"/>
              </a:rPr>
              <a:t>PROJECT</a:t>
            </a:r>
            <a:r>
              <a:rPr lang="en-US" altLang="zh-CN" sz="7200" spc="300" dirty="0" smtClean="0">
                <a:solidFill>
                  <a:schemeClr val="bg1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  <a:cs typeface="+mn-ea"/>
                <a:sym typeface="+mn-lt"/>
              </a:rPr>
              <a:t> </a:t>
            </a:r>
            <a:endParaRPr lang="zh-CN" altLang="en-US" sz="7200" spc="300" dirty="0">
              <a:solidFill>
                <a:schemeClr val="bg1"/>
              </a:solidFill>
              <a:latin typeface="Kozuka Mincho Pro H" panose="02020A00000000000000" pitchFamily="18" charset="-128"/>
              <a:ea typeface="Kozuka Mincho Pro H" panose="02020A00000000000000" pitchFamily="18" charset="-128"/>
              <a:cs typeface="+mn-ea"/>
              <a:sym typeface="+mn-lt"/>
            </a:endParaRPr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 flipV="1">
            <a:off x="3573154" y="3664536"/>
            <a:ext cx="872103" cy="702108"/>
          </a:xfrm>
          <a:custGeom>
            <a:avLst/>
            <a:gdLst>
              <a:gd name="T0" fmla="*/ 0 w 734"/>
              <a:gd name="T1" fmla="*/ 591 h 591"/>
              <a:gd name="T2" fmla="*/ 0 w 734"/>
              <a:gd name="T3" fmla="*/ 311 h 591"/>
              <a:gd name="T4" fmla="*/ 265 w 734"/>
              <a:gd name="T5" fmla="*/ 0 h 591"/>
              <a:gd name="T6" fmla="*/ 265 w 734"/>
              <a:gd name="T7" fmla="*/ 122 h 591"/>
              <a:gd name="T8" fmla="*/ 166 w 734"/>
              <a:gd name="T9" fmla="*/ 235 h 591"/>
              <a:gd name="T10" fmla="*/ 166 w 734"/>
              <a:gd name="T11" fmla="*/ 288 h 591"/>
              <a:gd name="T12" fmla="*/ 287 w 734"/>
              <a:gd name="T13" fmla="*/ 288 h 591"/>
              <a:gd name="T14" fmla="*/ 287 w 734"/>
              <a:gd name="T15" fmla="*/ 591 h 591"/>
              <a:gd name="T16" fmla="*/ 0 w 734"/>
              <a:gd name="T17" fmla="*/ 591 h 591"/>
              <a:gd name="T18" fmla="*/ 446 w 734"/>
              <a:gd name="T19" fmla="*/ 591 h 591"/>
              <a:gd name="T20" fmla="*/ 446 w 734"/>
              <a:gd name="T21" fmla="*/ 311 h 591"/>
              <a:gd name="T22" fmla="*/ 711 w 734"/>
              <a:gd name="T23" fmla="*/ 0 h 591"/>
              <a:gd name="T24" fmla="*/ 711 w 734"/>
              <a:gd name="T25" fmla="*/ 122 h 591"/>
              <a:gd name="T26" fmla="*/ 651 w 734"/>
              <a:gd name="T27" fmla="*/ 167 h 591"/>
              <a:gd name="T28" fmla="*/ 635 w 734"/>
              <a:gd name="T29" fmla="*/ 182 h 591"/>
              <a:gd name="T30" fmla="*/ 613 w 734"/>
              <a:gd name="T31" fmla="*/ 235 h 591"/>
              <a:gd name="T32" fmla="*/ 613 w 734"/>
              <a:gd name="T33" fmla="*/ 288 h 591"/>
              <a:gd name="T34" fmla="*/ 734 w 734"/>
              <a:gd name="T35" fmla="*/ 288 h 591"/>
              <a:gd name="T36" fmla="*/ 734 w 734"/>
              <a:gd name="T37" fmla="*/ 591 h 591"/>
              <a:gd name="T38" fmla="*/ 446 w 734"/>
              <a:gd name="T39" fmla="*/ 591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4" h="591">
                <a:moveTo>
                  <a:pt x="0" y="591"/>
                </a:moveTo>
                <a:cubicBezTo>
                  <a:pt x="0" y="311"/>
                  <a:pt x="0" y="311"/>
                  <a:pt x="0" y="311"/>
                </a:cubicBezTo>
                <a:cubicBezTo>
                  <a:pt x="30" y="134"/>
                  <a:pt x="118" y="31"/>
                  <a:pt x="265" y="0"/>
                </a:cubicBezTo>
                <a:cubicBezTo>
                  <a:pt x="265" y="122"/>
                  <a:pt x="265" y="122"/>
                  <a:pt x="265" y="122"/>
                </a:cubicBezTo>
                <a:cubicBezTo>
                  <a:pt x="209" y="147"/>
                  <a:pt x="176" y="185"/>
                  <a:pt x="166" y="235"/>
                </a:cubicBezTo>
                <a:cubicBezTo>
                  <a:pt x="166" y="288"/>
                  <a:pt x="166" y="288"/>
                  <a:pt x="166" y="288"/>
                </a:cubicBezTo>
                <a:cubicBezTo>
                  <a:pt x="287" y="288"/>
                  <a:pt x="287" y="288"/>
                  <a:pt x="287" y="288"/>
                </a:cubicBezTo>
                <a:cubicBezTo>
                  <a:pt x="287" y="591"/>
                  <a:pt x="287" y="591"/>
                  <a:pt x="287" y="591"/>
                </a:cubicBezTo>
                <a:lnTo>
                  <a:pt x="0" y="591"/>
                </a:lnTo>
                <a:close/>
                <a:moveTo>
                  <a:pt x="446" y="591"/>
                </a:moveTo>
                <a:cubicBezTo>
                  <a:pt x="446" y="311"/>
                  <a:pt x="446" y="311"/>
                  <a:pt x="446" y="311"/>
                </a:cubicBezTo>
                <a:cubicBezTo>
                  <a:pt x="461" y="144"/>
                  <a:pt x="550" y="41"/>
                  <a:pt x="711" y="0"/>
                </a:cubicBezTo>
                <a:cubicBezTo>
                  <a:pt x="711" y="122"/>
                  <a:pt x="711" y="122"/>
                  <a:pt x="711" y="122"/>
                </a:cubicBezTo>
                <a:cubicBezTo>
                  <a:pt x="686" y="137"/>
                  <a:pt x="666" y="152"/>
                  <a:pt x="651" y="167"/>
                </a:cubicBezTo>
                <a:cubicBezTo>
                  <a:pt x="651" y="172"/>
                  <a:pt x="645" y="177"/>
                  <a:pt x="635" y="182"/>
                </a:cubicBezTo>
                <a:cubicBezTo>
                  <a:pt x="620" y="207"/>
                  <a:pt x="613" y="225"/>
                  <a:pt x="613" y="235"/>
                </a:cubicBezTo>
                <a:cubicBezTo>
                  <a:pt x="613" y="288"/>
                  <a:pt x="613" y="288"/>
                  <a:pt x="613" y="288"/>
                </a:cubicBezTo>
                <a:cubicBezTo>
                  <a:pt x="734" y="288"/>
                  <a:pt x="734" y="288"/>
                  <a:pt x="734" y="288"/>
                </a:cubicBezTo>
                <a:cubicBezTo>
                  <a:pt x="734" y="591"/>
                  <a:pt x="734" y="591"/>
                  <a:pt x="734" y="591"/>
                </a:cubicBezTo>
                <a:lnTo>
                  <a:pt x="446" y="59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 flipH="1" flipV="1">
            <a:off x="7332908" y="2542226"/>
            <a:ext cx="872103" cy="702108"/>
          </a:xfrm>
          <a:custGeom>
            <a:avLst/>
            <a:gdLst>
              <a:gd name="T0" fmla="*/ 0 w 734"/>
              <a:gd name="T1" fmla="*/ 591 h 591"/>
              <a:gd name="T2" fmla="*/ 0 w 734"/>
              <a:gd name="T3" fmla="*/ 311 h 591"/>
              <a:gd name="T4" fmla="*/ 265 w 734"/>
              <a:gd name="T5" fmla="*/ 0 h 591"/>
              <a:gd name="T6" fmla="*/ 265 w 734"/>
              <a:gd name="T7" fmla="*/ 122 h 591"/>
              <a:gd name="T8" fmla="*/ 166 w 734"/>
              <a:gd name="T9" fmla="*/ 235 h 591"/>
              <a:gd name="T10" fmla="*/ 166 w 734"/>
              <a:gd name="T11" fmla="*/ 288 h 591"/>
              <a:gd name="T12" fmla="*/ 287 w 734"/>
              <a:gd name="T13" fmla="*/ 288 h 591"/>
              <a:gd name="T14" fmla="*/ 287 w 734"/>
              <a:gd name="T15" fmla="*/ 591 h 591"/>
              <a:gd name="T16" fmla="*/ 0 w 734"/>
              <a:gd name="T17" fmla="*/ 591 h 591"/>
              <a:gd name="T18" fmla="*/ 446 w 734"/>
              <a:gd name="T19" fmla="*/ 591 h 591"/>
              <a:gd name="T20" fmla="*/ 446 w 734"/>
              <a:gd name="T21" fmla="*/ 311 h 591"/>
              <a:gd name="T22" fmla="*/ 711 w 734"/>
              <a:gd name="T23" fmla="*/ 0 h 591"/>
              <a:gd name="T24" fmla="*/ 711 w 734"/>
              <a:gd name="T25" fmla="*/ 122 h 591"/>
              <a:gd name="T26" fmla="*/ 651 w 734"/>
              <a:gd name="T27" fmla="*/ 167 h 591"/>
              <a:gd name="T28" fmla="*/ 635 w 734"/>
              <a:gd name="T29" fmla="*/ 182 h 591"/>
              <a:gd name="T30" fmla="*/ 613 w 734"/>
              <a:gd name="T31" fmla="*/ 235 h 591"/>
              <a:gd name="T32" fmla="*/ 613 w 734"/>
              <a:gd name="T33" fmla="*/ 288 h 591"/>
              <a:gd name="T34" fmla="*/ 734 w 734"/>
              <a:gd name="T35" fmla="*/ 288 h 591"/>
              <a:gd name="T36" fmla="*/ 734 w 734"/>
              <a:gd name="T37" fmla="*/ 591 h 591"/>
              <a:gd name="T38" fmla="*/ 446 w 734"/>
              <a:gd name="T39" fmla="*/ 591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4" h="591">
                <a:moveTo>
                  <a:pt x="0" y="591"/>
                </a:moveTo>
                <a:cubicBezTo>
                  <a:pt x="0" y="311"/>
                  <a:pt x="0" y="311"/>
                  <a:pt x="0" y="311"/>
                </a:cubicBezTo>
                <a:cubicBezTo>
                  <a:pt x="30" y="134"/>
                  <a:pt x="118" y="31"/>
                  <a:pt x="265" y="0"/>
                </a:cubicBezTo>
                <a:cubicBezTo>
                  <a:pt x="265" y="122"/>
                  <a:pt x="265" y="122"/>
                  <a:pt x="265" y="122"/>
                </a:cubicBezTo>
                <a:cubicBezTo>
                  <a:pt x="209" y="147"/>
                  <a:pt x="176" y="185"/>
                  <a:pt x="166" y="235"/>
                </a:cubicBezTo>
                <a:cubicBezTo>
                  <a:pt x="166" y="288"/>
                  <a:pt x="166" y="288"/>
                  <a:pt x="166" y="288"/>
                </a:cubicBezTo>
                <a:cubicBezTo>
                  <a:pt x="287" y="288"/>
                  <a:pt x="287" y="288"/>
                  <a:pt x="287" y="288"/>
                </a:cubicBezTo>
                <a:cubicBezTo>
                  <a:pt x="287" y="591"/>
                  <a:pt x="287" y="591"/>
                  <a:pt x="287" y="591"/>
                </a:cubicBezTo>
                <a:lnTo>
                  <a:pt x="0" y="591"/>
                </a:lnTo>
                <a:close/>
                <a:moveTo>
                  <a:pt x="446" y="591"/>
                </a:moveTo>
                <a:cubicBezTo>
                  <a:pt x="446" y="311"/>
                  <a:pt x="446" y="311"/>
                  <a:pt x="446" y="311"/>
                </a:cubicBezTo>
                <a:cubicBezTo>
                  <a:pt x="461" y="144"/>
                  <a:pt x="550" y="41"/>
                  <a:pt x="711" y="0"/>
                </a:cubicBezTo>
                <a:cubicBezTo>
                  <a:pt x="711" y="122"/>
                  <a:pt x="711" y="122"/>
                  <a:pt x="711" y="122"/>
                </a:cubicBezTo>
                <a:cubicBezTo>
                  <a:pt x="686" y="137"/>
                  <a:pt x="666" y="152"/>
                  <a:pt x="651" y="167"/>
                </a:cubicBezTo>
                <a:cubicBezTo>
                  <a:pt x="651" y="172"/>
                  <a:pt x="645" y="177"/>
                  <a:pt x="635" y="182"/>
                </a:cubicBezTo>
                <a:cubicBezTo>
                  <a:pt x="620" y="207"/>
                  <a:pt x="613" y="225"/>
                  <a:pt x="613" y="235"/>
                </a:cubicBezTo>
                <a:cubicBezTo>
                  <a:pt x="613" y="288"/>
                  <a:pt x="613" y="288"/>
                  <a:pt x="613" y="288"/>
                </a:cubicBezTo>
                <a:cubicBezTo>
                  <a:pt x="734" y="288"/>
                  <a:pt x="734" y="288"/>
                  <a:pt x="734" y="288"/>
                </a:cubicBezTo>
                <a:cubicBezTo>
                  <a:pt x="734" y="591"/>
                  <a:pt x="734" y="591"/>
                  <a:pt x="734" y="591"/>
                </a:cubicBezTo>
                <a:lnTo>
                  <a:pt x="446" y="59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45154" y="3306337"/>
            <a:ext cx="586055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 smtClean="0">
                <a:solidFill>
                  <a:schemeClr val="bg1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  <a:cs typeface="+mn-ea"/>
                <a:sym typeface="+mn-lt"/>
              </a:rPr>
              <a:t>REPORT</a:t>
            </a:r>
            <a:endParaRPr lang="en-US" altLang="zh-CN" sz="8000" spc="300" dirty="0" smtClean="0">
              <a:solidFill>
                <a:schemeClr val="bg1"/>
              </a:solidFill>
              <a:latin typeface="Kozuka Mincho Pro H" panose="02020A00000000000000" pitchFamily="18" charset="-128"/>
              <a:ea typeface="Kozuka Mincho Pro H" panose="02020A00000000000000" pitchFamily="18" charset="-128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24400" y="4706720"/>
            <a:ext cx="20878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阿里巴巴普惠体 L" panose="00020600040101010101" pitchFamily="18" charset="-122"/>
                <a:sym typeface="+mn-lt"/>
              </a:rPr>
              <a:t>Direction</a:t>
            </a:r>
            <a:endParaRPr lang="zh-CN" altLang="en-US" sz="32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45154" y="5497891"/>
            <a:ext cx="16501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阿里巴巴普惠体 L" panose="00020600040101010101" pitchFamily="18" charset="-122"/>
                <a:sym typeface="+mn-lt"/>
              </a:rPr>
              <a:t>Important</a:t>
            </a:r>
            <a:endParaRPr lang="zh-CN" altLang="en-US" sz="24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724400" y="5210027"/>
            <a:ext cx="1558289" cy="368300"/>
            <a:chOff x="4724400" y="5179067"/>
            <a:chExt cx="1558289" cy="368300"/>
          </a:xfrm>
        </p:grpSpPr>
        <p:sp>
          <p:nvSpPr>
            <p:cNvPr id="14" name="文本框 13"/>
            <p:cNvSpPr txBox="1"/>
            <p:nvPr/>
          </p:nvSpPr>
          <p:spPr>
            <a:xfrm>
              <a:off x="4724400" y="5179067"/>
              <a:ext cx="11430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  <a:cs typeface="阿里巴巴普惠体 L" panose="00020600040101010101" pitchFamily="18" charset="-122"/>
                  <a:sym typeface="+mn-lt"/>
                </a:rPr>
                <a:t>is more</a:t>
              </a:r>
              <a:endParaRPr lang="en-US" altLang="zh-CN" dirty="0" smtClean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阿里巴巴普惠体 L" panose="00020600040101010101" pitchFamily="18" charset="-122"/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5756910" y="5363733"/>
              <a:ext cx="52577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2889989" y="1815491"/>
            <a:ext cx="1636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spc="300" dirty="0">
                <a:solidFill>
                  <a:schemeClr val="bg1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  <a:cs typeface="+mn-ea"/>
                <a:sym typeface="+mn-lt"/>
              </a:rPr>
              <a:t>WORK</a:t>
            </a:r>
            <a:endParaRPr lang="zh-CN" altLang="en-US" sz="2400" spc="300" dirty="0">
              <a:solidFill>
                <a:schemeClr val="bg1"/>
              </a:solidFill>
              <a:latin typeface="Kozuka Mincho Pro H" panose="02020A00000000000000" pitchFamily="18" charset="-128"/>
              <a:ea typeface="Kozuka Mincho Pro H" panose="02020A00000000000000" pitchFamily="18" charset="-128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533677" y="382819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cs typeface="+mn-ea"/>
                <a:sym typeface="+mn-lt"/>
              </a:rPr>
              <a:t>产品功能</a:t>
            </a:r>
            <a:endParaRPr lang="zh-CN" altLang="en-US" sz="24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" y="363398"/>
            <a:ext cx="313142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5050" y="363398"/>
            <a:ext cx="134913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0200" y="1075055"/>
            <a:ext cx="919480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50000"/>
              </a:lnSpc>
            </a:pP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1.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用户注册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2.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活动浏览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3.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活动发布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4.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活动管理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5.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活动签到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533677" y="382819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cs typeface="+mn-ea"/>
                <a:sym typeface="+mn-lt"/>
              </a:rPr>
              <a:t>产品功能</a:t>
            </a:r>
            <a:endParaRPr lang="zh-CN" altLang="en-US" sz="24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" y="363398"/>
            <a:ext cx="313142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5050" y="363398"/>
            <a:ext cx="134913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53585" y="382905"/>
            <a:ext cx="3084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注册页面</a:t>
            </a:r>
            <a:endParaRPr lang="zh-CN" altLang="en-US" sz="320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pic>
        <p:nvPicPr>
          <p:cNvPr id="2" name="图片 1" descr="IMG_3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0" y="966470"/>
            <a:ext cx="2647315" cy="5730875"/>
          </a:xfrm>
          <a:prstGeom prst="rect">
            <a:avLst/>
          </a:prstGeom>
        </p:spPr>
      </p:pic>
      <p:sp>
        <p:nvSpPr>
          <p:cNvPr id="6" name="左箭头 5"/>
          <p:cNvSpPr/>
          <p:nvPr/>
        </p:nvSpPr>
        <p:spPr>
          <a:xfrm>
            <a:off x="3200400" y="2374900"/>
            <a:ext cx="3467100" cy="2921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59600" y="2013585"/>
            <a:ext cx="45008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点击登录微信，后台将通过云函数</a:t>
            </a:r>
            <a:r>
              <a:rPr lang="zh-CN" altLang="en-US" sz="20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获取</a:t>
            </a:r>
            <a:endParaRPr lang="zh-CN" altLang="en-US" sz="20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用户</a:t>
            </a:r>
            <a:r>
              <a:rPr lang="en-US" altLang="zh-CN" sz="20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openid</a:t>
            </a:r>
            <a:r>
              <a:rPr lang="zh-CN" altLang="en-US" sz="20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用于下一步绑定学号姓名，</a:t>
            </a:r>
            <a:endParaRPr lang="zh-CN" altLang="en-US" sz="20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并作为识别用户的唯一标识。</a:t>
            </a:r>
            <a:endParaRPr lang="zh-CN" altLang="en-US" sz="20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72000" y="1181100"/>
            <a:ext cx="475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用户首次打开小程序时，将弹出注册页面</a:t>
            </a:r>
            <a:endParaRPr lang="zh-CN" altLang="en-US" sz="20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533677" y="382819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cs typeface="+mn-ea"/>
                <a:sym typeface="+mn-lt"/>
              </a:rPr>
              <a:t>产品功能</a:t>
            </a:r>
            <a:endParaRPr lang="zh-CN" altLang="en-US" sz="24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" y="363398"/>
            <a:ext cx="313142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5050" y="363398"/>
            <a:ext cx="134913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53585" y="382905"/>
            <a:ext cx="3084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注册页面</a:t>
            </a:r>
            <a:endParaRPr lang="zh-CN" altLang="en-US" sz="320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3585" y="2275840"/>
            <a:ext cx="47548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填入必要的姓名、学号等个人信息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并选择部门和性别。提交后将上传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数据库与微信</a:t>
            </a: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openid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绑定共同作为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用户信息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4" name="图片 3" descr="1F94F5D77911AC2F808E8854AC46C6A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966470"/>
            <a:ext cx="2646680" cy="5725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533677" y="382819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cs typeface="+mn-ea"/>
                <a:sym typeface="+mn-lt"/>
              </a:rPr>
              <a:t>产品功能</a:t>
            </a:r>
            <a:endParaRPr lang="zh-CN" altLang="en-US" sz="24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" y="363398"/>
            <a:ext cx="313142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5050" y="363398"/>
            <a:ext cx="134913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53585" y="382905"/>
            <a:ext cx="3084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活动</a:t>
            </a:r>
            <a:r>
              <a:rPr lang="zh-CN" altLang="en-US" sz="32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页面</a:t>
            </a:r>
            <a:endParaRPr lang="zh-CN" altLang="en-US" sz="320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pic>
        <p:nvPicPr>
          <p:cNvPr id="2" name="图片 1" descr="E139E2986AC2098D92DA1D0E5834AEC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966470"/>
            <a:ext cx="2633345" cy="55632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3400" y="2275205"/>
            <a:ext cx="688848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进入小程序后，首先看到的是活动浏览页面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页面上半部分显示了用户名，日期，当日活动。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页面下半部分将根据筛选器显示符合条件的活动。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页面底部是精心设计的导航栏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533677" y="382819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cs typeface="+mn-ea"/>
                <a:sym typeface="+mn-lt"/>
              </a:rPr>
              <a:t>产品功能</a:t>
            </a:r>
            <a:endParaRPr lang="zh-CN" altLang="en-US" sz="24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" y="363398"/>
            <a:ext cx="313142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5050" y="363398"/>
            <a:ext cx="134913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53585" y="382905"/>
            <a:ext cx="3084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活动</a:t>
            </a:r>
            <a:r>
              <a:rPr lang="zh-CN" altLang="en-US" sz="32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页面</a:t>
            </a:r>
            <a:endParaRPr lang="zh-CN" altLang="en-US" sz="320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60800" y="2364105"/>
            <a:ext cx="810768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点击某个活动，组件会展开，并显示出更详细的活动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信息。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如果活动未开始，底部会显示报名按钮，活动开始前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可以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取消报名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如果活动已经开始，则会显示签到按钮，签到后不能取消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6" name="图片 5" descr="F012A78731EFCBBB0E9E3CC4F04452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9455" y="1016635"/>
            <a:ext cx="2633345" cy="5562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533677" y="382819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cs typeface="+mn-ea"/>
                <a:sym typeface="+mn-lt"/>
              </a:rPr>
              <a:t>产品功能</a:t>
            </a:r>
            <a:endParaRPr lang="zh-CN" altLang="en-US" sz="24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" y="363398"/>
            <a:ext cx="313142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5050" y="363398"/>
            <a:ext cx="134913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53585" y="382905"/>
            <a:ext cx="3084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活动</a:t>
            </a:r>
            <a:r>
              <a:rPr lang="zh-CN" altLang="en-US" sz="32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页面</a:t>
            </a:r>
            <a:endParaRPr lang="zh-CN" altLang="en-US" sz="320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44900" y="2275840"/>
            <a:ext cx="81076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对于拥有权限的用户来说，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点击导航栏的加号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，会进入活动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发布页面，在这里填写各种活动信息后即可发布活动。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对于没有权限的用户来说，导航栏不会显示添加活动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按钮。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4" name="图片 3" descr="C09BD6840FDB4BBFCA61A37B99CBCB2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966470"/>
            <a:ext cx="2632710" cy="5561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533677" y="382819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cs typeface="+mn-ea"/>
                <a:sym typeface="+mn-lt"/>
              </a:rPr>
              <a:t>产品功能</a:t>
            </a:r>
            <a:endParaRPr lang="zh-CN" altLang="en-US" sz="24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" y="363398"/>
            <a:ext cx="313142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5050" y="363398"/>
            <a:ext cx="134913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53585" y="382905"/>
            <a:ext cx="3084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活动</a:t>
            </a:r>
            <a:r>
              <a:rPr lang="zh-CN" altLang="en-US" sz="32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页面</a:t>
            </a:r>
            <a:endParaRPr lang="zh-CN" altLang="en-US" sz="320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08400" y="1906270"/>
            <a:ext cx="749808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点击导航栏第三个按钮进入个人界面。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页面的上半部分显示用户名，所属部门，职位。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页面的下半部分显示参与活动、历史活动、管理活动，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在这里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可以通过按钮切换显示内容。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6" name="图片 5" descr="53CA5B12E2DE43BE089AF9EF3A40650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90" y="966470"/>
            <a:ext cx="2637155" cy="5570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533677" y="382819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cs typeface="+mn-ea"/>
                <a:sym typeface="+mn-lt"/>
              </a:rPr>
              <a:t>产品功能</a:t>
            </a:r>
            <a:endParaRPr lang="zh-CN" altLang="en-US" sz="24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" y="363398"/>
            <a:ext cx="313142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5050" y="363398"/>
            <a:ext cx="134913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53585" y="382905"/>
            <a:ext cx="3084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活动</a:t>
            </a:r>
            <a:r>
              <a:rPr lang="zh-CN" altLang="en-US" sz="32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页面</a:t>
            </a:r>
            <a:endParaRPr lang="zh-CN" altLang="en-US" sz="320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08400" y="1906270"/>
            <a:ext cx="81076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点击</a:t>
            </a: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“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参与活动</a:t>
            </a: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”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按钮，即可查看自己目前已报名的活动。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与之前一样，点击活动后组件便会展开，显示更详细的活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动信息，也可以在这里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进行签到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90" y="966470"/>
            <a:ext cx="2643505" cy="4700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533677" y="382819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cs typeface="+mn-ea"/>
                <a:sym typeface="+mn-lt"/>
              </a:rPr>
              <a:t>产品功能</a:t>
            </a:r>
            <a:endParaRPr lang="zh-CN" altLang="en-US" sz="24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" y="363398"/>
            <a:ext cx="313142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5050" y="363398"/>
            <a:ext cx="134913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53585" y="382905"/>
            <a:ext cx="3084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活动</a:t>
            </a:r>
            <a:r>
              <a:rPr lang="zh-CN" altLang="en-US" sz="32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页面</a:t>
            </a:r>
            <a:endParaRPr lang="zh-CN" altLang="en-US" sz="320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08400" y="1906270"/>
            <a:ext cx="68884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在上一页点击签到按钮之后，便可进入签到页面。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在这里输入活动管理人员设置的签到码，即可进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行签到。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966470"/>
            <a:ext cx="2632710" cy="4700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533677" y="382819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cs typeface="+mn-ea"/>
                <a:sym typeface="+mn-lt"/>
              </a:rPr>
              <a:t>产品功能</a:t>
            </a:r>
            <a:endParaRPr lang="zh-CN" altLang="en-US" sz="24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" y="363398"/>
            <a:ext cx="313142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5050" y="363398"/>
            <a:ext cx="134913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53585" y="382905"/>
            <a:ext cx="3084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活动</a:t>
            </a:r>
            <a:r>
              <a:rPr lang="zh-CN" altLang="en-US" sz="32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页面</a:t>
            </a:r>
            <a:endParaRPr lang="zh-CN" altLang="en-US" sz="320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08400" y="1906270"/>
            <a:ext cx="78028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点击</a:t>
            </a: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“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历史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活动</a:t>
            </a: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”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按钮，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即可查看自己曾经参与的活动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与之前一样，点击活动后组件便会展开，显示更详细的活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动信息。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4" name="图片 3" descr="716B72A8568B305994F3FD2DD693885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90" y="966470"/>
            <a:ext cx="2637155" cy="5570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2"/>
          <a:stretch>
            <a:fillRect/>
          </a:stretch>
        </p:blipFill>
        <p:spPr>
          <a:xfrm>
            <a:off x="-2" y="0"/>
            <a:ext cx="12192002" cy="68580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556703" y="3268168"/>
            <a:ext cx="15187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45382" y="2161435"/>
            <a:ext cx="232537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队员介绍及分工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07710" y="2984272"/>
            <a:ext cx="293751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创作背景及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面向对象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580458" y="3839008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主要功能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26144" y="4693744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cs typeface="+mn-ea"/>
                <a:sym typeface="+mn-lt"/>
              </a:rPr>
              <a:t>未来设想</a:t>
            </a:r>
            <a:endParaRPr lang="zh-CN" altLang="en-US" sz="24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914988" y="3391278"/>
            <a:ext cx="2487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cs typeface="+mn-ea"/>
                <a:sym typeface="+mn-lt"/>
              </a:rPr>
              <a:t>/</a:t>
            </a:r>
            <a:r>
              <a:rPr lang="zh-CN" altLang="en-US" sz="2800" dirty="0" smtClean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05977" y="2138285"/>
            <a:ext cx="7582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>
                <a:solidFill>
                  <a:schemeClr val="bg1"/>
                </a:solidFill>
                <a:cs typeface="+mn-ea"/>
                <a:sym typeface="+mn-lt"/>
              </a:rPr>
              <a:t>01.</a:t>
            </a:r>
            <a:endParaRPr lang="zh-CN" altLang="en-US" sz="2800" b="1" i="1" dirty="0"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815003" y="2911697"/>
            <a:ext cx="7582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>
                <a:solidFill>
                  <a:schemeClr val="bg1"/>
                </a:solidFill>
                <a:cs typeface="+mn-ea"/>
                <a:sym typeface="+mn-lt"/>
              </a:rPr>
              <a:t>02.</a:t>
            </a:r>
            <a:endParaRPr lang="zh-CN" altLang="en-US" sz="2800" b="1" i="1" dirty="0"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804883" y="3737361"/>
            <a:ext cx="7582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>
                <a:solidFill>
                  <a:schemeClr val="bg1"/>
                </a:solidFill>
                <a:cs typeface="+mn-ea"/>
                <a:sym typeface="+mn-lt"/>
              </a:rPr>
              <a:t>03.</a:t>
            </a:r>
            <a:endParaRPr lang="zh-CN" altLang="en-US" sz="2800" b="1" i="1" dirty="0"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804882" y="4641522"/>
            <a:ext cx="7582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>
                <a:solidFill>
                  <a:schemeClr val="bg1"/>
                </a:solidFill>
                <a:cs typeface="+mn-ea"/>
                <a:sym typeface="+mn-lt"/>
              </a:rPr>
              <a:t>04.</a:t>
            </a:r>
            <a:endParaRPr lang="zh-CN" altLang="en-US" sz="2800" b="1" i="1" dirty="0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31070" y="2984272"/>
            <a:ext cx="3462708" cy="13295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533677" y="382819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cs typeface="+mn-ea"/>
                <a:sym typeface="+mn-lt"/>
              </a:rPr>
              <a:t>产品功能</a:t>
            </a:r>
            <a:endParaRPr lang="zh-CN" altLang="en-US" sz="24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" y="363398"/>
            <a:ext cx="313142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5050" y="363398"/>
            <a:ext cx="134913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53585" y="382905"/>
            <a:ext cx="3084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活动</a:t>
            </a:r>
            <a:r>
              <a:rPr lang="zh-CN" altLang="en-US" sz="32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页面</a:t>
            </a:r>
            <a:endParaRPr lang="zh-CN" altLang="en-US" sz="320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08400" y="1906270"/>
            <a:ext cx="780288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点击</a:t>
            </a: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“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管理活动</a:t>
            </a: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”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按钮，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即可查看自己有权管理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的活动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与之前一样，点击活动后组件便会展开，显示更详细的活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动信息。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在此时点击详情按钮，即可进入活动管理页面。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90" y="966470"/>
            <a:ext cx="2620645" cy="4642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533677" y="382819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cs typeface="+mn-ea"/>
                <a:sym typeface="+mn-lt"/>
              </a:rPr>
              <a:t>产品功能</a:t>
            </a:r>
            <a:endParaRPr lang="zh-CN" altLang="en-US" sz="24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" y="363398"/>
            <a:ext cx="313142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5050" y="363398"/>
            <a:ext cx="134913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53585" y="382905"/>
            <a:ext cx="3084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活动</a:t>
            </a:r>
            <a:r>
              <a:rPr lang="zh-CN" altLang="en-US" sz="32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页面</a:t>
            </a:r>
            <a:endParaRPr lang="zh-CN" altLang="en-US" sz="320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08400" y="1864995"/>
            <a:ext cx="688848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管理人员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进入活动管理页面之后，可以看到目前的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活动信息。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在这里可以更改所有活动信息、设置签到码。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点击报名名单和签到名单可以实时查看报名名单和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签到名单。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4" name="图片 3" descr="E1D185868FCDBB17682DE1B078D133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966470"/>
            <a:ext cx="2642235" cy="5582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533677" y="382819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cs typeface="+mn-ea"/>
                <a:sym typeface="+mn-lt"/>
              </a:rPr>
              <a:t>产品功能</a:t>
            </a:r>
            <a:endParaRPr lang="zh-CN" altLang="en-US" sz="24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" y="363398"/>
            <a:ext cx="313142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5050" y="363398"/>
            <a:ext cx="134913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53585" y="382905"/>
            <a:ext cx="3084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活动</a:t>
            </a:r>
            <a:r>
              <a:rPr lang="zh-CN" altLang="en-US" sz="32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页面</a:t>
            </a:r>
            <a:endParaRPr lang="zh-CN" altLang="en-US" sz="320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08400" y="2644775"/>
            <a:ext cx="81076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点击报名名单之后，将跳转到报名者名单页面。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这里的报名者将以注册时绑定的真实姓名显示，方便查看。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2" name="图片 1" descr="C464B8678CB93BC234480D305185B8C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965835"/>
            <a:ext cx="2642235" cy="5582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Cover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2"/>
          <a:stretch>
            <a:fillRect/>
          </a:stretch>
        </p:blipFill>
        <p:spPr>
          <a:xfrm>
            <a:off x="-2" y="0"/>
            <a:ext cx="12192002" cy="6858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53588" y="3699899"/>
            <a:ext cx="5971269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defTabSz="457200"/>
            <a:r>
              <a:rPr lang="zh-CN" altLang="en-US" sz="4800" b="1" dirty="0" smtClean="0">
                <a:solidFill>
                  <a:schemeClr val="bg1"/>
                </a:solidFill>
                <a:cs typeface="+mn-ea"/>
                <a:sym typeface="+mn-lt"/>
              </a:rPr>
              <a:t>未来设想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16209" y="2307816"/>
            <a:ext cx="3246026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Part 04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3655" y="1940984"/>
            <a:ext cx="7751134" cy="29760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533677" y="382819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cs typeface="+mn-ea"/>
                <a:sym typeface="+mn-lt"/>
              </a:rPr>
              <a:t>未来设想</a:t>
            </a:r>
            <a:endParaRPr lang="zh-CN" altLang="en-US" sz="24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" y="363398"/>
            <a:ext cx="313142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5050" y="363398"/>
            <a:ext cx="134913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53585" y="382905"/>
            <a:ext cx="3084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未来的设想</a:t>
            </a:r>
            <a:endParaRPr lang="zh-CN" altLang="en-US" sz="320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9795" y="1536700"/>
            <a:ext cx="445008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250000"/>
              </a:lnSpc>
            </a:pP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1.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增加社团成员信息管理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l">
              <a:lnSpc>
                <a:spcPct val="250000"/>
              </a:lnSpc>
            </a:pP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2.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实现社团内部交流模块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l">
              <a:lnSpc>
                <a:spcPct val="250000"/>
              </a:lnSpc>
            </a:pP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3.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实现社团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活动抽奖模块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l">
              <a:lnSpc>
                <a:spcPct val="250000"/>
              </a:lnSpc>
            </a:pP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4.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其他适合学生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社团使用的功能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2"/>
          <a:stretch>
            <a:fillRect/>
          </a:stretch>
        </p:blipFill>
        <p:spPr>
          <a:xfrm>
            <a:off x="-2" y="0"/>
            <a:ext cx="12192002" cy="6858000"/>
          </a:xfrm>
          <a:prstGeom prst="rect">
            <a:avLst/>
          </a:prstGeom>
        </p:spPr>
      </p:pic>
      <p:sp>
        <p:nvSpPr>
          <p:cNvPr id="5" name="任意多边形 4"/>
          <p:cNvSpPr/>
          <p:nvPr/>
        </p:nvSpPr>
        <p:spPr>
          <a:xfrm>
            <a:off x="4526280" y="1127761"/>
            <a:ext cx="2956560" cy="1082039"/>
          </a:xfrm>
          <a:custGeom>
            <a:avLst/>
            <a:gdLst>
              <a:gd name="connsiteX0" fmla="*/ 0 w 3230880"/>
              <a:gd name="connsiteY0" fmla="*/ 0 h 2950025"/>
              <a:gd name="connsiteX1" fmla="*/ 3230880 w 3230880"/>
              <a:gd name="connsiteY1" fmla="*/ 0 h 2950025"/>
              <a:gd name="connsiteX2" fmla="*/ 3230880 w 3230880"/>
              <a:gd name="connsiteY2" fmla="*/ 2950025 h 2950025"/>
              <a:gd name="connsiteX3" fmla="*/ 1615440 w 3230880"/>
              <a:gd name="connsiteY3" fmla="*/ 164783 h 2950025"/>
              <a:gd name="connsiteX4" fmla="*/ 0 w 3230880"/>
              <a:gd name="connsiteY4" fmla="*/ 2950025 h 2950025"/>
              <a:gd name="connsiteX0-1" fmla="*/ 1615440 w 3230880"/>
              <a:gd name="connsiteY0-2" fmla="*/ 164783 h 2950025"/>
              <a:gd name="connsiteX1-3" fmla="*/ 0 w 3230880"/>
              <a:gd name="connsiteY1-4" fmla="*/ 2950025 h 2950025"/>
              <a:gd name="connsiteX2-5" fmla="*/ 0 w 3230880"/>
              <a:gd name="connsiteY2-6" fmla="*/ 0 h 2950025"/>
              <a:gd name="connsiteX3-7" fmla="*/ 3230880 w 3230880"/>
              <a:gd name="connsiteY3-8" fmla="*/ 0 h 2950025"/>
              <a:gd name="connsiteX4-9" fmla="*/ 3230880 w 3230880"/>
              <a:gd name="connsiteY4-10" fmla="*/ 2950025 h 2950025"/>
              <a:gd name="connsiteX5" fmla="*/ 1706880 w 3230880"/>
              <a:gd name="connsiteY5" fmla="*/ 256223 h 2950025"/>
              <a:gd name="connsiteX0-11" fmla="*/ 1615440 w 3230880"/>
              <a:gd name="connsiteY0-12" fmla="*/ 164783 h 2950025"/>
              <a:gd name="connsiteX1-13" fmla="*/ 0 w 3230880"/>
              <a:gd name="connsiteY1-14" fmla="*/ 2950025 h 2950025"/>
              <a:gd name="connsiteX2-15" fmla="*/ 0 w 3230880"/>
              <a:gd name="connsiteY2-16" fmla="*/ 0 h 2950025"/>
              <a:gd name="connsiteX3-17" fmla="*/ 3230880 w 3230880"/>
              <a:gd name="connsiteY3-18" fmla="*/ 0 h 2950025"/>
              <a:gd name="connsiteX4-19" fmla="*/ 3230880 w 3230880"/>
              <a:gd name="connsiteY4-20" fmla="*/ 2950025 h 2950025"/>
              <a:gd name="connsiteX0-21" fmla="*/ 0 w 3230880"/>
              <a:gd name="connsiteY0-22" fmla="*/ 2950025 h 2950025"/>
              <a:gd name="connsiteX1-23" fmla="*/ 0 w 3230880"/>
              <a:gd name="connsiteY1-24" fmla="*/ 0 h 2950025"/>
              <a:gd name="connsiteX2-25" fmla="*/ 3230880 w 3230880"/>
              <a:gd name="connsiteY2-26" fmla="*/ 0 h 2950025"/>
              <a:gd name="connsiteX3-27" fmla="*/ 3230880 w 3230880"/>
              <a:gd name="connsiteY3-28" fmla="*/ 2950025 h 29500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230880" h="2950025">
                <a:moveTo>
                  <a:pt x="0" y="2950025"/>
                </a:moveTo>
                <a:lnTo>
                  <a:pt x="0" y="0"/>
                </a:lnTo>
                <a:lnTo>
                  <a:pt x="3230880" y="0"/>
                </a:lnTo>
                <a:lnTo>
                  <a:pt x="3230880" y="2950025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 5"/>
          <p:cNvSpPr/>
          <p:nvPr/>
        </p:nvSpPr>
        <p:spPr>
          <a:xfrm flipV="1">
            <a:off x="4526280" y="4571999"/>
            <a:ext cx="2956560" cy="1645919"/>
          </a:xfrm>
          <a:custGeom>
            <a:avLst/>
            <a:gdLst>
              <a:gd name="connsiteX0" fmla="*/ 0 w 3230880"/>
              <a:gd name="connsiteY0" fmla="*/ 0 h 2950025"/>
              <a:gd name="connsiteX1" fmla="*/ 3230880 w 3230880"/>
              <a:gd name="connsiteY1" fmla="*/ 0 h 2950025"/>
              <a:gd name="connsiteX2" fmla="*/ 3230880 w 3230880"/>
              <a:gd name="connsiteY2" fmla="*/ 2950025 h 2950025"/>
              <a:gd name="connsiteX3" fmla="*/ 1615440 w 3230880"/>
              <a:gd name="connsiteY3" fmla="*/ 164783 h 2950025"/>
              <a:gd name="connsiteX4" fmla="*/ 0 w 3230880"/>
              <a:gd name="connsiteY4" fmla="*/ 2950025 h 2950025"/>
              <a:gd name="connsiteX0-1" fmla="*/ 1615440 w 3230880"/>
              <a:gd name="connsiteY0-2" fmla="*/ 164783 h 2950025"/>
              <a:gd name="connsiteX1-3" fmla="*/ 0 w 3230880"/>
              <a:gd name="connsiteY1-4" fmla="*/ 2950025 h 2950025"/>
              <a:gd name="connsiteX2-5" fmla="*/ 0 w 3230880"/>
              <a:gd name="connsiteY2-6" fmla="*/ 0 h 2950025"/>
              <a:gd name="connsiteX3-7" fmla="*/ 3230880 w 3230880"/>
              <a:gd name="connsiteY3-8" fmla="*/ 0 h 2950025"/>
              <a:gd name="connsiteX4-9" fmla="*/ 3230880 w 3230880"/>
              <a:gd name="connsiteY4-10" fmla="*/ 2950025 h 2950025"/>
              <a:gd name="connsiteX5" fmla="*/ 1706880 w 3230880"/>
              <a:gd name="connsiteY5" fmla="*/ 256223 h 2950025"/>
              <a:gd name="connsiteX0-11" fmla="*/ 1615440 w 3230880"/>
              <a:gd name="connsiteY0-12" fmla="*/ 164783 h 2950025"/>
              <a:gd name="connsiteX1-13" fmla="*/ 0 w 3230880"/>
              <a:gd name="connsiteY1-14" fmla="*/ 2950025 h 2950025"/>
              <a:gd name="connsiteX2-15" fmla="*/ 0 w 3230880"/>
              <a:gd name="connsiteY2-16" fmla="*/ 0 h 2950025"/>
              <a:gd name="connsiteX3-17" fmla="*/ 3230880 w 3230880"/>
              <a:gd name="connsiteY3-18" fmla="*/ 0 h 2950025"/>
              <a:gd name="connsiteX4-19" fmla="*/ 3230880 w 3230880"/>
              <a:gd name="connsiteY4-20" fmla="*/ 2950025 h 2950025"/>
              <a:gd name="connsiteX0-21" fmla="*/ 0 w 3230880"/>
              <a:gd name="connsiteY0-22" fmla="*/ 2950025 h 2950025"/>
              <a:gd name="connsiteX1-23" fmla="*/ 0 w 3230880"/>
              <a:gd name="connsiteY1-24" fmla="*/ 0 h 2950025"/>
              <a:gd name="connsiteX2-25" fmla="*/ 3230880 w 3230880"/>
              <a:gd name="connsiteY2-26" fmla="*/ 0 h 2950025"/>
              <a:gd name="connsiteX3-27" fmla="*/ 3230880 w 3230880"/>
              <a:gd name="connsiteY3-28" fmla="*/ 2950025 h 29500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230880" h="2950025">
                <a:moveTo>
                  <a:pt x="0" y="2950025"/>
                </a:moveTo>
                <a:lnTo>
                  <a:pt x="0" y="0"/>
                </a:lnTo>
                <a:lnTo>
                  <a:pt x="3230880" y="0"/>
                </a:lnTo>
                <a:lnTo>
                  <a:pt x="3230880" y="2950025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77216" y="2250979"/>
            <a:ext cx="4746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300">
                <a:solidFill>
                  <a:schemeClr val="bg1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THANK</a:t>
            </a:r>
            <a:endParaRPr lang="zh-CN" altLang="en-US" dirty="0">
              <a:sym typeface="+mn-lt"/>
            </a:endParaRPr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 flipV="1">
            <a:off x="3852297" y="3655963"/>
            <a:ext cx="872103" cy="702108"/>
          </a:xfrm>
          <a:custGeom>
            <a:avLst/>
            <a:gdLst>
              <a:gd name="T0" fmla="*/ 0 w 734"/>
              <a:gd name="T1" fmla="*/ 591 h 591"/>
              <a:gd name="T2" fmla="*/ 0 w 734"/>
              <a:gd name="T3" fmla="*/ 311 h 591"/>
              <a:gd name="T4" fmla="*/ 265 w 734"/>
              <a:gd name="T5" fmla="*/ 0 h 591"/>
              <a:gd name="T6" fmla="*/ 265 w 734"/>
              <a:gd name="T7" fmla="*/ 122 h 591"/>
              <a:gd name="T8" fmla="*/ 166 w 734"/>
              <a:gd name="T9" fmla="*/ 235 h 591"/>
              <a:gd name="T10" fmla="*/ 166 w 734"/>
              <a:gd name="T11" fmla="*/ 288 h 591"/>
              <a:gd name="T12" fmla="*/ 287 w 734"/>
              <a:gd name="T13" fmla="*/ 288 h 591"/>
              <a:gd name="T14" fmla="*/ 287 w 734"/>
              <a:gd name="T15" fmla="*/ 591 h 591"/>
              <a:gd name="T16" fmla="*/ 0 w 734"/>
              <a:gd name="T17" fmla="*/ 591 h 591"/>
              <a:gd name="T18" fmla="*/ 446 w 734"/>
              <a:gd name="T19" fmla="*/ 591 h 591"/>
              <a:gd name="T20" fmla="*/ 446 w 734"/>
              <a:gd name="T21" fmla="*/ 311 h 591"/>
              <a:gd name="T22" fmla="*/ 711 w 734"/>
              <a:gd name="T23" fmla="*/ 0 h 591"/>
              <a:gd name="T24" fmla="*/ 711 w 734"/>
              <a:gd name="T25" fmla="*/ 122 h 591"/>
              <a:gd name="T26" fmla="*/ 651 w 734"/>
              <a:gd name="T27" fmla="*/ 167 h 591"/>
              <a:gd name="T28" fmla="*/ 635 w 734"/>
              <a:gd name="T29" fmla="*/ 182 h 591"/>
              <a:gd name="T30" fmla="*/ 613 w 734"/>
              <a:gd name="T31" fmla="*/ 235 h 591"/>
              <a:gd name="T32" fmla="*/ 613 w 734"/>
              <a:gd name="T33" fmla="*/ 288 h 591"/>
              <a:gd name="T34" fmla="*/ 734 w 734"/>
              <a:gd name="T35" fmla="*/ 288 h 591"/>
              <a:gd name="T36" fmla="*/ 734 w 734"/>
              <a:gd name="T37" fmla="*/ 591 h 591"/>
              <a:gd name="T38" fmla="*/ 446 w 734"/>
              <a:gd name="T39" fmla="*/ 591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4" h="591">
                <a:moveTo>
                  <a:pt x="0" y="591"/>
                </a:moveTo>
                <a:cubicBezTo>
                  <a:pt x="0" y="311"/>
                  <a:pt x="0" y="311"/>
                  <a:pt x="0" y="311"/>
                </a:cubicBezTo>
                <a:cubicBezTo>
                  <a:pt x="30" y="134"/>
                  <a:pt x="118" y="31"/>
                  <a:pt x="265" y="0"/>
                </a:cubicBezTo>
                <a:cubicBezTo>
                  <a:pt x="265" y="122"/>
                  <a:pt x="265" y="122"/>
                  <a:pt x="265" y="122"/>
                </a:cubicBezTo>
                <a:cubicBezTo>
                  <a:pt x="209" y="147"/>
                  <a:pt x="176" y="185"/>
                  <a:pt x="166" y="235"/>
                </a:cubicBezTo>
                <a:cubicBezTo>
                  <a:pt x="166" y="288"/>
                  <a:pt x="166" y="288"/>
                  <a:pt x="166" y="288"/>
                </a:cubicBezTo>
                <a:cubicBezTo>
                  <a:pt x="287" y="288"/>
                  <a:pt x="287" y="288"/>
                  <a:pt x="287" y="288"/>
                </a:cubicBezTo>
                <a:cubicBezTo>
                  <a:pt x="287" y="591"/>
                  <a:pt x="287" y="591"/>
                  <a:pt x="287" y="591"/>
                </a:cubicBezTo>
                <a:lnTo>
                  <a:pt x="0" y="591"/>
                </a:lnTo>
                <a:close/>
                <a:moveTo>
                  <a:pt x="446" y="591"/>
                </a:moveTo>
                <a:cubicBezTo>
                  <a:pt x="446" y="311"/>
                  <a:pt x="446" y="311"/>
                  <a:pt x="446" y="311"/>
                </a:cubicBezTo>
                <a:cubicBezTo>
                  <a:pt x="461" y="144"/>
                  <a:pt x="550" y="41"/>
                  <a:pt x="711" y="0"/>
                </a:cubicBezTo>
                <a:cubicBezTo>
                  <a:pt x="711" y="122"/>
                  <a:pt x="711" y="122"/>
                  <a:pt x="711" y="122"/>
                </a:cubicBezTo>
                <a:cubicBezTo>
                  <a:pt x="686" y="137"/>
                  <a:pt x="666" y="152"/>
                  <a:pt x="651" y="167"/>
                </a:cubicBezTo>
                <a:cubicBezTo>
                  <a:pt x="651" y="172"/>
                  <a:pt x="645" y="177"/>
                  <a:pt x="635" y="182"/>
                </a:cubicBezTo>
                <a:cubicBezTo>
                  <a:pt x="620" y="207"/>
                  <a:pt x="613" y="225"/>
                  <a:pt x="613" y="235"/>
                </a:cubicBezTo>
                <a:cubicBezTo>
                  <a:pt x="613" y="288"/>
                  <a:pt x="613" y="288"/>
                  <a:pt x="613" y="288"/>
                </a:cubicBezTo>
                <a:cubicBezTo>
                  <a:pt x="734" y="288"/>
                  <a:pt x="734" y="288"/>
                  <a:pt x="734" y="288"/>
                </a:cubicBezTo>
                <a:cubicBezTo>
                  <a:pt x="734" y="591"/>
                  <a:pt x="734" y="591"/>
                  <a:pt x="734" y="591"/>
                </a:cubicBezTo>
                <a:lnTo>
                  <a:pt x="446" y="59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 flipH="1" flipV="1">
            <a:off x="7332908" y="2542226"/>
            <a:ext cx="872103" cy="702108"/>
          </a:xfrm>
          <a:custGeom>
            <a:avLst/>
            <a:gdLst>
              <a:gd name="T0" fmla="*/ 0 w 734"/>
              <a:gd name="T1" fmla="*/ 591 h 591"/>
              <a:gd name="T2" fmla="*/ 0 w 734"/>
              <a:gd name="T3" fmla="*/ 311 h 591"/>
              <a:gd name="T4" fmla="*/ 265 w 734"/>
              <a:gd name="T5" fmla="*/ 0 h 591"/>
              <a:gd name="T6" fmla="*/ 265 w 734"/>
              <a:gd name="T7" fmla="*/ 122 h 591"/>
              <a:gd name="T8" fmla="*/ 166 w 734"/>
              <a:gd name="T9" fmla="*/ 235 h 591"/>
              <a:gd name="T10" fmla="*/ 166 w 734"/>
              <a:gd name="T11" fmla="*/ 288 h 591"/>
              <a:gd name="T12" fmla="*/ 287 w 734"/>
              <a:gd name="T13" fmla="*/ 288 h 591"/>
              <a:gd name="T14" fmla="*/ 287 w 734"/>
              <a:gd name="T15" fmla="*/ 591 h 591"/>
              <a:gd name="T16" fmla="*/ 0 w 734"/>
              <a:gd name="T17" fmla="*/ 591 h 591"/>
              <a:gd name="T18" fmla="*/ 446 w 734"/>
              <a:gd name="T19" fmla="*/ 591 h 591"/>
              <a:gd name="T20" fmla="*/ 446 w 734"/>
              <a:gd name="T21" fmla="*/ 311 h 591"/>
              <a:gd name="T22" fmla="*/ 711 w 734"/>
              <a:gd name="T23" fmla="*/ 0 h 591"/>
              <a:gd name="T24" fmla="*/ 711 w 734"/>
              <a:gd name="T25" fmla="*/ 122 h 591"/>
              <a:gd name="T26" fmla="*/ 651 w 734"/>
              <a:gd name="T27" fmla="*/ 167 h 591"/>
              <a:gd name="T28" fmla="*/ 635 w 734"/>
              <a:gd name="T29" fmla="*/ 182 h 591"/>
              <a:gd name="T30" fmla="*/ 613 w 734"/>
              <a:gd name="T31" fmla="*/ 235 h 591"/>
              <a:gd name="T32" fmla="*/ 613 w 734"/>
              <a:gd name="T33" fmla="*/ 288 h 591"/>
              <a:gd name="T34" fmla="*/ 734 w 734"/>
              <a:gd name="T35" fmla="*/ 288 h 591"/>
              <a:gd name="T36" fmla="*/ 734 w 734"/>
              <a:gd name="T37" fmla="*/ 591 h 591"/>
              <a:gd name="T38" fmla="*/ 446 w 734"/>
              <a:gd name="T39" fmla="*/ 591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4" h="591">
                <a:moveTo>
                  <a:pt x="0" y="591"/>
                </a:moveTo>
                <a:cubicBezTo>
                  <a:pt x="0" y="311"/>
                  <a:pt x="0" y="311"/>
                  <a:pt x="0" y="311"/>
                </a:cubicBezTo>
                <a:cubicBezTo>
                  <a:pt x="30" y="134"/>
                  <a:pt x="118" y="31"/>
                  <a:pt x="265" y="0"/>
                </a:cubicBezTo>
                <a:cubicBezTo>
                  <a:pt x="265" y="122"/>
                  <a:pt x="265" y="122"/>
                  <a:pt x="265" y="122"/>
                </a:cubicBezTo>
                <a:cubicBezTo>
                  <a:pt x="209" y="147"/>
                  <a:pt x="176" y="185"/>
                  <a:pt x="166" y="235"/>
                </a:cubicBezTo>
                <a:cubicBezTo>
                  <a:pt x="166" y="288"/>
                  <a:pt x="166" y="288"/>
                  <a:pt x="166" y="288"/>
                </a:cubicBezTo>
                <a:cubicBezTo>
                  <a:pt x="287" y="288"/>
                  <a:pt x="287" y="288"/>
                  <a:pt x="287" y="288"/>
                </a:cubicBezTo>
                <a:cubicBezTo>
                  <a:pt x="287" y="591"/>
                  <a:pt x="287" y="591"/>
                  <a:pt x="287" y="591"/>
                </a:cubicBezTo>
                <a:lnTo>
                  <a:pt x="0" y="591"/>
                </a:lnTo>
                <a:close/>
                <a:moveTo>
                  <a:pt x="446" y="591"/>
                </a:moveTo>
                <a:cubicBezTo>
                  <a:pt x="446" y="311"/>
                  <a:pt x="446" y="311"/>
                  <a:pt x="446" y="311"/>
                </a:cubicBezTo>
                <a:cubicBezTo>
                  <a:pt x="461" y="144"/>
                  <a:pt x="550" y="41"/>
                  <a:pt x="711" y="0"/>
                </a:cubicBezTo>
                <a:cubicBezTo>
                  <a:pt x="711" y="122"/>
                  <a:pt x="711" y="122"/>
                  <a:pt x="711" y="122"/>
                </a:cubicBezTo>
                <a:cubicBezTo>
                  <a:pt x="686" y="137"/>
                  <a:pt x="666" y="152"/>
                  <a:pt x="651" y="167"/>
                </a:cubicBezTo>
                <a:cubicBezTo>
                  <a:pt x="651" y="172"/>
                  <a:pt x="645" y="177"/>
                  <a:pt x="635" y="182"/>
                </a:cubicBezTo>
                <a:cubicBezTo>
                  <a:pt x="620" y="207"/>
                  <a:pt x="613" y="225"/>
                  <a:pt x="613" y="235"/>
                </a:cubicBezTo>
                <a:cubicBezTo>
                  <a:pt x="613" y="288"/>
                  <a:pt x="613" y="288"/>
                  <a:pt x="613" y="288"/>
                </a:cubicBezTo>
                <a:cubicBezTo>
                  <a:pt x="734" y="288"/>
                  <a:pt x="734" y="288"/>
                  <a:pt x="734" y="288"/>
                </a:cubicBezTo>
                <a:cubicBezTo>
                  <a:pt x="734" y="591"/>
                  <a:pt x="734" y="591"/>
                  <a:pt x="734" y="591"/>
                </a:cubicBezTo>
                <a:lnTo>
                  <a:pt x="446" y="59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68597" y="3383281"/>
            <a:ext cx="3033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300">
                <a:solidFill>
                  <a:schemeClr val="bg1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YOU</a:t>
            </a:r>
            <a:endParaRPr lang="en-US" altLang="zh-CN" dirty="0"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24400" y="4706720"/>
            <a:ext cx="20878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阿里巴巴普惠体 L" panose="00020600040101010101" pitchFamily="18" charset="-122"/>
                <a:sym typeface="+mn-lt"/>
              </a:rPr>
              <a:t>Direction</a:t>
            </a:r>
            <a:endParaRPr lang="zh-CN" altLang="en-US" sz="32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45154" y="5497891"/>
            <a:ext cx="16501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阿里巴巴普惠体 L" panose="00020600040101010101" pitchFamily="18" charset="-122"/>
                <a:sym typeface="+mn-lt"/>
              </a:rPr>
              <a:t>Important</a:t>
            </a:r>
            <a:endParaRPr lang="zh-CN" altLang="en-US" sz="24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724400" y="5210027"/>
            <a:ext cx="1619249" cy="368300"/>
            <a:chOff x="4724400" y="5179067"/>
            <a:chExt cx="1619249" cy="368300"/>
          </a:xfrm>
        </p:grpSpPr>
        <p:sp>
          <p:nvSpPr>
            <p:cNvPr id="14" name="文本框 13"/>
            <p:cNvSpPr txBox="1"/>
            <p:nvPr/>
          </p:nvSpPr>
          <p:spPr>
            <a:xfrm>
              <a:off x="4724400" y="5179067"/>
              <a:ext cx="11430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  <a:cs typeface="阿里巴巴普惠体 L" panose="00020600040101010101" pitchFamily="18" charset="-122"/>
                  <a:sym typeface="+mn-lt"/>
                </a:rPr>
                <a:t>is more</a:t>
              </a:r>
              <a:endParaRPr lang="en-US" altLang="zh-CN" dirty="0" smtClean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阿里巴巴普惠体 L" panose="00020600040101010101" pitchFamily="18" charset="-122"/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5817870" y="5394213"/>
              <a:ext cx="52577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2889989" y="1815491"/>
            <a:ext cx="1636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pc="300" dirty="0">
                <a:solidFill>
                  <a:schemeClr val="bg1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  <a:cs typeface="+mn-ea"/>
                <a:sym typeface="+mn-lt"/>
              </a:rPr>
              <a:t>WORK</a:t>
            </a:r>
            <a:endParaRPr lang="zh-CN" altLang="en-US" sz="2400" spc="300" dirty="0">
              <a:solidFill>
                <a:schemeClr val="bg1"/>
              </a:solidFill>
              <a:latin typeface="Kozuka Mincho Pro H" panose="02020A00000000000000" pitchFamily="18" charset="-128"/>
              <a:ea typeface="Kozuka Mincho Pro H" panose="02020A00000000000000" pitchFamily="18" charset="-128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Cover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2"/>
          <a:stretch>
            <a:fillRect/>
          </a:stretch>
        </p:blipFill>
        <p:spPr>
          <a:xfrm>
            <a:off x="-2" y="0"/>
            <a:ext cx="12192002" cy="6858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53588" y="3699899"/>
            <a:ext cx="5971269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defTabSz="457200"/>
            <a:r>
              <a:rPr lang="zh-CN" altLang="en-US" sz="4800" b="1" dirty="0">
                <a:solidFill>
                  <a:srgbClr val="FFFFFF"/>
                </a:solidFill>
                <a:cs typeface="+mn-ea"/>
                <a:sym typeface="+mn-lt"/>
              </a:rPr>
              <a:t>创作背景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16209" y="2307816"/>
            <a:ext cx="3246026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Part 01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3655" y="1940984"/>
            <a:ext cx="7751134" cy="29760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1870" y="399176"/>
            <a:ext cx="232537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队员介绍及分工</a:t>
            </a:r>
            <a:endParaRPr lang="zh-CN" altLang="en-US" sz="24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" y="363398"/>
            <a:ext cx="313142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050" y="363398"/>
            <a:ext cx="134913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13977" y="5076234"/>
            <a:ext cx="267841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 fontAlgn="base">
              <a:spcBef>
                <a:spcPct val="0"/>
              </a:spcBef>
            </a:pPr>
            <a:r>
              <a:rPr lang="zh-CN" altLang="zh-CN" sz="2000" kern="100" dirty="0">
                <a:solidFill>
                  <a:schemeClr val="bg1"/>
                </a:solidFill>
                <a:cs typeface="+mn-ea"/>
                <a:sym typeface="+mn-lt"/>
              </a:rPr>
              <a:t>叶江南</a:t>
            </a:r>
            <a:endParaRPr lang="zh-CN" altLang="zh-CN" sz="2000" kern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81880" y="5076190"/>
            <a:ext cx="267843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 fontAlgn="base">
              <a:spcBef>
                <a:spcPct val="0"/>
              </a:spcBef>
              <a:tabLst>
                <a:tab pos="1874520" algn="l"/>
              </a:tabLst>
            </a:pPr>
            <a:r>
              <a:rPr lang="zh-CN" altLang="en-US" sz="2000" kern="100" dirty="0">
                <a:solidFill>
                  <a:schemeClr val="bg1"/>
                </a:solidFill>
                <a:cs typeface="+mn-ea"/>
                <a:sym typeface="+mn-lt"/>
              </a:rPr>
              <a:t>吉玉佳</a:t>
            </a:r>
            <a:endParaRPr lang="zh-CN" altLang="en-US" sz="2000" kern="1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defTabSz="913765" fontAlgn="base">
              <a:spcBef>
                <a:spcPct val="0"/>
              </a:spcBef>
              <a:tabLst>
                <a:tab pos="1874520" algn="l"/>
              </a:tabLst>
            </a:pPr>
            <a:r>
              <a:rPr lang="zh-CN" altLang="en-US" sz="2000" kern="100" dirty="0">
                <a:solidFill>
                  <a:schemeClr val="bg1"/>
                </a:solidFill>
                <a:cs typeface="+mn-ea"/>
                <a:sym typeface="+mn-lt"/>
              </a:rPr>
              <a:t>（是</a:t>
            </a:r>
            <a:r>
              <a:rPr lang="en-US" altLang="zh-CN" sz="2000" kern="100" dirty="0">
                <a:solidFill>
                  <a:schemeClr val="bg1"/>
                </a:solidFill>
                <a:cs typeface="+mn-ea"/>
                <a:sym typeface="+mn-lt"/>
              </a:rPr>
              <a:t>msn</a:t>
            </a:r>
            <a:r>
              <a:rPr lang="zh-CN" altLang="en-US" sz="2000" kern="100" dirty="0">
                <a:solidFill>
                  <a:schemeClr val="bg1"/>
                </a:solidFill>
                <a:cs typeface="+mn-ea"/>
                <a:sym typeface="+mn-lt"/>
              </a:rPr>
              <a:t>）</a:t>
            </a:r>
            <a:endParaRPr lang="zh-CN" altLang="en-US" sz="2000" kern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41501" y="5076234"/>
            <a:ext cx="267841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 fontAlgn="base">
              <a:spcBef>
                <a:spcPct val="0"/>
              </a:spcBef>
            </a:pPr>
            <a:r>
              <a:rPr lang="zh-CN" altLang="en-US" sz="2000" kern="100">
                <a:solidFill>
                  <a:schemeClr val="bg1"/>
                </a:solidFill>
                <a:cs typeface="+mn-ea"/>
                <a:sym typeface="+mn-lt"/>
              </a:rPr>
              <a:t>王佳宁</a:t>
            </a:r>
            <a:endParaRPr lang="zh-CN" altLang="en-US" sz="2000" kern="1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54220" y="399415"/>
            <a:ext cx="3084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队</a:t>
            </a:r>
            <a:r>
              <a:rPr lang="zh-CN" altLang="en-US" sz="32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员介绍</a:t>
            </a:r>
            <a:endParaRPr lang="zh-CN" altLang="en-US" sz="320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38415" y="98298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——</a:t>
            </a:r>
            <a:r>
              <a:rPr lang="zh-CN" altLang="en-US">
                <a:solidFill>
                  <a:schemeClr val="bg1"/>
                </a:solidFill>
              </a:rPr>
              <a:t>来自某不知名社团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3" name="图片 32" descr="%H$I`%E0}2_QP5QS@KNRUR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3965" y="1529080"/>
            <a:ext cx="2334260" cy="3362960"/>
          </a:xfrm>
          <a:prstGeom prst="rect">
            <a:avLst/>
          </a:prstGeom>
        </p:spPr>
      </p:pic>
      <p:pic>
        <p:nvPicPr>
          <p:cNvPr id="34" name="图片 33" descr="AB03812E3871A4384EE53D166FDDF10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60" y="1827530"/>
            <a:ext cx="3129915" cy="3064510"/>
          </a:xfrm>
          <a:prstGeom prst="rect">
            <a:avLst/>
          </a:prstGeom>
        </p:spPr>
      </p:pic>
      <p:pic>
        <p:nvPicPr>
          <p:cNvPr id="35" name="图片 34" descr="NBI8RNZ}Q3{2T[(]RRCL%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735" y="1827530"/>
            <a:ext cx="3482340" cy="3061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33677" y="382819"/>
            <a:ext cx="232537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队员介绍及分工</a:t>
            </a:r>
            <a:endParaRPr lang="zh-CN" altLang="en-US" sz="24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" y="363398"/>
            <a:ext cx="313142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95050" y="363398"/>
            <a:ext cx="134913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53585" y="382905"/>
            <a:ext cx="3084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队员分工</a:t>
            </a:r>
            <a:endParaRPr lang="zh-CN" altLang="en-US" sz="320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1100" y="1998345"/>
            <a:ext cx="82600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25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叶江南：大部分前端页面制作</a:t>
            </a: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+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部分后端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吉玉佳：小部分前端页面制作</a:t>
            </a: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+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部分后端、演示视频制作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王佳宁：小部分前端页面制作</a:t>
            </a: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+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部分后端、</a:t>
            </a: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ppt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制作</a:t>
            </a: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+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答辩展示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Cover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2"/>
          <a:stretch>
            <a:fillRect/>
          </a:stretch>
        </p:blipFill>
        <p:spPr>
          <a:xfrm>
            <a:off x="-2" y="0"/>
            <a:ext cx="12192002" cy="6858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53588" y="3699899"/>
            <a:ext cx="5971269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defTabSz="457200"/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创作背景及面向对象</a:t>
            </a:r>
            <a:endParaRPr lang="zh-CN" altLang="en-US" sz="4800" b="1" dirty="0" smtClean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16209" y="2307816"/>
            <a:ext cx="3246026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Part 02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3655" y="1940984"/>
            <a:ext cx="7751134" cy="29760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533677" y="382819"/>
            <a:ext cx="293751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创作背景及面向对象</a:t>
            </a:r>
            <a:endParaRPr lang="zh-CN" altLang="en-US" sz="24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" y="363398"/>
            <a:ext cx="313142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95050" y="363398"/>
            <a:ext cx="134913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53585" y="382905"/>
            <a:ext cx="3084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创作背景</a:t>
            </a:r>
            <a:endParaRPr lang="zh-CN" altLang="en-US" sz="320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3990" y="1998345"/>
            <a:ext cx="56692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250000"/>
              </a:lnSpc>
            </a:pP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1.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小组中三人均来自同一不知名校内社团</a:t>
            </a:r>
            <a:endParaRPr lang="en-US" altLang="zh-CN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2.</a:t>
            </a:r>
            <a:r>
              <a:rPr lang="zh-CN" altLang="en-US" sz="2400" strike="dblStrike">
                <a:solidFill>
                  <a:schemeClr val="bg1"/>
                </a:solidFill>
                <a:uFillTx/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社团经常举办有一定规模的活动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3.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社团活动缺少信息化的管理机制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533677" y="382819"/>
            <a:ext cx="293751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创作背景及面向对象</a:t>
            </a:r>
            <a:endParaRPr lang="zh-CN" altLang="en-US" sz="24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" y="363398"/>
            <a:ext cx="313142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95050" y="363398"/>
            <a:ext cx="134913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8090" y="1998345"/>
            <a:ext cx="56692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面向对象：社团内成员、社团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活动参与者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开发动力：为爱发电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盈利方式：未打算盈利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Cover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2"/>
          <a:stretch>
            <a:fillRect/>
          </a:stretch>
        </p:blipFill>
        <p:spPr>
          <a:xfrm>
            <a:off x="-2" y="0"/>
            <a:ext cx="12192002" cy="6858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53588" y="3699899"/>
            <a:ext cx="5971269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defTabSz="457200"/>
            <a:r>
              <a:rPr lang="zh-CN" altLang="en-US" sz="4800" b="1" dirty="0" smtClean="0">
                <a:solidFill>
                  <a:srgbClr val="FFFFFF"/>
                </a:solidFill>
                <a:cs typeface="+mn-ea"/>
                <a:sym typeface="+mn-lt"/>
              </a:rPr>
              <a:t>产品</a:t>
            </a:r>
            <a:r>
              <a:rPr lang="zh-CN" altLang="en-US" sz="4800" b="1" dirty="0" smtClean="0">
                <a:solidFill>
                  <a:srgbClr val="FFFFFF"/>
                </a:solidFill>
                <a:cs typeface="+mn-ea"/>
                <a:sym typeface="+mn-lt"/>
              </a:rPr>
              <a:t>功能</a:t>
            </a:r>
            <a:endParaRPr lang="zh-CN" altLang="en-US" sz="4800" b="1" dirty="0" smtClean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16209" y="2307816"/>
            <a:ext cx="3246026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Part 03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3655" y="1940984"/>
            <a:ext cx="7751134" cy="29760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.xml><?xml version="1.0" encoding="utf-8"?>
<p:tagLst xmlns:p="http://schemas.openxmlformats.org/presentationml/2006/main">
  <p:tag name="KSO_WM_UNIT_PLACING_PICTURE_USER_VIEWPORT" val="{&quot;height&quot;:15840,&quot;width&quot;:7499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nbdy4mh">
      <a:majorFont>
        <a:latin typeface="KaiTi"/>
        <a:ea typeface="KaiTi"/>
        <a:cs typeface=""/>
      </a:majorFont>
      <a:minorFont>
        <a:latin typeface="KaiTi"/>
        <a:ea typeface="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1389</Words>
  <Application>WPS 演示</Application>
  <PresentationFormat>宽屏</PresentationFormat>
  <Paragraphs>218</Paragraphs>
  <Slides>25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Kozuka Mincho Pro H</vt:lpstr>
      <vt:lpstr>Yu Gothic UI Semibold</vt:lpstr>
      <vt:lpstr>等线</vt:lpstr>
      <vt:lpstr>阿里巴巴普惠体 L</vt:lpstr>
      <vt:lpstr>幼圆</vt:lpstr>
      <vt:lpstr>楷体</vt:lpstr>
      <vt:lpstr>微软雅黑</vt:lpstr>
      <vt:lpstr>Arial Unicode MS</vt:lpstr>
      <vt:lpstr>Calibri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C_WY</dc:creator>
  <cp:lastModifiedBy>Leonardo da Vinci</cp:lastModifiedBy>
  <cp:revision>154</cp:revision>
  <dcterms:created xsi:type="dcterms:W3CDTF">2019-11-24T05:47:00Z</dcterms:created>
  <dcterms:modified xsi:type="dcterms:W3CDTF">2021-01-14T16:49:36Z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