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CA35-695C-6847-B945-B70673919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EC525-3F43-3C40-B4DF-7CAB1D3E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8476-3DFD-8049-8D96-6B0BB237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4F78-C85F-374B-9CAF-20B464CE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D0DD-9434-784D-B5D1-8071FE43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BCAF-71C5-6F47-B842-6245B200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AA4C-4B22-3A4D-827D-4CAFF0E7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6BDD-62CB-8C44-B417-F5EBF476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1797-15EA-694E-9A30-14915E2F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471F-0C9F-6441-9904-A755BBC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DF0CE-015D-224B-96D4-72D5C238E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E86C1-360B-184E-B158-3B6FD7EA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2BDC-83A1-6E45-8901-014D68F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E64D-D2B5-2342-A3AB-67A4DB79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3538-DAF3-484A-8EE7-0295D23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90F-A649-734F-AC38-EA11CEB8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502B-2727-064E-ACD8-48E9E5C6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2C2A-5695-3346-B1D6-77A6548E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12C8-4265-144D-BD0B-7DD6B277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5B6C-AE23-1A44-AEE3-EE396A25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047-DEE3-974C-BEC9-48260365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CCAF-90BC-894A-B1CF-DD0A1B2F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26C2-4137-2C44-9BF7-35FBC8F9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7AC7-2722-714C-969E-8D6067EE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59AE-F787-3E4E-86A1-141B4A3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5B2-0288-C14C-9974-BCFDEEEF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146A-6E2C-1946-9BB9-B84B45F5C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F01D8-E96F-2D46-8C2C-9558A081F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75EB-3BFF-E546-9B08-30B4DBB4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96C1-DF29-3948-AEAA-9011413B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F321-3027-1A40-8E08-D07C22BB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138B-978C-5946-8B04-E5A5F372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DE62-CD6A-2541-97F3-FF291ACA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E409-807F-1147-AF38-41E16F30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741CB-6A30-B841-A0B2-DA5B8CB11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BAD61-679A-624F-9D84-D849F0EC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ADB23-5CE8-B346-948D-CC08AE88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A5238-EA08-E448-8252-65FD9ED4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4C8BD-E4B9-CD4C-8AE8-EDAF538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85DE-8937-AC4E-ADC3-B857556C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A88AA-F4EC-B742-B28C-6FAB359D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9B8FF-6B1E-CF45-A11C-140A3D1A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1A7C-940F-8F48-B85F-E253C044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7A460-83B2-7647-A82A-C4FDDF09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219D2-3A5A-674D-BB47-1036954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89CE-B9E9-004F-808C-2B9E1B47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2DB2-CB60-6F4B-8741-6A2D4E17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21EB-112B-CB46-815D-F276230E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E91B4-CC34-6341-91B5-0FC2FD37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709E-C64F-7541-BDE0-0160180F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FE08-9DF3-2640-B4A9-B32E0625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FB13A-5C3C-3542-B476-9209CCEA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18D-A4DE-2945-B39C-7DED3F4E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FC3BF-82A5-814E-8793-9FD844ABE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7638D-4260-C740-91EB-11395CB0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E8075-6099-5A46-9E80-6F9E6EC2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24FAB-1BF0-5246-844E-3C9C0110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5E1AE-01D4-E34A-B7C5-A7D4395C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5AC4-1E4D-B74E-AB5B-2778448A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D945-D7BE-DC42-825E-92111AA2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C06A-3973-244D-AB89-6DD5FAF49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A5A9-DED5-4049-9191-A07BA65BD82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BA03-B48B-6446-AA86-2B990C611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7082-D8E3-9944-9C27-F10D9F199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32C4-25FD-CF4E-9EEA-D4AB0C7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uguoning.github.io/teaching/CartesianGeomet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C1F-64CD-F943-89FB-7D309900C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第二节</a:t>
            </a:r>
            <a:r>
              <a:rPr lang="zh-CN" altLang="en-US" dirty="0"/>
              <a:t> </a:t>
            </a:r>
            <a:r>
              <a:rPr lang="zh-TW" altLang="en-US" dirty="0"/>
              <a:t>数量积</a:t>
            </a:r>
            <a:r>
              <a:rPr lang="zh-CN" altLang="en-US" dirty="0"/>
              <a:t>、</a:t>
            </a:r>
            <a:r>
              <a:rPr lang="zh-TW" altLang="en-US" dirty="0"/>
              <a:t>向量积</a:t>
            </a:r>
            <a:r>
              <a:rPr lang="zh-CN" altLang="en-US" dirty="0"/>
              <a:t>、</a:t>
            </a:r>
            <a:r>
              <a:rPr lang="zh-TW" altLang="en-US" dirty="0"/>
              <a:t>混合积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7D74D-FCC3-1942-AF2F-F31F07F1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797"/>
            <a:ext cx="9144000" cy="1655762"/>
          </a:xfrm>
        </p:spPr>
        <p:txBody>
          <a:bodyPr/>
          <a:lstStyle/>
          <a:p>
            <a:r>
              <a:rPr lang="zh-TW" altLang="en-US" dirty="0"/>
              <a:t>武国宁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12B80-F019-B84D-AE12-12E783F4E26A}"/>
              </a:ext>
            </a:extLst>
          </p:cNvPr>
          <p:cNvSpPr/>
          <p:nvPr/>
        </p:nvSpPr>
        <p:spPr>
          <a:xfrm>
            <a:off x="3263782" y="4831396"/>
            <a:ext cx="566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https://wuguoning.github.io/teaching/CartesianGeometry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6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13E8-2244-5641-8FC5-F8EF0410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7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36DD1-06F0-A74E-91C7-D852EAFE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03" y="118287"/>
            <a:ext cx="6801464" cy="66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数量积</a:t>
            </a:r>
            <a:r>
              <a:rPr lang="en-US" altLang="zh-TW" dirty="0"/>
              <a:t>scalar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数量积性质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数量积坐标表示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7C220-D9DC-7541-B1AA-D2770950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5" y="1379538"/>
            <a:ext cx="6845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3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向量积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A1442-B81E-E144-A778-28599BA6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97" y="4562475"/>
            <a:ext cx="5295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7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向量积的性质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A1442-B81E-E144-A778-28599BA6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97" y="4562475"/>
            <a:ext cx="5295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6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向量积的坐标表示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53D96-B99B-1848-8F42-D238F239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34" y="1381125"/>
            <a:ext cx="7594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0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53C-D523-DC43-A516-DE539AE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三个向量混合积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6FE5C-83BD-424D-8D54-D13286E6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5"/>
          <a:stretch/>
        </p:blipFill>
        <p:spPr>
          <a:xfrm>
            <a:off x="6298409" y="2414588"/>
            <a:ext cx="5287057" cy="40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2E962-E6B8-B44D-B3F7-192A80E86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43088"/>
            <a:ext cx="7315200" cy="8255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B63C6C-6EAB-0A41-B920-8870034B551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三个向量混合积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4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第二节 数量积、向量积、混合积</vt:lpstr>
      <vt:lpstr>数量积scalar product</vt:lpstr>
      <vt:lpstr>数量积性质</vt:lpstr>
      <vt:lpstr>数量积坐标表示</vt:lpstr>
      <vt:lpstr>向量积 cross product</vt:lpstr>
      <vt:lpstr>向量积的性质</vt:lpstr>
      <vt:lpstr>向量积的坐标表示</vt:lpstr>
      <vt:lpstr>三个向量混合积</vt:lpstr>
      <vt:lpstr>PowerPoint Presentation</vt:lpstr>
      <vt:lpstr>小结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数量积、向量积、混合积</dc:title>
  <dc:creator>Wu Guoning</dc:creator>
  <cp:lastModifiedBy>Wu Guoning</cp:lastModifiedBy>
  <cp:revision>1</cp:revision>
  <dcterms:created xsi:type="dcterms:W3CDTF">2020-02-22T02:18:44Z</dcterms:created>
  <dcterms:modified xsi:type="dcterms:W3CDTF">2020-02-22T02:28:28Z</dcterms:modified>
</cp:coreProperties>
</file>