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7608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47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2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7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6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62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1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8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16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CS 418 - Running a Local Web Server and Loading Multiple Textures to WebGL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/>
              <a:t>Apollo Ellis, Ryan Freedman, Mary Pietrowicz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HandleTextureLoaded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Bind texture/image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gl.bindTexture(gl.TEXTURE_2D, </a:t>
            </a:r>
            <a:r>
              <a:rPr lang="en">
                <a:solidFill>
                  <a:srgbClr val="FFFF00"/>
                </a:solidFill>
              </a:rPr>
              <a:t>tex</a:t>
            </a:r>
            <a:r>
              <a:rPr lang="en"/>
              <a:t>);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 gl.texImage2D(gl.TEXTURE_2D, 0, gl.RGBA, gl.RGBA,gl.UNSIGNED_BYTE, </a:t>
            </a:r>
            <a:r>
              <a:rPr lang="en">
                <a:solidFill>
                  <a:srgbClr val="FFFF00"/>
                </a:solidFill>
              </a:rPr>
              <a:t>img</a:t>
            </a:r>
            <a:r>
              <a:rPr lang="en"/>
              <a:t>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Generate MipMap if 2</a:t>
            </a:r>
            <a:r>
              <a:rPr lang="en" baseline="30000"/>
              <a:t>n</a:t>
            </a:r>
            <a:r>
              <a:rPr lang="en"/>
              <a:t> x 2</a:t>
            </a:r>
            <a:r>
              <a:rPr lang="en" baseline="30000"/>
              <a:t>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Set Texture Parameters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gl.texParameteri(</a:t>
            </a:r>
            <a:r>
              <a:rPr lang="en">
                <a:solidFill>
                  <a:srgbClr val="FFFF00"/>
                </a:solidFill>
              </a:rPr>
              <a:t>...</a:t>
            </a:r>
            <a:r>
              <a:rPr lang="en"/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 with that texture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Set active texture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gl.activeTexture(gl.</a:t>
            </a:r>
            <a:r>
              <a:rPr lang="en">
                <a:solidFill>
                  <a:srgbClr val="FFFF00"/>
                </a:solidFill>
              </a:rPr>
              <a:t>TEXTURE0</a:t>
            </a:r>
            <a:r>
              <a:rPr lang="en"/>
              <a:t>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Bind texture to active texture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gl.bindTexture(gl.TEXTURE_2D, </a:t>
            </a:r>
            <a:r>
              <a:rPr lang="en">
                <a:solidFill>
                  <a:srgbClr val="FFFF00"/>
                </a:solidFill>
              </a:rPr>
              <a:t>tex</a:t>
            </a:r>
            <a:r>
              <a:rPr lang="en"/>
              <a:t>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 Set sampler value in the shader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gl.uniform1i(gl.getUniformLocation(shaderProgram, "uSampler"), </a:t>
            </a:r>
            <a:r>
              <a:rPr lang="en">
                <a:solidFill>
                  <a:srgbClr val="FFFF00"/>
                </a:solidFill>
              </a:rPr>
              <a:t>0</a:t>
            </a:r>
            <a:r>
              <a:rPr lang="en"/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Shaders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Vertex </a:t>
            </a:r>
            <a:r>
              <a:rPr lang="en" dirty="0" err="1"/>
              <a:t>Shader</a:t>
            </a:r>
            <a:endParaRPr lang="en" dirty="0"/>
          </a:p>
          <a:p>
            <a:pPr marL="914400" lvl="1" indent="-228600" rtl="0">
              <a:lnSpc>
                <a:spcPct val="64000"/>
              </a:lnSpc>
              <a:spcBef>
                <a:spcPts val="0"/>
              </a:spcBef>
            </a:pPr>
            <a:r>
              <a:rPr lang="en" dirty="0"/>
              <a:t>…</a:t>
            </a:r>
          </a:p>
          <a:p>
            <a:pPr marL="914400" lvl="1" indent="-228600" rtl="0">
              <a:lnSpc>
                <a:spcPct val="64000"/>
              </a:lnSpc>
              <a:spcBef>
                <a:spcPts val="0"/>
              </a:spcBef>
            </a:pPr>
            <a:r>
              <a:rPr lang="en" dirty="0"/>
              <a:t>attribute vec2 </a:t>
            </a:r>
            <a:r>
              <a:rPr lang="en" dirty="0" err="1"/>
              <a:t>aTexCoord</a:t>
            </a:r>
            <a:r>
              <a:rPr lang="en" dirty="0"/>
              <a:t>;</a:t>
            </a:r>
          </a:p>
          <a:p>
            <a:pPr marL="914400" lvl="1" indent="-228600" rtl="0">
              <a:lnSpc>
                <a:spcPct val="64000"/>
              </a:lnSpc>
              <a:spcBef>
                <a:spcPts val="0"/>
              </a:spcBef>
            </a:pPr>
            <a:r>
              <a:rPr lang="en" dirty="0"/>
              <a:t>varying vec2 </a:t>
            </a:r>
            <a:r>
              <a:rPr lang="en" dirty="0" err="1"/>
              <a:t>vTexCoord</a:t>
            </a:r>
            <a:r>
              <a:rPr lang="en" dirty="0"/>
              <a:t>;</a:t>
            </a:r>
          </a:p>
          <a:p>
            <a:pPr marL="914400" lvl="1" indent="-228600" rtl="0">
              <a:lnSpc>
                <a:spcPct val="64000"/>
              </a:lnSpc>
              <a:spcBef>
                <a:spcPts val="0"/>
              </a:spcBef>
            </a:pPr>
            <a:r>
              <a:rPr lang="en" dirty="0"/>
              <a:t>void main(void) { …; </a:t>
            </a:r>
            <a:r>
              <a:rPr lang="en" dirty="0" err="1"/>
              <a:t>vTexCoord</a:t>
            </a:r>
            <a:r>
              <a:rPr lang="en" dirty="0"/>
              <a:t>=</a:t>
            </a:r>
            <a:r>
              <a:rPr lang="en" dirty="0" err="1"/>
              <a:t>aTexCoord</a:t>
            </a:r>
            <a:r>
              <a:rPr lang="en" dirty="0"/>
              <a:t>; …}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Fragment </a:t>
            </a:r>
            <a:r>
              <a:rPr lang="en" dirty="0" err="1"/>
              <a:t>Shader</a:t>
            </a:r>
            <a:endParaRPr lang="en" dirty="0"/>
          </a:p>
          <a:p>
            <a:pPr marL="914400" lvl="1" indent="-228600" rtl="0">
              <a:lnSpc>
                <a:spcPct val="64000"/>
              </a:lnSpc>
              <a:spcBef>
                <a:spcPts val="0"/>
              </a:spcBef>
            </a:pPr>
            <a:r>
              <a:rPr lang="en" dirty="0"/>
              <a:t>varying vec2 </a:t>
            </a:r>
            <a:r>
              <a:rPr lang="en" dirty="0" err="1"/>
              <a:t>vTexCoord</a:t>
            </a:r>
            <a:r>
              <a:rPr lang="en" dirty="0"/>
              <a:t>;</a:t>
            </a:r>
          </a:p>
          <a:p>
            <a:pPr marL="914400" lvl="1" indent="-228600" rtl="0">
              <a:lnSpc>
                <a:spcPct val="64000"/>
              </a:lnSpc>
              <a:spcBef>
                <a:spcPts val="0"/>
              </a:spcBef>
            </a:pPr>
            <a:r>
              <a:rPr lang="en" dirty="0"/>
              <a:t>uniform sampler2D </a:t>
            </a:r>
            <a:r>
              <a:rPr lang="en" dirty="0" err="1"/>
              <a:t>uSampler</a:t>
            </a:r>
            <a:r>
              <a:rPr lang="en" dirty="0"/>
              <a:t>;</a:t>
            </a:r>
          </a:p>
          <a:p>
            <a:pPr marL="914400" lvl="1" indent="-228600">
              <a:lnSpc>
                <a:spcPct val="64000"/>
              </a:lnSpc>
              <a:spcBef>
                <a:spcPts val="0"/>
              </a:spcBef>
            </a:pPr>
            <a:r>
              <a:rPr lang="en" dirty="0" err="1"/>
              <a:t>gl_FragColor</a:t>
            </a:r>
            <a:r>
              <a:rPr lang="en" dirty="0"/>
              <a:t> = </a:t>
            </a:r>
            <a:r>
              <a:rPr lang="en" dirty="0">
                <a:solidFill>
                  <a:srgbClr val="FFFF00"/>
                </a:solidFill>
              </a:rPr>
              <a:t>texture2D</a:t>
            </a:r>
            <a:r>
              <a:rPr lang="en" dirty="0"/>
              <a:t>(</a:t>
            </a:r>
            <a:r>
              <a:rPr lang="en" dirty="0" err="1"/>
              <a:t>uSampler</a:t>
            </a:r>
            <a:r>
              <a:rPr lang="en" dirty="0"/>
              <a:t>, </a:t>
            </a:r>
            <a:r>
              <a:rPr lang="en" dirty="0" err="1"/>
              <a:t>vTexCoord</a:t>
            </a:r>
            <a:r>
              <a:rPr lang="en" dirty="0" smtClean="0"/>
              <a:t>);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a Local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Node.js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Use Node to set up image server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Host image on http://localhost:</a:t>
            </a:r>
            <a:r>
              <a:rPr lang="en">
                <a:solidFill>
                  <a:srgbClr val="FFFF00"/>
                </a:solidFill>
              </a:rPr>
              <a:t>PORT</a:t>
            </a:r>
            <a:r>
              <a:rPr lang="en"/>
              <a:t>/</a:t>
            </a:r>
            <a:r>
              <a:rPr lang="en">
                <a:solidFill>
                  <a:srgbClr val="FFFF00"/>
                </a:solidFill>
              </a:rPr>
              <a:t>image.png</a:t>
            </a:r>
          </a:p>
          <a:p>
            <a:pPr marL="457200" lvl="0" indent="-228600" rtl="0"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Load image from server to work around security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Image Hosting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fs = require('fs');</a:t>
            </a:r>
            <a:br>
              <a:rPr lang="en" sz="1000"/>
            </a:br>
            <a:r>
              <a:rPr lang="en" sz="1000"/>
              <a:t>http = require('http');</a:t>
            </a:r>
            <a:br>
              <a:rPr lang="en" sz="1000"/>
            </a:br>
            <a:r>
              <a:rPr lang="en" sz="1000"/>
              <a:t>url = require('url');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http.createServer(function(req, res){</a:t>
            </a:r>
            <a:br>
              <a:rPr lang="en" sz="1000"/>
            </a:br>
            <a:r>
              <a:rPr lang="en" sz="1000"/>
              <a:t>  var request = url.parse(req.url, true);</a:t>
            </a:r>
            <a:br>
              <a:rPr lang="en" sz="1000"/>
            </a:br>
            <a:r>
              <a:rPr lang="en" sz="1000"/>
              <a:t>  var action = request.pathname;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  if (action == '/</a:t>
            </a:r>
            <a:r>
              <a:rPr lang="en" sz="1000">
                <a:solidFill>
                  <a:srgbClr val="FFFF00"/>
                </a:solidFill>
              </a:rPr>
              <a:t>image.png'</a:t>
            </a:r>
            <a:r>
              <a:rPr lang="en" sz="1000"/>
              <a:t>) {</a:t>
            </a:r>
            <a:br>
              <a:rPr lang="en" sz="1000"/>
            </a:br>
            <a:r>
              <a:rPr lang="en" sz="1000"/>
              <a:t>     var img = fs.readFileSync('./</a:t>
            </a:r>
            <a:r>
              <a:rPr lang="en" sz="1000">
                <a:solidFill>
                  <a:srgbClr val="FFFF00"/>
                </a:solidFill>
              </a:rPr>
              <a:t>image.png</a:t>
            </a:r>
            <a:r>
              <a:rPr lang="en" sz="1000"/>
              <a:t>');</a:t>
            </a:r>
            <a:br>
              <a:rPr lang="en" sz="1000"/>
            </a:br>
            <a:r>
              <a:rPr lang="en" sz="1000"/>
              <a:t>     res.writeHead(200, {'Content-Type': 'image/png' });</a:t>
            </a:r>
            <a:br>
              <a:rPr lang="en" sz="1000"/>
            </a:br>
            <a:r>
              <a:rPr lang="en" sz="1000"/>
              <a:t/>
            </a:r>
            <a:br>
              <a:rPr lang="en" sz="1000"/>
            </a:br>
            <a:r>
              <a:rPr lang="en" sz="1000"/>
              <a:t>     res.end(img, 'binary');</a:t>
            </a:r>
            <a:br>
              <a:rPr lang="en" sz="1000"/>
            </a:br>
            <a:r>
              <a:rPr lang="en" sz="1000"/>
              <a:t>  } else { </a:t>
            </a:r>
            <a:br>
              <a:rPr lang="en" sz="1000"/>
            </a:br>
            <a:r>
              <a:rPr lang="en" sz="1000"/>
              <a:t>     res.writeHead(200, {'Content-Type': 'text/plain' });</a:t>
            </a:r>
            <a:br>
              <a:rPr lang="en" sz="1000"/>
            </a:br>
            <a:r>
              <a:rPr lang="en" sz="1000"/>
              <a:t>     res.end('Hello World \n');</a:t>
            </a:r>
            <a:br>
              <a:rPr lang="en" sz="1000"/>
            </a:br>
            <a:r>
              <a:rPr lang="en" sz="1000"/>
              <a:t>  }</a:t>
            </a:r>
            <a:br>
              <a:rPr lang="en" sz="1000"/>
            </a:br>
            <a:r>
              <a:rPr lang="en" sz="1000"/>
              <a:t>}).listen(8080, '127.0.0.1');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node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Run through command prompt: </a:t>
            </a:r>
            <a:r>
              <a:rPr lang="en">
                <a:solidFill>
                  <a:srgbClr val="FFFF00"/>
                </a:solidFill>
              </a:rPr>
              <a:t>node server.js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Once running access through port you indicated in server.js (usually 8080 or 8000)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Ex) http://localhost:8080/image.png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Loading Textures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Texture Coordinate Buffer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Same as any other buffer creation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Create values belonging to each vertex u,v for texture mapping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00"/>
                </a:solidFill>
              </a:rPr>
              <a:t>texBuffer</a:t>
            </a:r>
            <a:r>
              <a:rPr lang="en" sz="1400"/>
              <a:t> = gl.createBuffer();</a:t>
            </a:r>
            <a:br>
              <a:rPr lang="en" sz="1400"/>
            </a:br>
            <a:r>
              <a:rPr lang="en" sz="1400"/>
              <a:t>gl.bindBuffer(gl.ARRAY_BUFFER, </a:t>
            </a:r>
            <a:r>
              <a:rPr lang="en" sz="1400">
                <a:solidFill>
                  <a:srgbClr val="FFFF00"/>
                </a:solidFill>
              </a:rPr>
              <a:t>texBuffer</a:t>
            </a:r>
            <a:r>
              <a:rPr lang="en" sz="1400"/>
              <a:t>);</a:t>
            </a:r>
            <a:br>
              <a:rPr lang="en" sz="1400"/>
            </a:br>
            <a:r>
              <a:rPr lang="en" sz="1400"/>
              <a:t>var </a:t>
            </a:r>
            <a:r>
              <a:rPr lang="en" sz="1400">
                <a:solidFill>
                  <a:srgbClr val="FFFF00"/>
                </a:solidFill>
              </a:rPr>
              <a:t>texCoords</a:t>
            </a:r>
            <a:r>
              <a:rPr lang="en" sz="1400"/>
              <a:t> = [</a:t>
            </a:r>
            <a:br>
              <a:rPr lang="en" sz="1400"/>
            </a:br>
            <a:r>
              <a:rPr lang="en" sz="1400"/>
              <a:t>    0.0,  0.0,</a:t>
            </a:r>
            <a:br>
              <a:rPr lang="en" sz="1400"/>
            </a:br>
            <a:r>
              <a:rPr lang="en" sz="1400"/>
              <a:t>    1.0,  0.0,</a:t>
            </a:r>
            <a:br>
              <a:rPr lang="en" sz="1400"/>
            </a:br>
            <a:r>
              <a:rPr lang="en" sz="1400"/>
              <a:t>    ...</a:t>
            </a:r>
            <a:br>
              <a:rPr lang="en" sz="1400"/>
            </a:br>
            <a:r>
              <a:rPr lang="en" sz="1400"/>
              <a:t>    0.0,  1.0</a:t>
            </a:r>
            <a:br>
              <a:rPr lang="en" sz="1400"/>
            </a:br>
            <a:r>
              <a:rPr lang="en" sz="1400"/>
              <a:t>];</a:t>
            </a:r>
            <a:br>
              <a:rPr lang="en" sz="1400"/>
            </a:br>
            <a:r>
              <a:rPr lang="en" sz="1400"/>
              <a:t>gl.bufferData(gl.ARRAY_BUFFER, new Float32Array(</a:t>
            </a:r>
            <a:r>
              <a:rPr lang="en" sz="1400">
                <a:solidFill>
                  <a:srgbClr val="FFFF00"/>
                </a:solidFill>
              </a:rPr>
              <a:t>texCoords</a:t>
            </a:r>
            <a:r>
              <a:rPr lang="en" sz="1400"/>
              <a:t>), gl.STATIC_DRAW);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Setting up a </a:t>
            </a:r>
            <a:r>
              <a:rPr lang="en" dirty="0" smtClean="0"/>
              <a:t>texture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/>
              <a:t>Create texture </a:t>
            </a:r>
            <a:r>
              <a:rPr lang="en" b="1" dirty="0" smtClean="0"/>
              <a:t>holder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 smtClean="0">
                <a:solidFill>
                  <a:srgbClr val="FFFF00"/>
                </a:solidFill>
              </a:rPr>
              <a:t>tex</a:t>
            </a:r>
            <a:r>
              <a:rPr lang="en" dirty="0" smtClean="0"/>
              <a:t> = </a:t>
            </a:r>
            <a:r>
              <a:rPr lang="en" dirty="0" err="1" smtClean="0"/>
              <a:t>gl.createTexture</a:t>
            </a:r>
            <a:r>
              <a:rPr lang="en" dirty="0" smtClean="0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 smtClean="0"/>
              <a:t>Bind </a:t>
            </a:r>
            <a:r>
              <a:rPr lang="en" b="1" dirty="0"/>
              <a:t>texture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/>
              <a:t>gl.bindTexture</a:t>
            </a:r>
            <a:r>
              <a:rPr lang="en" dirty="0"/>
              <a:t>(gl.TEXTURE_2D, </a:t>
            </a:r>
            <a:r>
              <a:rPr lang="en" dirty="0" err="1">
                <a:solidFill>
                  <a:srgbClr val="FFFF00"/>
                </a:solidFill>
              </a:rPr>
              <a:t>tex</a:t>
            </a:r>
            <a:r>
              <a:rPr lang="en" dirty="0"/>
              <a:t>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/>
              <a:t>Fill texture temporarily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gl.texImage2D(gl.TEXTURE_2D, 0, </a:t>
            </a:r>
            <a:r>
              <a:rPr lang="en" dirty="0" err="1"/>
              <a:t>gl.RGBA</a:t>
            </a:r>
            <a:r>
              <a:rPr lang="en" dirty="0"/>
              <a:t>, 1, 1, 0, </a:t>
            </a:r>
            <a:r>
              <a:rPr lang="en" dirty="0" err="1"/>
              <a:t>gl.RGBA</a:t>
            </a:r>
            <a:r>
              <a:rPr lang="en" dirty="0"/>
              <a:t>, </a:t>
            </a:r>
            <a:r>
              <a:rPr lang="en" dirty="0" err="1"/>
              <a:t>gl.UNSIGNED_BYTE</a:t>
            </a:r>
            <a:r>
              <a:rPr lang="en" dirty="0"/>
              <a:t>, new Uint8Array([0, 0, 255, 255</a:t>
            </a:r>
            <a:r>
              <a:rPr lang="en" dirty="0" smtClean="0"/>
              <a:t>]));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Setting up a </a:t>
            </a:r>
            <a:r>
              <a:rPr lang="en" dirty="0" smtClean="0"/>
              <a:t>texture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b="1" dirty="0"/>
              <a:t>Create and Load image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>
                <a:solidFill>
                  <a:srgbClr val="FFFF00"/>
                </a:solidFill>
              </a:rPr>
              <a:t>img</a:t>
            </a:r>
            <a:r>
              <a:rPr lang="en" dirty="0">
                <a:solidFill>
                  <a:srgbClr val="FFFF00"/>
                </a:solidFill>
              </a:rPr>
              <a:t> </a:t>
            </a:r>
            <a:r>
              <a:rPr lang="en" dirty="0"/>
              <a:t>= new Image();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>
                <a:solidFill>
                  <a:srgbClr val="FFFF00"/>
                </a:solidFill>
              </a:rPr>
              <a:t>img</a:t>
            </a:r>
            <a:r>
              <a:rPr lang="en" dirty="0" err="1"/>
              <a:t>.onload</a:t>
            </a:r>
            <a:r>
              <a:rPr lang="en" dirty="0"/>
              <a:t> = function() { </a:t>
            </a:r>
            <a:r>
              <a:rPr lang="en" dirty="0" err="1">
                <a:solidFill>
                  <a:srgbClr val="00FFFF"/>
                </a:solidFill>
              </a:rPr>
              <a:t>handleTextureLoaded</a:t>
            </a:r>
            <a:r>
              <a:rPr lang="en" dirty="0"/>
              <a:t>(</a:t>
            </a:r>
            <a:r>
              <a:rPr lang="en" dirty="0" err="1">
                <a:solidFill>
                  <a:srgbClr val="FFFF00"/>
                </a:solidFill>
              </a:rPr>
              <a:t>img</a:t>
            </a:r>
            <a:r>
              <a:rPr lang="en" dirty="0">
                <a:solidFill>
                  <a:srgbClr val="FFFF00"/>
                </a:solidFill>
              </a:rPr>
              <a:t>, </a:t>
            </a:r>
            <a:r>
              <a:rPr lang="en" dirty="0" err="1">
                <a:solidFill>
                  <a:srgbClr val="FFFF00"/>
                </a:solidFill>
              </a:rPr>
              <a:t>tex</a:t>
            </a:r>
            <a:r>
              <a:rPr lang="en" dirty="0"/>
              <a:t>); }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>
                <a:solidFill>
                  <a:srgbClr val="FFFF00"/>
                </a:solidFill>
              </a:rPr>
              <a:t>img</a:t>
            </a:r>
            <a:r>
              <a:rPr lang="en" dirty="0" err="1"/>
              <a:t>.src</a:t>
            </a:r>
            <a:r>
              <a:rPr lang="en" dirty="0"/>
              <a:t> = "</a:t>
            </a:r>
            <a:r>
              <a:rPr lang="en" dirty="0" err="1">
                <a:solidFill>
                  <a:srgbClr val="FFFF00"/>
                </a:solidFill>
              </a:rPr>
              <a:t>filename.png</a:t>
            </a:r>
            <a:r>
              <a:rPr lang="en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094347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290</Words>
  <Application>Microsoft Macintosh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simple-dark-2</vt:lpstr>
      <vt:lpstr>CS 418 - Running a Local Web Server and Loading Multiple Textures to WebGL</vt:lpstr>
      <vt:lpstr>Running a Local Server</vt:lpstr>
      <vt:lpstr>Download Node.js</vt:lpstr>
      <vt:lpstr>Local Image Hosting</vt:lpstr>
      <vt:lpstr>Running node</vt:lpstr>
      <vt:lpstr>Loading Textures</vt:lpstr>
      <vt:lpstr>Generate Texture Coordinate Buffer</vt:lpstr>
      <vt:lpstr>Setting up a texture - 1</vt:lpstr>
      <vt:lpstr>Setting up a texture - 2</vt:lpstr>
      <vt:lpstr>HandleTextureLoaded</vt:lpstr>
      <vt:lpstr>Draw with that texture</vt:lpstr>
      <vt:lpstr>Shaders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418 - Running a Local Web Server and Loading Multiple Textures to WebGL</dc:title>
  <cp:lastModifiedBy>Pietrowicz, Mary B</cp:lastModifiedBy>
  <cp:revision>2</cp:revision>
  <dcterms:modified xsi:type="dcterms:W3CDTF">2016-11-02T15:20:22Z</dcterms:modified>
</cp:coreProperties>
</file>