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1289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16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65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8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9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1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6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6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418: Normal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Textures vs Basic Textures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 store XYZ normal values as ranging from -1 to +1 in each texel of a normal texture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can store these values in an RGB texture by converting:</a:t>
            </a:r>
          </a:p>
          <a:p>
            <a:pPr marL="914400" lvl="1" indent="-228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Color.rgb = Normal.xyz / 2.0 + 0.5;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can extract these normal values from RGB as well:</a:t>
            </a:r>
          </a:p>
          <a:p>
            <a:pPr marL="914400" lvl="1" indent="-228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NormalMap = texture2D(NormalMapTex, TexCoord);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Normal.xyz = NormalMap.rgb * 2.0 - 1.0;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Map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Normal values loaded as a texture and dictate how light will behave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Lambertian example (from lwjgl basics):</a:t>
            </a:r>
          </a:p>
          <a:p>
            <a:pPr marL="914400" lvl="1" indent="-311150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" sz="1300">
                <a:solidFill>
                  <a:srgbClr val="FFFF00"/>
                </a:solidFill>
              </a:rPr>
              <a:t>N = normalize(Normal.xyz)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L = normalize(LightDir.xyz)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Diffuse = LightColor * max(dot(N, L), 0.0)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Ambient = AmbientColor * AmbientIntensity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Attenuation = 1.0 / (ConstantAtt + (LinearAtt * Distance) + (QuadraticAtt * Distance * Distance)) 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Intensity = Ambient + Diffuse * Attenuation</a:t>
            </a:r>
            <a:br>
              <a:rPr lang="en" sz="1300">
                <a:solidFill>
                  <a:srgbClr val="FFFF00"/>
                </a:solidFill>
              </a:rPr>
            </a:br>
            <a:r>
              <a:rPr lang="en" sz="1300">
                <a:solidFill>
                  <a:srgbClr val="FFFF00"/>
                </a:solidFill>
              </a:rPr>
              <a:t>FinalColor = DiffuseColor.rgb * Intensity.rgb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679" y="3901799"/>
            <a:ext cx="2185670" cy="12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50" y="3901801"/>
            <a:ext cx="5631039" cy="124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as a texture</a:t>
            </a:r>
          </a:p>
        </p:txBody>
      </p:sp>
      <p:pic>
        <p:nvPicPr>
          <p:cNvPr id="74" name="Shape 74" descr="Screen Shot 2016-11-15 at 5.21.0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349" y="1265924"/>
            <a:ext cx="5183300" cy="3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as a texture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Bind as a normal texture:</a:t>
            </a:r>
          </a:p>
          <a:p>
            <a:pPr marL="914400" lvl="1" indent="-228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gl.activeTexture(gl.TEXTURE1);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gl.bindTexture(gl.TEXTURE_2D, normalTexture);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Fragment Shader (omitting color calculations)</a:t>
            </a:r>
          </a:p>
          <a:p>
            <a:pPr marL="914400" lvl="1" indent="-228600" rtl="0">
              <a:spcBef>
                <a:spcPts val="0"/>
              </a:spcBef>
              <a:buClr>
                <a:srgbClr val="FFFF00"/>
              </a:buClr>
            </a:pPr>
            <a:r>
              <a:rPr lang="en">
                <a:solidFill>
                  <a:srgbClr val="FFFF00"/>
                </a:solidFill>
              </a:rPr>
              <a:t>vec3 NormalMap = texture2D(u_normals, vTexCoord).rgb;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vec3 N = normalize(NormalMap * 2.0 - 1.0);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vec3 Diffuse = (LightColor.rgb * LightColor.a) * max(dot(N, L), 0.0);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rgbClr val="FFFF00"/>
                </a:solidFill>
              </a:rPr>
              <a:t>gl_FragColor = vColor * vec4(FinalColor, DiffuseColor.a);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New Notation: Class Definition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 the file Classname.js: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Function Classname(parameter)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 var self = this;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 this.a_variable = something;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 // Do other processing here...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}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New Notation: Object Functions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file Classname.js: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Classname.prototype.doSomething = function(parameter) 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// Perform function 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gl.bindTexture(gl.TEXTURE_2D, null);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New Notation: JavaScript Class Instantiation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" dirty="0" smtClean="0"/>
              <a:t>Instance1 </a:t>
            </a:r>
            <a:r>
              <a:rPr lang="en" dirty="0"/>
              <a:t>= new </a:t>
            </a:r>
            <a:r>
              <a:rPr lang="en" dirty="0" err="1"/>
              <a:t>Classname</a:t>
            </a:r>
            <a:r>
              <a:rPr lang="en" dirty="0"/>
              <a:t>(parameter_list1);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 Instance2 = new </a:t>
            </a:r>
            <a:r>
              <a:rPr lang="en" dirty="0" err="1"/>
              <a:t>Classname</a:t>
            </a:r>
            <a:r>
              <a:rPr lang="en" dirty="0"/>
              <a:t>(parameter_list2);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	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https://github.com/mattdesl/lwjgl-basics/wiki/ShaderLesson6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https://www.clicktorelease.com/code/spherical-normal-mapping/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simple-dark-2</vt:lpstr>
      <vt:lpstr>CS 418: Normal Mapping</vt:lpstr>
      <vt:lpstr>Normal Textures vs Basic Textures</vt:lpstr>
      <vt:lpstr>Normal Map</vt:lpstr>
      <vt:lpstr>Application as a texture</vt:lpstr>
      <vt:lpstr>Application as a texture</vt:lpstr>
      <vt:lpstr>Some New Notation: Class Definition</vt:lpstr>
      <vt:lpstr>Some New Notation: Object Functions</vt:lpstr>
      <vt:lpstr>Some New Notation: JavaScript Class Instantiation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418: Normal Mapping</dc:title>
  <cp:lastModifiedBy>Pietrowicz, Mary B</cp:lastModifiedBy>
  <cp:revision>1</cp:revision>
  <dcterms:modified xsi:type="dcterms:W3CDTF">2016-11-16T15:48:40Z</dcterms:modified>
</cp:coreProperties>
</file>