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77" r:id="rId4"/>
    <p:sldId id="278" r:id="rId5"/>
    <p:sldId id="279" r:id="rId6"/>
    <p:sldId id="280" r:id="rId7"/>
    <p:sldId id="281" r:id="rId8"/>
    <p:sldId id="282" r:id="rId9"/>
    <p:sldId id="266" r:id="rId10"/>
    <p:sldId id="274" r:id="rId11"/>
    <p:sldId id="275" r:id="rId12"/>
    <p:sldId id="276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9"/>
    <p:restoredTop sz="94776"/>
  </p:normalViewPr>
  <p:slideViewPr>
    <p:cSldViewPr snapToGrid="0" snapToObjects="1">
      <p:cViewPr varScale="1">
        <p:scale>
          <a:sx n="86" d="100"/>
          <a:sy n="86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1F6F7-DB32-6F4A-80B3-7F257063AA0C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72562-EAF2-CC48-837E-49E86DD0E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2562-EAF2-CC48-837E-49E86DD0E5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6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voxelent.com</a:t>
            </a:r>
            <a:r>
              <a:rPr lang="en-US" dirty="0" smtClean="0"/>
              <a:t>/html/beginners-guide/chapter_7/ch7_Cubemap_Finished.html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E72562-EAF2-CC48-837E-49E86DD0E5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1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6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6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5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2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0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59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7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6CFF-ECBD-0C44-AF04-479591689F48}" type="datetimeFigureOut">
              <a:rPr lang="en-US" smtClean="0"/>
              <a:t>11/8/16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2A543-BF68-2D46-8F65-D205C1BDE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ingwebgl.com/blog/?p=507" TargetMode="External"/><Relationship Id="rId4" Type="http://schemas.openxmlformats.org/officeDocument/2006/relationships/hyperlink" Target="https://www.youtube.com/watch?v=hpnd11doMgc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 418 – Creating an Environment Map &amp; Multiple Textures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Apollo Ellis, Ryan Freedman, and Mary Pietrowicz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3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(Helper Functions) - 1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In </a:t>
            </a:r>
            <a:r>
              <a:rPr lang="en-US" dirty="0" err="1"/>
              <a:t>t</a:t>
            </a:r>
            <a:r>
              <a:rPr lang="en-US" dirty="0" err="1" smtClean="0"/>
              <a:t>exture.js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function Texture()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self = this;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this.tex</a:t>
            </a:r>
            <a:r>
              <a:rPr lang="en-US" dirty="0" smtClean="0"/>
              <a:t> = </a:t>
            </a:r>
            <a:r>
              <a:rPr lang="en-US" dirty="0" err="1" smtClean="0"/>
              <a:t>gl.createTexture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this.image</a:t>
            </a:r>
            <a:r>
              <a:rPr lang="en-US" dirty="0" smtClean="0"/>
              <a:t> = new Image();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this.image.onload</a:t>
            </a:r>
            <a:r>
              <a:rPr lang="en-US" dirty="0" smtClean="0"/>
              <a:t> = function() { </a:t>
            </a:r>
            <a:r>
              <a:rPr lang="en-US" dirty="0" err="1" smtClean="0"/>
              <a:t>self.handleLoadedTexture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97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(Helper Functions) - 2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In </a:t>
            </a:r>
            <a:r>
              <a:rPr lang="en-US" dirty="0" err="1" smtClean="0"/>
              <a:t>texture.js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Texture.prototype.setImage</a:t>
            </a:r>
            <a:r>
              <a:rPr lang="en-US" dirty="0" smtClean="0"/>
              <a:t> = function(file) { </a:t>
            </a:r>
            <a:r>
              <a:rPr lang="en-US" dirty="0" err="1" smtClean="0"/>
              <a:t>this.image.src</a:t>
            </a:r>
            <a:r>
              <a:rPr lang="en-US" dirty="0" smtClean="0"/>
              <a:t> = file;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56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(Helper Functions) - 3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// In </a:t>
            </a:r>
            <a:r>
              <a:rPr lang="en-US" sz="2000" dirty="0" err="1"/>
              <a:t>t</a:t>
            </a:r>
            <a:r>
              <a:rPr lang="en-US" sz="2000" dirty="0" err="1" smtClean="0"/>
              <a:t>exture.js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Texture.prototype.handleLoadedTexture</a:t>
            </a:r>
            <a:r>
              <a:rPr lang="en-US" sz="2000" dirty="0" smtClean="0"/>
              <a:t> = function() {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console.info</a:t>
            </a:r>
            <a:r>
              <a:rPr lang="en-US" sz="2000" dirty="0" smtClean="0"/>
              <a:t>(‘loading image’);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gl.bindTexture</a:t>
            </a:r>
            <a:r>
              <a:rPr lang="en-US" sz="2000" dirty="0" smtClean="0"/>
              <a:t>(gl.TEXTURE_2D, </a:t>
            </a:r>
            <a:r>
              <a:rPr lang="en-US" sz="2000" dirty="0" err="1" smtClean="0"/>
              <a:t>this.tex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gl.texImage2D(gl.TEXTURE_2D, 0, </a:t>
            </a:r>
            <a:r>
              <a:rPr lang="en-US" sz="2000" dirty="0" err="1" smtClean="0"/>
              <a:t>gl.RGBA</a:t>
            </a:r>
            <a:r>
              <a:rPr lang="en-US" sz="2000" dirty="0" smtClean="0"/>
              <a:t>, </a:t>
            </a:r>
            <a:r>
              <a:rPr lang="en-US" sz="2000" dirty="0" err="1" smtClean="0"/>
              <a:t>gl.RGBA</a:t>
            </a:r>
            <a:r>
              <a:rPr lang="en-US" sz="2000" dirty="0" smtClean="0"/>
              <a:t>, </a:t>
            </a:r>
            <a:r>
              <a:rPr lang="en-US" sz="2000" dirty="0" err="1" smtClean="0"/>
              <a:t>gl.UNSIGNED_BYTE</a:t>
            </a:r>
            <a:r>
              <a:rPr lang="en-US" sz="2000" dirty="0" smtClean="0"/>
              <a:t>, </a:t>
            </a:r>
            <a:r>
              <a:rPr lang="en-US" sz="2000" dirty="0" err="1" smtClean="0"/>
              <a:t>this.image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gl.texParameteri</a:t>
            </a:r>
            <a:r>
              <a:rPr lang="en-US" sz="2000" dirty="0" smtClean="0"/>
              <a:t>(gl.TEXTURE_2D, </a:t>
            </a:r>
            <a:r>
              <a:rPr lang="en-US" sz="2000" dirty="0" err="1" smtClean="0"/>
              <a:t>gl.TEXTURE_MAG_FILTER</a:t>
            </a:r>
            <a:r>
              <a:rPr lang="en-US" sz="2000" dirty="0" smtClean="0"/>
              <a:t>, </a:t>
            </a:r>
            <a:r>
              <a:rPr lang="en-US" sz="2000" dirty="0" err="1" smtClean="0"/>
              <a:t>gl.LINEAR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gl.texParameteri</a:t>
            </a:r>
            <a:r>
              <a:rPr lang="en-US" sz="2000" dirty="0" smtClean="0"/>
              <a:t>(gl.TEXTURE_2D, </a:t>
            </a:r>
            <a:r>
              <a:rPr lang="en-US" sz="2000" dirty="0" err="1" smtClean="0"/>
              <a:t>gl.TEXTURE_MIN_FILTER</a:t>
            </a:r>
            <a:r>
              <a:rPr lang="en-US" sz="2000" dirty="0" smtClean="0"/>
              <a:t>, </a:t>
            </a:r>
            <a:r>
              <a:rPr lang="en-US" sz="2000" dirty="0" err="1" smtClean="0"/>
              <a:t>gl.LINEAR_MIPMAP_NEAREST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gl.generateMipmap</a:t>
            </a:r>
            <a:r>
              <a:rPr lang="en-US" sz="2000" dirty="0" smtClean="0"/>
              <a:t>(gl.TEXTURE_2D);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en-US" sz="2000" dirty="0" err="1" smtClean="0"/>
              <a:t>gl.bindTexture</a:t>
            </a:r>
            <a:r>
              <a:rPr lang="en-US" sz="2000" dirty="0" smtClean="0"/>
              <a:t>(gl.TEXTURE_2D, null);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5873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(initialization) - 1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 smtClean="0"/>
              <a:t>// </a:t>
            </a:r>
            <a:r>
              <a:rPr lang="en-US" sz="2900" dirty="0" err="1" smtClean="0"/>
              <a:t>Init</a:t>
            </a:r>
            <a:r>
              <a:rPr lang="en-US" sz="2900" dirty="0" smtClean="0"/>
              <a:t> textures </a:t>
            </a:r>
          </a:p>
          <a:p>
            <a:pPr marL="0" indent="0">
              <a:buNone/>
            </a:pPr>
            <a:r>
              <a:rPr lang="en-US" sz="2900" dirty="0"/>
              <a:t>t</a:t>
            </a:r>
            <a:r>
              <a:rPr lang="en-US" sz="2900" dirty="0" smtClean="0"/>
              <a:t>exture = new Texture();</a:t>
            </a:r>
          </a:p>
          <a:p>
            <a:pPr marL="0" indent="0">
              <a:buNone/>
            </a:pPr>
            <a:r>
              <a:rPr lang="en-US" sz="2900" dirty="0" err="1"/>
              <a:t>t</a:t>
            </a:r>
            <a:r>
              <a:rPr lang="en-US" sz="2900" dirty="0" err="1" smtClean="0"/>
              <a:t>exture.setImage</a:t>
            </a:r>
            <a:r>
              <a:rPr lang="en-US" sz="2900" dirty="0" smtClean="0"/>
              <a:t>(‘</a:t>
            </a:r>
            <a:r>
              <a:rPr lang="en-US" sz="2900" dirty="0" err="1" smtClean="0"/>
              <a:t>texture_dir</a:t>
            </a:r>
            <a:r>
              <a:rPr lang="en-US" sz="2900" dirty="0" smtClean="0"/>
              <a:t>/texture1.png’);   // Single texture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r>
              <a:rPr lang="en-US" sz="2900" dirty="0" smtClean="0"/>
              <a:t>// Define function to </a:t>
            </a:r>
            <a:r>
              <a:rPr lang="en-US" sz="2900" dirty="0" err="1" smtClean="0"/>
              <a:t>Init</a:t>
            </a:r>
            <a:r>
              <a:rPr lang="en-US" sz="2900" dirty="0" smtClean="0"/>
              <a:t> Cube Map</a:t>
            </a:r>
          </a:p>
          <a:p>
            <a:pPr marL="0" indent="0">
              <a:buNone/>
            </a:pPr>
            <a:r>
              <a:rPr lang="en-US" sz="2900" dirty="0"/>
              <a:t>f</a:t>
            </a:r>
            <a:r>
              <a:rPr lang="en-US" sz="2900" dirty="0" smtClean="0"/>
              <a:t>unction </a:t>
            </a:r>
            <a:r>
              <a:rPr lang="en-US" sz="2900" dirty="0" err="1" smtClean="0"/>
              <a:t>loadCubemapFace</a:t>
            </a:r>
            <a:r>
              <a:rPr lang="en-US" sz="2900" dirty="0" smtClean="0"/>
              <a:t>(</a:t>
            </a:r>
            <a:r>
              <a:rPr lang="en-US" sz="2900" dirty="0" err="1" smtClean="0"/>
              <a:t>gl</a:t>
            </a:r>
            <a:r>
              <a:rPr lang="en-US" sz="2900" dirty="0" smtClean="0"/>
              <a:t>, target, texture, </a:t>
            </a:r>
            <a:r>
              <a:rPr lang="en-US" sz="2900" dirty="0" err="1" smtClean="0"/>
              <a:t>url</a:t>
            </a:r>
            <a:r>
              <a:rPr lang="en-US" sz="2900" dirty="0" smtClean="0"/>
              <a:t>) {</a:t>
            </a:r>
          </a:p>
          <a:p>
            <a:pPr marL="0" indent="0">
              <a:buNone/>
            </a:pPr>
            <a:r>
              <a:rPr lang="en-US" sz="2900" dirty="0" smtClean="0"/>
              <a:t>   </a:t>
            </a:r>
            <a:r>
              <a:rPr lang="en-US" sz="2900" dirty="0" err="1" smtClean="0"/>
              <a:t>var</a:t>
            </a:r>
            <a:r>
              <a:rPr lang="en-US" sz="2900" dirty="0" smtClean="0"/>
              <a:t> image = new Image();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</a:t>
            </a:r>
            <a:r>
              <a:rPr lang="en-US" sz="2900" dirty="0" err="1" smtClean="0"/>
              <a:t>image.onload</a:t>
            </a:r>
            <a:r>
              <a:rPr lang="en-US" sz="2900" dirty="0" smtClean="0"/>
              <a:t> = function()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{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</a:t>
            </a:r>
            <a:r>
              <a:rPr lang="en-US" sz="2900" dirty="0" err="1" smtClean="0"/>
              <a:t>gl.bindTexture</a:t>
            </a:r>
            <a:r>
              <a:rPr lang="en-US" sz="2900" dirty="0" smtClean="0"/>
              <a:t>(</a:t>
            </a:r>
            <a:r>
              <a:rPr lang="en-US" sz="2900" dirty="0" err="1" smtClean="0"/>
              <a:t>gl.TEXTURE_CUBE_MAP</a:t>
            </a:r>
            <a:r>
              <a:rPr lang="en-US" sz="2900" dirty="0" smtClean="0"/>
              <a:t>, texture);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   gl.texImage2D(target,0,gl.RGBA, </a:t>
            </a:r>
            <a:r>
              <a:rPr lang="en-US" sz="2900" dirty="0" err="1" smtClean="0"/>
              <a:t>gl.RGBA</a:t>
            </a:r>
            <a:r>
              <a:rPr lang="en-US" sz="2900" dirty="0" smtClean="0"/>
              <a:t>, </a:t>
            </a:r>
            <a:r>
              <a:rPr lang="en-US" sz="2900" dirty="0" err="1" smtClean="0"/>
              <a:t>gl.UNSIGNED_BYTE</a:t>
            </a:r>
            <a:r>
              <a:rPr lang="en-US" sz="2900" dirty="0" smtClean="0"/>
              <a:t>, </a:t>
            </a:r>
            <a:r>
              <a:rPr lang="en-US" sz="2900" dirty="0" err="1" smtClean="0"/>
              <a:t>gl.bindTexture</a:t>
            </a:r>
            <a:r>
              <a:rPr lang="en-US" sz="2900" dirty="0" smtClean="0"/>
              <a:t>(</a:t>
            </a:r>
            <a:r>
              <a:rPr lang="en-US" sz="2900" dirty="0" err="1" smtClean="0"/>
              <a:t>gl.TEXTURE_CUBE_MAP</a:t>
            </a:r>
            <a:r>
              <a:rPr lang="en-US" sz="2900" dirty="0" smtClean="0"/>
              <a:t>, null);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}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</a:t>
            </a:r>
            <a:r>
              <a:rPr lang="en-US" sz="2900" dirty="0" err="1" smtClean="0"/>
              <a:t>image.src</a:t>
            </a:r>
            <a:r>
              <a:rPr lang="en-US" sz="2900" dirty="0" smtClean="0"/>
              <a:t> = </a:t>
            </a:r>
            <a:r>
              <a:rPr lang="en-US" sz="2900" dirty="0" err="1" smtClean="0"/>
              <a:t>url</a:t>
            </a:r>
            <a:r>
              <a:rPr lang="en-US" sz="2900" dirty="0" smtClean="0"/>
              <a:t>;</a:t>
            </a:r>
          </a:p>
          <a:p>
            <a:pPr marL="0" indent="0">
              <a:buNone/>
            </a:pPr>
            <a:r>
              <a:rPr lang="en-US" sz="2900" dirty="0" smtClean="0"/>
              <a:t>}</a:t>
            </a:r>
            <a:endParaRPr lang="en-US" sz="2900" dirty="0"/>
          </a:p>
          <a:p>
            <a:pPr marL="0" indent="0">
              <a:buNone/>
            </a:pPr>
            <a:endParaRPr lang="en-US" sz="2300" dirty="0" smtClean="0"/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9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(initialization) - 2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// Initialize the Cube Map, and set its parameters</a:t>
            </a:r>
          </a:p>
          <a:p>
            <a:pPr marL="0" indent="0">
              <a:buNone/>
            </a:pPr>
            <a:r>
              <a:rPr lang="en-US" sz="2400" dirty="0" err="1" smtClean="0"/>
              <a:t>cubeTexture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/>
              <a:t>gl.createTexture</a:t>
            </a:r>
            <a:r>
              <a:rPr lang="en-US" sz="2400" dirty="0" smtClean="0"/>
              <a:t>();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gl.bindTexture</a:t>
            </a:r>
            <a:r>
              <a:rPr lang="en-US" sz="2400" dirty="0"/>
              <a:t>(</a:t>
            </a:r>
            <a:r>
              <a:rPr lang="en-US" sz="2400" dirty="0" err="1"/>
              <a:t>gl.TEXTURE_CUBE_MAP</a:t>
            </a:r>
            <a:r>
              <a:rPr lang="en-US" sz="2400" dirty="0"/>
              <a:t>, </a:t>
            </a:r>
            <a:r>
              <a:rPr lang="en-US" sz="2400" dirty="0" err="1"/>
              <a:t>cubeTexture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err="1"/>
              <a:t>gl.texParameteri</a:t>
            </a:r>
            <a:r>
              <a:rPr lang="en-US" sz="2400" dirty="0"/>
              <a:t>(</a:t>
            </a:r>
            <a:r>
              <a:rPr lang="en-US" sz="2400" dirty="0" err="1"/>
              <a:t>gl.TEXTURE_CUBE_MAP</a:t>
            </a:r>
            <a:r>
              <a:rPr lang="en-US" sz="2400" dirty="0"/>
              <a:t>, </a:t>
            </a:r>
            <a:r>
              <a:rPr lang="en-US" sz="2400" dirty="0" err="1"/>
              <a:t>gl.TEXTURE_MAG_FILTER</a:t>
            </a:r>
            <a:r>
              <a:rPr lang="en-US" sz="2400" dirty="0"/>
              <a:t>,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gl.LINEAR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err="1"/>
              <a:t>gl.texParameteri</a:t>
            </a:r>
            <a:r>
              <a:rPr lang="en-US" sz="2400" dirty="0"/>
              <a:t>(</a:t>
            </a:r>
            <a:r>
              <a:rPr lang="en-US" sz="2400" dirty="0" err="1"/>
              <a:t>gl.TEXTURE_CUBE_MAP</a:t>
            </a:r>
            <a:r>
              <a:rPr lang="en-US" sz="2400" dirty="0"/>
              <a:t>, </a:t>
            </a:r>
            <a:r>
              <a:rPr lang="en-US" sz="2400" dirty="0" err="1"/>
              <a:t>gl.TEXTURE_MIN_FILTER</a:t>
            </a:r>
            <a:r>
              <a:rPr lang="en-US" sz="2400" dirty="0"/>
              <a:t>,    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gl.LINEAR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9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(initialization) - 3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// Load up each cube map face</a:t>
            </a:r>
          </a:p>
          <a:p>
            <a:pPr marL="0" indent="0">
              <a:buNone/>
            </a:pPr>
            <a:r>
              <a:rPr lang="en-US" dirty="0" err="1"/>
              <a:t>loadCubemapFace</a:t>
            </a:r>
            <a:r>
              <a:rPr lang="en-US" dirty="0"/>
              <a:t>(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en-US" dirty="0" err="1"/>
              <a:t>gl.TEXTURE_CUBE_MAP_POSITIVE_X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cubeTexture</a:t>
            </a:r>
            <a:r>
              <a:rPr lang="en-US" dirty="0"/>
              <a:t>, 'textures/</a:t>
            </a:r>
            <a:r>
              <a:rPr lang="en-US" dirty="0" err="1"/>
              <a:t>cubemap</a:t>
            </a:r>
            <a:r>
              <a:rPr lang="en-US" dirty="0"/>
              <a:t>/</a:t>
            </a:r>
            <a:r>
              <a:rPr lang="en-US" dirty="0" err="1"/>
              <a:t>positive_x.png</a:t>
            </a:r>
            <a:r>
              <a:rPr lang="en-US" dirty="0"/>
              <a:t>');  </a:t>
            </a:r>
          </a:p>
          <a:p>
            <a:pPr marL="0" indent="0">
              <a:buNone/>
            </a:pPr>
            <a:r>
              <a:rPr lang="en-US" dirty="0" err="1"/>
              <a:t>loadCubemapFace</a:t>
            </a:r>
            <a:r>
              <a:rPr lang="en-US" dirty="0"/>
              <a:t>(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en-US" dirty="0" err="1"/>
              <a:t>gl.TEXTURE_CUBE_MAP_NEGATIVE_X</a:t>
            </a:r>
            <a:r>
              <a:rPr lang="en-US" dirty="0"/>
              <a:t>,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/>
              <a:t>cubeTexture</a:t>
            </a:r>
            <a:r>
              <a:rPr lang="en-US" dirty="0"/>
              <a:t>, 'textures/</a:t>
            </a:r>
            <a:r>
              <a:rPr lang="en-US" dirty="0" err="1"/>
              <a:t>cubemap</a:t>
            </a:r>
            <a:r>
              <a:rPr lang="en-US" dirty="0"/>
              <a:t>/</a:t>
            </a:r>
            <a:r>
              <a:rPr lang="en-US" dirty="0" err="1"/>
              <a:t>negative_x.png</a:t>
            </a:r>
            <a:r>
              <a:rPr lang="en-US" dirty="0"/>
              <a:t>'); </a:t>
            </a: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loadCubemapFace</a:t>
            </a:r>
            <a:r>
              <a:rPr lang="en-US" dirty="0"/>
              <a:t>(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en-US" dirty="0" err="1"/>
              <a:t>gl.TEXTURE_CUBE_MAP_POSITIVE_Y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/>
              <a:t>cubeTexture</a:t>
            </a:r>
            <a:r>
              <a:rPr lang="en-US" dirty="0"/>
              <a:t>, 'textures/</a:t>
            </a:r>
            <a:r>
              <a:rPr lang="en-US" dirty="0" err="1"/>
              <a:t>cubemap</a:t>
            </a:r>
            <a:r>
              <a:rPr lang="en-US" dirty="0"/>
              <a:t>/</a:t>
            </a:r>
            <a:r>
              <a:rPr lang="en-US" dirty="0" err="1"/>
              <a:t>positive_y.png</a:t>
            </a:r>
            <a:r>
              <a:rPr lang="en-US" dirty="0"/>
              <a:t>');  </a:t>
            </a:r>
          </a:p>
          <a:p>
            <a:pPr marL="0" indent="0">
              <a:buNone/>
            </a:pPr>
            <a:r>
              <a:rPr lang="en-US" dirty="0" err="1"/>
              <a:t>loadCubemapFace</a:t>
            </a:r>
            <a:r>
              <a:rPr lang="en-US" dirty="0"/>
              <a:t>(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en-US" dirty="0" err="1"/>
              <a:t>gl.TEXTURE_CUBE_MAP_NEGATIVE_Y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/>
              <a:t>cubeTexture</a:t>
            </a:r>
            <a:r>
              <a:rPr lang="en-US" dirty="0"/>
              <a:t>, 'textures/</a:t>
            </a:r>
            <a:r>
              <a:rPr lang="en-US" dirty="0" err="1"/>
              <a:t>cubemap</a:t>
            </a:r>
            <a:r>
              <a:rPr lang="en-US" dirty="0"/>
              <a:t>/</a:t>
            </a:r>
            <a:r>
              <a:rPr lang="en-US" dirty="0" err="1"/>
              <a:t>negative_y.png</a:t>
            </a:r>
            <a:r>
              <a:rPr lang="en-US" dirty="0"/>
              <a:t>');  </a:t>
            </a:r>
          </a:p>
          <a:p>
            <a:pPr marL="0" indent="0">
              <a:buNone/>
            </a:pPr>
            <a:r>
              <a:rPr lang="en-US" dirty="0" err="1"/>
              <a:t>loadCubemapFace</a:t>
            </a:r>
            <a:r>
              <a:rPr lang="en-US" dirty="0"/>
              <a:t>(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en-US" dirty="0" err="1"/>
              <a:t>gl.TEXTURE_CUBE_MAP_POSITIVE_Z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cubeTexture</a:t>
            </a:r>
            <a:r>
              <a:rPr lang="en-US" dirty="0"/>
              <a:t>, 'textures/</a:t>
            </a:r>
            <a:r>
              <a:rPr lang="en-US" dirty="0" err="1"/>
              <a:t>cubemap</a:t>
            </a:r>
            <a:r>
              <a:rPr lang="en-US" dirty="0"/>
              <a:t>/</a:t>
            </a:r>
            <a:r>
              <a:rPr lang="en-US" dirty="0" err="1"/>
              <a:t>positive_z.png</a:t>
            </a:r>
            <a:r>
              <a:rPr lang="en-US" dirty="0"/>
              <a:t>');  </a:t>
            </a:r>
          </a:p>
          <a:p>
            <a:pPr marL="0" indent="0">
              <a:buNone/>
            </a:pPr>
            <a:r>
              <a:rPr lang="en-US" dirty="0" err="1"/>
              <a:t>loadCubemapFace</a:t>
            </a:r>
            <a:r>
              <a:rPr lang="en-US" dirty="0"/>
              <a:t>(</a:t>
            </a:r>
            <a:r>
              <a:rPr lang="en-US" dirty="0" err="1"/>
              <a:t>gl</a:t>
            </a:r>
            <a:r>
              <a:rPr lang="en-US" dirty="0"/>
              <a:t>, </a:t>
            </a:r>
            <a:r>
              <a:rPr lang="en-US" dirty="0" err="1"/>
              <a:t>gl.TEXTURE_CUBE_MAP_NEGATIVE_Z</a:t>
            </a:r>
            <a:r>
              <a:rPr lang="en-US" dirty="0"/>
              <a:t>,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cubeTexture</a:t>
            </a:r>
            <a:r>
              <a:rPr lang="en-US" dirty="0"/>
              <a:t>, 'textures/</a:t>
            </a:r>
            <a:r>
              <a:rPr lang="en-US" dirty="0" err="1"/>
              <a:t>cubemap</a:t>
            </a:r>
            <a:r>
              <a:rPr lang="en-US" dirty="0"/>
              <a:t>/</a:t>
            </a:r>
            <a:r>
              <a:rPr lang="en-US" dirty="0" err="1"/>
              <a:t>negative_z.png</a:t>
            </a:r>
            <a:r>
              <a:rPr lang="en-US" dirty="0"/>
              <a:t>'); </a:t>
            </a:r>
          </a:p>
        </p:txBody>
      </p:sp>
    </p:spTree>
    <p:extLst>
      <p:ext uri="{BB962C8B-B14F-4D97-AF65-F5344CB8AC3E}">
        <p14:creationId xmlns:p14="http://schemas.microsoft.com/office/powerpoint/2010/main" val="74755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(draw) - 1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// How to think about it if you want to blend 2 textures…</a:t>
            </a:r>
          </a:p>
          <a:p>
            <a:pPr marL="0" indent="0">
              <a:buNone/>
            </a:pPr>
            <a:r>
              <a:rPr lang="en-US" sz="2400" dirty="0" smtClean="0"/>
              <a:t>// A surface texture:</a:t>
            </a:r>
          </a:p>
          <a:p>
            <a:pPr marL="0" indent="0">
              <a:buNone/>
            </a:pPr>
            <a:r>
              <a:rPr lang="en-US" sz="2400" dirty="0" err="1" smtClean="0"/>
              <a:t>gl.enableVertexAttribArray</a:t>
            </a:r>
            <a:r>
              <a:rPr lang="en-US" sz="2400" dirty="0" smtClean="0"/>
              <a:t>(</a:t>
            </a:r>
            <a:r>
              <a:rPr lang="en-US" sz="2400" dirty="0" err="1" smtClean="0"/>
              <a:t>Program.aVertexTextureCoords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err="1" smtClean="0"/>
              <a:t>gl.bindBuffer</a:t>
            </a:r>
            <a:r>
              <a:rPr lang="en-US" sz="2400" dirty="0" smtClean="0"/>
              <a:t>(</a:t>
            </a:r>
            <a:r>
              <a:rPr lang="en-US" sz="2400" dirty="0" err="1" smtClean="0"/>
              <a:t>gl.ARRAY_BUFFER</a:t>
            </a:r>
            <a:r>
              <a:rPr lang="en-US" sz="2400" dirty="0"/>
              <a:t>, </a:t>
            </a:r>
            <a:r>
              <a:rPr lang="en-US" sz="2400" dirty="0" err="1"/>
              <a:t>object.tbo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err="1" smtClean="0"/>
              <a:t>gl.vertexAttribPointer</a:t>
            </a:r>
            <a:r>
              <a:rPr lang="en-US" sz="2400" dirty="0" smtClean="0"/>
              <a:t>(</a:t>
            </a:r>
            <a:r>
              <a:rPr lang="en-US" sz="2400" dirty="0" err="1" smtClean="0"/>
              <a:t>Program.aVertexTextureCoords</a:t>
            </a:r>
            <a:r>
              <a:rPr lang="en-US" sz="2400" dirty="0"/>
              <a:t>, 2, </a:t>
            </a:r>
            <a:r>
              <a:rPr lang="en-US" sz="2400" dirty="0" err="1" smtClean="0"/>
              <a:t>gl.FLOAT</a:t>
            </a:r>
            <a:r>
              <a:rPr lang="en-US" sz="2400" dirty="0"/>
              <a:t>, false, 0, 0); </a:t>
            </a:r>
          </a:p>
          <a:p>
            <a:pPr marL="0" indent="0">
              <a:buNone/>
            </a:pPr>
            <a:r>
              <a:rPr lang="en-US" sz="2400" dirty="0" err="1" smtClean="0"/>
              <a:t>gl.activeTexture</a:t>
            </a:r>
            <a:r>
              <a:rPr lang="en-US" sz="2400" dirty="0" smtClean="0"/>
              <a:t>(gl.TEXTURE0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err="1" smtClean="0"/>
              <a:t>gl.bindTexture</a:t>
            </a:r>
            <a:r>
              <a:rPr lang="en-US" sz="2400" dirty="0" smtClean="0"/>
              <a:t>(gl.TEXTURE_2D</a:t>
            </a:r>
            <a:r>
              <a:rPr lang="en-US" sz="2400" dirty="0"/>
              <a:t>, </a:t>
            </a:r>
            <a:r>
              <a:rPr lang="en-US" sz="2400" dirty="0" err="1"/>
              <a:t>texture.tex</a:t>
            </a:r>
            <a:r>
              <a:rPr lang="en-US" sz="2400" dirty="0"/>
              <a:t>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gl.uniform1i(</a:t>
            </a:r>
            <a:r>
              <a:rPr lang="en-US" sz="2400" dirty="0" err="1" smtClean="0"/>
              <a:t>Program.uSampler</a:t>
            </a:r>
            <a:r>
              <a:rPr lang="en-US" sz="2400" dirty="0"/>
              <a:t>, 0);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// The cube map: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gl.activeTexture</a:t>
            </a:r>
            <a:r>
              <a:rPr lang="en-US" sz="2400" dirty="0" smtClean="0"/>
              <a:t>(gl.TEXTURE1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err="1" smtClean="0"/>
              <a:t>gl.bindTexture</a:t>
            </a:r>
            <a:r>
              <a:rPr lang="en-US" sz="2400" dirty="0" smtClean="0"/>
              <a:t>(</a:t>
            </a:r>
            <a:r>
              <a:rPr lang="en-US" sz="2400" dirty="0" err="1" smtClean="0"/>
              <a:t>gl.TEXTURE_CUBE_MAP</a:t>
            </a:r>
            <a:r>
              <a:rPr lang="en-US" sz="2400" dirty="0"/>
              <a:t>, </a:t>
            </a:r>
            <a:r>
              <a:rPr lang="en-US" sz="2400" dirty="0" err="1"/>
              <a:t>cubeTexture</a:t>
            </a:r>
            <a:r>
              <a:rPr lang="en-US" sz="2400" dirty="0"/>
              <a:t>); </a:t>
            </a:r>
          </a:p>
          <a:p>
            <a:pPr marL="0" indent="0">
              <a:buNone/>
            </a:pPr>
            <a:r>
              <a:rPr lang="en-US" sz="2400" dirty="0" smtClean="0"/>
              <a:t>gl.uniform1i(</a:t>
            </a:r>
            <a:r>
              <a:rPr lang="en-US" sz="2400" dirty="0" err="1" smtClean="0"/>
              <a:t>Program.uCubeSampler</a:t>
            </a:r>
            <a:r>
              <a:rPr lang="en-US" sz="2400" dirty="0"/>
              <a:t>, 1);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46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(Vertex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Shader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- 1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//geometry </a:t>
            </a:r>
          </a:p>
          <a:p>
            <a:pPr marL="0" indent="0">
              <a:buNone/>
            </a:pPr>
            <a:r>
              <a:rPr lang="en-US" dirty="0"/>
              <a:t>attribute vec3 </a:t>
            </a:r>
            <a:r>
              <a:rPr lang="en-US" dirty="0" err="1"/>
              <a:t>aVertexPosition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attribute vec3 </a:t>
            </a:r>
            <a:r>
              <a:rPr lang="en-US" dirty="0" err="1"/>
              <a:t>aVertexNormal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attribute vec2 </a:t>
            </a:r>
            <a:r>
              <a:rPr lang="en-US" dirty="0" err="1"/>
              <a:t>aVertexTextureCoords</a:t>
            </a:r>
            <a:r>
              <a:rPr lang="en-US" dirty="0" smtClean="0"/>
              <a:t>;    // Accept the texture </a:t>
            </a:r>
            <a:r>
              <a:rPr lang="en-US" dirty="0" err="1" smtClean="0"/>
              <a:t>coords</a:t>
            </a:r>
            <a:r>
              <a:rPr lang="en-US" dirty="0" smtClean="0"/>
              <a:t> from JavaScript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//matrices </a:t>
            </a:r>
          </a:p>
          <a:p>
            <a:pPr marL="0" indent="0">
              <a:buNone/>
            </a:pPr>
            <a:r>
              <a:rPr lang="en-US" dirty="0"/>
              <a:t>uniform mat4 </a:t>
            </a:r>
            <a:r>
              <a:rPr lang="en-US" dirty="0" err="1"/>
              <a:t>uMVMatrix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uniform mat4 </a:t>
            </a:r>
            <a:r>
              <a:rPr lang="en-US" dirty="0" err="1"/>
              <a:t>uPMatrix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uniform mat4 </a:t>
            </a:r>
            <a:r>
              <a:rPr lang="en-US" dirty="0" err="1"/>
              <a:t>uNMatrix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en-US" dirty="0" err="1"/>
              <a:t>varyings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varying vec2 </a:t>
            </a:r>
            <a:r>
              <a:rPr lang="en-US" dirty="0" err="1"/>
              <a:t>vTextureCoord</a:t>
            </a:r>
            <a:r>
              <a:rPr lang="en-US" dirty="0"/>
              <a:t>; </a:t>
            </a:r>
            <a:r>
              <a:rPr lang="en-US" dirty="0" smtClean="0"/>
              <a:t>               // For passing texture </a:t>
            </a:r>
            <a:r>
              <a:rPr lang="en-US" dirty="0" err="1" smtClean="0"/>
              <a:t>coords</a:t>
            </a:r>
            <a:r>
              <a:rPr lang="en-US" dirty="0" smtClean="0"/>
              <a:t> to fragment </a:t>
            </a:r>
            <a:r>
              <a:rPr lang="en-US" dirty="0" err="1" smtClean="0"/>
              <a:t>shader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varying vec3 </a:t>
            </a:r>
            <a:r>
              <a:rPr lang="en-US" dirty="0" err="1"/>
              <a:t>vVertexNormal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12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(Vertex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Shader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- 2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main(void)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  //Final vertex position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gl_Position</a:t>
            </a:r>
            <a:r>
              <a:rPr lang="en-US" dirty="0"/>
              <a:t> = </a:t>
            </a:r>
            <a:r>
              <a:rPr lang="en-US" dirty="0" err="1"/>
              <a:t>uPMatrix</a:t>
            </a:r>
            <a:r>
              <a:rPr lang="en-US" dirty="0"/>
              <a:t> * </a:t>
            </a:r>
            <a:r>
              <a:rPr lang="en-US" dirty="0" err="1"/>
              <a:t>uMVMatrix</a:t>
            </a:r>
            <a:r>
              <a:rPr lang="en-US" dirty="0"/>
              <a:t> * vec4(</a:t>
            </a:r>
            <a:r>
              <a:rPr lang="en-US" dirty="0" err="1"/>
              <a:t>aVertexPosition</a:t>
            </a:r>
            <a:r>
              <a:rPr lang="en-US" dirty="0"/>
              <a:t>,   1.0);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vTextureCoord</a:t>
            </a:r>
            <a:r>
              <a:rPr lang="en-US" dirty="0"/>
              <a:t> = </a:t>
            </a:r>
            <a:r>
              <a:rPr lang="en-US" dirty="0" err="1"/>
              <a:t>aVertexTextureCoords</a:t>
            </a:r>
            <a:r>
              <a:rPr lang="en-US" dirty="0"/>
              <a:t>; </a:t>
            </a:r>
            <a:r>
              <a:rPr lang="en-US" dirty="0" smtClean="0"/>
              <a:t> // send to fragment </a:t>
            </a:r>
            <a:r>
              <a:rPr lang="en-US" dirty="0" err="1" smtClean="0"/>
              <a:t>shader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vVertexNormal</a:t>
            </a:r>
            <a:r>
              <a:rPr lang="en-US" dirty="0"/>
              <a:t> = (</a:t>
            </a:r>
            <a:r>
              <a:rPr lang="en-US" dirty="0" err="1"/>
              <a:t>uNMatrix</a:t>
            </a:r>
            <a:r>
              <a:rPr lang="en-US" dirty="0"/>
              <a:t> * vec4(-</a:t>
            </a:r>
            <a:r>
              <a:rPr lang="en-US" dirty="0" err="1"/>
              <a:t>aVertexPosition</a:t>
            </a:r>
            <a:r>
              <a:rPr lang="en-US" dirty="0"/>
              <a:t>, 1.0)).xyz;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10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Simple Cube Map (Fragment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Shader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)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500" dirty="0"/>
              <a:t>//sampler </a:t>
            </a:r>
          </a:p>
          <a:p>
            <a:pPr marL="0" indent="0">
              <a:buNone/>
            </a:pPr>
            <a:r>
              <a:rPr lang="en-US" sz="3500" dirty="0"/>
              <a:t>uniform sampler2D </a:t>
            </a:r>
            <a:r>
              <a:rPr lang="en-US" sz="3500" dirty="0" err="1"/>
              <a:t>uSampler</a:t>
            </a:r>
            <a:r>
              <a:rPr lang="en-US" sz="3500" dirty="0"/>
              <a:t>; </a:t>
            </a:r>
          </a:p>
          <a:p>
            <a:pPr marL="0" indent="0">
              <a:buNone/>
            </a:pPr>
            <a:r>
              <a:rPr lang="en-US" sz="3500" dirty="0"/>
              <a:t>uniform </a:t>
            </a:r>
            <a:r>
              <a:rPr lang="en-US" sz="3500" dirty="0" err="1"/>
              <a:t>samplerCube</a:t>
            </a:r>
            <a:r>
              <a:rPr lang="en-US" sz="3500" dirty="0"/>
              <a:t> </a:t>
            </a:r>
            <a:r>
              <a:rPr lang="en-US" sz="3500" dirty="0" err="1"/>
              <a:t>uCubeSampler</a:t>
            </a:r>
            <a:r>
              <a:rPr lang="en-US" sz="3500" dirty="0"/>
              <a:t>; </a:t>
            </a:r>
          </a:p>
          <a:p>
            <a:pPr marL="0" indent="0">
              <a:buNone/>
            </a:pPr>
            <a:r>
              <a:rPr lang="en-US" sz="3500" dirty="0"/>
              <a:t> </a:t>
            </a:r>
          </a:p>
          <a:p>
            <a:pPr marL="0" indent="0">
              <a:buNone/>
            </a:pPr>
            <a:r>
              <a:rPr lang="en-US" sz="3500" dirty="0"/>
              <a:t>//varying </a:t>
            </a:r>
          </a:p>
          <a:p>
            <a:pPr marL="0" indent="0">
              <a:buNone/>
            </a:pPr>
            <a:r>
              <a:rPr lang="en-US" sz="3500" dirty="0"/>
              <a:t>varying vec2 </a:t>
            </a:r>
            <a:r>
              <a:rPr lang="en-US" sz="3500" dirty="0" err="1"/>
              <a:t>vTextureCoord</a:t>
            </a:r>
            <a:r>
              <a:rPr lang="en-US" sz="3500" dirty="0"/>
              <a:t>; </a:t>
            </a:r>
            <a:r>
              <a:rPr lang="en-US" sz="3500" dirty="0" smtClean="0"/>
              <a:t>     // Accepts texture coordinates from vertex </a:t>
            </a:r>
            <a:r>
              <a:rPr lang="en-US" sz="3500" dirty="0" err="1" smtClean="0"/>
              <a:t>shader</a:t>
            </a:r>
            <a:endParaRPr lang="en-US" sz="3500" dirty="0"/>
          </a:p>
          <a:p>
            <a:pPr marL="0" indent="0">
              <a:buNone/>
            </a:pPr>
            <a:r>
              <a:rPr lang="en-US" sz="3500" dirty="0"/>
              <a:t>varying vec3 </a:t>
            </a:r>
            <a:r>
              <a:rPr lang="en-US" sz="3500" dirty="0" err="1"/>
              <a:t>vVertexNormal</a:t>
            </a:r>
            <a:r>
              <a:rPr lang="en-US" sz="3500" dirty="0"/>
              <a:t>; </a:t>
            </a:r>
          </a:p>
          <a:p>
            <a:pPr marL="0" indent="0">
              <a:buNone/>
            </a:pPr>
            <a:r>
              <a:rPr lang="en-US" sz="3500" dirty="0"/>
              <a:t> </a:t>
            </a:r>
          </a:p>
          <a:p>
            <a:pPr marL="0" indent="0">
              <a:buNone/>
            </a:pPr>
            <a:r>
              <a:rPr lang="en-US" sz="3500" dirty="0"/>
              <a:t>void main(void) </a:t>
            </a:r>
          </a:p>
          <a:p>
            <a:pPr marL="0" indent="0">
              <a:buNone/>
            </a:pPr>
            <a:r>
              <a:rPr lang="en-US" sz="3500" dirty="0"/>
              <a:t>{ </a:t>
            </a:r>
          </a:p>
          <a:p>
            <a:pPr marL="0" indent="0">
              <a:buNone/>
            </a:pPr>
            <a:r>
              <a:rPr lang="en-US" sz="3500" dirty="0" smtClean="0"/>
              <a:t>      </a:t>
            </a:r>
            <a:r>
              <a:rPr lang="en-US" sz="3500" dirty="0" err="1"/>
              <a:t>gl_FragColor</a:t>
            </a:r>
            <a:r>
              <a:rPr lang="en-US" sz="3500" dirty="0"/>
              <a:t> = texture2D(</a:t>
            </a:r>
            <a:r>
              <a:rPr lang="en-US" sz="3500" dirty="0" err="1"/>
              <a:t>uSampler</a:t>
            </a:r>
            <a:r>
              <a:rPr lang="en-US" sz="3500" dirty="0"/>
              <a:t>, </a:t>
            </a:r>
            <a:r>
              <a:rPr lang="en-US" sz="3500" dirty="0" err="1"/>
              <a:t>vTextureCoord</a:t>
            </a:r>
            <a:r>
              <a:rPr lang="en-US" sz="3500" dirty="0"/>
              <a:t>) * </a:t>
            </a:r>
            <a:r>
              <a:rPr lang="en-US" sz="3500" dirty="0" err="1"/>
              <a:t>textureCube</a:t>
            </a:r>
            <a:r>
              <a:rPr lang="en-US" sz="3500" dirty="0"/>
              <a:t>(</a:t>
            </a:r>
            <a:r>
              <a:rPr lang="en-US" sz="3500" dirty="0" err="1"/>
              <a:t>uCubeSampler</a:t>
            </a:r>
            <a:r>
              <a:rPr lang="en-US" sz="3500" dirty="0"/>
              <a:t>, </a:t>
            </a:r>
            <a:r>
              <a:rPr lang="en-US" sz="3500" dirty="0" smtClean="0"/>
              <a:t> 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 </a:t>
            </a:r>
            <a:r>
              <a:rPr lang="en-US" sz="3500" dirty="0" err="1" smtClean="0"/>
              <a:t>vVertexNormal</a:t>
            </a:r>
            <a:r>
              <a:rPr lang="en-US" sz="3500" dirty="0"/>
              <a:t>); </a:t>
            </a:r>
          </a:p>
          <a:p>
            <a:pPr marL="0" indent="0">
              <a:buNone/>
            </a:pPr>
            <a:r>
              <a:rPr lang="en-US" sz="35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7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Review: Loading a Single Texture Image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err="1" smtClean="0"/>
              <a:t>loadImage</a:t>
            </a:r>
            <a:r>
              <a:rPr lang="en-US" dirty="0" smtClean="0"/>
              <a:t>: Loads and returns a handle to an image.</a:t>
            </a:r>
          </a:p>
          <a:p>
            <a:pPr marL="0" indent="0">
              <a:buNone/>
            </a:pPr>
            <a:r>
              <a:rPr lang="en-US" dirty="0" smtClean="0"/>
              <a:t>//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err="1" smtClean="0"/>
              <a:t>url</a:t>
            </a:r>
            <a:r>
              <a:rPr lang="en-US" dirty="0" smtClean="0"/>
              <a:t>:          </a:t>
            </a:r>
            <a:r>
              <a:rPr lang="en-US" dirty="0" err="1" smtClean="0"/>
              <a:t>url</a:t>
            </a:r>
            <a:r>
              <a:rPr lang="en-US" dirty="0" smtClean="0"/>
              <a:t> address of the image to load</a:t>
            </a:r>
          </a:p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b="1" dirty="0" smtClean="0"/>
              <a:t>callback</a:t>
            </a:r>
            <a:r>
              <a:rPr lang="en-US" dirty="0" smtClean="0"/>
              <a:t>: function to call when the image loads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unction </a:t>
            </a:r>
            <a:r>
              <a:rPr lang="en-US" dirty="0" err="1" smtClean="0"/>
              <a:t>loadImage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, callback)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image = new Image();    // reserve image storage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image.src</a:t>
            </a:r>
            <a:r>
              <a:rPr lang="en-US" dirty="0" smtClean="0"/>
              <a:t> = </a:t>
            </a:r>
            <a:r>
              <a:rPr lang="en-US" dirty="0" err="1" smtClean="0"/>
              <a:t>url</a:t>
            </a:r>
            <a:r>
              <a:rPr lang="en-US" dirty="0" smtClean="0"/>
              <a:t>;                      // specify where to find the image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image.onload</a:t>
            </a:r>
            <a:r>
              <a:rPr lang="en-US" dirty="0" smtClean="0"/>
              <a:t> = callback;    //  specifies the callback to call when image loaded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image;                     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451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Possibly Useful Tutorials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hlinkClick r:id="rId3"/>
              </a:rPr>
              <a:t>http://learningwebgl.com/blog/?p=507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https://www.youtube.com/watch?v=hpnd11doMgc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26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Loading Multiple Images - 1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9096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dirty="0" smtClean="0"/>
              <a:t>// </a:t>
            </a:r>
            <a:r>
              <a:rPr lang="en-US" sz="5600" b="1" dirty="0" err="1" smtClean="0"/>
              <a:t>loadImages</a:t>
            </a:r>
            <a:r>
              <a:rPr lang="en-US" sz="5600" dirty="0" smtClean="0"/>
              <a:t>: Loads and returns a list of images.</a:t>
            </a:r>
          </a:p>
          <a:p>
            <a:pPr marL="0" indent="0">
              <a:buNone/>
            </a:pPr>
            <a:r>
              <a:rPr lang="en-US" sz="5600" dirty="0" smtClean="0"/>
              <a:t>// </a:t>
            </a:r>
            <a:r>
              <a:rPr lang="en-US" sz="5600" b="1" dirty="0" err="1" smtClean="0"/>
              <a:t>urls</a:t>
            </a:r>
            <a:r>
              <a:rPr lang="en-US" sz="5600" dirty="0" smtClean="0"/>
              <a:t>:         array of  </a:t>
            </a:r>
            <a:r>
              <a:rPr lang="en-US" sz="5600" dirty="0" err="1" smtClean="0"/>
              <a:t>url</a:t>
            </a:r>
            <a:r>
              <a:rPr lang="en-US" sz="5600" dirty="0" smtClean="0"/>
              <a:t> address of the image to load</a:t>
            </a:r>
          </a:p>
          <a:p>
            <a:pPr marL="0" indent="0">
              <a:buNone/>
            </a:pPr>
            <a:r>
              <a:rPr lang="en-US" sz="5600" dirty="0" smtClean="0"/>
              <a:t>// </a:t>
            </a:r>
            <a:r>
              <a:rPr lang="en-US" sz="5600" b="1" dirty="0" smtClean="0"/>
              <a:t>callback</a:t>
            </a:r>
            <a:r>
              <a:rPr lang="en-US" sz="5600" dirty="0" smtClean="0"/>
              <a:t>: function to call when each image loads</a:t>
            </a:r>
          </a:p>
          <a:p>
            <a:pPr marL="0" indent="0">
              <a:buNone/>
            </a:pPr>
            <a:r>
              <a:rPr lang="en-US" sz="5600" dirty="0"/>
              <a:t>f</a:t>
            </a:r>
            <a:r>
              <a:rPr lang="en-US" sz="5600" dirty="0" smtClean="0"/>
              <a:t>unction </a:t>
            </a:r>
            <a:r>
              <a:rPr lang="en-US" sz="5600" dirty="0" err="1" smtClean="0"/>
              <a:t>loadImages</a:t>
            </a:r>
            <a:r>
              <a:rPr lang="en-US" sz="5600" dirty="0" smtClean="0"/>
              <a:t>(</a:t>
            </a:r>
            <a:r>
              <a:rPr lang="en-US" sz="5600" dirty="0" err="1" smtClean="0"/>
              <a:t>urls,callback</a:t>
            </a:r>
            <a:r>
              <a:rPr lang="en-US" sz="5600" dirty="0" smtClean="0"/>
              <a:t>)</a:t>
            </a:r>
          </a:p>
          <a:p>
            <a:pPr marL="0" indent="0">
              <a:buNone/>
            </a:pPr>
            <a:r>
              <a:rPr lang="en-US" sz="5600" dirty="0" smtClean="0"/>
              <a:t>{</a:t>
            </a:r>
          </a:p>
          <a:p>
            <a:pPr marL="0" indent="0">
              <a:buNone/>
            </a:pPr>
            <a:r>
              <a:rPr lang="en-US" sz="5600" dirty="0" smtClean="0"/>
              <a:t>   </a:t>
            </a:r>
            <a:r>
              <a:rPr lang="en-US" sz="5600" dirty="0" err="1" smtClean="0"/>
              <a:t>var</a:t>
            </a:r>
            <a:r>
              <a:rPr lang="en-US" sz="5600" dirty="0" smtClean="0"/>
              <a:t> images = [];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</a:t>
            </a:r>
            <a:r>
              <a:rPr lang="en-US" sz="5600" dirty="0" err="1" smtClean="0"/>
              <a:t>var</a:t>
            </a:r>
            <a:r>
              <a:rPr lang="en-US" sz="5600" dirty="0" smtClean="0"/>
              <a:t> </a:t>
            </a:r>
            <a:r>
              <a:rPr lang="en-US" sz="5600" dirty="0" err="1" smtClean="0"/>
              <a:t>imagesToLoad</a:t>
            </a:r>
            <a:r>
              <a:rPr lang="en-US" sz="5600" dirty="0" smtClean="0"/>
              <a:t> = </a:t>
            </a:r>
            <a:r>
              <a:rPr lang="en-US" sz="5600" dirty="0" err="1" smtClean="0"/>
              <a:t>url.length</a:t>
            </a:r>
            <a:r>
              <a:rPr lang="en-US" sz="5600" dirty="0" smtClean="0"/>
              <a:t>;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// Called each time an image finished loading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</a:t>
            </a:r>
            <a:r>
              <a:rPr lang="en-US" sz="5600" dirty="0" err="1" smtClean="0"/>
              <a:t>var</a:t>
            </a:r>
            <a:r>
              <a:rPr lang="en-US" sz="5600" dirty="0" smtClean="0"/>
              <a:t> </a:t>
            </a:r>
            <a:r>
              <a:rPr lang="en-US" sz="5600" dirty="0" err="1" smtClean="0"/>
              <a:t>onImageLoad</a:t>
            </a:r>
            <a:r>
              <a:rPr lang="en-US" sz="5600" dirty="0" smtClean="0"/>
              <a:t> = function() {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 --</a:t>
            </a:r>
            <a:r>
              <a:rPr lang="en-US" sz="5600" dirty="0" err="1" smtClean="0"/>
              <a:t>imagesToLoad</a:t>
            </a:r>
            <a:r>
              <a:rPr lang="en-US" sz="5600" dirty="0" smtClean="0"/>
              <a:t>;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// If all of the images are loaded, call callback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if (</a:t>
            </a:r>
            <a:r>
              <a:rPr lang="en-US" sz="5600" dirty="0" err="1" smtClean="0"/>
              <a:t>imagesToLoad</a:t>
            </a:r>
            <a:r>
              <a:rPr lang="en-US" sz="5600" dirty="0" smtClean="0"/>
              <a:t> == 0) { callback(images); }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 };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  for (</a:t>
            </a:r>
            <a:r>
              <a:rPr lang="en-US" sz="5600" dirty="0" err="1" smtClean="0"/>
              <a:t>var</a:t>
            </a:r>
            <a:r>
              <a:rPr lang="en-US" sz="5600" dirty="0" smtClean="0"/>
              <a:t> ii = 0; ii&lt; </a:t>
            </a:r>
            <a:r>
              <a:rPr lang="en-US" sz="5600" dirty="0" err="1" smtClean="0"/>
              <a:t>imagesToLoad</a:t>
            </a:r>
            <a:r>
              <a:rPr lang="en-US" sz="5600" dirty="0" smtClean="0"/>
              <a:t>; ++</a:t>
            </a:r>
            <a:r>
              <a:rPr lang="en-US" sz="5600" dirty="0" err="1" smtClean="0"/>
              <a:t>i</a:t>
            </a:r>
            <a:r>
              <a:rPr lang="en-US" sz="5600" dirty="0" smtClean="0"/>
              <a:t>) {</a:t>
            </a:r>
          </a:p>
          <a:p>
            <a:pPr marL="0" indent="0">
              <a:buNone/>
            </a:pPr>
            <a:r>
              <a:rPr lang="en-US" sz="5600" dirty="0" smtClean="0"/>
              <a:t>        </a:t>
            </a:r>
            <a:r>
              <a:rPr lang="en-US" sz="5600" dirty="0" err="1" smtClean="0"/>
              <a:t>var</a:t>
            </a:r>
            <a:r>
              <a:rPr lang="en-US" sz="5600" dirty="0" smtClean="0"/>
              <a:t> image = </a:t>
            </a:r>
            <a:r>
              <a:rPr lang="en-US" sz="5600" dirty="0" err="1" smtClean="0"/>
              <a:t>loadImage</a:t>
            </a:r>
            <a:r>
              <a:rPr lang="en-US" sz="5600" dirty="0" smtClean="0"/>
              <a:t>(</a:t>
            </a:r>
            <a:r>
              <a:rPr lang="en-US" sz="5600" dirty="0" err="1" smtClean="0"/>
              <a:t>urls</a:t>
            </a:r>
            <a:r>
              <a:rPr lang="en-US" sz="5600" dirty="0" smtClean="0"/>
              <a:t>[ii], </a:t>
            </a:r>
            <a:r>
              <a:rPr lang="en-US" sz="5600" dirty="0" err="1" smtClean="0"/>
              <a:t>onImageLoad</a:t>
            </a:r>
            <a:r>
              <a:rPr lang="en-US" sz="5600" dirty="0" smtClean="0"/>
              <a:t>);</a:t>
            </a:r>
          </a:p>
          <a:p>
            <a:pPr marL="0" indent="0">
              <a:buNone/>
            </a:pPr>
            <a:r>
              <a:rPr lang="en-US" sz="5600" dirty="0"/>
              <a:t> </a:t>
            </a:r>
            <a:r>
              <a:rPr lang="en-US" sz="5600" dirty="0" smtClean="0"/>
              <a:t>        </a:t>
            </a:r>
            <a:r>
              <a:rPr lang="en-US" sz="5600" dirty="0" err="1" smtClean="0"/>
              <a:t>images.push</a:t>
            </a:r>
            <a:r>
              <a:rPr lang="en-US" sz="5600" dirty="0" smtClean="0"/>
              <a:t>(image);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    }</a:t>
            </a:r>
            <a:endParaRPr lang="en-US" sz="5600" dirty="0"/>
          </a:p>
          <a:p>
            <a:pPr marL="0" indent="0">
              <a:buNone/>
            </a:pPr>
            <a:r>
              <a:rPr lang="en-US" sz="5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884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Loading Multiple Images - 2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Loads image1.jpg and image2.jpg, </a:t>
            </a:r>
          </a:p>
          <a:p>
            <a:pPr marL="0" indent="0">
              <a:buNone/>
            </a:pPr>
            <a:r>
              <a:rPr lang="en-US" dirty="0" smtClean="0"/>
              <a:t>// then call </a:t>
            </a:r>
            <a:r>
              <a:rPr lang="en-US" dirty="0" err="1" smtClean="0"/>
              <a:t>renderSomething</a:t>
            </a:r>
            <a:r>
              <a:rPr lang="en-US" dirty="0" smtClean="0"/>
              <a:t> when each images loads.</a:t>
            </a:r>
          </a:p>
          <a:p>
            <a:pPr marL="0" indent="0">
              <a:buNone/>
            </a:pPr>
            <a:r>
              <a:rPr lang="en-US" dirty="0" err="1" smtClean="0"/>
              <a:t>loadImages</a:t>
            </a:r>
            <a:r>
              <a:rPr lang="en-US" dirty="0" smtClean="0"/>
              <a:t>([“resources/image1.jpg”, “resources/image2.jpg”, ],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renderSomething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1455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Getting Multiple Images into the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Shader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// In the fragment </a:t>
            </a:r>
            <a:r>
              <a:rPr lang="en-US" dirty="0" err="1" smtClean="0"/>
              <a:t>shader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 Textures (2 images)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uniform sampler2D u_image1;    </a:t>
            </a:r>
          </a:p>
          <a:p>
            <a:pPr marL="0" indent="0">
              <a:buNone/>
            </a:pPr>
            <a:r>
              <a:rPr lang="en-US" dirty="0" smtClean="0"/>
              <a:t> uniform sampler2D u_image2;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varying vec2 </a:t>
            </a:r>
            <a:r>
              <a:rPr lang="en-US" dirty="0" err="1" smtClean="0"/>
              <a:t>v_texCoord</a:t>
            </a:r>
            <a:r>
              <a:rPr lang="en-US" dirty="0" smtClean="0"/>
              <a:t>;   // </a:t>
            </a:r>
            <a:r>
              <a:rPr lang="en-US" dirty="0" err="1" smtClean="0"/>
              <a:t>texCoords</a:t>
            </a:r>
            <a:r>
              <a:rPr lang="en-US" dirty="0" smtClean="0"/>
              <a:t> passed in from vertex </a:t>
            </a:r>
            <a:r>
              <a:rPr lang="en-US" dirty="0" err="1" smtClean="0"/>
              <a:t>shader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void main() {</a:t>
            </a:r>
          </a:p>
          <a:p>
            <a:pPr marL="0" indent="0">
              <a:buNone/>
            </a:pPr>
            <a:r>
              <a:rPr lang="en-US" dirty="0" smtClean="0"/>
              <a:t>    vec4  color0 = texture2D(u_image1, </a:t>
            </a:r>
            <a:r>
              <a:rPr lang="en-US" dirty="0" err="1" smtClean="0"/>
              <a:t>v_texCoord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vec4  color1 = texture2D(u_image2, </a:t>
            </a:r>
            <a:r>
              <a:rPr lang="en-US" dirty="0" err="1" smtClean="0"/>
              <a:t>v_texCoord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// Set the fragment color here…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72087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 Up Multiple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WebGL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Textures - 1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textures = [];</a:t>
            </a:r>
          </a:p>
          <a:p>
            <a:pPr marL="0" indent="0">
              <a:buNone/>
            </a:pPr>
            <a:r>
              <a:rPr lang="en-US" dirty="0"/>
              <a:t>f</a:t>
            </a:r>
            <a:r>
              <a:rPr lang="en-US" dirty="0" smtClean="0"/>
              <a:t>or (</a:t>
            </a:r>
            <a:r>
              <a:rPr lang="en-US" dirty="0" err="1" smtClean="0"/>
              <a:t>var</a:t>
            </a:r>
            <a:r>
              <a:rPr lang="en-US" dirty="0" smtClean="0"/>
              <a:t> ii = 0; ii&lt;2; ++ii)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var</a:t>
            </a:r>
            <a:r>
              <a:rPr lang="en-US" dirty="0" smtClean="0"/>
              <a:t> texture = </a:t>
            </a:r>
            <a:r>
              <a:rPr lang="en-US" dirty="0" err="1" smtClean="0"/>
              <a:t>gl.createTexture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gl.bindTexture</a:t>
            </a:r>
            <a:r>
              <a:rPr lang="en-US" dirty="0" smtClean="0"/>
              <a:t>(gl.Texture_2D, texture);</a:t>
            </a:r>
          </a:p>
          <a:p>
            <a:pPr marL="0" indent="0">
              <a:buNone/>
            </a:pPr>
            <a:r>
              <a:rPr lang="en-US" dirty="0" smtClean="0"/>
              <a:t>    // Set rendering parameters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gl.texParameteri</a:t>
            </a:r>
            <a:r>
              <a:rPr lang="en-US" dirty="0" smtClean="0"/>
              <a:t>(gl.TEXTURE_2D, </a:t>
            </a:r>
            <a:r>
              <a:rPr lang="en-US" dirty="0" err="1" smtClean="0"/>
              <a:t>gl.TEXTURE_WRAP_S</a:t>
            </a:r>
            <a:r>
              <a:rPr lang="en-US" dirty="0" smtClean="0"/>
              <a:t>, </a:t>
            </a:r>
            <a:r>
              <a:rPr lang="en-US" dirty="0" err="1" smtClean="0"/>
              <a:t>gl.CLAMP_TO_EDGE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gl.texParameteri</a:t>
            </a:r>
            <a:r>
              <a:rPr lang="en-US" dirty="0" smtClean="0"/>
              <a:t>(gl.TEXTURE_2D, </a:t>
            </a:r>
            <a:r>
              <a:rPr lang="en-US" dirty="0" err="1" smtClean="0"/>
              <a:t>gl.TEXTURE_WRAP_T</a:t>
            </a:r>
            <a:r>
              <a:rPr lang="en-US" dirty="0" smtClean="0"/>
              <a:t>, </a:t>
            </a:r>
            <a:r>
              <a:rPr lang="en-US" dirty="0" err="1" smtClean="0"/>
              <a:t>gl.CLAMP_TO_EDGE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gl.texParameteri</a:t>
            </a:r>
            <a:r>
              <a:rPr lang="en-US" dirty="0" smtClean="0"/>
              <a:t>(gl.TEXTURE_2D, </a:t>
            </a:r>
            <a:r>
              <a:rPr lang="en-US" dirty="0" err="1" smtClean="0"/>
              <a:t>gl.TEXTURE_MIN_FILTER</a:t>
            </a:r>
            <a:r>
              <a:rPr lang="en-US" dirty="0" smtClean="0"/>
              <a:t>, </a:t>
            </a:r>
            <a:r>
              <a:rPr lang="en-US" dirty="0" err="1" smtClean="0"/>
              <a:t>gl.NEAREST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gl.textParameteri</a:t>
            </a:r>
            <a:r>
              <a:rPr lang="en-US" dirty="0" smtClean="0"/>
              <a:t>(gl.TEXTJRE_2D, </a:t>
            </a:r>
            <a:r>
              <a:rPr lang="en-US" dirty="0" err="1" smtClean="0"/>
              <a:t>gl.TEXTURE_MAG_FILTER</a:t>
            </a:r>
            <a:r>
              <a:rPr lang="en-US" dirty="0" smtClean="0"/>
              <a:t>, </a:t>
            </a:r>
            <a:r>
              <a:rPr lang="en-US" dirty="0" err="1" smtClean="0"/>
              <a:t>gl.NEAREST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// Upload the image into the texture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gl.texImage2D(gl.TEXTURE_2D, 0, </a:t>
            </a:r>
            <a:r>
              <a:rPr lang="en-US" dirty="0" err="1" smtClean="0"/>
              <a:t>gl.RGBA</a:t>
            </a:r>
            <a:r>
              <a:rPr lang="en-US" dirty="0" smtClean="0"/>
              <a:t>, </a:t>
            </a:r>
            <a:r>
              <a:rPr lang="en-US" dirty="0" err="1" smtClean="0"/>
              <a:t>gl.RGBA</a:t>
            </a:r>
            <a:r>
              <a:rPr lang="en-US" dirty="0" smtClean="0"/>
              <a:t>,  </a:t>
            </a:r>
            <a:r>
              <a:rPr lang="en-US" dirty="0" err="1" smtClean="0"/>
              <a:t>gl.UNSIGNED_TYPE</a:t>
            </a:r>
            <a:r>
              <a:rPr lang="en-US" dirty="0" smtClean="0"/>
              <a:t>, images[ii]);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textures.push</a:t>
            </a:r>
            <a:r>
              <a:rPr lang="en-US" dirty="0" smtClean="0"/>
              <a:t>(texture);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6553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 Up Multiple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WebGL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Textures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// look up the sampler locations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u_image1Location = </a:t>
            </a:r>
            <a:r>
              <a:rPr lang="en-US" dirty="0" err="1" smtClean="0"/>
              <a:t>gl.getUniformLocation</a:t>
            </a:r>
            <a:r>
              <a:rPr lang="en-US" dirty="0" smtClean="0"/>
              <a:t>(program, “u_image1”);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dirty="0" err="1" smtClean="0"/>
              <a:t>ar</a:t>
            </a:r>
            <a:r>
              <a:rPr lang="en-US" dirty="0" smtClean="0"/>
              <a:t> u_image2Location = </a:t>
            </a:r>
            <a:r>
              <a:rPr lang="en-US" dirty="0" err="1" smtClean="0"/>
              <a:t>gl.getUniformLocation</a:t>
            </a:r>
            <a:r>
              <a:rPr lang="en-US" dirty="0" smtClean="0"/>
              <a:t>(program, “u_image2”);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// Set texture units to render with</a:t>
            </a:r>
          </a:p>
          <a:p>
            <a:pPr marL="0" indent="0">
              <a:buNone/>
            </a:pPr>
            <a:r>
              <a:rPr lang="en-US" dirty="0" smtClean="0"/>
              <a:t>gl.uniform1i(u_image1Location, 0);  // texture unit 0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l.uniform1i(u_image2Location, 1); // texture unit 1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1589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Set Up Multiple </a:t>
            </a:r>
            <a:r>
              <a:rPr lang="en-US" b="1" dirty="0" err="1" smtClean="0">
                <a:solidFill>
                  <a:schemeClr val="accent6">
                    <a:lumMod val="75000"/>
                  </a:schemeClr>
                </a:solidFill>
              </a:rPr>
              <a:t>WebGL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Textures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// Map each texture unit to a specific texture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l.activeTexture</a:t>
            </a:r>
            <a:r>
              <a:rPr lang="en-US" dirty="0" smtClean="0"/>
              <a:t>(gl.TEXTURE0);</a:t>
            </a:r>
          </a:p>
          <a:p>
            <a:pPr marL="0" indent="0">
              <a:buNone/>
            </a:pPr>
            <a:r>
              <a:rPr lang="en-US" dirty="0" err="1" smtClean="0"/>
              <a:t>gl.bindTexture</a:t>
            </a:r>
            <a:r>
              <a:rPr lang="en-US" dirty="0" smtClean="0"/>
              <a:t>(gl.TEXTURE_2D, textures[0]);</a:t>
            </a:r>
          </a:p>
          <a:p>
            <a:pPr marL="0" indent="0">
              <a:buNone/>
            </a:pPr>
            <a:r>
              <a:rPr lang="en-US" dirty="0" err="1" smtClean="0"/>
              <a:t>gl.activeTexture</a:t>
            </a:r>
            <a:r>
              <a:rPr lang="en-US" dirty="0" smtClean="0"/>
              <a:t>(gl.TEXTURE1);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l.bindTexture</a:t>
            </a:r>
            <a:r>
              <a:rPr lang="en-US" dirty="0" smtClean="0"/>
              <a:t>(gl.TEXTURE_2D, textures[1]);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But… Now what if you want an environment (cube) map?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Cube Maps Use More than 1 Texture…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Unless you map the same image on all sides of the environment map, which you will not do for MP3…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999</Words>
  <Application>Microsoft Macintosh PowerPoint</Application>
  <PresentationFormat>Widescreen</PresentationFormat>
  <Paragraphs>209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Arial</vt:lpstr>
      <vt:lpstr>Office Theme</vt:lpstr>
      <vt:lpstr>CS 418 – Creating an Environment Map &amp; Multiple Textures</vt:lpstr>
      <vt:lpstr>Review: Loading a Single Texture Image</vt:lpstr>
      <vt:lpstr>Loading Multiple Images - 1</vt:lpstr>
      <vt:lpstr>Loading Multiple Images - 2</vt:lpstr>
      <vt:lpstr> Getting Multiple Images into the Shader</vt:lpstr>
      <vt:lpstr>Set Up Multiple WebGL Textures - 1</vt:lpstr>
      <vt:lpstr>Set Up Multiple WebGL Textures - 2</vt:lpstr>
      <vt:lpstr>Set Up Multiple WebGL Textures - 3</vt:lpstr>
      <vt:lpstr>Cube Maps Use More than 1 Texture…</vt:lpstr>
      <vt:lpstr>Simple Cube Map (Helper Functions) - 1</vt:lpstr>
      <vt:lpstr>Simple Cube Map (Helper Functions) - 2</vt:lpstr>
      <vt:lpstr>Simple Cube Map (Helper Functions) - 3</vt:lpstr>
      <vt:lpstr>Simple Cube Map (initialization) - 1</vt:lpstr>
      <vt:lpstr>Simple Cube Map (initialization) - 2</vt:lpstr>
      <vt:lpstr>Simple Cube Map (initialization) - 3</vt:lpstr>
      <vt:lpstr>Simple Cube Map (draw) - 1</vt:lpstr>
      <vt:lpstr>Simple Cube Map (Vertex Shader) - 1</vt:lpstr>
      <vt:lpstr>Simple Cube Map (Vertex Shader) - 2</vt:lpstr>
      <vt:lpstr>Simple Cube Map (Fragment Shader) </vt:lpstr>
      <vt:lpstr>Possibly Useful Tutorials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418 – Creating an Environment Map</dc:title>
  <dc:creator>Pietrowicz, Mary B</dc:creator>
  <cp:lastModifiedBy>Pietrowicz, Mary B</cp:lastModifiedBy>
  <cp:revision>36</cp:revision>
  <dcterms:created xsi:type="dcterms:W3CDTF">2016-11-08T02:32:01Z</dcterms:created>
  <dcterms:modified xsi:type="dcterms:W3CDTF">2016-11-09T05:22:19Z</dcterms:modified>
</cp:coreProperties>
</file>