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>
        <p:scale>
          <a:sx n="100" d="100"/>
          <a:sy n="100" d="100"/>
        </p:scale>
        <p:origin x="46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10754-D7C3-7242-B4A2-D2ADD856A2AE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C13FB-4CC5-7941-B014-14EED447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4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13FB-4CC5-7941-B014-14EED4476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13FB-4CC5-7941-B014-14EED4476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13FB-4CC5-7941-B014-14EED4476F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13FB-4CC5-7941-B014-14EED4476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13FB-4CC5-7941-B014-14EED4476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4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13FB-4CC5-7941-B014-14EED4476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13FB-4CC5-7941-B014-14EED4476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Analysis of Player Transfer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Hao </a:t>
            </a:r>
            <a:r>
              <a:rPr lang="en-US" dirty="0" err="1" smtClean="0"/>
              <a:t>wang</a:t>
            </a:r>
            <a:r>
              <a:rPr lang="en-US" dirty="0" smtClean="0"/>
              <a:t>,  </a:t>
            </a:r>
            <a:r>
              <a:rPr lang="en-US" dirty="0" err="1" smtClean="0"/>
              <a:t>anqi</a:t>
            </a:r>
            <a:r>
              <a:rPr lang="en-US" dirty="0" smtClean="0"/>
              <a:t> </a:t>
            </a:r>
            <a:r>
              <a:rPr lang="en-US" dirty="0" err="1" smtClean="0"/>
              <a:t>mao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09816"/>
            <a:ext cx="9603275" cy="543938"/>
          </a:xfrm>
        </p:spPr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1579" y="2248930"/>
            <a:ext cx="9603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How’s </a:t>
            </a:r>
            <a:r>
              <a:rPr lang="en-US" sz="2400" dirty="0"/>
              <a:t>player transfer </a:t>
            </a:r>
            <a:r>
              <a:rPr lang="en-US" sz="2400" dirty="0" smtClean="0"/>
              <a:t>of a team at specific season?</a:t>
            </a: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Successful or not?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--- Better rank? How much club spent to get that rank?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good or bad?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---</a:t>
            </a:r>
            <a:r>
              <a:rPr lang="en-US" dirty="0" smtClean="0"/>
              <a:t> </a:t>
            </a:r>
            <a:r>
              <a:rPr lang="en-US" dirty="0" smtClean="0"/>
              <a:t>Improved offense or </a:t>
            </a:r>
            <a:r>
              <a:rPr lang="en-US" dirty="0" smtClean="0"/>
              <a:t>defense?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09816"/>
            <a:ext cx="9603275" cy="543938"/>
          </a:xfrm>
        </p:spPr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1579" y="2248930"/>
            <a:ext cx="9603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How’s </a:t>
            </a:r>
            <a:r>
              <a:rPr lang="en-US" dirty="0"/>
              <a:t>player transfer </a:t>
            </a:r>
            <a:r>
              <a:rPr lang="en-US" dirty="0" smtClean="0"/>
              <a:t>of a team at specific season?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Successful or not?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>
                <a:sym typeface="Wingdings"/>
              </a:rPr>
              <a:t>	 </a:t>
            </a:r>
            <a:r>
              <a:rPr lang="en-US" dirty="0" smtClean="0">
                <a:sym typeface="Wingdings"/>
              </a:rPr>
              <a:t>Cost-Rank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good or bad?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09816"/>
            <a:ext cx="9603275" cy="543938"/>
          </a:xfrm>
        </p:spPr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1579" y="2248930"/>
            <a:ext cx="9603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How’s </a:t>
            </a:r>
            <a:r>
              <a:rPr lang="en-US" dirty="0"/>
              <a:t>player transfer </a:t>
            </a:r>
            <a:r>
              <a:rPr lang="en-US" dirty="0" smtClean="0"/>
              <a:t>of a team at specific season?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Successful or not?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Cost-Rank</a:t>
            </a:r>
            <a:r>
              <a:rPr lang="en-US" dirty="0" smtClean="0">
                <a:sym typeface="Wingdings"/>
              </a:rPr>
              <a:t> 		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Line chart</a:t>
            </a:r>
            <a:r>
              <a:rPr lang="en-US" dirty="0" smtClean="0">
                <a:sym typeface="Wingdings"/>
              </a:rPr>
              <a:t> 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good or bad?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2594919"/>
            <a:ext cx="5911354" cy="22393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73333" y="4834253"/>
            <a:ext cx="2581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Blue: cost      Green: rank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09816"/>
            <a:ext cx="9603275" cy="543938"/>
          </a:xfrm>
        </p:spPr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1579" y="2248930"/>
            <a:ext cx="9603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How’s </a:t>
            </a:r>
            <a:r>
              <a:rPr lang="en-US" dirty="0"/>
              <a:t>player transfer </a:t>
            </a:r>
            <a:r>
              <a:rPr lang="en-US" dirty="0" smtClean="0"/>
              <a:t>of a team at specific season?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Successful or not?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>
                <a:sym typeface="Wingdings"/>
              </a:rPr>
              <a:t>	 </a:t>
            </a:r>
            <a:r>
              <a:rPr lang="en-US" dirty="0" smtClean="0">
                <a:sym typeface="Wingdings"/>
              </a:rPr>
              <a:t>Cost-Rank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good or bad? 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 Records:  </a:t>
            </a:r>
            <a:r>
              <a:rPr lang="en-US" b="1" dirty="0">
                <a:sym typeface="Wingdings"/>
              </a:rPr>
              <a:t>rank</a:t>
            </a:r>
            <a:r>
              <a:rPr lang="en-US" dirty="0">
                <a:sym typeface="Wingdings"/>
              </a:rPr>
              <a:t>, goals, </a:t>
            </a:r>
            <a:r>
              <a:rPr lang="en-US" dirty="0" smtClean="0">
                <a:sym typeface="Wingdings"/>
              </a:rPr>
              <a:t>shoot </a:t>
            </a:r>
            <a:r>
              <a:rPr lang="mr-IN" dirty="0" smtClean="0">
                <a:sym typeface="Wingdings"/>
              </a:rPr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9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09816"/>
            <a:ext cx="9603275" cy="543938"/>
          </a:xfrm>
        </p:spPr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1579" y="2248930"/>
            <a:ext cx="9603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How’s </a:t>
            </a:r>
            <a:r>
              <a:rPr lang="en-US" dirty="0"/>
              <a:t>player transfer </a:t>
            </a:r>
            <a:r>
              <a:rPr lang="en-US" dirty="0" smtClean="0"/>
              <a:t>of a team at specific season?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Successful or not?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>
                <a:sym typeface="Wingdings"/>
              </a:rPr>
              <a:t> Cost-Rank</a:t>
            </a:r>
            <a:r>
              <a:rPr lang="en-US" dirty="0" smtClean="0">
                <a:sym typeface="Wingdings"/>
              </a:rPr>
              <a:t> 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good or bad? 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Records:  </a:t>
            </a:r>
            <a:r>
              <a:rPr lang="en-US" b="1" dirty="0">
                <a:sym typeface="Wingdings"/>
              </a:rPr>
              <a:t>rank</a:t>
            </a:r>
            <a:r>
              <a:rPr lang="en-US" dirty="0">
                <a:sym typeface="Wingdings"/>
              </a:rPr>
              <a:t>, goals, </a:t>
            </a:r>
            <a:r>
              <a:rPr lang="en-US" dirty="0" smtClean="0">
                <a:sym typeface="Wingdings"/>
              </a:rPr>
              <a:t>shoot </a:t>
            </a:r>
            <a:r>
              <a:rPr lang="mr-IN" dirty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     </a:t>
            </a:r>
            <a:r>
              <a:rPr lang="en-US" altLang="zh-CN" dirty="0" smtClean="0">
                <a:sym typeface="Wingdings"/>
              </a:rPr>
              <a:t> Radar chart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064" y="1984107"/>
            <a:ext cx="3850865" cy="31149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24800" y="5099074"/>
            <a:ext cx="299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Yellow</a:t>
            </a:r>
            <a:r>
              <a:rPr lang="en-US" sz="1600" smtClean="0"/>
              <a:t>: previous    Green</a:t>
            </a:r>
            <a:r>
              <a:rPr lang="en-US" sz="1600" dirty="0" smtClean="0"/>
              <a:t>: current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82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09816"/>
            <a:ext cx="9603275" cy="543938"/>
          </a:xfrm>
        </p:spPr>
        <p:txBody>
          <a:bodyPr/>
          <a:lstStyle/>
          <a:p>
            <a:r>
              <a:rPr lang="en-US" dirty="0" smtClean="0"/>
              <a:t>assess: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1" y="1942654"/>
            <a:ext cx="331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How’s </a:t>
            </a:r>
            <a:r>
              <a:rPr lang="en-US" dirty="0"/>
              <a:t>player transfer </a:t>
            </a:r>
            <a:r>
              <a:rPr lang="en-US" dirty="0" smtClean="0"/>
              <a:t>of a team at specific season?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Successful or not?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Most successful: </a:t>
            </a:r>
            <a:r>
              <a:rPr lang="en-US" b="1" dirty="0" smtClean="0">
                <a:sym typeface="Wingdings"/>
              </a:rPr>
              <a:t>12/13</a:t>
            </a:r>
          </a:p>
          <a:p>
            <a:pPr marL="285750" indent="-285750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Most unsuccessful: </a:t>
            </a:r>
            <a:r>
              <a:rPr lang="en-US" b="1" dirty="0" smtClean="0">
                <a:sym typeface="Wingdings"/>
              </a:rPr>
              <a:t>15/16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good or bad? </a:t>
            </a:r>
          </a:p>
          <a:p>
            <a:endParaRPr lang="en-US" dirty="0" smtClean="0">
              <a:sym typeface="Wingding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1942654"/>
            <a:ext cx="7150100" cy="401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09816"/>
            <a:ext cx="9603275" cy="543938"/>
          </a:xfrm>
        </p:spPr>
        <p:txBody>
          <a:bodyPr/>
          <a:lstStyle/>
          <a:p>
            <a:r>
              <a:rPr lang="en-US" dirty="0" smtClean="0"/>
              <a:t>assess: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1" y="1942654"/>
            <a:ext cx="3314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How’s </a:t>
            </a:r>
            <a:r>
              <a:rPr lang="en-US" dirty="0"/>
              <a:t>player transfer </a:t>
            </a:r>
            <a:r>
              <a:rPr lang="en-US" dirty="0" smtClean="0"/>
              <a:t>of a team at specific season?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Successful or not?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Most successful: </a:t>
            </a:r>
            <a:r>
              <a:rPr lang="en-US" b="1" dirty="0" smtClean="0">
                <a:sym typeface="Wingdings"/>
              </a:rPr>
              <a:t>12/13</a:t>
            </a:r>
          </a:p>
          <a:p>
            <a:pPr marL="285750" indent="-285750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Most unsuccessful: </a:t>
            </a:r>
            <a:r>
              <a:rPr lang="en-US" b="1" dirty="0" smtClean="0">
                <a:sym typeface="Wingdings"/>
              </a:rPr>
              <a:t>15/16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good or bad? </a:t>
            </a:r>
          </a:p>
          <a:p>
            <a:endParaRPr lang="en-US" dirty="0" smtClean="0">
              <a:sym typeface="Wingdings"/>
            </a:endParaRPr>
          </a:p>
          <a:p>
            <a:pPr marL="285750" indent="-285750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Although less shoot and threatening pass, more goals </a:t>
            </a:r>
            <a:r>
              <a:rPr lang="en-US" dirty="0">
                <a:sym typeface="Wingdings"/>
              </a:rPr>
              <a:t>: </a:t>
            </a:r>
            <a:r>
              <a:rPr lang="en-US" altLang="zh-CN" b="1" dirty="0" smtClean="0">
                <a:sym typeface="Wingdings"/>
              </a:rPr>
              <a:t>o</a:t>
            </a:r>
            <a:r>
              <a:rPr lang="en-US" b="1" dirty="0" smtClean="0">
                <a:sym typeface="Wingdings"/>
              </a:rPr>
              <a:t>ffense </a:t>
            </a:r>
            <a:r>
              <a:rPr lang="en-US" b="1" dirty="0">
                <a:sym typeface="Wingdings"/>
              </a:rPr>
              <a:t>more </a:t>
            </a:r>
            <a:r>
              <a:rPr lang="en-US" b="1" dirty="0" smtClean="0">
                <a:sym typeface="Wingdings"/>
              </a:rPr>
              <a:t>efficient</a:t>
            </a:r>
            <a:endParaRPr lang="en-US" b="1" dirty="0" smtClean="0"/>
          </a:p>
          <a:p>
            <a:endParaRPr lang="en-US" dirty="0" smtClean="0">
              <a:sym typeface="Wingding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1942654"/>
            <a:ext cx="7150100" cy="401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4200" y="2654300"/>
            <a:ext cx="2858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Thanks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268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432</TotalTime>
  <Words>204</Words>
  <Application>Microsoft Macintosh PowerPoint</Application>
  <PresentationFormat>Widescreen</PresentationFormat>
  <Paragraphs>78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Gill Sans MT</vt:lpstr>
      <vt:lpstr>Mangal</vt:lpstr>
      <vt:lpstr>Wingdings</vt:lpstr>
      <vt:lpstr>等线</vt:lpstr>
      <vt:lpstr>Arial</vt:lpstr>
      <vt:lpstr>Gallery</vt:lpstr>
      <vt:lpstr>Analysis of Player Transfer</vt:lpstr>
      <vt:lpstr>Problem:</vt:lpstr>
      <vt:lpstr>solution:</vt:lpstr>
      <vt:lpstr>result:</vt:lpstr>
      <vt:lpstr>solution:</vt:lpstr>
      <vt:lpstr>result:</vt:lpstr>
      <vt:lpstr>assess:</vt:lpstr>
      <vt:lpstr>assess: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Player Transfer</dc:title>
  <dc:creator>Hao Wang</dc:creator>
  <cp:lastModifiedBy>Hao Wang</cp:lastModifiedBy>
  <cp:revision>22</cp:revision>
  <dcterms:created xsi:type="dcterms:W3CDTF">2017-12-03T19:06:18Z</dcterms:created>
  <dcterms:modified xsi:type="dcterms:W3CDTF">2017-12-04T02:27:43Z</dcterms:modified>
</cp:coreProperties>
</file>