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493" r:id="rId2"/>
    <p:sldId id="495" r:id="rId3"/>
    <p:sldId id="522" r:id="rId4"/>
    <p:sldId id="557" r:id="rId5"/>
    <p:sldId id="496" r:id="rId6"/>
    <p:sldId id="523" r:id="rId7"/>
    <p:sldId id="558" r:id="rId8"/>
    <p:sldId id="498" r:id="rId9"/>
    <p:sldId id="524" r:id="rId10"/>
    <p:sldId id="525" r:id="rId11"/>
    <p:sldId id="521" r:id="rId12"/>
    <p:sldId id="526" r:id="rId13"/>
    <p:sldId id="559" r:id="rId14"/>
    <p:sldId id="527" r:id="rId15"/>
    <p:sldId id="560" r:id="rId16"/>
    <p:sldId id="561" r:id="rId17"/>
    <p:sldId id="528" r:id="rId18"/>
    <p:sldId id="497" r:id="rId19"/>
    <p:sldId id="500" r:id="rId20"/>
    <p:sldId id="501" r:id="rId21"/>
    <p:sldId id="502" r:id="rId22"/>
    <p:sldId id="391" r:id="rId23"/>
    <p:sldId id="394" r:id="rId24"/>
    <p:sldId id="507" r:id="rId25"/>
    <p:sldId id="509" r:id="rId26"/>
    <p:sldId id="504" r:id="rId27"/>
    <p:sldId id="506" r:id="rId28"/>
    <p:sldId id="508" r:id="rId2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mbria Math" panose="02040503050406030204" pitchFamily="18" charset="0"/>
      <p:regular r:id="rId35"/>
    </p:embeddedFont>
    <p:embeddedFont>
      <p:font typeface="Arial Narrow" panose="020B060602020203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76" autoAdjust="0"/>
    <p:restoredTop sz="82846" autoAdjust="0"/>
  </p:normalViewPr>
  <p:slideViewPr>
    <p:cSldViewPr snapToGrid="0" snapToObjects="1">
      <p:cViewPr varScale="1">
        <p:scale>
          <a:sx n="57" d="100"/>
          <a:sy n="57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phoban\Box%20Sync\Teaching\BUS%20307\Course%20Materials\Class%20Slides\Data%20for%20Class%20Slides\GDP%20Life%20Expectancy%20(2003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oban\Box%20Sync\Teaching\BUS%20307\Course%20Materials\2016\Lecture%208%20-%20GDP%20Life%20Expectancy%20(2003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oban\Box%20Sync\Teaching\BUS%20307\Course%20Materials\2016\Lecture%208%20-%20GDP%20Life%20Expectancy%20(2003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/>
              <a:t>Sales vs. Advertising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GDP Scaled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Sheet1!$F$2:$F$181</c:f>
              <c:numCache>
                <c:formatCode>General</c:formatCode>
                <c:ptCount val="180"/>
                <c:pt idx="0">
                  <c:v>0.12</c:v>
                </c:pt>
                <c:pt idx="1">
                  <c:v>0.9</c:v>
                </c:pt>
                <c:pt idx="2">
                  <c:v>0.08</c:v>
                </c:pt>
                <c:pt idx="3">
                  <c:v>0.3</c:v>
                </c:pt>
                <c:pt idx="4">
                  <c:v>0.19</c:v>
                </c:pt>
                <c:pt idx="5">
                  <c:v>0.06</c:v>
                </c:pt>
                <c:pt idx="6">
                  <c:v>0.19</c:v>
                </c:pt>
                <c:pt idx="7">
                  <c:v>0.13</c:v>
                </c:pt>
                <c:pt idx="8">
                  <c:v>0.49</c:v>
                </c:pt>
                <c:pt idx="9">
                  <c:v>7.0000000000000007E-2</c:v>
                </c:pt>
                <c:pt idx="10">
                  <c:v>0.11</c:v>
                </c:pt>
                <c:pt idx="11">
                  <c:v>0.08</c:v>
                </c:pt>
                <c:pt idx="12">
                  <c:v>0.14000000000000001</c:v>
                </c:pt>
                <c:pt idx="13">
                  <c:v>0.72</c:v>
                </c:pt>
                <c:pt idx="14">
                  <c:v>0.05</c:v>
                </c:pt>
                <c:pt idx="15">
                  <c:v>0.06</c:v>
                </c:pt>
                <c:pt idx="16">
                  <c:v>0.11</c:v>
                </c:pt>
                <c:pt idx="17">
                  <c:v>0.06</c:v>
                </c:pt>
                <c:pt idx="18">
                  <c:v>0.14000000000000001</c:v>
                </c:pt>
                <c:pt idx="19">
                  <c:v>0.1</c:v>
                </c:pt>
                <c:pt idx="20">
                  <c:v>0.09</c:v>
                </c:pt>
                <c:pt idx="21">
                  <c:v>1.07</c:v>
                </c:pt>
                <c:pt idx="22">
                  <c:v>0.08</c:v>
                </c:pt>
                <c:pt idx="23">
                  <c:v>0.08</c:v>
                </c:pt>
                <c:pt idx="24">
                  <c:v>0.05</c:v>
                </c:pt>
                <c:pt idx="25">
                  <c:v>0.18</c:v>
                </c:pt>
                <c:pt idx="26">
                  <c:v>0.1</c:v>
                </c:pt>
                <c:pt idx="27">
                  <c:v>0.12</c:v>
                </c:pt>
                <c:pt idx="28">
                  <c:v>7.0000000000000007E-2</c:v>
                </c:pt>
                <c:pt idx="29">
                  <c:v>0.21</c:v>
                </c:pt>
                <c:pt idx="30">
                  <c:v>7.0000000000000007E-2</c:v>
                </c:pt>
                <c:pt idx="31">
                  <c:v>0.09</c:v>
                </c:pt>
                <c:pt idx="32">
                  <c:v>0.11</c:v>
                </c:pt>
                <c:pt idx="33">
                  <c:v>0.16</c:v>
                </c:pt>
                <c:pt idx="34">
                  <c:v>0.18</c:v>
                </c:pt>
                <c:pt idx="35">
                  <c:v>0.15</c:v>
                </c:pt>
                <c:pt idx="36">
                  <c:v>0.14000000000000001</c:v>
                </c:pt>
                <c:pt idx="37">
                  <c:v>0.17</c:v>
                </c:pt>
                <c:pt idx="38">
                  <c:v>0.17</c:v>
                </c:pt>
                <c:pt idx="39">
                  <c:v>0.18</c:v>
                </c:pt>
                <c:pt idx="40">
                  <c:v>0.08</c:v>
                </c:pt>
                <c:pt idx="41">
                  <c:v>0.16</c:v>
                </c:pt>
                <c:pt idx="42">
                  <c:v>0.22</c:v>
                </c:pt>
                <c:pt idx="43">
                  <c:v>0.55000000000000004</c:v>
                </c:pt>
                <c:pt idx="44">
                  <c:v>0.19</c:v>
                </c:pt>
                <c:pt idx="45">
                  <c:v>0.19</c:v>
                </c:pt>
                <c:pt idx="46">
                  <c:v>0.14000000000000001</c:v>
                </c:pt>
                <c:pt idx="47">
                  <c:v>0.26</c:v>
                </c:pt>
                <c:pt idx="48">
                  <c:v>0.08</c:v>
                </c:pt>
                <c:pt idx="49">
                  <c:v>0.57999999999999996</c:v>
                </c:pt>
                <c:pt idx="50">
                  <c:v>0.19</c:v>
                </c:pt>
                <c:pt idx="51">
                  <c:v>0.28999999999999998</c:v>
                </c:pt>
                <c:pt idx="52">
                  <c:v>0.21</c:v>
                </c:pt>
                <c:pt idx="53">
                  <c:v>0.4</c:v>
                </c:pt>
                <c:pt idx="54">
                  <c:v>0.34</c:v>
                </c:pt>
                <c:pt idx="55">
                  <c:v>0.63</c:v>
                </c:pt>
                <c:pt idx="56">
                  <c:v>0.28999999999999998</c:v>
                </c:pt>
                <c:pt idx="57">
                  <c:v>0.16</c:v>
                </c:pt>
                <c:pt idx="58">
                  <c:v>0.18</c:v>
                </c:pt>
                <c:pt idx="59">
                  <c:v>0.17</c:v>
                </c:pt>
                <c:pt idx="60">
                  <c:v>0.22</c:v>
                </c:pt>
                <c:pt idx="61">
                  <c:v>0.1</c:v>
                </c:pt>
                <c:pt idx="62">
                  <c:v>0.25</c:v>
                </c:pt>
                <c:pt idx="63">
                  <c:v>0.24</c:v>
                </c:pt>
                <c:pt idx="64">
                  <c:v>0.18</c:v>
                </c:pt>
                <c:pt idx="65">
                  <c:v>0.41</c:v>
                </c:pt>
                <c:pt idx="66">
                  <c:v>1.67</c:v>
                </c:pt>
                <c:pt idx="67">
                  <c:v>0.12</c:v>
                </c:pt>
                <c:pt idx="68">
                  <c:v>0.54</c:v>
                </c:pt>
                <c:pt idx="69">
                  <c:v>0.26</c:v>
                </c:pt>
                <c:pt idx="70">
                  <c:v>0.35</c:v>
                </c:pt>
                <c:pt idx="71">
                  <c:v>0.89</c:v>
                </c:pt>
                <c:pt idx="72">
                  <c:v>0.15</c:v>
                </c:pt>
                <c:pt idx="73">
                  <c:v>0.6</c:v>
                </c:pt>
                <c:pt idx="74">
                  <c:v>0.61</c:v>
                </c:pt>
                <c:pt idx="75">
                  <c:v>1.18</c:v>
                </c:pt>
                <c:pt idx="76">
                  <c:v>0.57999999999999996</c:v>
                </c:pt>
                <c:pt idx="77">
                  <c:v>0.32</c:v>
                </c:pt>
                <c:pt idx="78">
                  <c:v>0.4</c:v>
                </c:pt>
                <c:pt idx="79">
                  <c:v>0.46</c:v>
                </c:pt>
                <c:pt idx="80">
                  <c:v>1.02</c:v>
                </c:pt>
                <c:pt idx="81">
                  <c:v>0.7</c:v>
                </c:pt>
                <c:pt idx="82">
                  <c:v>0.33</c:v>
                </c:pt>
                <c:pt idx="83">
                  <c:v>0.95</c:v>
                </c:pt>
                <c:pt idx="84">
                  <c:v>1.1399999999999999</c:v>
                </c:pt>
                <c:pt idx="85">
                  <c:v>0.23</c:v>
                </c:pt>
                <c:pt idx="86">
                  <c:v>0.4</c:v>
                </c:pt>
                <c:pt idx="87">
                  <c:v>0.25</c:v>
                </c:pt>
                <c:pt idx="88">
                  <c:v>1.23</c:v>
                </c:pt>
                <c:pt idx="89">
                  <c:v>0.4</c:v>
                </c:pt>
                <c:pt idx="90">
                  <c:v>0.6</c:v>
                </c:pt>
                <c:pt idx="91">
                  <c:v>0.48</c:v>
                </c:pt>
                <c:pt idx="92">
                  <c:v>0.7</c:v>
                </c:pt>
                <c:pt idx="93">
                  <c:v>0.13</c:v>
                </c:pt>
                <c:pt idx="94">
                  <c:v>0.51</c:v>
                </c:pt>
                <c:pt idx="95">
                  <c:v>0.76</c:v>
                </c:pt>
                <c:pt idx="96">
                  <c:v>0.63</c:v>
                </c:pt>
                <c:pt idx="97">
                  <c:v>0.74</c:v>
                </c:pt>
                <c:pt idx="98">
                  <c:v>0.06</c:v>
                </c:pt>
                <c:pt idx="99">
                  <c:v>0.9</c:v>
                </c:pt>
                <c:pt idx="100">
                  <c:v>1.1399999999999999</c:v>
                </c:pt>
                <c:pt idx="101">
                  <c:v>0.76</c:v>
                </c:pt>
                <c:pt idx="102">
                  <c:v>0.67</c:v>
                </c:pt>
                <c:pt idx="103">
                  <c:v>1.57</c:v>
                </c:pt>
                <c:pt idx="104">
                  <c:v>0.33</c:v>
                </c:pt>
                <c:pt idx="105">
                  <c:v>0.48</c:v>
                </c:pt>
                <c:pt idx="106">
                  <c:v>1.39</c:v>
                </c:pt>
                <c:pt idx="107">
                  <c:v>0.5</c:v>
                </c:pt>
                <c:pt idx="108">
                  <c:v>0.61</c:v>
                </c:pt>
                <c:pt idx="109">
                  <c:v>0.9</c:v>
                </c:pt>
                <c:pt idx="110">
                  <c:v>0.63</c:v>
                </c:pt>
                <c:pt idx="111">
                  <c:v>0.45</c:v>
                </c:pt>
                <c:pt idx="112">
                  <c:v>1.31</c:v>
                </c:pt>
                <c:pt idx="113">
                  <c:v>0.37</c:v>
                </c:pt>
                <c:pt idx="114">
                  <c:v>0.11</c:v>
                </c:pt>
                <c:pt idx="115">
                  <c:v>2.15</c:v>
                </c:pt>
                <c:pt idx="116">
                  <c:v>1.5</c:v>
                </c:pt>
                <c:pt idx="117">
                  <c:v>1.69</c:v>
                </c:pt>
                <c:pt idx="118">
                  <c:v>0.48</c:v>
                </c:pt>
                <c:pt idx="119">
                  <c:v>1.1100000000000001</c:v>
                </c:pt>
                <c:pt idx="120">
                  <c:v>0.55000000000000004</c:v>
                </c:pt>
                <c:pt idx="121">
                  <c:v>2.36</c:v>
                </c:pt>
                <c:pt idx="122">
                  <c:v>1.06</c:v>
                </c:pt>
                <c:pt idx="123">
                  <c:v>0.47</c:v>
                </c:pt>
                <c:pt idx="124">
                  <c:v>0.69</c:v>
                </c:pt>
                <c:pt idx="125">
                  <c:v>1.33</c:v>
                </c:pt>
                <c:pt idx="126">
                  <c:v>0.67</c:v>
                </c:pt>
                <c:pt idx="127">
                  <c:v>2.3199999999999998</c:v>
                </c:pt>
                <c:pt idx="128">
                  <c:v>1.57</c:v>
                </c:pt>
                <c:pt idx="129">
                  <c:v>1.78</c:v>
                </c:pt>
                <c:pt idx="130">
                  <c:v>1.1399999999999999</c:v>
                </c:pt>
                <c:pt idx="131">
                  <c:v>1.75</c:v>
                </c:pt>
                <c:pt idx="132">
                  <c:v>1.1200000000000001</c:v>
                </c:pt>
                <c:pt idx="133">
                  <c:v>1.9</c:v>
                </c:pt>
                <c:pt idx="134">
                  <c:v>0.39</c:v>
                </c:pt>
                <c:pt idx="135">
                  <c:v>1.28</c:v>
                </c:pt>
                <c:pt idx="136">
                  <c:v>0.64</c:v>
                </c:pt>
                <c:pt idx="137">
                  <c:v>1.8</c:v>
                </c:pt>
                <c:pt idx="138">
                  <c:v>0.99</c:v>
                </c:pt>
                <c:pt idx="139">
                  <c:v>0.91</c:v>
                </c:pt>
                <c:pt idx="140">
                  <c:v>1.9</c:v>
                </c:pt>
                <c:pt idx="141">
                  <c:v>0.83</c:v>
                </c:pt>
                <c:pt idx="142">
                  <c:v>0.28999999999999998</c:v>
                </c:pt>
                <c:pt idx="143">
                  <c:v>2.34</c:v>
                </c:pt>
                <c:pt idx="144">
                  <c:v>3.11</c:v>
                </c:pt>
                <c:pt idx="145">
                  <c:v>3.78</c:v>
                </c:pt>
                <c:pt idx="146">
                  <c:v>1.68</c:v>
                </c:pt>
                <c:pt idx="147">
                  <c:v>2.96</c:v>
                </c:pt>
                <c:pt idx="148">
                  <c:v>3.6</c:v>
                </c:pt>
                <c:pt idx="149">
                  <c:v>0.79</c:v>
                </c:pt>
                <c:pt idx="150">
                  <c:v>5.51</c:v>
                </c:pt>
                <c:pt idx="151">
                  <c:v>0.43</c:v>
                </c:pt>
                <c:pt idx="152">
                  <c:v>2.74</c:v>
                </c:pt>
                <c:pt idx="153">
                  <c:v>2.85</c:v>
                </c:pt>
                <c:pt idx="154">
                  <c:v>2.77</c:v>
                </c:pt>
                <c:pt idx="155">
                  <c:v>3</c:v>
                </c:pt>
                <c:pt idx="156">
                  <c:v>2.91</c:v>
                </c:pt>
                <c:pt idx="157">
                  <c:v>2.16</c:v>
                </c:pt>
                <c:pt idx="158">
                  <c:v>2.76</c:v>
                </c:pt>
                <c:pt idx="159">
                  <c:v>1.77</c:v>
                </c:pt>
                <c:pt idx="160">
                  <c:v>1.44</c:v>
                </c:pt>
                <c:pt idx="161">
                  <c:v>2.86</c:v>
                </c:pt>
                <c:pt idx="162">
                  <c:v>2</c:v>
                </c:pt>
                <c:pt idx="163">
                  <c:v>4</c:v>
                </c:pt>
                <c:pt idx="164">
                  <c:v>1.98</c:v>
                </c:pt>
                <c:pt idx="165">
                  <c:v>3.78</c:v>
                </c:pt>
                <c:pt idx="166">
                  <c:v>2.2000000000000002</c:v>
                </c:pt>
                <c:pt idx="167">
                  <c:v>2.76</c:v>
                </c:pt>
                <c:pt idx="168">
                  <c:v>2.67</c:v>
                </c:pt>
                <c:pt idx="169">
                  <c:v>3.09</c:v>
                </c:pt>
                <c:pt idx="170">
                  <c:v>2.98</c:v>
                </c:pt>
                <c:pt idx="171">
                  <c:v>2.88</c:v>
                </c:pt>
                <c:pt idx="172">
                  <c:v>2.68</c:v>
                </c:pt>
                <c:pt idx="173">
                  <c:v>3.27</c:v>
                </c:pt>
                <c:pt idx="174">
                  <c:v>4</c:v>
                </c:pt>
                <c:pt idx="175">
                  <c:v>2.9</c:v>
                </c:pt>
                <c:pt idx="176">
                  <c:v>2.37</c:v>
                </c:pt>
                <c:pt idx="177">
                  <c:v>2.82</c:v>
                </c:pt>
                <c:pt idx="178">
                  <c:v>1.94</c:v>
                </c:pt>
                <c:pt idx="179">
                  <c:v>2.68</c:v>
                </c:pt>
              </c:numCache>
            </c:numRef>
          </c:xVal>
          <c:yVal>
            <c:numRef>
              <c:f>Sheet1!$E$2:$E$181</c:f>
              <c:numCache>
                <c:formatCode>General</c:formatCode>
                <c:ptCount val="180"/>
                <c:pt idx="0">
                  <c:v>1.3000000000000007</c:v>
                </c:pt>
                <c:pt idx="1">
                  <c:v>2.259999999999998</c:v>
                </c:pt>
                <c:pt idx="2">
                  <c:v>5.25</c:v>
                </c:pt>
                <c:pt idx="3">
                  <c:v>6.9399999999999977</c:v>
                </c:pt>
                <c:pt idx="4">
                  <c:v>6.9600000000000009</c:v>
                </c:pt>
                <c:pt idx="5">
                  <c:v>7.9799999999999969</c:v>
                </c:pt>
                <c:pt idx="6">
                  <c:v>9.009999999999998</c:v>
                </c:pt>
                <c:pt idx="7">
                  <c:v>9.3299999999999983</c:v>
                </c:pt>
                <c:pt idx="8">
                  <c:v>9.4699999999999989</c:v>
                </c:pt>
                <c:pt idx="9">
                  <c:v>11.240000000000002</c:v>
                </c:pt>
                <c:pt idx="10">
                  <c:v>11.71</c:v>
                </c:pt>
                <c:pt idx="11">
                  <c:v>12.21</c:v>
                </c:pt>
                <c:pt idx="12">
                  <c:v>12.649999999999999</c:v>
                </c:pt>
                <c:pt idx="13">
                  <c:v>12.770000000000003</c:v>
                </c:pt>
                <c:pt idx="14">
                  <c:v>12.840000000000003</c:v>
                </c:pt>
                <c:pt idx="15">
                  <c:v>13.200000000000003</c:v>
                </c:pt>
                <c:pt idx="16">
                  <c:v>14.46</c:v>
                </c:pt>
                <c:pt idx="17">
                  <c:v>14.560000000000002</c:v>
                </c:pt>
                <c:pt idx="18">
                  <c:v>14.880000000000003</c:v>
                </c:pt>
                <c:pt idx="19">
                  <c:v>15.219999999999999</c:v>
                </c:pt>
                <c:pt idx="20">
                  <c:v>15.43</c:v>
                </c:pt>
                <c:pt idx="21">
                  <c:v>16.560000000000002</c:v>
                </c:pt>
                <c:pt idx="22">
                  <c:v>16.97</c:v>
                </c:pt>
                <c:pt idx="23">
                  <c:v>16.97</c:v>
                </c:pt>
                <c:pt idx="24">
                  <c:v>17.340000000000003</c:v>
                </c:pt>
                <c:pt idx="25">
                  <c:v>18.049999999999997</c:v>
                </c:pt>
                <c:pt idx="26">
                  <c:v>18.149999999999999</c:v>
                </c:pt>
                <c:pt idx="27">
                  <c:v>18.509999999999998</c:v>
                </c:pt>
                <c:pt idx="28">
                  <c:v>18.93</c:v>
                </c:pt>
                <c:pt idx="29">
                  <c:v>19.54</c:v>
                </c:pt>
                <c:pt idx="30">
                  <c:v>20.020000000000003</c:v>
                </c:pt>
                <c:pt idx="31">
                  <c:v>21.009999999999998</c:v>
                </c:pt>
                <c:pt idx="32">
                  <c:v>21.08</c:v>
                </c:pt>
                <c:pt idx="33">
                  <c:v>21.61</c:v>
                </c:pt>
                <c:pt idx="34">
                  <c:v>21.93</c:v>
                </c:pt>
                <c:pt idx="35">
                  <c:v>23.43</c:v>
                </c:pt>
                <c:pt idx="36">
                  <c:v>23.58</c:v>
                </c:pt>
                <c:pt idx="37">
                  <c:v>24.299999999999997</c:v>
                </c:pt>
                <c:pt idx="38">
                  <c:v>24.380000000000003</c:v>
                </c:pt>
                <c:pt idx="39">
                  <c:v>25.79</c:v>
                </c:pt>
                <c:pt idx="40">
                  <c:v>26.14</c:v>
                </c:pt>
                <c:pt idx="41">
                  <c:v>26.369999999999997</c:v>
                </c:pt>
                <c:pt idx="42">
                  <c:v>26.53</c:v>
                </c:pt>
                <c:pt idx="43">
                  <c:v>27.119999999999997</c:v>
                </c:pt>
                <c:pt idx="44">
                  <c:v>27.729999999999997</c:v>
                </c:pt>
                <c:pt idx="45">
                  <c:v>27.92</c:v>
                </c:pt>
                <c:pt idx="46">
                  <c:v>29</c:v>
                </c:pt>
                <c:pt idx="47">
                  <c:v>30.6</c:v>
                </c:pt>
                <c:pt idx="48">
                  <c:v>30.97</c:v>
                </c:pt>
                <c:pt idx="49">
                  <c:v>31.189999999999998</c:v>
                </c:pt>
                <c:pt idx="50">
                  <c:v>31.33</c:v>
                </c:pt>
                <c:pt idx="51">
                  <c:v>31.71</c:v>
                </c:pt>
                <c:pt idx="52">
                  <c:v>32.200000000000003</c:v>
                </c:pt>
                <c:pt idx="53">
                  <c:v>33.090000000000003</c:v>
                </c:pt>
                <c:pt idx="54">
                  <c:v>33.159999999999997</c:v>
                </c:pt>
                <c:pt idx="55">
                  <c:v>33.479999999999997</c:v>
                </c:pt>
                <c:pt idx="56">
                  <c:v>33.619999999999997</c:v>
                </c:pt>
                <c:pt idx="57">
                  <c:v>33.659999999999997</c:v>
                </c:pt>
                <c:pt idx="58">
                  <c:v>33.81</c:v>
                </c:pt>
                <c:pt idx="59">
                  <c:v>34</c:v>
                </c:pt>
                <c:pt idx="60">
                  <c:v>34.19</c:v>
                </c:pt>
                <c:pt idx="61">
                  <c:v>34.370000000000005</c:v>
                </c:pt>
                <c:pt idx="62">
                  <c:v>34.760000000000005</c:v>
                </c:pt>
                <c:pt idx="63">
                  <c:v>34.78</c:v>
                </c:pt>
                <c:pt idx="64">
                  <c:v>34.879999999999995</c:v>
                </c:pt>
                <c:pt idx="65">
                  <c:v>35.230000000000004</c:v>
                </c:pt>
                <c:pt idx="66">
                  <c:v>35.709999999999994</c:v>
                </c:pt>
                <c:pt idx="67">
                  <c:v>36.28</c:v>
                </c:pt>
                <c:pt idx="68">
                  <c:v>36.5</c:v>
                </c:pt>
                <c:pt idx="69">
                  <c:v>36.650000000000006</c:v>
                </c:pt>
                <c:pt idx="70">
                  <c:v>36.680000000000007</c:v>
                </c:pt>
                <c:pt idx="71">
                  <c:v>37.659999999999997</c:v>
                </c:pt>
                <c:pt idx="72">
                  <c:v>37.81</c:v>
                </c:pt>
                <c:pt idx="73">
                  <c:v>37.959999999999994</c:v>
                </c:pt>
                <c:pt idx="74">
                  <c:v>38.430000000000007</c:v>
                </c:pt>
                <c:pt idx="75">
                  <c:v>38.730000000000004</c:v>
                </c:pt>
                <c:pt idx="76">
                  <c:v>38.879999999999995</c:v>
                </c:pt>
                <c:pt idx="77">
                  <c:v>38.94</c:v>
                </c:pt>
                <c:pt idx="78">
                  <c:v>39.230000000000004</c:v>
                </c:pt>
                <c:pt idx="79">
                  <c:v>39.290000000000006</c:v>
                </c:pt>
                <c:pt idx="80">
                  <c:v>39.31</c:v>
                </c:pt>
                <c:pt idx="81">
                  <c:v>39.349999999999994</c:v>
                </c:pt>
                <c:pt idx="82">
                  <c:v>39.39</c:v>
                </c:pt>
                <c:pt idx="83">
                  <c:v>39.590000000000003</c:v>
                </c:pt>
                <c:pt idx="84">
                  <c:v>39.599999999999994</c:v>
                </c:pt>
                <c:pt idx="85">
                  <c:v>39.680000000000007</c:v>
                </c:pt>
                <c:pt idx="86">
                  <c:v>40.040000000000006</c:v>
                </c:pt>
                <c:pt idx="87">
                  <c:v>40.049999999999997</c:v>
                </c:pt>
                <c:pt idx="88">
                  <c:v>40.31</c:v>
                </c:pt>
                <c:pt idx="89">
                  <c:v>40.409999999999997</c:v>
                </c:pt>
                <c:pt idx="90">
                  <c:v>40.540000000000006</c:v>
                </c:pt>
                <c:pt idx="91">
                  <c:v>40.620000000000005</c:v>
                </c:pt>
                <c:pt idx="92">
                  <c:v>40.620000000000005</c:v>
                </c:pt>
                <c:pt idx="93">
                  <c:v>40.790000000000006</c:v>
                </c:pt>
                <c:pt idx="94">
                  <c:v>40.879999999999995</c:v>
                </c:pt>
                <c:pt idx="95">
                  <c:v>41.129999999999995</c:v>
                </c:pt>
                <c:pt idx="96">
                  <c:v>41.14</c:v>
                </c:pt>
                <c:pt idx="97">
                  <c:v>41.239999999999995</c:v>
                </c:pt>
                <c:pt idx="98">
                  <c:v>41.400000000000006</c:v>
                </c:pt>
                <c:pt idx="99">
                  <c:v>41.67</c:v>
                </c:pt>
                <c:pt idx="100">
                  <c:v>41.8</c:v>
                </c:pt>
                <c:pt idx="101">
                  <c:v>41.8</c:v>
                </c:pt>
                <c:pt idx="102">
                  <c:v>41.8</c:v>
                </c:pt>
                <c:pt idx="103">
                  <c:v>41.84</c:v>
                </c:pt>
                <c:pt idx="104">
                  <c:v>41.89</c:v>
                </c:pt>
                <c:pt idx="105">
                  <c:v>42.069999999999993</c:v>
                </c:pt>
                <c:pt idx="106">
                  <c:v>42.17</c:v>
                </c:pt>
                <c:pt idx="107">
                  <c:v>42.22</c:v>
                </c:pt>
                <c:pt idx="108">
                  <c:v>42.290000000000006</c:v>
                </c:pt>
                <c:pt idx="109">
                  <c:v>42.3</c:v>
                </c:pt>
                <c:pt idx="110">
                  <c:v>42.319999999999993</c:v>
                </c:pt>
                <c:pt idx="111">
                  <c:v>42.370000000000005</c:v>
                </c:pt>
                <c:pt idx="112">
                  <c:v>42.58</c:v>
                </c:pt>
                <c:pt idx="113">
                  <c:v>42.620000000000005</c:v>
                </c:pt>
                <c:pt idx="114">
                  <c:v>42.680000000000007</c:v>
                </c:pt>
                <c:pt idx="115">
                  <c:v>43.14</c:v>
                </c:pt>
                <c:pt idx="116">
                  <c:v>43.519999999999996</c:v>
                </c:pt>
                <c:pt idx="117">
                  <c:v>43.72</c:v>
                </c:pt>
                <c:pt idx="118">
                  <c:v>43.81</c:v>
                </c:pt>
                <c:pt idx="119">
                  <c:v>43.91</c:v>
                </c:pt>
                <c:pt idx="120">
                  <c:v>44.120000000000005</c:v>
                </c:pt>
                <c:pt idx="121">
                  <c:v>44.3</c:v>
                </c:pt>
                <c:pt idx="122">
                  <c:v>44.370000000000005</c:v>
                </c:pt>
                <c:pt idx="123">
                  <c:v>44.400000000000006</c:v>
                </c:pt>
                <c:pt idx="124">
                  <c:v>44.400000000000006</c:v>
                </c:pt>
                <c:pt idx="125">
                  <c:v>44.430000000000007</c:v>
                </c:pt>
                <c:pt idx="126">
                  <c:v>44.489999999999995</c:v>
                </c:pt>
                <c:pt idx="127">
                  <c:v>44.75</c:v>
                </c:pt>
                <c:pt idx="128">
                  <c:v>45.180000000000007</c:v>
                </c:pt>
                <c:pt idx="129">
                  <c:v>45.36</c:v>
                </c:pt>
                <c:pt idx="130">
                  <c:v>45.379999999999995</c:v>
                </c:pt>
                <c:pt idx="131">
                  <c:v>45.45</c:v>
                </c:pt>
                <c:pt idx="132">
                  <c:v>45.480000000000004</c:v>
                </c:pt>
                <c:pt idx="133">
                  <c:v>45.510000000000005</c:v>
                </c:pt>
                <c:pt idx="134">
                  <c:v>45.849999999999994</c:v>
                </c:pt>
                <c:pt idx="135">
                  <c:v>45.870000000000005</c:v>
                </c:pt>
                <c:pt idx="136">
                  <c:v>46.069999999999993</c:v>
                </c:pt>
                <c:pt idx="137">
                  <c:v>46.349999999999994</c:v>
                </c:pt>
                <c:pt idx="138">
                  <c:v>46.349999999999994</c:v>
                </c:pt>
                <c:pt idx="139">
                  <c:v>46.430000000000007</c:v>
                </c:pt>
                <c:pt idx="140">
                  <c:v>46.650000000000006</c:v>
                </c:pt>
                <c:pt idx="141">
                  <c:v>46.69</c:v>
                </c:pt>
                <c:pt idx="142">
                  <c:v>46.8</c:v>
                </c:pt>
                <c:pt idx="143">
                  <c:v>46.870000000000005</c:v>
                </c:pt>
                <c:pt idx="144">
                  <c:v>47.099999999999994</c:v>
                </c:pt>
                <c:pt idx="145">
                  <c:v>47.14</c:v>
                </c:pt>
                <c:pt idx="146">
                  <c:v>47.260000000000005</c:v>
                </c:pt>
                <c:pt idx="147">
                  <c:v>47.349999999999994</c:v>
                </c:pt>
                <c:pt idx="148">
                  <c:v>47.41</c:v>
                </c:pt>
                <c:pt idx="149">
                  <c:v>47.53</c:v>
                </c:pt>
                <c:pt idx="150">
                  <c:v>47.66</c:v>
                </c:pt>
                <c:pt idx="151">
                  <c:v>47.879999999999995</c:v>
                </c:pt>
                <c:pt idx="152">
                  <c:v>47.92</c:v>
                </c:pt>
                <c:pt idx="153">
                  <c:v>47.980000000000004</c:v>
                </c:pt>
                <c:pt idx="154">
                  <c:v>48.16</c:v>
                </c:pt>
                <c:pt idx="155">
                  <c:v>48.17</c:v>
                </c:pt>
                <c:pt idx="156">
                  <c:v>48.290000000000006</c:v>
                </c:pt>
                <c:pt idx="157">
                  <c:v>48.319999999999993</c:v>
                </c:pt>
                <c:pt idx="158">
                  <c:v>48.42</c:v>
                </c:pt>
                <c:pt idx="159">
                  <c:v>48.430000000000007</c:v>
                </c:pt>
                <c:pt idx="160">
                  <c:v>48.72</c:v>
                </c:pt>
                <c:pt idx="161">
                  <c:v>48.739999999999995</c:v>
                </c:pt>
                <c:pt idx="162">
                  <c:v>48.89</c:v>
                </c:pt>
                <c:pt idx="163">
                  <c:v>48.930000000000007</c:v>
                </c:pt>
                <c:pt idx="164">
                  <c:v>49.019999999999996</c:v>
                </c:pt>
                <c:pt idx="165">
                  <c:v>49.09</c:v>
                </c:pt>
                <c:pt idx="166">
                  <c:v>49.230000000000004</c:v>
                </c:pt>
                <c:pt idx="167">
                  <c:v>49.28</c:v>
                </c:pt>
                <c:pt idx="168">
                  <c:v>49.400000000000006</c:v>
                </c:pt>
                <c:pt idx="169">
                  <c:v>49.8</c:v>
                </c:pt>
                <c:pt idx="170">
                  <c:v>49.83</c:v>
                </c:pt>
                <c:pt idx="171">
                  <c:v>49.930000000000007</c:v>
                </c:pt>
                <c:pt idx="172">
                  <c:v>49.97</c:v>
                </c:pt>
                <c:pt idx="173">
                  <c:v>49.989999999999995</c:v>
                </c:pt>
                <c:pt idx="174">
                  <c:v>50.040000000000006</c:v>
                </c:pt>
                <c:pt idx="175">
                  <c:v>50.129999999999995</c:v>
                </c:pt>
                <c:pt idx="176">
                  <c:v>50.42</c:v>
                </c:pt>
                <c:pt idx="177">
                  <c:v>50.930000000000007</c:v>
                </c:pt>
                <c:pt idx="178">
                  <c:v>51.870000000000005</c:v>
                </c:pt>
                <c:pt idx="179">
                  <c:v>53.489999999999995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7A-42EC-AE86-7AD41DF87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4440416"/>
        <c:axId val="224440808"/>
      </c:scatterChart>
      <c:valAx>
        <c:axId val="224440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 smtClean="0"/>
                  <a:t>Advertising </a:t>
                </a:r>
                <a:r>
                  <a:rPr lang="en-US" sz="1800" baseline="0" dirty="0" smtClean="0"/>
                  <a:t>(USD ’00,000)</a:t>
                </a:r>
                <a:endParaRPr lang="en-US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440808"/>
        <c:crosses val="autoZero"/>
        <c:crossBetween val="midCat"/>
      </c:valAx>
      <c:valAx>
        <c:axId val="224440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aseline="0" dirty="0" smtClean="0"/>
                  <a:t>Sales  (USD Millions)</a:t>
                </a:r>
                <a:endParaRPr lang="en-US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440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/>
              <a:t>Sales vs. Advertising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Sheet1!$F$1</c:f>
              <c:strCache>
                <c:ptCount val="1"/>
                <c:pt idx="0">
                  <c:v>GDP Scaled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Sheet1!$F$2:$F$181</c:f>
              <c:numCache>
                <c:formatCode>General</c:formatCode>
                <c:ptCount val="180"/>
                <c:pt idx="0">
                  <c:v>0.12</c:v>
                </c:pt>
                <c:pt idx="1">
                  <c:v>0.9</c:v>
                </c:pt>
                <c:pt idx="2">
                  <c:v>0.08</c:v>
                </c:pt>
                <c:pt idx="3">
                  <c:v>0.3</c:v>
                </c:pt>
                <c:pt idx="4">
                  <c:v>0.19</c:v>
                </c:pt>
                <c:pt idx="5">
                  <c:v>0.06</c:v>
                </c:pt>
                <c:pt idx="6">
                  <c:v>0.19</c:v>
                </c:pt>
                <c:pt idx="7">
                  <c:v>0.13</c:v>
                </c:pt>
                <c:pt idx="8">
                  <c:v>0.49</c:v>
                </c:pt>
                <c:pt idx="9">
                  <c:v>7.0000000000000007E-2</c:v>
                </c:pt>
                <c:pt idx="10">
                  <c:v>0.11</c:v>
                </c:pt>
                <c:pt idx="11">
                  <c:v>0.08</c:v>
                </c:pt>
                <c:pt idx="12">
                  <c:v>0.14000000000000001</c:v>
                </c:pt>
                <c:pt idx="13">
                  <c:v>0.72</c:v>
                </c:pt>
                <c:pt idx="14">
                  <c:v>0.05</c:v>
                </c:pt>
                <c:pt idx="15">
                  <c:v>0.06</c:v>
                </c:pt>
                <c:pt idx="16">
                  <c:v>0.11</c:v>
                </c:pt>
                <c:pt idx="17">
                  <c:v>0.06</c:v>
                </c:pt>
                <c:pt idx="18">
                  <c:v>0.14000000000000001</c:v>
                </c:pt>
                <c:pt idx="19">
                  <c:v>0.1</c:v>
                </c:pt>
                <c:pt idx="20">
                  <c:v>0.09</c:v>
                </c:pt>
                <c:pt idx="21">
                  <c:v>1.07</c:v>
                </c:pt>
                <c:pt idx="22">
                  <c:v>0.08</c:v>
                </c:pt>
                <c:pt idx="23">
                  <c:v>0.08</c:v>
                </c:pt>
                <c:pt idx="24">
                  <c:v>0.05</c:v>
                </c:pt>
                <c:pt idx="25">
                  <c:v>0.18</c:v>
                </c:pt>
                <c:pt idx="26">
                  <c:v>0.1</c:v>
                </c:pt>
                <c:pt idx="27">
                  <c:v>0.12</c:v>
                </c:pt>
                <c:pt idx="28">
                  <c:v>7.0000000000000007E-2</c:v>
                </c:pt>
                <c:pt idx="29">
                  <c:v>0.21</c:v>
                </c:pt>
                <c:pt idx="30">
                  <c:v>7.0000000000000007E-2</c:v>
                </c:pt>
                <c:pt idx="31">
                  <c:v>0.09</c:v>
                </c:pt>
                <c:pt idx="32">
                  <c:v>0.11</c:v>
                </c:pt>
                <c:pt idx="33">
                  <c:v>0.16</c:v>
                </c:pt>
                <c:pt idx="34">
                  <c:v>0.18</c:v>
                </c:pt>
                <c:pt idx="35">
                  <c:v>0.15</c:v>
                </c:pt>
                <c:pt idx="36">
                  <c:v>0.14000000000000001</c:v>
                </c:pt>
                <c:pt idx="37">
                  <c:v>0.17</c:v>
                </c:pt>
                <c:pt idx="38">
                  <c:v>0.17</c:v>
                </c:pt>
                <c:pt idx="39">
                  <c:v>0.18</c:v>
                </c:pt>
                <c:pt idx="40">
                  <c:v>0.08</c:v>
                </c:pt>
                <c:pt idx="41">
                  <c:v>0.16</c:v>
                </c:pt>
                <c:pt idx="42">
                  <c:v>0.22</c:v>
                </c:pt>
                <c:pt idx="43">
                  <c:v>0.55000000000000004</c:v>
                </c:pt>
                <c:pt idx="44">
                  <c:v>0.19</c:v>
                </c:pt>
                <c:pt idx="45">
                  <c:v>0.19</c:v>
                </c:pt>
                <c:pt idx="46">
                  <c:v>0.14000000000000001</c:v>
                </c:pt>
                <c:pt idx="47">
                  <c:v>0.26</c:v>
                </c:pt>
                <c:pt idx="48">
                  <c:v>0.08</c:v>
                </c:pt>
                <c:pt idx="49">
                  <c:v>0.57999999999999996</c:v>
                </c:pt>
                <c:pt idx="50">
                  <c:v>0.19</c:v>
                </c:pt>
                <c:pt idx="51">
                  <c:v>0.28999999999999998</c:v>
                </c:pt>
                <c:pt idx="52">
                  <c:v>0.21</c:v>
                </c:pt>
                <c:pt idx="53">
                  <c:v>0.4</c:v>
                </c:pt>
                <c:pt idx="54">
                  <c:v>0.34</c:v>
                </c:pt>
                <c:pt idx="55">
                  <c:v>0.63</c:v>
                </c:pt>
                <c:pt idx="56">
                  <c:v>0.28999999999999998</c:v>
                </c:pt>
                <c:pt idx="57">
                  <c:v>0.16</c:v>
                </c:pt>
                <c:pt idx="58">
                  <c:v>0.18</c:v>
                </c:pt>
                <c:pt idx="59">
                  <c:v>0.17</c:v>
                </c:pt>
                <c:pt idx="60">
                  <c:v>0.22</c:v>
                </c:pt>
                <c:pt idx="61">
                  <c:v>0.1</c:v>
                </c:pt>
                <c:pt idx="62">
                  <c:v>0.25</c:v>
                </c:pt>
                <c:pt idx="63">
                  <c:v>0.24</c:v>
                </c:pt>
                <c:pt idx="64">
                  <c:v>0.18</c:v>
                </c:pt>
                <c:pt idx="65">
                  <c:v>0.41</c:v>
                </c:pt>
                <c:pt idx="66">
                  <c:v>1.67</c:v>
                </c:pt>
                <c:pt idx="67">
                  <c:v>0.12</c:v>
                </c:pt>
                <c:pt idx="68">
                  <c:v>0.54</c:v>
                </c:pt>
                <c:pt idx="69">
                  <c:v>0.26</c:v>
                </c:pt>
                <c:pt idx="70">
                  <c:v>0.35</c:v>
                </c:pt>
                <c:pt idx="71">
                  <c:v>0.89</c:v>
                </c:pt>
                <c:pt idx="72">
                  <c:v>0.15</c:v>
                </c:pt>
                <c:pt idx="73">
                  <c:v>0.6</c:v>
                </c:pt>
                <c:pt idx="74">
                  <c:v>0.61</c:v>
                </c:pt>
                <c:pt idx="75">
                  <c:v>1.18</c:v>
                </c:pt>
                <c:pt idx="76">
                  <c:v>0.57999999999999996</c:v>
                </c:pt>
                <c:pt idx="77">
                  <c:v>0.32</c:v>
                </c:pt>
                <c:pt idx="78">
                  <c:v>0.4</c:v>
                </c:pt>
                <c:pt idx="79">
                  <c:v>0.46</c:v>
                </c:pt>
                <c:pt idx="80">
                  <c:v>1.02</c:v>
                </c:pt>
                <c:pt idx="81">
                  <c:v>0.7</c:v>
                </c:pt>
                <c:pt idx="82">
                  <c:v>0.33</c:v>
                </c:pt>
                <c:pt idx="83">
                  <c:v>0.95</c:v>
                </c:pt>
                <c:pt idx="84">
                  <c:v>1.1399999999999999</c:v>
                </c:pt>
                <c:pt idx="85">
                  <c:v>0.23</c:v>
                </c:pt>
                <c:pt idx="86">
                  <c:v>0.4</c:v>
                </c:pt>
                <c:pt idx="87">
                  <c:v>0.25</c:v>
                </c:pt>
                <c:pt idx="88">
                  <c:v>1.23</c:v>
                </c:pt>
                <c:pt idx="89">
                  <c:v>0.4</c:v>
                </c:pt>
                <c:pt idx="90">
                  <c:v>0.6</c:v>
                </c:pt>
                <c:pt idx="91">
                  <c:v>0.48</c:v>
                </c:pt>
                <c:pt idx="92">
                  <c:v>0.7</c:v>
                </c:pt>
                <c:pt idx="93">
                  <c:v>0.13</c:v>
                </c:pt>
                <c:pt idx="94">
                  <c:v>0.51</c:v>
                </c:pt>
                <c:pt idx="95">
                  <c:v>0.76</c:v>
                </c:pt>
                <c:pt idx="96">
                  <c:v>0.63</c:v>
                </c:pt>
                <c:pt idx="97">
                  <c:v>0.74</c:v>
                </c:pt>
                <c:pt idx="98">
                  <c:v>0.06</c:v>
                </c:pt>
                <c:pt idx="99">
                  <c:v>0.9</c:v>
                </c:pt>
                <c:pt idx="100">
                  <c:v>1.1399999999999999</c:v>
                </c:pt>
                <c:pt idx="101">
                  <c:v>0.76</c:v>
                </c:pt>
                <c:pt idx="102">
                  <c:v>0.67</c:v>
                </c:pt>
                <c:pt idx="103">
                  <c:v>1.57</c:v>
                </c:pt>
                <c:pt idx="104">
                  <c:v>0.33</c:v>
                </c:pt>
                <c:pt idx="105">
                  <c:v>0.48</c:v>
                </c:pt>
                <c:pt idx="106">
                  <c:v>1.39</c:v>
                </c:pt>
                <c:pt idx="107">
                  <c:v>0.5</c:v>
                </c:pt>
                <c:pt idx="108">
                  <c:v>0.61</c:v>
                </c:pt>
                <c:pt idx="109">
                  <c:v>0.9</c:v>
                </c:pt>
                <c:pt idx="110">
                  <c:v>0.63</c:v>
                </c:pt>
                <c:pt idx="111">
                  <c:v>0.45</c:v>
                </c:pt>
                <c:pt idx="112">
                  <c:v>1.31</c:v>
                </c:pt>
                <c:pt idx="113">
                  <c:v>0.37</c:v>
                </c:pt>
                <c:pt idx="114">
                  <c:v>0.11</c:v>
                </c:pt>
                <c:pt idx="115">
                  <c:v>2.15</c:v>
                </c:pt>
                <c:pt idx="116">
                  <c:v>1.5</c:v>
                </c:pt>
                <c:pt idx="117">
                  <c:v>1.69</c:v>
                </c:pt>
                <c:pt idx="118">
                  <c:v>0.48</c:v>
                </c:pt>
                <c:pt idx="119">
                  <c:v>1.1100000000000001</c:v>
                </c:pt>
                <c:pt idx="120">
                  <c:v>0.55000000000000004</c:v>
                </c:pt>
                <c:pt idx="121">
                  <c:v>2.36</c:v>
                </c:pt>
                <c:pt idx="122">
                  <c:v>1.06</c:v>
                </c:pt>
                <c:pt idx="123">
                  <c:v>0.47</c:v>
                </c:pt>
                <c:pt idx="124">
                  <c:v>0.69</c:v>
                </c:pt>
                <c:pt idx="125">
                  <c:v>1.33</c:v>
                </c:pt>
                <c:pt idx="126">
                  <c:v>0.67</c:v>
                </c:pt>
                <c:pt idx="127">
                  <c:v>2.3199999999999998</c:v>
                </c:pt>
                <c:pt idx="128">
                  <c:v>1.57</c:v>
                </c:pt>
                <c:pt idx="129">
                  <c:v>1.78</c:v>
                </c:pt>
                <c:pt idx="130">
                  <c:v>1.1399999999999999</c:v>
                </c:pt>
                <c:pt idx="131">
                  <c:v>1.75</c:v>
                </c:pt>
                <c:pt idx="132">
                  <c:v>1.1200000000000001</c:v>
                </c:pt>
                <c:pt idx="133">
                  <c:v>1.9</c:v>
                </c:pt>
                <c:pt idx="134">
                  <c:v>0.39</c:v>
                </c:pt>
                <c:pt idx="135">
                  <c:v>1.28</c:v>
                </c:pt>
                <c:pt idx="136">
                  <c:v>0.64</c:v>
                </c:pt>
                <c:pt idx="137">
                  <c:v>1.8</c:v>
                </c:pt>
                <c:pt idx="138">
                  <c:v>0.99</c:v>
                </c:pt>
                <c:pt idx="139">
                  <c:v>0.91</c:v>
                </c:pt>
                <c:pt idx="140">
                  <c:v>1.9</c:v>
                </c:pt>
                <c:pt idx="141">
                  <c:v>0.83</c:v>
                </c:pt>
                <c:pt idx="142">
                  <c:v>0.28999999999999998</c:v>
                </c:pt>
                <c:pt idx="143">
                  <c:v>2.34</c:v>
                </c:pt>
                <c:pt idx="144">
                  <c:v>3.11</c:v>
                </c:pt>
                <c:pt idx="145">
                  <c:v>3.78</c:v>
                </c:pt>
                <c:pt idx="146">
                  <c:v>1.68</c:v>
                </c:pt>
                <c:pt idx="147">
                  <c:v>2.96</c:v>
                </c:pt>
                <c:pt idx="148">
                  <c:v>3.6</c:v>
                </c:pt>
                <c:pt idx="149">
                  <c:v>0.79</c:v>
                </c:pt>
                <c:pt idx="150">
                  <c:v>5.51</c:v>
                </c:pt>
                <c:pt idx="151">
                  <c:v>0.43</c:v>
                </c:pt>
                <c:pt idx="152">
                  <c:v>2.74</c:v>
                </c:pt>
                <c:pt idx="153">
                  <c:v>2.85</c:v>
                </c:pt>
                <c:pt idx="154">
                  <c:v>2.77</c:v>
                </c:pt>
                <c:pt idx="155">
                  <c:v>3</c:v>
                </c:pt>
                <c:pt idx="156">
                  <c:v>2.91</c:v>
                </c:pt>
                <c:pt idx="157">
                  <c:v>2.16</c:v>
                </c:pt>
                <c:pt idx="158">
                  <c:v>2.76</c:v>
                </c:pt>
                <c:pt idx="159">
                  <c:v>1.77</c:v>
                </c:pt>
                <c:pt idx="160">
                  <c:v>1.44</c:v>
                </c:pt>
                <c:pt idx="161">
                  <c:v>2.86</c:v>
                </c:pt>
                <c:pt idx="162">
                  <c:v>2</c:v>
                </c:pt>
                <c:pt idx="163">
                  <c:v>4</c:v>
                </c:pt>
                <c:pt idx="164">
                  <c:v>1.98</c:v>
                </c:pt>
                <c:pt idx="165">
                  <c:v>3.78</c:v>
                </c:pt>
                <c:pt idx="166">
                  <c:v>2.2000000000000002</c:v>
                </c:pt>
                <c:pt idx="167">
                  <c:v>2.76</c:v>
                </c:pt>
                <c:pt idx="168">
                  <c:v>2.67</c:v>
                </c:pt>
                <c:pt idx="169">
                  <c:v>3.09</c:v>
                </c:pt>
                <c:pt idx="170">
                  <c:v>2.98</c:v>
                </c:pt>
                <c:pt idx="171">
                  <c:v>2.88</c:v>
                </c:pt>
                <c:pt idx="172">
                  <c:v>2.68</c:v>
                </c:pt>
                <c:pt idx="173">
                  <c:v>3.27</c:v>
                </c:pt>
                <c:pt idx="174">
                  <c:v>4</c:v>
                </c:pt>
                <c:pt idx="175">
                  <c:v>2.9</c:v>
                </c:pt>
                <c:pt idx="176">
                  <c:v>2.37</c:v>
                </c:pt>
                <c:pt idx="177">
                  <c:v>2.82</c:v>
                </c:pt>
                <c:pt idx="178">
                  <c:v>1.94</c:v>
                </c:pt>
                <c:pt idx="179">
                  <c:v>2.68</c:v>
                </c:pt>
              </c:numCache>
            </c:numRef>
          </c:xVal>
          <c:yVal>
            <c:numRef>
              <c:f>Sheet1!$E$2:$E$181</c:f>
              <c:numCache>
                <c:formatCode>General</c:formatCode>
                <c:ptCount val="180"/>
                <c:pt idx="0">
                  <c:v>1.3000000000000007</c:v>
                </c:pt>
                <c:pt idx="1">
                  <c:v>2.259999999999998</c:v>
                </c:pt>
                <c:pt idx="2">
                  <c:v>5.25</c:v>
                </c:pt>
                <c:pt idx="3">
                  <c:v>6.9399999999999977</c:v>
                </c:pt>
                <c:pt idx="4">
                  <c:v>6.9600000000000009</c:v>
                </c:pt>
                <c:pt idx="5">
                  <c:v>7.9799999999999969</c:v>
                </c:pt>
                <c:pt idx="6">
                  <c:v>9.009999999999998</c:v>
                </c:pt>
                <c:pt idx="7">
                  <c:v>9.3299999999999983</c:v>
                </c:pt>
                <c:pt idx="8">
                  <c:v>9.4699999999999989</c:v>
                </c:pt>
                <c:pt idx="9">
                  <c:v>11.240000000000002</c:v>
                </c:pt>
                <c:pt idx="10">
                  <c:v>11.71</c:v>
                </c:pt>
                <c:pt idx="11">
                  <c:v>12.21</c:v>
                </c:pt>
                <c:pt idx="12">
                  <c:v>12.649999999999999</c:v>
                </c:pt>
                <c:pt idx="13">
                  <c:v>12.770000000000003</c:v>
                </c:pt>
                <c:pt idx="14">
                  <c:v>12.840000000000003</c:v>
                </c:pt>
                <c:pt idx="15">
                  <c:v>13.200000000000003</c:v>
                </c:pt>
                <c:pt idx="16">
                  <c:v>14.46</c:v>
                </c:pt>
                <c:pt idx="17">
                  <c:v>14.560000000000002</c:v>
                </c:pt>
                <c:pt idx="18">
                  <c:v>14.880000000000003</c:v>
                </c:pt>
                <c:pt idx="19">
                  <c:v>15.219999999999999</c:v>
                </c:pt>
                <c:pt idx="20">
                  <c:v>15.43</c:v>
                </c:pt>
                <c:pt idx="21">
                  <c:v>16.560000000000002</c:v>
                </c:pt>
                <c:pt idx="22">
                  <c:v>16.97</c:v>
                </c:pt>
                <c:pt idx="23">
                  <c:v>16.97</c:v>
                </c:pt>
                <c:pt idx="24">
                  <c:v>17.340000000000003</c:v>
                </c:pt>
                <c:pt idx="25">
                  <c:v>18.049999999999997</c:v>
                </c:pt>
                <c:pt idx="26">
                  <c:v>18.149999999999999</c:v>
                </c:pt>
                <c:pt idx="27">
                  <c:v>18.509999999999998</c:v>
                </c:pt>
                <c:pt idx="28">
                  <c:v>18.93</c:v>
                </c:pt>
                <c:pt idx="29">
                  <c:v>19.54</c:v>
                </c:pt>
                <c:pt idx="30">
                  <c:v>20.020000000000003</c:v>
                </c:pt>
                <c:pt idx="31">
                  <c:v>21.009999999999998</c:v>
                </c:pt>
                <c:pt idx="32">
                  <c:v>21.08</c:v>
                </c:pt>
                <c:pt idx="33">
                  <c:v>21.61</c:v>
                </c:pt>
                <c:pt idx="34">
                  <c:v>21.93</c:v>
                </c:pt>
                <c:pt idx="35">
                  <c:v>23.43</c:v>
                </c:pt>
                <c:pt idx="36">
                  <c:v>23.58</c:v>
                </c:pt>
                <c:pt idx="37">
                  <c:v>24.299999999999997</c:v>
                </c:pt>
                <c:pt idx="38">
                  <c:v>24.380000000000003</c:v>
                </c:pt>
                <c:pt idx="39">
                  <c:v>25.79</c:v>
                </c:pt>
                <c:pt idx="40">
                  <c:v>26.14</c:v>
                </c:pt>
                <c:pt idx="41">
                  <c:v>26.369999999999997</c:v>
                </c:pt>
                <c:pt idx="42">
                  <c:v>26.53</c:v>
                </c:pt>
                <c:pt idx="43">
                  <c:v>27.119999999999997</c:v>
                </c:pt>
                <c:pt idx="44">
                  <c:v>27.729999999999997</c:v>
                </c:pt>
                <c:pt idx="45">
                  <c:v>27.92</c:v>
                </c:pt>
                <c:pt idx="46">
                  <c:v>29</c:v>
                </c:pt>
                <c:pt idx="47">
                  <c:v>30.6</c:v>
                </c:pt>
                <c:pt idx="48">
                  <c:v>30.97</c:v>
                </c:pt>
                <c:pt idx="49">
                  <c:v>31.189999999999998</c:v>
                </c:pt>
                <c:pt idx="50">
                  <c:v>31.33</c:v>
                </c:pt>
                <c:pt idx="51">
                  <c:v>31.71</c:v>
                </c:pt>
                <c:pt idx="52">
                  <c:v>32.200000000000003</c:v>
                </c:pt>
                <c:pt idx="53">
                  <c:v>33.090000000000003</c:v>
                </c:pt>
                <c:pt idx="54">
                  <c:v>33.159999999999997</c:v>
                </c:pt>
                <c:pt idx="55">
                  <c:v>33.479999999999997</c:v>
                </c:pt>
                <c:pt idx="56">
                  <c:v>33.619999999999997</c:v>
                </c:pt>
                <c:pt idx="57">
                  <c:v>33.659999999999997</c:v>
                </c:pt>
                <c:pt idx="58">
                  <c:v>33.81</c:v>
                </c:pt>
                <c:pt idx="59">
                  <c:v>34</c:v>
                </c:pt>
                <c:pt idx="60">
                  <c:v>34.19</c:v>
                </c:pt>
                <c:pt idx="61">
                  <c:v>34.370000000000005</c:v>
                </c:pt>
                <c:pt idx="62">
                  <c:v>34.760000000000005</c:v>
                </c:pt>
                <c:pt idx="63">
                  <c:v>34.78</c:v>
                </c:pt>
                <c:pt idx="64">
                  <c:v>34.879999999999995</c:v>
                </c:pt>
                <c:pt idx="65">
                  <c:v>35.230000000000004</c:v>
                </c:pt>
                <c:pt idx="66">
                  <c:v>35.709999999999994</c:v>
                </c:pt>
                <c:pt idx="67">
                  <c:v>36.28</c:v>
                </c:pt>
                <c:pt idx="68">
                  <c:v>36.5</c:v>
                </c:pt>
                <c:pt idx="69">
                  <c:v>36.650000000000006</c:v>
                </c:pt>
                <c:pt idx="70">
                  <c:v>36.680000000000007</c:v>
                </c:pt>
                <c:pt idx="71">
                  <c:v>37.659999999999997</c:v>
                </c:pt>
                <c:pt idx="72">
                  <c:v>37.81</c:v>
                </c:pt>
                <c:pt idx="73">
                  <c:v>37.959999999999994</c:v>
                </c:pt>
                <c:pt idx="74">
                  <c:v>38.430000000000007</c:v>
                </c:pt>
                <c:pt idx="75">
                  <c:v>38.730000000000004</c:v>
                </c:pt>
                <c:pt idx="76">
                  <c:v>38.879999999999995</c:v>
                </c:pt>
                <c:pt idx="77">
                  <c:v>38.94</c:v>
                </c:pt>
                <c:pt idx="78">
                  <c:v>39.230000000000004</c:v>
                </c:pt>
                <c:pt idx="79">
                  <c:v>39.290000000000006</c:v>
                </c:pt>
                <c:pt idx="80">
                  <c:v>39.31</c:v>
                </c:pt>
                <c:pt idx="81">
                  <c:v>39.349999999999994</c:v>
                </c:pt>
                <c:pt idx="82">
                  <c:v>39.39</c:v>
                </c:pt>
                <c:pt idx="83">
                  <c:v>39.590000000000003</c:v>
                </c:pt>
                <c:pt idx="84">
                  <c:v>39.599999999999994</c:v>
                </c:pt>
                <c:pt idx="85">
                  <c:v>39.680000000000007</c:v>
                </c:pt>
                <c:pt idx="86">
                  <c:v>40.040000000000006</c:v>
                </c:pt>
                <c:pt idx="87">
                  <c:v>40.049999999999997</c:v>
                </c:pt>
                <c:pt idx="88">
                  <c:v>40.31</c:v>
                </c:pt>
                <c:pt idx="89">
                  <c:v>40.409999999999997</c:v>
                </c:pt>
                <c:pt idx="90">
                  <c:v>40.540000000000006</c:v>
                </c:pt>
                <c:pt idx="91">
                  <c:v>40.620000000000005</c:v>
                </c:pt>
                <c:pt idx="92">
                  <c:v>40.620000000000005</c:v>
                </c:pt>
                <c:pt idx="93">
                  <c:v>40.790000000000006</c:v>
                </c:pt>
                <c:pt idx="94">
                  <c:v>40.879999999999995</c:v>
                </c:pt>
                <c:pt idx="95">
                  <c:v>41.129999999999995</c:v>
                </c:pt>
                <c:pt idx="96">
                  <c:v>41.14</c:v>
                </c:pt>
                <c:pt idx="97">
                  <c:v>41.239999999999995</c:v>
                </c:pt>
                <c:pt idx="98">
                  <c:v>41.400000000000006</c:v>
                </c:pt>
                <c:pt idx="99">
                  <c:v>41.67</c:v>
                </c:pt>
                <c:pt idx="100">
                  <c:v>41.8</c:v>
                </c:pt>
                <c:pt idx="101">
                  <c:v>41.8</c:v>
                </c:pt>
                <c:pt idx="102">
                  <c:v>41.8</c:v>
                </c:pt>
                <c:pt idx="103">
                  <c:v>41.84</c:v>
                </c:pt>
                <c:pt idx="104">
                  <c:v>41.89</c:v>
                </c:pt>
                <c:pt idx="105">
                  <c:v>42.069999999999993</c:v>
                </c:pt>
                <c:pt idx="106">
                  <c:v>42.17</c:v>
                </c:pt>
                <c:pt idx="107">
                  <c:v>42.22</c:v>
                </c:pt>
                <c:pt idx="108">
                  <c:v>42.290000000000006</c:v>
                </c:pt>
                <c:pt idx="109">
                  <c:v>42.3</c:v>
                </c:pt>
                <c:pt idx="110">
                  <c:v>42.319999999999993</c:v>
                </c:pt>
                <c:pt idx="111">
                  <c:v>42.370000000000005</c:v>
                </c:pt>
                <c:pt idx="112">
                  <c:v>42.58</c:v>
                </c:pt>
                <c:pt idx="113">
                  <c:v>42.620000000000005</c:v>
                </c:pt>
                <c:pt idx="114">
                  <c:v>42.680000000000007</c:v>
                </c:pt>
                <c:pt idx="115">
                  <c:v>43.14</c:v>
                </c:pt>
                <c:pt idx="116">
                  <c:v>43.519999999999996</c:v>
                </c:pt>
                <c:pt idx="117">
                  <c:v>43.72</c:v>
                </c:pt>
                <c:pt idx="118">
                  <c:v>43.81</c:v>
                </c:pt>
                <c:pt idx="119">
                  <c:v>43.91</c:v>
                </c:pt>
                <c:pt idx="120">
                  <c:v>44.120000000000005</c:v>
                </c:pt>
                <c:pt idx="121">
                  <c:v>44.3</c:v>
                </c:pt>
                <c:pt idx="122">
                  <c:v>44.370000000000005</c:v>
                </c:pt>
                <c:pt idx="123">
                  <c:v>44.400000000000006</c:v>
                </c:pt>
                <c:pt idx="124">
                  <c:v>44.400000000000006</c:v>
                </c:pt>
                <c:pt idx="125">
                  <c:v>44.430000000000007</c:v>
                </c:pt>
                <c:pt idx="126">
                  <c:v>44.489999999999995</c:v>
                </c:pt>
                <c:pt idx="127">
                  <c:v>44.75</c:v>
                </c:pt>
                <c:pt idx="128">
                  <c:v>45.180000000000007</c:v>
                </c:pt>
                <c:pt idx="129">
                  <c:v>45.36</c:v>
                </c:pt>
                <c:pt idx="130">
                  <c:v>45.379999999999995</c:v>
                </c:pt>
                <c:pt idx="131">
                  <c:v>45.45</c:v>
                </c:pt>
                <c:pt idx="132">
                  <c:v>45.480000000000004</c:v>
                </c:pt>
                <c:pt idx="133">
                  <c:v>45.510000000000005</c:v>
                </c:pt>
                <c:pt idx="134">
                  <c:v>45.849999999999994</c:v>
                </c:pt>
                <c:pt idx="135">
                  <c:v>45.870000000000005</c:v>
                </c:pt>
                <c:pt idx="136">
                  <c:v>46.069999999999993</c:v>
                </c:pt>
                <c:pt idx="137">
                  <c:v>46.349999999999994</c:v>
                </c:pt>
                <c:pt idx="138">
                  <c:v>46.349999999999994</c:v>
                </c:pt>
                <c:pt idx="139">
                  <c:v>46.430000000000007</c:v>
                </c:pt>
                <c:pt idx="140">
                  <c:v>46.650000000000006</c:v>
                </c:pt>
                <c:pt idx="141">
                  <c:v>46.69</c:v>
                </c:pt>
                <c:pt idx="142">
                  <c:v>46.8</c:v>
                </c:pt>
                <c:pt idx="143">
                  <c:v>46.870000000000005</c:v>
                </c:pt>
                <c:pt idx="144">
                  <c:v>47.099999999999994</c:v>
                </c:pt>
                <c:pt idx="145">
                  <c:v>47.14</c:v>
                </c:pt>
                <c:pt idx="146">
                  <c:v>47.260000000000005</c:v>
                </c:pt>
                <c:pt idx="147">
                  <c:v>47.349999999999994</c:v>
                </c:pt>
                <c:pt idx="148">
                  <c:v>47.41</c:v>
                </c:pt>
                <c:pt idx="149">
                  <c:v>47.53</c:v>
                </c:pt>
                <c:pt idx="150">
                  <c:v>47.66</c:v>
                </c:pt>
                <c:pt idx="151">
                  <c:v>47.879999999999995</c:v>
                </c:pt>
                <c:pt idx="152">
                  <c:v>47.92</c:v>
                </c:pt>
                <c:pt idx="153">
                  <c:v>47.980000000000004</c:v>
                </c:pt>
                <c:pt idx="154">
                  <c:v>48.16</c:v>
                </c:pt>
                <c:pt idx="155">
                  <c:v>48.17</c:v>
                </c:pt>
                <c:pt idx="156">
                  <c:v>48.290000000000006</c:v>
                </c:pt>
                <c:pt idx="157">
                  <c:v>48.319999999999993</c:v>
                </c:pt>
                <c:pt idx="158">
                  <c:v>48.42</c:v>
                </c:pt>
                <c:pt idx="159">
                  <c:v>48.430000000000007</c:v>
                </c:pt>
                <c:pt idx="160">
                  <c:v>48.72</c:v>
                </c:pt>
                <c:pt idx="161">
                  <c:v>48.739999999999995</c:v>
                </c:pt>
                <c:pt idx="162">
                  <c:v>48.89</c:v>
                </c:pt>
                <c:pt idx="163">
                  <c:v>48.930000000000007</c:v>
                </c:pt>
                <c:pt idx="164">
                  <c:v>49.019999999999996</c:v>
                </c:pt>
                <c:pt idx="165">
                  <c:v>49.09</c:v>
                </c:pt>
                <c:pt idx="166">
                  <c:v>49.230000000000004</c:v>
                </c:pt>
                <c:pt idx="167">
                  <c:v>49.28</c:v>
                </c:pt>
                <c:pt idx="168">
                  <c:v>49.400000000000006</c:v>
                </c:pt>
                <c:pt idx="169">
                  <c:v>49.8</c:v>
                </c:pt>
                <c:pt idx="170">
                  <c:v>49.83</c:v>
                </c:pt>
                <c:pt idx="171">
                  <c:v>49.930000000000007</c:v>
                </c:pt>
                <c:pt idx="172">
                  <c:v>49.97</c:v>
                </c:pt>
                <c:pt idx="173">
                  <c:v>49.989999999999995</c:v>
                </c:pt>
                <c:pt idx="174">
                  <c:v>50.040000000000006</c:v>
                </c:pt>
                <c:pt idx="175">
                  <c:v>50.129999999999995</c:v>
                </c:pt>
                <c:pt idx="176">
                  <c:v>50.42</c:v>
                </c:pt>
                <c:pt idx="177">
                  <c:v>50.930000000000007</c:v>
                </c:pt>
                <c:pt idx="178">
                  <c:v>51.870000000000005</c:v>
                </c:pt>
                <c:pt idx="179">
                  <c:v>53.489999999999995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47-4BBF-87D7-74DFA662C513}"/>
            </c:ext>
          </c:extLst>
        </c:ser>
        <c:ser>
          <c:idx val="0"/>
          <c:order val="1"/>
          <c:tx>
            <c:strRef>
              <c:f>Sheet1!$F$1</c:f>
              <c:strCache>
                <c:ptCount val="1"/>
                <c:pt idx="0">
                  <c:v>GDP Scaled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 cmpd="sng">
                <a:solidFill>
                  <a:schemeClr val="accent2"/>
                </a:solidFill>
                <a:prstDash val="solid"/>
              </a:ln>
              <a:effectLst/>
            </c:spPr>
            <c:trendlineType val="log"/>
            <c:dispRSqr val="0"/>
            <c:dispEq val="0"/>
          </c:trendline>
          <c:xVal>
            <c:numRef>
              <c:f>Sheet1!$F$2:$F$181</c:f>
              <c:numCache>
                <c:formatCode>General</c:formatCode>
                <c:ptCount val="180"/>
                <c:pt idx="0">
                  <c:v>0.12</c:v>
                </c:pt>
                <c:pt idx="1">
                  <c:v>0.9</c:v>
                </c:pt>
                <c:pt idx="2">
                  <c:v>0.08</c:v>
                </c:pt>
                <c:pt idx="3">
                  <c:v>0.3</c:v>
                </c:pt>
                <c:pt idx="4">
                  <c:v>0.19</c:v>
                </c:pt>
                <c:pt idx="5">
                  <c:v>0.06</c:v>
                </c:pt>
                <c:pt idx="6">
                  <c:v>0.19</c:v>
                </c:pt>
                <c:pt idx="7">
                  <c:v>0.13</c:v>
                </c:pt>
                <c:pt idx="8">
                  <c:v>0.49</c:v>
                </c:pt>
                <c:pt idx="9">
                  <c:v>7.0000000000000007E-2</c:v>
                </c:pt>
                <c:pt idx="10">
                  <c:v>0.11</c:v>
                </c:pt>
                <c:pt idx="11">
                  <c:v>0.08</c:v>
                </c:pt>
                <c:pt idx="12">
                  <c:v>0.14000000000000001</c:v>
                </c:pt>
                <c:pt idx="13">
                  <c:v>0.72</c:v>
                </c:pt>
                <c:pt idx="14">
                  <c:v>0.05</c:v>
                </c:pt>
                <c:pt idx="15">
                  <c:v>0.06</c:v>
                </c:pt>
                <c:pt idx="16">
                  <c:v>0.11</c:v>
                </c:pt>
                <c:pt idx="17">
                  <c:v>0.06</c:v>
                </c:pt>
                <c:pt idx="18">
                  <c:v>0.14000000000000001</c:v>
                </c:pt>
                <c:pt idx="19">
                  <c:v>0.1</c:v>
                </c:pt>
                <c:pt idx="20">
                  <c:v>0.09</c:v>
                </c:pt>
                <c:pt idx="21">
                  <c:v>1.07</c:v>
                </c:pt>
                <c:pt idx="22">
                  <c:v>0.08</c:v>
                </c:pt>
                <c:pt idx="23">
                  <c:v>0.08</c:v>
                </c:pt>
                <c:pt idx="24">
                  <c:v>0.05</c:v>
                </c:pt>
                <c:pt idx="25">
                  <c:v>0.18</c:v>
                </c:pt>
                <c:pt idx="26">
                  <c:v>0.1</c:v>
                </c:pt>
                <c:pt idx="27">
                  <c:v>0.12</c:v>
                </c:pt>
                <c:pt idx="28">
                  <c:v>7.0000000000000007E-2</c:v>
                </c:pt>
                <c:pt idx="29">
                  <c:v>0.21</c:v>
                </c:pt>
                <c:pt idx="30">
                  <c:v>7.0000000000000007E-2</c:v>
                </c:pt>
                <c:pt idx="31">
                  <c:v>0.09</c:v>
                </c:pt>
                <c:pt idx="32">
                  <c:v>0.11</c:v>
                </c:pt>
                <c:pt idx="33">
                  <c:v>0.16</c:v>
                </c:pt>
                <c:pt idx="34">
                  <c:v>0.18</c:v>
                </c:pt>
                <c:pt idx="35">
                  <c:v>0.15</c:v>
                </c:pt>
                <c:pt idx="36">
                  <c:v>0.14000000000000001</c:v>
                </c:pt>
                <c:pt idx="37">
                  <c:v>0.17</c:v>
                </c:pt>
                <c:pt idx="38">
                  <c:v>0.17</c:v>
                </c:pt>
                <c:pt idx="39">
                  <c:v>0.18</c:v>
                </c:pt>
                <c:pt idx="40">
                  <c:v>0.08</c:v>
                </c:pt>
                <c:pt idx="41">
                  <c:v>0.16</c:v>
                </c:pt>
                <c:pt idx="42">
                  <c:v>0.22</c:v>
                </c:pt>
                <c:pt idx="43">
                  <c:v>0.55000000000000004</c:v>
                </c:pt>
                <c:pt idx="44">
                  <c:v>0.19</c:v>
                </c:pt>
                <c:pt idx="45">
                  <c:v>0.19</c:v>
                </c:pt>
                <c:pt idx="46">
                  <c:v>0.14000000000000001</c:v>
                </c:pt>
                <c:pt idx="47">
                  <c:v>0.26</c:v>
                </c:pt>
                <c:pt idx="48">
                  <c:v>0.08</c:v>
                </c:pt>
                <c:pt idx="49">
                  <c:v>0.57999999999999996</c:v>
                </c:pt>
                <c:pt idx="50">
                  <c:v>0.19</c:v>
                </c:pt>
                <c:pt idx="51">
                  <c:v>0.28999999999999998</c:v>
                </c:pt>
                <c:pt idx="52">
                  <c:v>0.21</c:v>
                </c:pt>
                <c:pt idx="53">
                  <c:v>0.4</c:v>
                </c:pt>
                <c:pt idx="54">
                  <c:v>0.34</c:v>
                </c:pt>
                <c:pt idx="55">
                  <c:v>0.63</c:v>
                </c:pt>
                <c:pt idx="56">
                  <c:v>0.28999999999999998</c:v>
                </c:pt>
                <c:pt idx="57">
                  <c:v>0.16</c:v>
                </c:pt>
                <c:pt idx="58">
                  <c:v>0.18</c:v>
                </c:pt>
                <c:pt idx="59">
                  <c:v>0.17</c:v>
                </c:pt>
                <c:pt idx="60">
                  <c:v>0.22</c:v>
                </c:pt>
                <c:pt idx="61">
                  <c:v>0.1</c:v>
                </c:pt>
                <c:pt idx="62">
                  <c:v>0.25</c:v>
                </c:pt>
                <c:pt idx="63">
                  <c:v>0.24</c:v>
                </c:pt>
                <c:pt idx="64">
                  <c:v>0.18</c:v>
                </c:pt>
                <c:pt idx="65">
                  <c:v>0.41</c:v>
                </c:pt>
                <c:pt idx="66">
                  <c:v>1.67</c:v>
                </c:pt>
                <c:pt idx="67">
                  <c:v>0.12</c:v>
                </c:pt>
                <c:pt idx="68">
                  <c:v>0.54</c:v>
                </c:pt>
                <c:pt idx="69">
                  <c:v>0.26</c:v>
                </c:pt>
                <c:pt idx="70">
                  <c:v>0.35</c:v>
                </c:pt>
                <c:pt idx="71">
                  <c:v>0.89</c:v>
                </c:pt>
                <c:pt idx="72">
                  <c:v>0.15</c:v>
                </c:pt>
                <c:pt idx="73">
                  <c:v>0.6</c:v>
                </c:pt>
                <c:pt idx="74">
                  <c:v>0.61</c:v>
                </c:pt>
                <c:pt idx="75">
                  <c:v>1.18</c:v>
                </c:pt>
                <c:pt idx="76">
                  <c:v>0.57999999999999996</c:v>
                </c:pt>
                <c:pt idx="77">
                  <c:v>0.32</c:v>
                </c:pt>
                <c:pt idx="78">
                  <c:v>0.4</c:v>
                </c:pt>
                <c:pt idx="79">
                  <c:v>0.46</c:v>
                </c:pt>
                <c:pt idx="80">
                  <c:v>1.02</c:v>
                </c:pt>
                <c:pt idx="81">
                  <c:v>0.7</c:v>
                </c:pt>
                <c:pt idx="82">
                  <c:v>0.33</c:v>
                </c:pt>
                <c:pt idx="83">
                  <c:v>0.95</c:v>
                </c:pt>
                <c:pt idx="84">
                  <c:v>1.1399999999999999</c:v>
                </c:pt>
                <c:pt idx="85">
                  <c:v>0.23</c:v>
                </c:pt>
                <c:pt idx="86">
                  <c:v>0.4</c:v>
                </c:pt>
                <c:pt idx="87">
                  <c:v>0.25</c:v>
                </c:pt>
                <c:pt idx="88">
                  <c:v>1.23</c:v>
                </c:pt>
                <c:pt idx="89">
                  <c:v>0.4</c:v>
                </c:pt>
                <c:pt idx="90">
                  <c:v>0.6</c:v>
                </c:pt>
                <c:pt idx="91">
                  <c:v>0.48</c:v>
                </c:pt>
                <c:pt idx="92">
                  <c:v>0.7</c:v>
                </c:pt>
                <c:pt idx="93">
                  <c:v>0.13</c:v>
                </c:pt>
                <c:pt idx="94">
                  <c:v>0.51</c:v>
                </c:pt>
                <c:pt idx="95">
                  <c:v>0.76</c:v>
                </c:pt>
                <c:pt idx="96">
                  <c:v>0.63</c:v>
                </c:pt>
                <c:pt idx="97">
                  <c:v>0.74</c:v>
                </c:pt>
                <c:pt idx="98">
                  <c:v>0.06</c:v>
                </c:pt>
                <c:pt idx="99">
                  <c:v>0.9</c:v>
                </c:pt>
                <c:pt idx="100">
                  <c:v>1.1399999999999999</c:v>
                </c:pt>
                <c:pt idx="101">
                  <c:v>0.76</c:v>
                </c:pt>
                <c:pt idx="102">
                  <c:v>0.67</c:v>
                </c:pt>
                <c:pt idx="103">
                  <c:v>1.57</c:v>
                </c:pt>
                <c:pt idx="104">
                  <c:v>0.33</c:v>
                </c:pt>
                <c:pt idx="105">
                  <c:v>0.48</c:v>
                </c:pt>
                <c:pt idx="106">
                  <c:v>1.39</c:v>
                </c:pt>
                <c:pt idx="107">
                  <c:v>0.5</c:v>
                </c:pt>
                <c:pt idx="108">
                  <c:v>0.61</c:v>
                </c:pt>
                <c:pt idx="109">
                  <c:v>0.9</c:v>
                </c:pt>
                <c:pt idx="110">
                  <c:v>0.63</c:v>
                </c:pt>
                <c:pt idx="111">
                  <c:v>0.45</c:v>
                </c:pt>
                <c:pt idx="112">
                  <c:v>1.31</c:v>
                </c:pt>
                <c:pt idx="113">
                  <c:v>0.37</c:v>
                </c:pt>
                <c:pt idx="114">
                  <c:v>0.11</c:v>
                </c:pt>
                <c:pt idx="115">
                  <c:v>2.15</c:v>
                </c:pt>
                <c:pt idx="116">
                  <c:v>1.5</c:v>
                </c:pt>
                <c:pt idx="117">
                  <c:v>1.69</c:v>
                </c:pt>
                <c:pt idx="118">
                  <c:v>0.48</c:v>
                </c:pt>
                <c:pt idx="119">
                  <c:v>1.1100000000000001</c:v>
                </c:pt>
                <c:pt idx="120">
                  <c:v>0.55000000000000004</c:v>
                </c:pt>
                <c:pt idx="121">
                  <c:v>2.36</c:v>
                </c:pt>
                <c:pt idx="122">
                  <c:v>1.06</c:v>
                </c:pt>
                <c:pt idx="123">
                  <c:v>0.47</c:v>
                </c:pt>
                <c:pt idx="124">
                  <c:v>0.69</c:v>
                </c:pt>
                <c:pt idx="125">
                  <c:v>1.33</c:v>
                </c:pt>
                <c:pt idx="126">
                  <c:v>0.67</c:v>
                </c:pt>
                <c:pt idx="127">
                  <c:v>2.3199999999999998</c:v>
                </c:pt>
                <c:pt idx="128">
                  <c:v>1.57</c:v>
                </c:pt>
                <c:pt idx="129">
                  <c:v>1.78</c:v>
                </c:pt>
                <c:pt idx="130">
                  <c:v>1.1399999999999999</c:v>
                </c:pt>
                <c:pt idx="131">
                  <c:v>1.75</c:v>
                </c:pt>
                <c:pt idx="132">
                  <c:v>1.1200000000000001</c:v>
                </c:pt>
                <c:pt idx="133">
                  <c:v>1.9</c:v>
                </c:pt>
                <c:pt idx="134">
                  <c:v>0.39</c:v>
                </c:pt>
                <c:pt idx="135">
                  <c:v>1.28</c:v>
                </c:pt>
                <c:pt idx="136">
                  <c:v>0.64</c:v>
                </c:pt>
                <c:pt idx="137">
                  <c:v>1.8</c:v>
                </c:pt>
                <c:pt idx="138">
                  <c:v>0.99</c:v>
                </c:pt>
                <c:pt idx="139">
                  <c:v>0.91</c:v>
                </c:pt>
                <c:pt idx="140">
                  <c:v>1.9</c:v>
                </c:pt>
                <c:pt idx="141">
                  <c:v>0.83</c:v>
                </c:pt>
                <c:pt idx="142">
                  <c:v>0.28999999999999998</c:v>
                </c:pt>
                <c:pt idx="143">
                  <c:v>2.34</c:v>
                </c:pt>
                <c:pt idx="144">
                  <c:v>3.11</c:v>
                </c:pt>
                <c:pt idx="145">
                  <c:v>3.78</c:v>
                </c:pt>
                <c:pt idx="146">
                  <c:v>1.68</c:v>
                </c:pt>
                <c:pt idx="147">
                  <c:v>2.96</c:v>
                </c:pt>
                <c:pt idx="148">
                  <c:v>3.6</c:v>
                </c:pt>
                <c:pt idx="149">
                  <c:v>0.79</c:v>
                </c:pt>
                <c:pt idx="150">
                  <c:v>5.51</c:v>
                </c:pt>
                <c:pt idx="151">
                  <c:v>0.43</c:v>
                </c:pt>
                <c:pt idx="152">
                  <c:v>2.74</c:v>
                </c:pt>
                <c:pt idx="153">
                  <c:v>2.85</c:v>
                </c:pt>
                <c:pt idx="154">
                  <c:v>2.77</c:v>
                </c:pt>
                <c:pt idx="155">
                  <c:v>3</c:v>
                </c:pt>
                <c:pt idx="156">
                  <c:v>2.91</c:v>
                </c:pt>
                <c:pt idx="157">
                  <c:v>2.16</c:v>
                </c:pt>
                <c:pt idx="158">
                  <c:v>2.76</c:v>
                </c:pt>
                <c:pt idx="159">
                  <c:v>1.77</c:v>
                </c:pt>
                <c:pt idx="160">
                  <c:v>1.44</c:v>
                </c:pt>
                <c:pt idx="161">
                  <c:v>2.86</c:v>
                </c:pt>
                <c:pt idx="162">
                  <c:v>2</c:v>
                </c:pt>
                <c:pt idx="163">
                  <c:v>4</c:v>
                </c:pt>
                <c:pt idx="164">
                  <c:v>1.98</c:v>
                </c:pt>
                <c:pt idx="165">
                  <c:v>3.78</c:v>
                </c:pt>
                <c:pt idx="166">
                  <c:v>2.2000000000000002</c:v>
                </c:pt>
                <c:pt idx="167">
                  <c:v>2.76</c:v>
                </c:pt>
                <c:pt idx="168">
                  <c:v>2.67</c:v>
                </c:pt>
                <c:pt idx="169">
                  <c:v>3.09</c:v>
                </c:pt>
                <c:pt idx="170">
                  <c:v>2.98</c:v>
                </c:pt>
                <c:pt idx="171">
                  <c:v>2.88</c:v>
                </c:pt>
                <c:pt idx="172">
                  <c:v>2.68</c:v>
                </c:pt>
                <c:pt idx="173">
                  <c:v>3.27</c:v>
                </c:pt>
                <c:pt idx="174">
                  <c:v>4</c:v>
                </c:pt>
                <c:pt idx="175">
                  <c:v>2.9</c:v>
                </c:pt>
                <c:pt idx="176">
                  <c:v>2.37</c:v>
                </c:pt>
                <c:pt idx="177">
                  <c:v>2.82</c:v>
                </c:pt>
                <c:pt idx="178">
                  <c:v>1.94</c:v>
                </c:pt>
                <c:pt idx="179">
                  <c:v>2.68</c:v>
                </c:pt>
              </c:numCache>
            </c:numRef>
          </c:xVal>
          <c:yVal>
            <c:numRef>
              <c:f>Sheet1!$E$2:$E$181</c:f>
              <c:numCache>
                <c:formatCode>General</c:formatCode>
                <c:ptCount val="180"/>
                <c:pt idx="0">
                  <c:v>1.3000000000000007</c:v>
                </c:pt>
                <c:pt idx="1">
                  <c:v>2.259999999999998</c:v>
                </c:pt>
                <c:pt idx="2">
                  <c:v>5.25</c:v>
                </c:pt>
                <c:pt idx="3">
                  <c:v>6.9399999999999977</c:v>
                </c:pt>
                <c:pt idx="4">
                  <c:v>6.9600000000000009</c:v>
                </c:pt>
                <c:pt idx="5">
                  <c:v>7.9799999999999969</c:v>
                </c:pt>
                <c:pt idx="6">
                  <c:v>9.009999999999998</c:v>
                </c:pt>
                <c:pt idx="7">
                  <c:v>9.3299999999999983</c:v>
                </c:pt>
                <c:pt idx="8">
                  <c:v>9.4699999999999989</c:v>
                </c:pt>
                <c:pt idx="9">
                  <c:v>11.240000000000002</c:v>
                </c:pt>
                <c:pt idx="10">
                  <c:v>11.71</c:v>
                </c:pt>
                <c:pt idx="11">
                  <c:v>12.21</c:v>
                </c:pt>
                <c:pt idx="12">
                  <c:v>12.649999999999999</c:v>
                </c:pt>
                <c:pt idx="13">
                  <c:v>12.770000000000003</c:v>
                </c:pt>
                <c:pt idx="14">
                  <c:v>12.840000000000003</c:v>
                </c:pt>
                <c:pt idx="15">
                  <c:v>13.200000000000003</c:v>
                </c:pt>
                <c:pt idx="16">
                  <c:v>14.46</c:v>
                </c:pt>
                <c:pt idx="17">
                  <c:v>14.560000000000002</c:v>
                </c:pt>
                <c:pt idx="18">
                  <c:v>14.880000000000003</c:v>
                </c:pt>
                <c:pt idx="19">
                  <c:v>15.219999999999999</c:v>
                </c:pt>
                <c:pt idx="20">
                  <c:v>15.43</c:v>
                </c:pt>
                <c:pt idx="21">
                  <c:v>16.560000000000002</c:v>
                </c:pt>
                <c:pt idx="22">
                  <c:v>16.97</c:v>
                </c:pt>
                <c:pt idx="23">
                  <c:v>16.97</c:v>
                </c:pt>
                <c:pt idx="24">
                  <c:v>17.340000000000003</c:v>
                </c:pt>
                <c:pt idx="25">
                  <c:v>18.049999999999997</c:v>
                </c:pt>
                <c:pt idx="26">
                  <c:v>18.149999999999999</c:v>
                </c:pt>
                <c:pt idx="27">
                  <c:v>18.509999999999998</c:v>
                </c:pt>
                <c:pt idx="28">
                  <c:v>18.93</c:v>
                </c:pt>
                <c:pt idx="29">
                  <c:v>19.54</c:v>
                </c:pt>
                <c:pt idx="30">
                  <c:v>20.020000000000003</c:v>
                </c:pt>
                <c:pt idx="31">
                  <c:v>21.009999999999998</c:v>
                </c:pt>
                <c:pt idx="32">
                  <c:v>21.08</c:v>
                </c:pt>
                <c:pt idx="33">
                  <c:v>21.61</c:v>
                </c:pt>
                <c:pt idx="34">
                  <c:v>21.93</c:v>
                </c:pt>
                <c:pt idx="35">
                  <c:v>23.43</c:v>
                </c:pt>
                <c:pt idx="36">
                  <c:v>23.58</c:v>
                </c:pt>
                <c:pt idx="37">
                  <c:v>24.299999999999997</c:v>
                </c:pt>
                <c:pt idx="38">
                  <c:v>24.380000000000003</c:v>
                </c:pt>
                <c:pt idx="39">
                  <c:v>25.79</c:v>
                </c:pt>
                <c:pt idx="40">
                  <c:v>26.14</c:v>
                </c:pt>
                <c:pt idx="41">
                  <c:v>26.369999999999997</c:v>
                </c:pt>
                <c:pt idx="42">
                  <c:v>26.53</c:v>
                </c:pt>
                <c:pt idx="43">
                  <c:v>27.119999999999997</c:v>
                </c:pt>
                <c:pt idx="44">
                  <c:v>27.729999999999997</c:v>
                </c:pt>
                <c:pt idx="45">
                  <c:v>27.92</c:v>
                </c:pt>
                <c:pt idx="46">
                  <c:v>29</c:v>
                </c:pt>
                <c:pt idx="47">
                  <c:v>30.6</c:v>
                </c:pt>
                <c:pt idx="48">
                  <c:v>30.97</c:v>
                </c:pt>
                <c:pt idx="49">
                  <c:v>31.189999999999998</c:v>
                </c:pt>
                <c:pt idx="50">
                  <c:v>31.33</c:v>
                </c:pt>
                <c:pt idx="51">
                  <c:v>31.71</c:v>
                </c:pt>
                <c:pt idx="52">
                  <c:v>32.200000000000003</c:v>
                </c:pt>
                <c:pt idx="53">
                  <c:v>33.090000000000003</c:v>
                </c:pt>
                <c:pt idx="54">
                  <c:v>33.159999999999997</c:v>
                </c:pt>
                <c:pt idx="55">
                  <c:v>33.479999999999997</c:v>
                </c:pt>
                <c:pt idx="56">
                  <c:v>33.619999999999997</c:v>
                </c:pt>
                <c:pt idx="57">
                  <c:v>33.659999999999997</c:v>
                </c:pt>
                <c:pt idx="58">
                  <c:v>33.81</c:v>
                </c:pt>
                <c:pt idx="59">
                  <c:v>34</c:v>
                </c:pt>
                <c:pt idx="60">
                  <c:v>34.19</c:v>
                </c:pt>
                <c:pt idx="61">
                  <c:v>34.370000000000005</c:v>
                </c:pt>
                <c:pt idx="62">
                  <c:v>34.760000000000005</c:v>
                </c:pt>
                <c:pt idx="63">
                  <c:v>34.78</c:v>
                </c:pt>
                <c:pt idx="64">
                  <c:v>34.879999999999995</c:v>
                </c:pt>
                <c:pt idx="65">
                  <c:v>35.230000000000004</c:v>
                </c:pt>
                <c:pt idx="66">
                  <c:v>35.709999999999994</c:v>
                </c:pt>
                <c:pt idx="67">
                  <c:v>36.28</c:v>
                </c:pt>
                <c:pt idx="68">
                  <c:v>36.5</c:v>
                </c:pt>
                <c:pt idx="69">
                  <c:v>36.650000000000006</c:v>
                </c:pt>
                <c:pt idx="70">
                  <c:v>36.680000000000007</c:v>
                </c:pt>
                <c:pt idx="71">
                  <c:v>37.659999999999997</c:v>
                </c:pt>
                <c:pt idx="72">
                  <c:v>37.81</c:v>
                </c:pt>
                <c:pt idx="73">
                  <c:v>37.959999999999994</c:v>
                </c:pt>
                <c:pt idx="74">
                  <c:v>38.430000000000007</c:v>
                </c:pt>
                <c:pt idx="75">
                  <c:v>38.730000000000004</c:v>
                </c:pt>
                <c:pt idx="76">
                  <c:v>38.879999999999995</c:v>
                </c:pt>
                <c:pt idx="77">
                  <c:v>38.94</c:v>
                </c:pt>
                <c:pt idx="78">
                  <c:v>39.230000000000004</c:v>
                </c:pt>
                <c:pt idx="79">
                  <c:v>39.290000000000006</c:v>
                </c:pt>
                <c:pt idx="80">
                  <c:v>39.31</c:v>
                </c:pt>
                <c:pt idx="81">
                  <c:v>39.349999999999994</c:v>
                </c:pt>
                <c:pt idx="82">
                  <c:v>39.39</c:v>
                </c:pt>
                <c:pt idx="83">
                  <c:v>39.590000000000003</c:v>
                </c:pt>
                <c:pt idx="84">
                  <c:v>39.599999999999994</c:v>
                </c:pt>
                <c:pt idx="85">
                  <c:v>39.680000000000007</c:v>
                </c:pt>
                <c:pt idx="86">
                  <c:v>40.040000000000006</c:v>
                </c:pt>
                <c:pt idx="87">
                  <c:v>40.049999999999997</c:v>
                </c:pt>
                <c:pt idx="88">
                  <c:v>40.31</c:v>
                </c:pt>
                <c:pt idx="89">
                  <c:v>40.409999999999997</c:v>
                </c:pt>
                <c:pt idx="90">
                  <c:v>40.540000000000006</c:v>
                </c:pt>
                <c:pt idx="91">
                  <c:v>40.620000000000005</c:v>
                </c:pt>
                <c:pt idx="92">
                  <c:v>40.620000000000005</c:v>
                </c:pt>
                <c:pt idx="93">
                  <c:v>40.790000000000006</c:v>
                </c:pt>
                <c:pt idx="94">
                  <c:v>40.879999999999995</c:v>
                </c:pt>
                <c:pt idx="95">
                  <c:v>41.129999999999995</c:v>
                </c:pt>
                <c:pt idx="96">
                  <c:v>41.14</c:v>
                </c:pt>
                <c:pt idx="97">
                  <c:v>41.239999999999995</c:v>
                </c:pt>
                <c:pt idx="98">
                  <c:v>41.400000000000006</c:v>
                </c:pt>
                <c:pt idx="99">
                  <c:v>41.67</c:v>
                </c:pt>
                <c:pt idx="100">
                  <c:v>41.8</c:v>
                </c:pt>
                <c:pt idx="101">
                  <c:v>41.8</c:v>
                </c:pt>
                <c:pt idx="102">
                  <c:v>41.8</c:v>
                </c:pt>
                <c:pt idx="103">
                  <c:v>41.84</c:v>
                </c:pt>
                <c:pt idx="104">
                  <c:v>41.89</c:v>
                </c:pt>
                <c:pt idx="105">
                  <c:v>42.069999999999993</c:v>
                </c:pt>
                <c:pt idx="106">
                  <c:v>42.17</c:v>
                </c:pt>
                <c:pt idx="107">
                  <c:v>42.22</c:v>
                </c:pt>
                <c:pt idx="108">
                  <c:v>42.290000000000006</c:v>
                </c:pt>
                <c:pt idx="109">
                  <c:v>42.3</c:v>
                </c:pt>
                <c:pt idx="110">
                  <c:v>42.319999999999993</c:v>
                </c:pt>
                <c:pt idx="111">
                  <c:v>42.370000000000005</c:v>
                </c:pt>
                <c:pt idx="112">
                  <c:v>42.58</c:v>
                </c:pt>
                <c:pt idx="113">
                  <c:v>42.620000000000005</c:v>
                </c:pt>
                <c:pt idx="114">
                  <c:v>42.680000000000007</c:v>
                </c:pt>
                <c:pt idx="115">
                  <c:v>43.14</c:v>
                </c:pt>
                <c:pt idx="116">
                  <c:v>43.519999999999996</c:v>
                </c:pt>
                <c:pt idx="117">
                  <c:v>43.72</c:v>
                </c:pt>
                <c:pt idx="118">
                  <c:v>43.81</c:v>
                </c:pt>
                <c:pt idx="119">
                  <c:v>43.91</c:v>
                </c:pt>
                <c:pt idx="120">
                  <c:v>44.120000000000005</c:v>
                </c:pt>
                <c:pt idx="121">
                  <c:v>44.3</c:v>
                </c:pt>
                <c:pt idx="122">
                  <c:v>44.370000000000005</c:v>
                </c:pt>
                <c:pt idx="123">
                  <c:v>44.400000000000006</c:v>
                </c:pt>
                <c:pt idx="124">
                  <c:v>44.400000000000006</c:v>
                </c:pt>
                <c:pt idx="125">
                  <c:v>44.430000000000007</c:v>
                </c:pt>
                <c:pt idx="126">
                  <c:v>44.489999999999995</c:v>
                </c:pt>
                <c:pt idx="127">
                  <c:v>44.75</c:v>
                </c:pt>
                <c:pt idx="128">
                  <c:v>45.180000000000007</c:v>
                </c:pt>
                <c:pt idx="129">
                  <c:v>45.36</c:v>
                </c:pt>
                <c:pt idx="130">
                  <c:v>45.379999999999995</c:v>
                </c:pt>
                <c:pt idx="131">
                  <c:v>45.45</c:v>
                </c:pt>
                <c:pt idx="132">
                  <c:v>45.480000000000004</c:v>
                </c:pt>
                <c:pt idx="133">
                  <c:v>45.510000000000005</c:v>
                </c:pt>
                <c:pt idx="134">
                  <c:v>45.849999999999994</c:v>
                </c:pt>
                <c:pt idx="135">
                  <c:v>45.870000000000005</c:v>
                </c:pt>
                <c:pt idx="136">
                  <c:v>46.069999999999993</c:v>
                </c:pt>
                <c:pt idx="137">
                  <c:v>46.349999999999994</c:v>
                </c:pt>
                <c:pt idx="138">
                  <c:v>46.349999999999994</c:v>
                </c:pt>
                <c:pt idx="139">
                  <c:v>46.430000000000007</c:v>
                </c:pt>
                <c:pt idx="140">
                  <c:v>46.650000000000006</c:v>
                </c:pt>
                <c:pt idx="141">
                  <c:v>46.69</c:v>
                </c:pt>
                <c:pt idx="142">
                  <c:v>46.8</c:v>
                </c:pt>
                <c:pt idx="143">
                  <c:v>46.870000000000005</c:v>
                </c:pt>
                <c:pt idx="144">
                  <c:v>47.099999999999994</c:v>
                </c:pt>
                <c:pt idx="145">
                  <c:v>47.14</c:v>
                </c:pt>
                <c:pt idx="146">
                  <c:v>47.260000000000005</c:v>
                </c:pt>
                <c:pt idx="147">
                  <c:v>47.349999999999994</c:v>
                </c:pt>
                <c:pt idx="148">
                  <c:v>47.41</c:v>
                </c:pt>
                <c:pt idx="149">
                  <c:v>47.53</c:v>
                </c:pt>
                <c:pt idx="150">
                  <c:v>47.66</c:v>
                </c:pt>
                <c:pt idx="151">
                  <c:v>47.879999999999995</c:v>
                </c:pt>
                <c:pt idx="152">
                  <c:v>47.92</c:v>
                </c:pt>
                <c:pt idx="153">
                  <c:v>47.980000000000004</c:v>
                </c:pt>
                <c:pt idx="154">
                  <c:v>48.16</c:v>
                </c:pt>
                <c:pt idx="155">
                  <c:v>48.17</c:v>
                </c:pt>
                <c:pt idx="156">
                  <c:v>48.290000000000006</c:v>
                </c:pt>
                <c:pt idx="157">
                  <c:v>48.319999999999993</c:v>
                </c:pt>
                <c:pt idx="158">
                  <c:v>48.42</c:v>
                </c:pt>
                <c:pt idx="159">
                  <c:v>48.430000000000007</c:v>
                </c:pt>
                <c:pt idx="160">
                  <c:v>48.72</c:v>
                </c:pt>
                <c:pt idx="161">
                  <c:v>48.739999999999995</c:v>
                </c:pt>
                <c:pt idx="162">
                  <c:v>48.89</c:v>
                </c:pt>
                <c:pt idx="163">
                  <c:v>48.930000000000007</c:v>
                </c:pt>
                <c:pt idx="164">
                  <c:v>49.019999999999996</c:v>
                </c:pt>
                <c:pt idx="165">
                  <c:v>49.09</c:v>
                </c:pt>
                <c:pt idx="166">
                  <c:v>49.230000000000004</c:v>
                </c:pt>
                <c:pt idx="167">
                  <c:v>49.28</c:v>
                </c:pt>
                <c:pt idx="168">
                  <c:v>49.400000000000006</c:v>
                </c:pt>
                <c:pt idx="169">
                  <c:v>49.8</c:v>
                </c:pt>
                <c:pt idx="170">
                  <c:v>49.83</c:v>
                </c:pt>
                <c:pt idx="171">
                  <c:v>49.930000000000007</c:v>
                </c:pt>
                <c:pt idx="172">
                  <c:v>49.97</c:v>
                </c:pt>
                <c:pt idx="173">
                  <c:v>49.989999999999995</c:v>
                </c:pt>
                <c:pt idx="174">
                  <c:v>50.040000000000006</c:v>
                </c:pt>
                <c:pt idx="175">
                  <c:v>50.129999999999995</c:v>
                </c:pt>
                <c:pt idx="176">
                  <c:v>50.42</c:v>
                </c:pt>
                <c:pt idx="177">
                  <c:v>50.930000000000007</c:v>
                </c:pt>
                <c:pt idx="178">
                  <c:v>51.870000000000005</c:v>
                </c:pt>
                <c:pt idx="179">
                  <c:v>53.489999999999995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B47-4BBF-87D7-74DFA662C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4441592"/>
        <c:axId val="224441984"/>
      </c:scatterChart>
      <c:valAx>
        <c:axId val="224441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Advertising </a:t>
                </a:r>
                <a:r>
                  <a:rPr lang="en-US" sz="1600" baseline="0" dirty="0" smtClean="0"/>
                  <a:t>(USD ‘00,000)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441984"/>
        <c:crosses val="autoZero"/>
        <c:crossBetween val="midCat"/>
      </c:valAx>
      <c:valAx>
        <c:axId val="22444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Sales (USD Millions)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441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Squared Transformations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5x+5x^2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Sheet1!$A$52:$A$99</c:f>
              <c:numCache>
                <c:formatCode>General</c:formatCode>
                <c:ptCount val="48"/>
                <c:pt idx="0">
                  <c:v>-1.0269562977782698E-15</c:v>
                </c:pt>
                <c:pt idx="1">
                  <c:v>9.9999999999998979E-2</c:v>
                </c:pt>
                <c:pt idx="2">
                  <c:v>0.19999999999999898</c:v>
                </c:pt>
                <c:pt idx="3">
                  <c:v>0.29999999999999899</c:v>
                </c:pt>
                <c:pt idx="4">
                  <c:v>0.39999999999999902</c:v>
                </c:pt>
                <c:pt idx="5">
                  <c:v>0.499999999999999</c:v>
                </c:pt>
                <c:pt idx="6">
                  <c:v>0.59999999999999898</c:v>
                </c:pt>
                <c:pt idx="7">
                  <c:v>0.69999999999999896</c:v>
                </c:pt>
                <c:pt idx="8">
                  <c:v>0.79999999999999893</c:v>
                </c:pt>
                <c:pt idx="9">
                  <c:v>0.89999999999999891</c:v>
                </c:pt>
                <c:pt idx="10">
                  <c:v>0.99999999999999889</c:v>
                </c:pt>
                <c:pt idx="11">
                  <c:v>1.099999999999999</c:v>
                </c:pt>
                <c:pt idx="12">
                  <c:v>1.1999999999999991</c:v>
                </c:pt>
                <c:pt idx="13">
                  <c:v>1.2999999999999992</c:v>
                </c:pt>
                <c:pt idx="14">
                  <c:v>1.3999999999999992</c:v>
                </c:pt>
                <c:pt idx="15">
                  <c:v>1.4999999999999993</c:v>
                </c:pt>
                <c:pt idx="16">
                  <c:v>1.5999999999999994</c:v>
                </c:pt>
                <c:pt idx="17">
                  <c:v>1.6999999999999995</c:v>
                </c:pt>
                <c:pt idx="18">
                  <c:v>1.7999999999999996</c:v>
                </c:pt>
                <c:pt idx="19">
                  <c:v>1.8999999999999997</c:v>
                </c:pt>
                <c:pt idx="20">
                  <c:v>1.9999999999999998</c:v>
                </c:pt>
                <c:pt idx="21">
                  <c:v>2.0999999999999996</c:v>
                </c:pt>
                <c:pt idx="22">
                  <c:v>2.1999999999999997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2.8000000000000003</c:v>
                </c:pt>
                <c:pt idx="29">
                  <c:v>2.9000000000000004</c:v>
                </c:pt>
                <c:pt idx="30">
                  <c:v>3.0000000000000004</c:v>
                </c:pt>
                <c:pt idx="31">
                  <c:v>3.1000000000000005</c:v>
                </c:pt>
                <c:pt idx="32">
                  <c:v>3.2000000000000006</c:v>
                </c:pt>
                <c:pt idx="33">
                  <c:v>3.3000000000000007</c:v>
                </c:pt>
                <c:pt idx="34">
                  <c:v>3.4000000000000008</c:v>
                </c:pt>
                <c:pt idx="35">
                  <c:v>3.5000000000000009</c:v>
                </c:pt>
                <c:pt idx="36">
                  <c:v>3.600000000000001</c:v>
                </c:pt>
                <c:pt idx="37">
                  <c:v>3.7000000000000011</c:v>
                </c:pt>
                <c:pt idx="38">
                  <c:v>3.8000000000000012</c:v>
                </c:pt>
                <c:pt idx="39">
                  <c:v>3.9000000000000012</c:v>
                </c:pt>
                <c:pt idx="40">
                  <c:v>4.0000000000000009</c:v>
                </c:pt>
                <c:pt idx="41">
                  <c:v>4.1000000000000005</c:v>
                </c:pt>
                <c:pt idx="42">
                  <c:v>4.2</c:v>
                </c:pt>
                <c:pt idx="43">
                  <c:v>4.3</c:v>
                </c:pt>
                <c:pt idx="44">
                  <c:v>4.3999999999999995</c:v>
                </c:pt>
                <c:pt idx="45">
                  <c:v>4.4999999999999991</c:v>
                </c:pt>
                <c:pt idx="46">
                  <c:v>4.5999999999999988</c:v>
                </c:pt>
                <c:pt idx="47">
                  <c:v>4.6999999999999984</c:v>
                </c:pt>
              </c:numCache>
            </c:numRef>
          </c:cat>
          <c:val>
            <c:numRef>
              <c:f>Sheet1!$B$52:$B$99</c:f>
              <c:numCache>
                <c:formatCode>General</c:formatCode>
                <c:ptCount val="48"/>
                <c:pt idx="0">
                  <c:v>-5.1347814888913435E-15</c:v>
                </c:pt>
                <c:pt idx="1">
                  <c:v>0.54999999999999383</c:v>
                </c:pt>
                <c:pt idx="2">
                  <c:v>1.1999999999999929</c:v>
                </c:pt>
                <c:pt idx="3">
                  <c:v>1.949999999999992</c:v>
                </c:pt>
                <c:pt idx="4">
                  <c:v>2.7999999999999914</c:v>
                </c:pt>
                <c:pt idx="5">
                  <c:v>3.7499999999999902</c:v>
                </c:pt>
                <c:pt idx="6">
                  <c:v>4.7999999999999883</c:v>
                </c:pt>
                <c:pt idx="7">
                  <c:v>5.9499999999999869</c:v>
                </c:pt>
                <c:pt idx="8">
                  <c:v>7.1999999999999869</c:v>
                </c:pt>
                <c:pt idx="9">
                  <c:v>8.5499999999999847</c:v>
                </c:pt>
                <c:pt idx="10">
                  <c:v>9.999999999999984</c:v>
                </c:pt>
                <c:pt idx="11">
                  <c:v>11.549999999999983</c:v>
                </c:pt>
                <c:pt idx="12">
                  <c:v>13.199999999999985</c:v>
                </c:pt>
                <c:pt idx="13">
                  <c:v>14.949999999999985</c:v>
                </c:pt>
                <c:pt idx="14">
                  <c:v>16.799999999999986</c:v>
                </c:pt>
                <c:pt idx="15">
                  <c:v>18.749999999999986</c:v>
                </c:pt>
                <c:pt idx="16">
                  <c:v>20.79999999999999</c:v>
                </c:pt>
                <c:pt idx="17">
                  <c:v>22.949999999999989</c:v>
                </c:pt>
                <c:pt idx="18">
                  <c:v>25.199999999999989</c:v>
                </c:pt>
                <c:pt idx="19">
                  <c:v>27.54999999999999</c:v>
                </c:pt>
                <c:pt idx="20">
                  <c:v>29.999999999999993</c:v>
                </c:pt>
                <c:pt idx="21">
                  <c:v>32.54999999999999</c:v>
                </c:pt>
                <c:pt idx="22">
                  <c:v>35.199999999999996</c:v>
                </c:pt>
                <c:pt idx="23">
                  <c:v>37.949999999999996</c:v>
                </c:pt>
                <c:pt idx="24">
                  <c:v>40.799999999999997</c:v>
                </c:pt>
                <c:pt idx="25">
                  <c:v>43.75</c:v>
                </c:pt>
                <c:pt idx="26">
                  <c:v>46.800000000000004</c:v>
                </c:pt>
                <c:pt idx="27">
                  <c:v>49.95</c:v>
                </c:pt>
                <c:pt idx="28">
                  <c:v>53.20000000000001</c:v>
                </c:pt>
                <c:pt idx="29">
                  <c:v>56.550000000000011</c:v>
                </c:pt>
                <c:pt idx="30">
                  <c:v>60.000000000000014</c:v>
                </c:pt>
                <c:pt idx="31">
                  <c:v>63.550000000000011</c:v>
                </c:pt>
                <c:pt idx="32">
                  <c:v>67.200000000000017</c:v>
                </c:pt>
                <c:pt idx="33">
                  <c:v>70.950000000000017</c:v>
                </c:pt>
                <c:pt idx="34">
                  <c:v>74.800000000000026</c:v>
                </c:pt>
                <c:pt idx="35">
                  <c:v>78.750000000000043</c:v>
                </c:pt>
                <c:pt idx="36">
                  <c:v>82.800000000000026</c:v>
                </c:pt>
                <c:pt idx="37">
                  <c:v>86.950000000000045</c:v>
                </c:pt>
                <c:pt idx="38">
                  <c:v>91.200000000000045</c:v>
                </c:pt>
                <c:pt idx="39">
                  <c:v>95.550000000000068</c:v>
                </c:pt>
                <c:pt idx="40">
                  <c:v>100.00000000000003</c:v>
                </c:pt>
                <c:pt idx="41">
                  <c:v>104.55000000000003</c:v>
                </c:pt>
                <c:pt idx="42">
                  <c:v>109.2</c:v>
                </c:pt>
                <c:pt idx="43">
                  <c:v>113.94999999999999</c:v>
                </c:pt>
                <c:pt idx="44">
                  <c:v>118.79999999999998</c:v>
                </c:pt>
                <c:pt idx="45">
                  <c:v>123.74999999999997</c:v>
                </c:pt>
                <c:pt idx="46">
                  <c:v>128.79999999999995</c:v>
                </c:pt>
                <c:pt idx="47">
                  <c:v>133.94999999999993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0D-496B-9AF8-E1432E8BA1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-2x-2x^2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Sheet1!$A$52:$A$99</c:f>
              <c:numCache>
                <c:formatCode>General</c:formatCode>
                <c:ptCount val="48"/>
                <c:pt idx="0">
                  <c:v>-1.0269562977782698E-15</c:v>
                </c:pt>
                <c:pt idx="1">
                  <c:v>9.9999999999998979E-2</c:v>
                </c:pt>
                <c:pt idx="2">
                  <c:v>0.19999999999999898</c:v>
                </c:pt>
                <c:pt idx="3">
                  <c:v>0.29999999999999899</c:v>
                </c:pt>
                <c:pt idx="4">
                  <c:v>0.39999999999999902</c:v>
                </c:pt>
                <c:pt idx="5">
                  <c:v>0.499999999999999</c:v>
                </c:pt>
                <c:pt idx="6">
                  <c:v>0.59999999999999898</c:v>
                </c:pt>
                <c:pt idx="7">
                  <c:v>0.69999999999999896</c:v>
                </c:pt>
                <c:pt idx="8">
                  <c:v>0.79999999999999893</c:v>
                </c:pt>
                <c:pt idx="9">
                  <c:v>0.89999999999999891</c:v>
                </c:pt>
                <c:pt idx="10">
                  <c:v>0.99999999999999889</c:v>
                </c:pt>
                <c:pt idx="11">
                  <c:v>1.099999999999999</c:v>
                </c:pt>
                <c:pt idx="12">
                  <c:v>1.1999999999999991</c:v>
                </c:pt>
                <c:pt idx="13">
                  <c:v>1.2999999999999992</c:v>
                </c:pt>
                <c:pt idx="14">
                  <c:v>1.3999999999999992</c:v>
                </c:pt>
                <c:pt idx="15">
                  <c:v>1.4999999999999993</c:v>
                </c:pt>
                <c:pt idx="16">
                  <c:v>1.5999999999999994</c:v>
                </c:pt>
                <c:pt idx="17">
                  <c:v>1.6999999999999995</c:v>
                </c:pt>
                <c:pt idx="18">
                  <c:v>1.7999999999999996</c:v>
                </c:pt>
                <c:pt idx="19">
                  <c:v>1.8999999999999997</c:v>
                </c:pt>
                <c:pt idx="20">
                  <c:v>1.9999999999999998</c:v>
                </c:pt>
                <c:pt idx="21">
                  <c:v>2.0999999999999996</c:v>
                </c:pt>
                <c:pt idx="22">
                  <c:v>2.1999999999999997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2.8000000000000003</c:v>
                </c:pt>
                <c:pt idx="29">
                  <c:v>2.9000000000000004</c:v>
                </c:pt>
                <c:pt idx="30">
                  <c:v>3.0000000000000004</c:v>
                </c:pt>
                <c:pt idx="31">
                  <c:v>3.1000000000000005</c:v>
                </c:pt>
                <c:pt idx="32">
                  <c:v>3.2000000000000006</c:v>
                </c:pt>
                <c:pt idx="33">
                  <c:v>3.3000000000000007</c:v>
                </c:pt>
                <c:pt idx="34">
                  <c:v>3.4000000000000008</c:v>
                </c:pt>
                <c:pt idx="35">
                  <c:v>3.5000000000000009</c:v>
                </c:pt>
                <c:pt idx="36">
                  <c:v>3.600000000000001</c:v>
                </c:pt>
                <c:pt idx="37">
                  <c:v>3.7000000000000011</c:v>
                </c:pt>
                <c:pt idx="38">
                  <c:v>3.8000000000000012</c:v>
                </c:pt>
                <c:pt idx="39">
                  <c:v>3.9000000000000012</c:v>
                </c:pt>
                <c:pt idx="40">
                  <c:v>4.0000000000000009</c:v>
                </c:pt>
                <c:pt idx="41">
                  <c:v>4.1000000000000005</c:v>
                </c:pt>
                <c:pt idx="42">
                  <c:v>4.2</c:v>
                </c:pt>
                <c:pt idx="43">
                  <c:v>4.3</c:v>
                </c:pt>
                <c:pt idx="44">
                  <c:v>4.3999999999999995</c:v>
                </c:pt>
                <c:pt idx="45">
                  <c:v>4.4999999999999991</c:v>
                </c:pt>
                <c:pt idx="46">
                  <c:v>4.5999999999999988</c:v>
                </c:pt>
                <c:pt idx="47">
                  <c:v>4.6999999999999984</c:v>
                </c:pt>
              </c:numCache>
            </c:numRef>
          </c:cat>
          <c:val>
            <c:numRef>
              <c:f>Sheet1!$C$52:$C$99</c:f>
              <c:numCache>
                <c:formatCode>General</c:formatCode>
                <c:ptCount val="48"/>
                <c:pt idx="0">
                  <c:v>2.0539125955565376E-15</c:v>
                </c:pt>
                <c:pt idx="1">
                  <c:v>-0.21999999999999756</c:v>
                </c:pt>
                <c:pt idx="2">
                  <c:v>-0.47999999999999715</c:v>
                </c:pt>
                <c:pt idx="3">
                  <c:v>-0.77999999999999681</c:v>
                </c:pt>
                <c:pt idx="4">
                  <c:v>-1.1199999999999966</c:v>
                </c:pt>
                <c:pt idx="5">
                  <c:v>-1.499999999999996</c:v>
                </c:pt>
                <c:pt idx="6">
                  <c:v>-1.9199999999999955</c:v>
                </c:pt>
                <c:pt idx="7">
                  <c:v>-2.379999999999995</c:v>
                </c:pt>
                <c:pt idx="8">
                  <c:v>-2.8799999999999946</c:v>
                </c:pt>
                <c:pt idx="9">
                  <c:v>-3.4199999999999937</c:v>
                </c:pt>
                <c:pt idx="10">
                  <c:v>-3.9999999999999933</c:v>
                </c:pt>
                <c:pt idx="11">
                  <c:v>-4.6199999999999939</c:v>
                </c:pt>
                <c:pt idx="12">
                  <c:v>-5.279999999999994</c:v>
                </c:pt>
                <c:pt idx="13">
                  <c:v>-5.9799999999999933</c:v>
                </c:pt>
                <c:pt idx="14">
                  <c:v>-6.7199999999999944</c:v>
                </c:pt>
                <c:pt idx="15">
                  <c:v>-7.4999999999999947</c:v>
                </c:pt>
                <c:pt idx="16">
                  <c:v>-8.319999999999995</c:v>
                </c:pt>
                <c:pt idx="17">
                  <c:v>-9.1799999999999962</c:v>
                </c:pt>
                <c:pt idx="18">
                  <c:v>-10.079999999999997</c:v>
                </c:pt>
                <c:pt idx="19">
                  <c:v>-11.019999999999998</c:v>
                </c:pt>
                <c:pt idx="20">
                  <c:v>-11.999999999999998</c:v>
                </c:pt>
                <c:pt idx="21">
                  <c:v>-13.019999999999996</c:v>
                </c:pt>
                <c:pt idx="22">
                  <c:v>-14.079999999999998</c:v>
                </c:pt>
                <c:pt idx="23">
                  <c:v>-15.179999999999998</c:v>
                </c:pt>
                <c:pt idx="24">
                  <c:v>-16.32</c:v>
                </c:pt>
                <c:pt idx="25">
                  <c:v>-17.5</c:v>
                </c:pt>
                <c:pt idx="26">
                  <c:v>-18.720000000000002</c:v>
                </c:pt>
                <c:pt idx="27">
                  <c:v>-19.980000000000004</c:v>
                </c:pt>
                <c:pt idx="28">
                  <c:v>-21.280000000000005</c:v>
                </c:pt>
                <c:pt idx="29">
                  <c:v>-22.620000000000005</c:v>
                </c:pt>
                <c:pt idx="30">
                  <c:v>-24.000000000000007</c:v>
                </c:pt>
                <c:pt idx="31">
                  <c:v>-25.420000000000009</c:v>
                </c:pt>
                <c:pt idx="32">
                  <c:v>-26.88000000000001</c:v>
                </c:pt>
                <c:pt idx="33">
                  <c:v>-28.38000000000001</c:v>
                </c:pt>
                <c:pt idx="34">
                  <c:v>-29.920000000000012</c:v>
                </c:pt>
                <c:pt idx="35">
                  <c:v>-31.500000000000014</c:v>
                </c:pt>
                <c:pt idx="36">
                  <c:v>-33.120000000000012</c:v>
                </c:pt>
                <c:pt idx="37">
                  <c:v>-34.780000000000015</c:v>
                </c:pt>
                <c:pt idx="38">
                  <c:v>-36.480000000000018</c:v>
                </c:pt>
                <c:pt idx="39">
                  <c:v>-38.22000000000002</c:v>
                </c:pt>
                <c:pt idx="40">
                  <c:v>-40.000000000000014</c:v>
                </c:pt>
                <c:pt idx="41">
                  <c:v>-41.820000000000014</c:v>
                </c:pt>
                <c:pt idx="42">
                  <c:v>-43.68</c:v>
                </c:pt>
                <c:pt idx="43">
                  <c:v>-45.58</c:v>
                </c:pt>
                <c:pt idx="44">
                  <c:v>-47.519999999999989</c:v>
                </c:pt>
                <c:pt idx="45">
                  <c:v>-49.499999999999986</c:v>
                </c:pt>
                <c:pt idx="46">
                  <c:v>-51.519999999999975</c:v>
                </c:pt>
                <c:pt idx="47">
                  <c:v>-53.57999999999997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0D-496B-9AF8-E1432E8BA1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30x-3x^2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Sheet1!$A$52:$A$99</c:f>
              <c:numCache>
                <c:formatCode>General</c:formatCode>
                <c:ptCount val="48"/>
                <c:pt idx="0">
                  <c:v>-1.0269562977782698E-15</c:v>
                </c:pt>
                <c:pt idx="1">
                  <c:v>9.9999999999998979E-2</c:v>
                </c:pt>
                <c:pt idx="2">
                  <c:v>0.19999999999999898</c:v>
                </c:pt>
                <c:pt idx="3">
                  <c:v>0.29999999999999899</c:v>
                </c:pt>
                <c:pt idx="4">
                  <c:v>0.39999999999999902</c:v>
                </c:pt>
                <c:pt idx="5">
                  <c:v>0.499999999999999</c:v>
                </c:pt>
                <c:pt idx="6">
                  <c:v>0.59999999999999898</c:v>
                </c:pt>
                <c:pt idx="7">
                  <c:v>0.69999999999999896</c:v>
                </c:pt>
                <c:pt idx="8">
                  <c:v>0.79999999999999893</c:v>
                </c:pt>
                <c:pt idx="9">
                  <c:v>0.89999999999999891</c:v>
                </c:pt>
                <c:pt idx="10">
                  <c:v>0.99999999999999889</c:v>
                </c:pt>
                <c:pt idx="11">
                  <c:v>1.099999999999999</c:v>
                </c:pt>
                <c:pt idx="12">
                  <c:v>1.1999999999999991</c:v>
                </c:pt>
                <c:pt idx="13">
                  <c:v>1.2999999999999992</c:v>
                </c:pt>
                <c:pt idx="14">
                  <c:v>1.3999999999999992</c:v>
                </c:pt>
                <c:pt idx="15">
                  <c:v>1.4999999999999993</c:v>
                </c:pt>
                <c:pt idx="16">
                  <c:v>1.5999999999999994</c:v>
                </c:pt>
                <c:pt idx="17">
                  <c:v>1.6999999999999995</c:v>
                </c:pt>
                <c:pt idx="18">
                  <c:v>1.7999999999999996</c:v>
                </c:pt>
                <c:pt idx="19">
                  <c:v>1.8999999999999997</c:v>
                </c:pt>
                <c:pt idx="20">
                  <c:v>1.9999999999999998</c:v>
                </c:pt>
                <c:pt idx="21">
                  <c:v>2.0999999999999996</c:v>
                </c:pt>
                <c:pt idx="22">
                  <c:v>2.1999999999999997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2.8000000000000003</c:v>
                </c:pt>
                <c:pt idx="29">
                  <c:v>2.9000000000000004</c:v>
                </c:pt>
                <c:pt idx="30">
                  <c:v>3.0000000000000004</c:v>
                </c:pt>
                <c:pt idx="31">
                  <c:v>3.1000000000000005</c:v>
                </c:pt>
                <c:pt idx="32">
                  <c:v>3.2000000000000006</c:v>
                </c:pt>
                <c:pt idx="33">
                  <c:v>3.3000000000000007</c:v>
                </c:pt>
                <c:pt idx="34">
                  <c:v>3.4000000000000008</c:v>
                </c:pt>
                <c:pt idx="35">
                  <c:v>3.5000000000000009</c:v>
                </c:pt>
                <c:pt idx="36">
                  <c:v>3.600000000000001</c:v>
                </c:pt>
                <c:pt idx="37">
                  <c:v>3.7000000000000011</c:v>
                </c:pt>
                <c:pt idx="38">
                  <c:v>3.8000000000000012</c:v>
                </c:pt>
                <c:pt idx="39">
                  <c:v>3.9000000000000012</c:v>
                </c:pt>
                <c:pt idx="40">
                  <c:v>4.0000000000000009</c:v>
                </c:pt>
                <c:pt idx="41">
                  <c:v>4.1000000000000005</c:v>
                </c:pt>
                <c:pt idx="42">
                  <c:v>4.2</c:v>
                </c:pt>
                <c:pt idx="43">
                  <c:v>4.3</c:v>
                </c:pt>
                <c:pt idx="44">
                  <c:v>4.3999999999999995</c:v>
                </c:pt>
                <c:pt idx="45">
                  <c:v>4.4999999999999991</c:v>
                </c:pt>
                <c:pt idx="46">
                  <c:v>4.5999999999999988</c:v>
                </c:pt>
                <c:pt idx="47">
                  <c:v>4.6999999999999984</c:v>
                </c:pt>
              </c:numCache>
            </c:numRef>
          </c:cat>
          <c:val>
            <c:numRef>
              <c:f>Sheet1!$D$52:$D$99</c:f>
              <c:numCache>
                <c:formatCode>General</c:formatCode>
                <c:ptCount val="48"/>
                <c:pt idx="0">
                  <c:v>-3.08086889333481E-14</c:v>
                </c:pt>
                <c:pt idx="1">
                  <c:v>2.96999999999997</c:v>
                </c:pt>
                <c:pt idx="2">
                  <c:v>5.8799999999999706</c:v>
                </c:pt>
                <c:pt idx="3">
                  <c:v>8.729999999999972</c:v>
                </c:pt>
                <c:pt idx="4">
                  <c:v>11.519999999999975</c:v>
                </c:pt>
                <c:pt idx="5">
                  <c:v>14.249999999999973</c:v>
                </c:pt>
                <c:pt idx="6">
                  <c:v>16.919999999999973</c:v>
                </c:pt>
                <c:pt idx="7">
                  <c:v>19.529999999999973</c:v>
                </c:pt>
                <c:pt idx="8">
                  <c:v>22.079999999999973</c:v>
                </c:pt>
                <c:pt idx="9">
                  <c:v>24.569999999999972</c:v>
                </c:pt>
                <c:pt idx="10">
                  <c:v>26.999999999999975</c:v>
                </c:pt>
                <c:pt idx="11">
                  <c:v>29.36999999999998</c:v>
                </c:pt>
                <c:pt idx="12">
                  <c:v>31.679999999999978</c:v>
                </c:pt>
                <c:pt idx="13">
                  <c:v>33.929999999999978</c:v>
                </c:pt>
                <c:pt idx="14">
                  <c:v>36.119999999999983</c:v>
                </c:pt>
                <c:pt idx="15">
                  <c:v>38.249999999999986</c:v>
                </c:pt>
                <c:pt idx="16">
                  <c:v>40.319999999999993</c:v>
                </c:pt>
                <c:pt idx="17">
                  <c:v>42.329999999999991</c:v>
                </c:pt>
                <c:pt idx="18">
                  <c:v>44.279999999999987</c:v>
                </c:pt>
                <c:pt idx="19">
                  <c:v>46.169999999999995</c:v>
                </c:pt>
                <c:pt idx="20">
                  <c:v>48</c:v>
                </c:pt>
                <c:pt idx="21">
                  <c:v>49.769999999999989</c:v>
                </c:pt>
                <c:pt idx="22">
                  <c:v>51.47999999999999</c:v>
                </c:pt>
                <c:pt idx="23">
                  <c:v>53.13</c:v>
                </c:pt>
                <c:pt idx="24">
                  <c:v>54.72</c:v>
                </c:pt>
                <c:pt idx="25">
                  <c:v>56.25</c:v>
                </c:pt>
                <c:pt idx="26">
                  <c:v>57.72</c:v>
                </c:pt>
                <c:pt idx="27">
                  <c:v>59.129999999999995</c:v>
                </c:pt>
                <c:pt idx="28">
                  <c:v>60.480000000000011</c:v>
                </c:pt>
                <c:pt idx="29">
                  <c:v>61.77000000000001</c:v>
                </c:pt>
                <c:pt idx="30">
                  <c:v>63</c:v>
                </c:pt>
                <c:pt idx="31">
                  <c:v>64.17</c:v>
                </c:pt>
                <c:pt idx="32">
                  <c:v>65.28</c:v>
                </c:pt>
                <c:pt idx="33">
                  <c:v>66.330000000000013</c:v>
                </c:pt>
                <c:pt idx="34">
                  <c:v>67.320000000000007</c:v>
                </c:pt>
                <c:pt idx="35">
                  <c:v>68.25</c:v>
                </c:pt>
                <c:pt idx="36">
                  <c:v>69.12</c:v>
                </c:pt>
                <c:pt idx="37">
                  <c:v>69.930000000000007</c:v>
                </c:pt>
                <c:pt idx="38">
                  <c:v>70.680000000000007</c:v>
                </c:pt>
                <c:pt idx="39">
                  <c:v>71.37</c:v>
                </c:pt>
                <c:pt idx="40">
                  <c:v>72</c:v>
                </c:pt>
                <c:pt idx="41">
                  <c:v>72.569999999999993</c:v>
                </c:pt>
                <c:pt idx="42">
                  <c:v>73.08</c:v>
                </c:pt>
                <c:pt idx="43">
                  <c:v>73.53</c:v>
                </c:pt>
                <c:pt idx="44">
                  <c:v>73.919999999999987</c:v>
                </c:pt>
                <c:pt idx="45">
                  <c:v>74.25</c:v>
                </c:pt>
                <c:pt idx="46">
                  <c:v>74.52000000000001</c:v>
                </c:pt>
                <c:pt idx="47">
                  <c:v>74.72999999999999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0D-496B-9AF8-E1432E8BA19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-10x+4x^2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Sheet1!$A$52:$A$99</c:f>
              <c:numCache>
                <c:formatCode>General</c:formatCode>
                <c:ptCount val="48"/>
                <c:pt idx="0">
                  <c:v>-1.0269562977782698E-15</c:v>
                </c:pt>
                <c:pt idx="1">
                  <c:v>9.9999999999998979E-2</c:v>
                </c:pt>
                <c:pt idx="2">
                  <c:v>0.19999999999999898</c:v>
                </c:pt>
                <c:pt idx="3">
                  <c:v>0.29999999999999899</c:v>
                </c:pt>
                <c:pt idx="4">
                  <c:v>0.39999999999999902</c:v>
                </c:pt>
                <c:pt idx="5">
                  <c:v>0.499999999999999</c:v>
                </c:pt>
                <c:pt idx="6">
                  <c:v>0.59999999999999898</c:v>
                </c:pt>
                <c:pt idx="7">
                  <c:v>0.69999999999999896</c:v>
                </c:pt>
                <c:pt idx="8">
                  <c:v>0.79999999999999893</c:v>
                </c:pt>
                <c:pt idx="9">
                  <c:v>0.89999999999999891</c:v>
                </c:pt>
                <c:pt idx="10">
                  <c:v>0.99999999999999889</c:v>
                </c:pt>
                <c:pt idx="11">
                  <c:v>1.099999999999999</c:v>
                </c:pt>
                <c:pt idx="12">
                  <c:v>1.1999999999999991</c:v>
                </c:pt>
                <c:pt idx="13">
                  <c:v>1.2999999999999992</c:v>
                </c:pt>
                <c:pt idx="14">
                  <c:v>1.3999999999999992</c:v>
                </c:pt>
                <c:pt idx="15">
                  <c:v>1.4999999999999993</c:v>
                </c:pt>
                <c:pt idx="16">
                  <c:v>1.5999999999999994</c:v>
                </c:pt>
                <c:pt idx="17">
                  <c:v>1.6999999999999995</c:v>
                </c:pt>
                <c:pt idx="18">
                  <c:v>1.7999999999999996</c:v>
                </c:pt>
                <c:pt idx="19">
                  <c:v>1.8999999999999997</c:v>
                </c:pt>
                <c:pt idx="20">
                  <c:v>1.9999999999999998</c:v>
                </c:pt>
                <c:pt idx="21">
                  <c:v>2.0999999999999996</c:v>
                </c:pt>
                <c:pt idx="22">
                  <c:v>2.1999999999999997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2.8000000000000003</c:v>
                </c:pt>
                <c:pt idx="29">
                  <c:v>2.9000000000000004</c:v>
                </c:pt>
                <c:pt idx="30">
                  <c:v>3.0000000000000004</c:v>
                </c:pt>
                <c:pt idx="31">
                  <c:v>3.1000000000000005</c:v>
                </c:pt>
                <c:pt idx="32">
                  <c:v>3.2000000000000006</c:v>
                </c:pt>
                <c:pt idx="33">
                  <c:v>3.3000000000000007</c:v>
                </c:pt>
                <c:pt idx="34">
                  <c:v>3.4000000000000008</c:v>
                </c:pt>
                <c:pt idx="35">
                  <c:v>3.5000000000000009</c:v>
                </c:pt>
                <c:pt idx="36">
                  <c:v>3.600000000000001</c:v>
                </c:pt>
                <c:pt idx="37">
                  <c:v>3.7000000000000011</c:v>
                </c:pt>
                <c:pt idx="38">
                  <c:v>3.8000000000000012</c:v>
                </c:pt>
                <c:pt idx="39">
                  <c:v>3.9000000000000012</c:v>
                </c:pt>
                <c:pt idx="40">
                  <c:v>4.0000000000000009</c:v>
                </c:pt>
                <c:pt idx="41">
                  <c:v>4.1000000000000005</c:v>
                </c:pt>
                <c:pt idx="42">
                  <c:v>4.2</c:v>
                </c:pt>
                <c:pt idx="43">
                  <c:v>4.3</c:v>
                </c:pt>
                <c:pt idx="44">
                  <c:v>4.3999999999999995</c:v>
                </c:pt>
                <c:pt idx="45">
                  <c:v>4.4999999999999991</c:v>
                </c:pt>
                <c:pt idx="46">
                  <c:v>4.5999999999999988</c:v>
                </c:pt>
                <c:pt idx="47">
                  <c:v>4.6999999999999984</c:v>
                </c:pt>
              </c:numCache>
            </c:numRef>
          </c:cat>
          <c:val>
            <c:numRef>
              <c:f>Sheet1!$E$52:$E$99</c:f>
              <c:numCache>
                <c:formatCode>General</c:formatCode>
                <c:ptCount val="48"/>
                <c:pt idx="0">
                  <c:v>1.0269562977782703E-14</c:v>
                </c:pt>
                <c:pt idx="1">
                  <c:v>-0.95999999999999064</c:v>
                </c:pt>
                <c:pt idx="2">
                  <c:v>-1.8399999999999914</c:v>
                </c:pt>
                <c:pt idx="3">
                  <c:v>-2.6399999999999921</c:v>
                </c:pt>
                <c:pt idx="4">
                  <c:v>-3.3599999999999932</c:v>
                </c:pt>
                <c:pt idx="5">
                  <c:v>-3.9999999999999942</c:v>
                </c:pt>
                <c:pt idx="6">
                  <c:v>-4.5599999999999943</c:v>
                </c:pt>
                <c:pt idx="7">
                  <c:v>-5.0399999999999956</c:v>
                </c:pt>
                <c:pt idx="8">
                  <c:v>-5.4399999999999959</c:v>
                </c:pt>
                <c:pt idx="9">
                  <c:v>-5.7599999999999971</c:v>
                </c:pt>
                <c:pt idx="10">
                  <c:v>-5.9999999999999982</c:v>
                </c:pt>
                <c:pt idx="11">
                  <c:v>-6.1599999999999984</c:v>
                </c:pt>
                <c:pt idx="12">
                  <c:v>-6.24</c:v>
                </c:pt>
                <c:pt idx="13">
                  <c:v>-6.24</c:v>
                </c:pt>
                <c:pt idx="14">
                  <c:v>-6.160000000000001</c:v>
                </c:pt>
                <c:pt idx="15">
                  <c:v>-6</c:v>
                </c:pt>
                <c:pt idx="16">
                  <c:v>-5.7600000000000016</c:v>
                </c:pt>
                <c:pt idx="17">
                  <c:v>-5.4400000000000031</c:v>
                </c:pt>
                <c:pt idx="18">
                  <c:v>-5.0400000000000027</c:v>
                </c:pt>
                <c:pt idx="19">
                  <c:v>-4.5600000000000005</c:v>
                </c:pt>
                <c:pt idx="20">
                  <c:v>-4</c:v>
                </c:pt>
                <c:pt idx="21">
                  <c:v>-3.360000000000003</c:v>
                </c:pt>
                <c:pt idx="22">
                  <c:v>-2.6400000000000006</c:v>
                </c:pt>
                <c:pt idx="23">
                  <c:v>-1.8400000000000034</c:v>
                </c:pt>
                <c:pt idx="24">
                  <c:v>-0.96000000000000085</c:v>
                </c:pt>
                <c:pt idx="25">
                  <c:v>0</c:v>
                </c:pt>
                <c:pt idx="26">
                  <c:v>1.0400000000000027</c:v>
                </c:pt>
                <c:pt idx="27">
                  <c:v>2.1600000000000037</c:v>
                </c:pt>
                <c:pt idx="28">
                  <c:v>3.360000000000003</c:v>
                </c:pt>
                <c:pt idx="29">
                  <c:v>4.6400000000000041</c:v>
                </c:pt>
                <c:pt idx="30">
                  <c:v>6.0000000000000107</c:v>
                </c:pt>
                <c:pt idx="31">
                  <c:v>7.4400000000000048</c:v>
                </c:pt>
                <c:pt idx="32">
                  <c:v>8.960000000000008</c:v>
                </c:pt>
                <c:pt idx="33">
                  <c:v>10.560000000000009</c:v>
                </c:pt>
                <c:pt idx="34">
                  <c:v>12.240000000000016</c:v>
                </c:pt>
                <c:pt idx="35">
                  <c:v>14.000000000000021</c:v>
                </c:pt>
                <c:pt idx="36">
                  <c:v>15.840000000000018</c:v>
                </c:pt>
                <c:pt idx="37">
                  <c:v>17.760000000000019</c:v>
                </c:pt>
                <c:pt idx="38">
                  <c:v>19.760000000000019</c:v>
                </c:pt>
                <c:pt idx="39">
                  <c:v>21.840000000000025</c:v>
                </c:pt>
                <c:pt idx="40">
                  <c:v>24.000000000000021</c:v>
                </c:pt>
                <c:pt idx="41">
                  <c:v>26.240000000000016</c:v>
                </c:pt>
                <c:pt idx="42">
                  <c:v>28.560000000000002</c:v>
                </c:pt>
                <c:pt idx="43">
                  <c:v>30.959999999999994</c:v>
                </c:pt>
                <c:pt idx="44">
                  <c:v>33.439999999999991</c:v>
                </c:pt>
                <c:pt idx="45">
                  <c:v>35.999999999999979</c:v>
                </c:pt>
                <c:pt idx="46">
                  <c:v>38.639999999999972</c:v>
                </c:pt>
                <c:pt idx="47">
                  <c:v>41.359999999999957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0D-496B-9AF8-E1432E8BA1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0717176"/>
        <c:axId val="230717568"/>
      </c:lineChart>
      <c:catAx>
        <c:axId val="230717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717568"/>
        <c:crosses val="autoZero"/>
        <c:auto val="1"/>
        <c:lblAlgn val="ctr"/>
        <c:lblOffset val="100"/>
        <c:noMultiLvlLbl val="0"/>
      </c:catAx>
      <c:valAx>
        <c:axId val="23071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717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Sales </a:t>
            </a:r>
            <a:r>
              <a:rPr lang="en-US" sz="1800" dirty="0"/>
              <a:t>vs. </a:t>
            </a:r>
            <a:r>
              <a:rPr lang="en-US" sz="1800" dirty="0" smtClean="0"/>
              <a:t>Advertising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Sheet1!$F$1</c:f>
              <c:strCache>
                <c:ptCount val="1"/>
                <c:pt idx="0">
                  <c:v>GDP Scaled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Sheet1!$F$2:$F$181</c:f>
              <c:numCache>
                <c:formatCode>General</c:formatCode>
                <c:ptCount val="180"/>
                <c:pt idx="0">
                  <c:v>0.12</c:v>
                </c:pt>
                <c:pt idx="1">
                  <c:v>0.9</c:v>
                </c:pt>
                <c:pt idx="2">
                  <c:v>0.08</c:v>
                </c:pt>
                <c:pt idx="3">
                  <c:v>0.3</c:v>
                </c:pt>
                <c:pt idx="4">
                  <c:v>0.19</c:v>
                </c:pt>
                <c:pt idx="5">
                  <c:v>0.06</c:v>
                </c:pt>
                <c:pt idx="6">
                  <c:v>0.19</c:v>
                </c:pt>
                <c:pt idx="7">
                  <c:v>0.13</c:v>
                </c:pt>
                <c:pt idx="8">
                  <c:v>0.49</c:v>
                </c:pt>
                <c:pt idx="9">
                  <c:v>7.0000000000000007E-2</c:v>
                </c:pt>
                <c:pt idx="10">
                  <c:v>0.11</c:v>
                </c:pt>
                <c:pt idx="11">
                  <c:v>0.08</c:v>
                </c:pt>
                <c:pt idx="12">
                  <c:v>0.14000000000000001</c:v>
                </c:pt>
                <c:pt idx="13">
                  <c:v>0.72</c:v>
                </c:pt>
                <c:pt idx="14">
                  <c:v>0.05</c:v>
                </c:pt>
                <c:pt idx="15">
                  <c:v>0.06</c:v>
                </c:pt>
                <c:pt idx="16">
                  <c:v>0.11</c:v>
                </c:pt>
                <c:pt idx="17">
                  <c:v>0.06</c:v>
                </c:pt>
                <c:pt idx="18">
                  <c:v>0.14000000000000001</c:v>
                </c:pt>
                <c:pt idx="19">
                  <c:v>0.1</c:v>
                </c:pt>
                <c:pt idx="20">
                  <c:v>0.09</c:v>
                </c:pt>
                <c:pt idx="21">
                  <c:v>1.07</c:v>
                </c:pt>
                <c:pt idx="22">
                  <c:v>0.08</c:v>
                </c:pt>
                <c:pt idx="23">
                  <c:v>0.08</c:v>
                </c:pt>
                <c:pt idx="24">
                  <c:v>0.05</c:v>
                </c:pt>
                <c:pt idx="25">
                  <c:v>0.18</c:v>
                </c:pt>
                <c:pt idx="26">
                  <c:v>0.1</c:v>
                </c:pt>
                <c:pt idx="27">
                  <c:v>0.12</c:v>
                </c:pt>
                <c:pt idx="28">
                  <c:v>7.0000000000000007E-2</c:v>
                </c:pt>
                <c:pt idx="29">
                  <c:v>0.21</c:v>
                </c:pt>
                <c:pt idx="30">
                  <c:v>7.0000000000000007E-2</c:v>
                </c:pt>
                <c:pt idx="31">
                  <c:v>0.09</c:v>
                </c:pt>
                <c:pt idx="32">
                  <c:v>0.11</c:v>
                </c:pt>
                <c:pt idx="33">
                  <c:v>0.16</c:v>
                </c:pt>
                <c:pt idx="34">
                  <c:v>0.18</c:v>
                </c:pt>
                <c:pt idx="35">
                  <c:v>0.15</c:v>
                </c:pt>
                <c:pt idx="36">
                  <c:v>0.14000000000000001</c:v>
                </c:pt>
                <c:pt idx="37">
                  <c:v>0.17</c:v>
                </c:pt>
                <c:pt idx="38">
                  <c:v>0.17</c:v>
                </c:pt>
                <c:pt idx="39">
                  <c:v>0.18</c:v>
                </c:pt>
                <c:pt idx="40">
                  <c:v>0.08</c:v>
                </c:pt>
                <c:pt idx="41">
                  <c:v>0.16</c:v>
                </c:pt>
                <c:pt idx="42">
                  <c:v>0.22</c:v>
                </c:pt>
                <c:pt idx="43">
                  <c:v>0.55000000000000004</c:v>
                </c:pt>
                <c:pt idx="44">
                  <c:v>0.19</c:v>
                </c:pt>
                <c:pt idx="45">
                  <c:v>0.19</c:v>
                </c:pt>
                <c:pt idx="46">
                  <c:v>0.14000000000000001</c:v>
                </c:pt>
                <c:pt idx="47">
                  <c:v>0.26</c:v>
                </c:pt>
                <c:pt idx="48">
                  <c:v>0.08</c:v>
                </c:pt>
                <c:pt idx="49">
                  <c:v>0.57999999999999996</c:v>
                </c:pt>
                <c:pt idx="50">
                  <c:v>0.19</c:v>
                </c:pt>
                <c:pt idx="51">
                  <c:v>0.28999999999999998</c:v>
                </c:pt>
                <c:pt idx="52">
                  <c:v>0.21</c:v>
                </c:pt>
                <c:pt idx="53">
                  <c:v>0.4</c:v>
                </c:pt>
                <c:pt idx="54">
                  <c:v>0.34</c:v>
                </c:pt>
                <c:pt idx="55">
                  <c:v>0.63</c:v>
                </c:pt>
                <c:pt idx="56">
                  <c:v>0.28999999999999998</c:v>
                </c:pt>
                <c:pt idx="57">
                  <c:v>0.16</c:v>
                </c:pt>
                <c:pt idx="58">
                  <c:v>0.18</c:v>
                </c:pt>
                <c:pt idx="59">
                  <c:v>0.17</c:v>
                </c:pt>
                <c:pt idx="60">
                  <c:v>0.22</c:v>
                </c:pt>
                <c:pt idx="61">
                  <c:v>0.1</c:v>
                </c:pt>
                <c:pt idx="62">
                  <c:v>0.25</c:v>
                </c:pt>
                <c:pt idx="63">
                  <c:v>0.24</c:v>
                </c:pt>
                <c:pt idx="64">
                  <c:v>0.18</c:v>
                </c:pt>
                <c:pt idx="65">
                  <c:v>0.41</c:v>
                </c:pt>
                <c:pt idx="66">
                  <c:v>1.67</c:v>
                </c:pt>
                <c:pt idx="67">
                  <c:v>0.12</c:v>
                </c:pt>
                <c:pt idx="68">
                  <c:v>0.54</c:v>
                </c:pt>
                <c:pt idx="69">
                  <c:v>0.26</c:v>
                </c:pt>
                <c:pt idx="70">
                  <c:v>0.35</c:v>
                </c:pt>
                <c:pt idx="71">
                  <c:v>0.89</c:v>
                </c:pt>
                <c:pt idx="72">
                  <c:v>0.15</c:v>
                </c:pt>
                <c:pt idx="73">
                  <c:v>0.6</c:v>
                </c:pt>
                <c:pt idx="74">
                  <c:v>0.61</c:v>
                </c:pt>
                <c:pt idx="75">
                  <c:v>1.18</c:v>
                </c:pt>
                <c:pt idx="76">
                  <c:v>0.57999999999999996</c:v>
                </c:pt>
                <c:pt idx="77">
                  <c:v>0.32</c:v>
                </c:pt>
                <c:pt idx="78">
                  <c:v>0.4</c:v>
                </c:pt>
                <c:pt idx="79">
                  <c:v>0.46</c:v>
                </c:pt>
                <c:pt idx="80">
                  <c:v>1.02</c:v>
                </c:pt>
                <c:pt idx="81">
                  <c:v>0.7</c:v>
                </c:pt>
                <c:pt idx="82">
                  <c:v>0.33</c:v>
                </c:pt>
                <c:pt idx="83">
                  <c:v>0.95</c:v>
                </c:pt>
                <c:pt idx="84">
                  <c:v>1.1399999999999999</c:v>
                </c:pt>
                <c:pt idx="85">
                  <c:v>0.23</c:v>
                </c:pt>
                <c:pt idx="86">
                  <c:v>0.4</c:v>
                </c:pt>
                <c:pt idx="87">
                  <c:v>0.25</c:v>
                </c:pt>
                <c:pt idx="88">
                  <c:v>1.23</c:v>
                </c:pt>
                <c:pt idx="89">
                  <c:v>0.4</c:v>
                </c:pt>
                <c:pt idx="90">
                  <c:v>0.6</c:v>
                </c:pt>
                <c:pt idx="91">
                  <c:v>0.48</c:v>
                </c:pt>
                <c:pt idx="92">
                  <c:v>0.7</c:v>
                </c:pt>
                <c:pt idx="93">
                  <c:v>0.13</c:v>
                </c:pt>
                <c:pt idx="94">
                  <c:v>0.51</c:v>
                </c:pt>
                <c:pt idx="95">
                  <c:v>0.76</c:v>
                </c:pt>
                <c:pt idx="96">
                  <c:v>0.63</c:v>
                </c:pt>
                <c:pt idx="97">
                  <c:v>0.74</c:v>
                </c:pt>
                <c:pt idx="98">
                  <c:v>0.06</c:v>
                </c:pt>
                <c:pt idx="99">
                  <c:v>0.9</c:v>
                </c:pt>
                <c:pt idx="100">
                  <c:v>1.1399999999999999</c:v>
                </c:pt>
                <c:pt idx="101">
                  <c:v>0.76</c:v>
                </c:pt>
                <c:pt idx="102">
                  <c:v>0.67</c:v>
                </c:pt>
                <c:pt idx="103">
                  <c:v>1.57</c:v>
                </c:pt>
                <c:pt idx="104">
                  <c:v>0.33</c:v>
                </c:pt>
                <c:pt idx="105">
                  <c:v>0.48</c:v>
                </c:pt>
                <c:pt idx="106">
                  <c:v>1.39</c:v>
                </c:pt>
                <c:pt idx="107">
                  <c:v>0.5</c:v>
                </c:pt>
                <c:pt idx="108">
                  <c:v>0.61</c:v>
                </c:pt>
                <c:pt idx="109">
                  <c:v>0.9</c:v>
                </c:pt>
                <c:pt idx="110">
                  <c:v>0.63</c:v>
                </c:pt>
                <c:pt idx="111">
                  <c:v>0.45</c:v>
                </c:pt>
                <c:pt idx="112">
                  <c:v>1.31</c:v>
                </c:pt>
                <c:pt idx="113">
                  <c:v>0.37</c:v>
                </c:pt>
                <c:pt idx="114">
                  <c:v>0.11</c:v>
                </c:pt>
                <c:pt idx="115">
                  <c:v>2.15</c:v>
                </c:pt>
                <c:pt idx="116">
                  <c:v>1.5</c:v>
                </c:pt>
                <c:pt idx="117">
                  <c:v>1.69</c:v>
                </c:pt>
                <c:pt idx="118">
                  <c:v>0.48</c:v>
                </c:pt>
                <c:pt idx="119">
                  <c:v>1.1100000000000001</c:v>
                </c:pt>
                <c:pt idx="120">
                  <c:v>0.55000000000000004</c:v>
                </c:pt>
                <c:pt idx="121">
                  <c:v>2.36</c:v>
                </c:pt>
                <c:pt idx="122">
                  <c:v>1.06</c:v>
                </c:pt>
                <c:pt idx="123">
                  <c:v>0.47</c:v>
                </c:pt>
                <c:pt idx="124">
                  <c:v>0.69</c:v>
                </c:pt>
                <c:pt idx="125">
                  <c:v>1.33</c:v>
                </c:pt>
                <c:pt idx="126">
                  <c:v>0.67</c:v>
                </c:pt>
                <c:pt idx="127">
                  <c:v>2.3199999999999998</c:v>
                </c:pt>
                <c:pt idx="128">
                  <c:v>1.57</c:v>
                </c:pt>
                <c:pt idx="129">
                  <c:v>1.78</c:v>
                </c:pt>
                <c:pt idx="130">
                  <c:v>1.1399999999999999</c:v>
                </c:pt>
                <c:pt idx="131">
                  <c:v>1.75</c:v>
                </c:pt>
                <c:pt idx="132">
                  <c:v>1.1200000000000001</c:v>
                </c:pt>
                <c:pt idx="133">
                  <c:v>1.9</c:v>
                </c:pt>
                <c:pt idx="134">
                  <c:v>0.39</c:v>
                </c:pt>
                <c:pt idx="135">
                  <c:v>1.28</c:v>
                </c:pt>
                <c:pt idx="136">
                  <c:v>0.64</c:v>
                </c:pt>
                <c:pt idx="137">
                  <c:v>1.8</c:v>
                </c:pt>
                <c:pt idx="138">
                  <c:v>0.99</c:v>
                </c:pt>
                <c:pt idx="139">
                  <c:v>0.91</c:v>
                </c:pt>
                <c:pt idx="140">
                  <c:v>1.9</c:v>
                </c:pt>
                <c:pt idx="141">
                  <c:v>0.83</c:v>
                </c:pt>
                <c:pt idx="142">
                  <c:v>0.28999999999999998</c:v>
                </c:pt>
                <c:pt idx="143">
                  <c:v>2.34</c:v>
                </c:pt>
                <c:pt idx="144">
                  <c:v>3.11</c:v>
                </c:pt>
                <c:pt idx="145">
                  <c:v>3.78</c:v>
                </c:pt>
                <c:pt idx="146">
                  <c:v>1.68</c:v>
                </c:pt>
                <c:pt idx="147">
                  <c:v>2.96</c:v>
                </c:pt>
                <c:pt idx="148">
                  <c:v>3.6</c:v>
                </c:pt>
                <c:pt idx="149">
                  <c:v>0.79</c:v>
                </c:pt>
                <c:pt idx="150">
                  <c:v>5.51</c:v>
                </c:pt>
                <c:pt idx="151">
                  <c:v>0.43</c:v>
                </c:pt>
                <c:pt idx="152">
                  <c:v>2.74</c:v>
                </c:pt>
                <c:pt idx="153">
                  <c:v>2.85</c:v>
                </c:pt>
                <c:pt idx="154">
                  <c:v>2.77</c:v>
                </c:pt>
                <c:pt idx="155">
                  <c:v>3</c:v>
                </c:pt>
                <c:pt idx="156">
                  <c:v>2.91</c:v>
                </c:pt>
                <c:pt idx="157">
                  <c:v>2.16</c:v>
                </c:pt>
                <c:pt idx="158">
                  <c:v>2.76</c:v>
                </c:pt>
                <c:pt idx="159">
                  <c:v>1.77</c:v>
                </c:pt>
                <c:pt idx="160">
                  <c:v>1.44</c:v>
                </c:pt>
                <c:pt idx="161">
                  <c:v>2.86</c:v>
                </c:pt>
                <c:pt idx="162">
                  <c:v>2</c:v>
                </c:pt>
                <c:pt idx="163">
                  <c:v>4</c:v>
                </c:pt>
                <c:pt idx="164">
                  <c:v>1.98</c:v>
                </c:pt>
                <c:pt idx="165">
                  <c:v>3.78</c:v>
                </c:pt>
                <c:pt idx="166">
                  <c:v>2.2000000000000002</c:v>
                </c:pt>
                <c:pt idx="167">
                  <c:v>2.76</c:v>
                </c:pt>
                <c:pt idx="168">
                  <c:v>2.67</c:v>
                </c:pt>
                <c:pt idx="169">
                  <c:v>3.09</c:v>
                </c:pt>
                <c:pt idx="170">
                  <c:v>2.98</c:v>
                </c:pt>
                <c:pt idx="171">
                  <c:v>2.88</c:v>
                </c:pt>
                <c:pt idx="172">
                  <c:v>2.68</c:v>
                </c:pt>
                <c:pt idx="173">
                  <c:v>3.27</c:v>
                </c:pt>
                <c:pt idx="174">
                  <c:v>4</c:v>
                </c:pt>
                <c:pt idx="175">
                  <c:v>2.9</c:v>
                </c:pt>
                <c:pt idx="176">
                  <c:v>2.37</c:v>
                </c:pt>
                <c:pt idx="177">
                  <c:v>2.82</c:v>
                </c:pt>
                <c:pt idx="178">
                  <c:v>1.94</c:v>
                </c:pt>
                <c:pt idx="179">
                  <c:v>2.68</c:v>
                </c:pt>
              </c:numCache>
            </c:numRef>
          </c:xVal>
          <c:yVal>
            <c:numRef>
              <c:f>Sheet1!$E$2:$E$181</c:f>
              <c:numCache>
                <c:formatCode>General</c:formatCode>
                <c:ptCount val="180"/>
                <c:pt idx="0">
                  <c:v>1.3000000000000007</c:v>
                </c:pt>
                <c:pt idx="1">
                  <c:v>2.259999999999998</c:v>
                </c:pt>
                <c:pt idx="2">
                  <c:v>5.25</c:v>
                </c:pt>
                <c:pt idx="3">
                  <c:v>6.9399999999999977</c:v>
                </c:pt>
                <c:pt idx="4">
                  <c:v>6.9600000000000009</c:v>
                </c:pt>
                <c:pt idx="5">
                  <c:v>7.9799999999999969</c:v>
                </c:pt>
                <c:pt idx="6">
                  <c:v>9.009999999999998</c:v>
                </c:pt>
                <c:pt idx="7">
                  <c:v>9.3299999999999983</c:v>
                </c:pt>
                <c:pt idx="8">
                  <c:v>9.4699999999999989</c:v>
                </c:pt>
                <c:pt idx="9">
                  <c:v>11.240000000000002</c:v>
                </c:pt>
                <c:pt idx="10">
                  <c:v>11.71</c:v>
                </c:pt>
                <c:pt idx="11">
                  <c:v>12.21</c:v>
                </c:pt>
                <c:pt idx="12">
                  <c:v>12.649999999999999</c:v>
                </c:pt>
                <c:pt idx="13">
                  <c:v>12.770000000000003</c:v>
                </c:pt>
                <c:pt idx="14">
                  <c:v>12.840000000000003</c:v>
                </c:pt>
                <c:pt idx="15">
                  <c:v>13.200000000000003</c:v>
                </c:pt>
                <c:pt idx="16">
                  <c:v>14.46</c:v>
                </c:pt>
                <c:pt idx="17">
                  <c:v>14.560000000000002</c:v>
                </c:pt>
                <c:pt idx="18">
                  <c:v>14.880000000000003</c:v>
                </c:pt>
                <c:pt idx="19">
                  <c:v>15.219999999999999</c:v>
                </c:pt>
                <c:pt idx="20">
                  <c:v>15.43</c:v>
                </c:pt>
                <c:pt idx="21">
                  <c:v>16.560000000000002</c:v>
                </c:pt>
                <c:pt idx="22">
                  <c:v>16.97</c:v>
                </c:pt>
                <c:pt idx="23">
                  <c:v>16.97</c:v>
                </c:pt>
                <c:pt idx="24">
                  <c:v>17.340000000000003</c:v>
                </c:pt>
                <c:pt idx="25">
                  <c:v>18.049999999999997</c:v>
                </c:pt>
                <c:pt idx="26">
                  <c:v>18.149999999999999</c:v>
                </c:pt>
                <c:pt idx="27">
                  <c:v>18.509999999999998</c:v>
                </c:pt>
                <c:pt idx="28">
                  <c:v>18.93</c:v>
                </c:pt>
                <c:pt idx="29">
                  <c:v>19.54</c:v>
                </c:pt>
                <c:pt idx="30">
                  <c:v>20.020000000000003</c:v>
                </c:pt>
                <c:pt idx="31">
                  <c:v>21.009999999999998</c:v>
                </c:pt>
                <c:pt idx="32">
                  <c:v>21.08</c:v>
                </c:pt>
                <c:pt idx="33">
                  <c:v>21.61</c:v>
                </c:pt>
                <c:pt idx="34">
                  <c:v>21.93</c:v>
                </c:pt>
                <c:pt idx="35">
                  <c:v>23.43</c:v>
                </c:pt>
                <c:pt idx="36">
                  <c:v>23.58</c:v>
                </c:pt>
                <c:pt idx="37">
                  <c:v>24.299999999999997</c:v>
                </c:pt>
                <c:pt idx="38">
                  <c:v>24.380000000000003</c:v>
                </c:pt>
                <c:pt idx="39">
                  <c:v>25.79</c:v>
                </c:pt>
                <c:pt idx="40">
                  <c:v>26.14</c:v>
                </c:pt>
                <c:pt idx="41">
                  <c:v>26.369999999999997</c:v>
                </c:pt>
                <c:pt idx="42">
                  <c:v>26.53</c:v>
                </c:pt>
                <c:pt idx="43">
                  <c:v>27.119999999999997</c:v>
                </c:pt>
                <c:pt idx="44">
                  <c:v>27.729999999999997</c:v>
                </c:pt>
                <c:pt idx="45">
                  <c:v>27.92</c:v>
                </c:pt>
                <c:pt idx="46">
                  <c:v>29</c:v>
                </c:pt>
                <c:pt idx="47">
                  <c:v>30.6</c:v>
                </c:pt>
                <c:pt idx="48">
                  <c:v>30.97</c:v>
                </c:pt>
                <c:pt idx="49">
                  <c:v>31.189999999999998</c:v>
                </c:pt>
                <c:pt idx="50">
                  <c:v>31.33</c:v>
                </c:pt>
                <c:pt idx="51">
                  <c:v>31.71</c:v>
                </c:pt>
                <c:pt idx="52">
                  <c:v>32.200000000000003</c:v>
                </c:pt>
                <c:pt idx="53">
                  <c:v>33.090000000000003</c:v>
                </c:pt>
                <c:pt idx="54">
                  <c:v>33.159999999999997</c:v>
                </c:pt>
                <c:pt idx="55">
                  <c:v>33.479999999999997</c:v>
                </c:pt>
                <c:pt idx="56">
                  <c:v>33.619999999999997</c:v>
                </c:pt>
                <c:pt idx="57">
                  <c:v>33.659999999999997</c:v>
                </c:pt>
                <c:pt idx="58">
                  <c:v>33.81</c:v>
                </c:pt>
                <c:pt idx="59">
                  <c:v>34</c:v>
                </c:pt>
                <c:pt idx="60">
                  <c:v>34.19</c:v>
                </c:pt>
                <c:pt idx="61">
                  <c:v>34.370000000000005</c:v>
                </c:pt>
                <c:pt idx="62">
                  <c:v>34.760000000000005</c:v>
                </c:pt>
                <c:pt idx="63">
                  <c:v>34.78</c:v>
                </c:pt>
                <c:pt idx="64">
                  <c:v>34.879999999999995</c:v>
                </c:pt>
                <c:pt idx="65">
                  <c:v>35.230000000000004</c:v>
                </c:pt>
                <c:pt idx="66">
                  <c:v>35.709999999999994</c:v>
                </c:pt>
                <c:pt idx="67">
                  <c:v>36.28</c:v>
                </c:pt>
                <c:pt idx="68">
                  <c:v>36.5</c:v>
                </c:pt>
                <c:pt idx="69">
                  <c:v>36.650000000000006</c:v>
                </c:pt>
                <c:pt idx="70">
                  <c:v>36.680000000000007</c:v>
                </c:pt>
                <c:pt idx="71">
                  <c:v>37.659999999999997</c:v>
                </c:pt>
                <c:pt idx="72">
                  <c:v>37.81</c:v>
                </c:pt>
                <c:pt idx="73">
                  <c:v>37.959999999999994</c:v>
                </c:pt>
                <c:pt idx="74">
                  <c:v>38.430000000000007</c:v>
                </c:pt>
                <c:pt idx="75">
                  <c:v>38.730000000000004</c:v>
                </c:pt>
                <c:pt idx="76">
                  <c:v>38.879999999999995</c:v>
                </c:pt>
                <c:pt idx="77">
                  <c:v>38.94</c:v>
                </c:pt>
                <c:pt idx="78">
                  <c:v>39.230000000000004</c:v>
                </c:pt>
                <c:pt idx="79">
                  <c:v>39.290000000000006</c:v>
                </c:pt>
                <c:pt idx="80">
                  <c:v>39.31</c:v>
                </c:pt>
                <c:pt idx="81">
                  <c:v>39.349999999999994</c:v>
                </c:pt>
                <c:pt idx="82">
                  <c:v>39.39</c:v>
                </c:pt>
                <c:pt idx="83">
                  <c:v>39.590000000000003</c:v>
                </c:pt>
                <c:pt idx="84">
                  <c:v>39.599999999999994</c:v>
                </c:pt>
                <c:pt idx="85">
                  <c:v>39.680000000000007</c:v>
                </c:pt>
                <c:pt idx="86">
                  <c:v>40.040000000000006</c:v>
                </c:pt>
                <c:pt idx="87">
                  <c:v>40.049999999999997</c:v>
                </c:pt>
                <c:pt idx="88">
                  <c:v>40.31</c:v>
                </c:pt>
                <c:pt idx="89">
                  <c:v>40.409999999999997</c:v>
                </c:pt>
                <c:pt idx="90">
                  <c:v>40.540000000000006</c:v>
                </c:pt>
                <c:pt idx="91">
                  <c:v>40.620000000000005</c:v>
                </c:pt>
                <c:pt idx="92">
                  <c:v>40.620000000000005</c:v>
                </c:pt>
                <c:pt idx="93">
                  <c:v>40.790000000000006</c:v>
                </c:pt>
                <c:pt idx="94">
                  <c:v>40.879999999999995</c:v>
                </c:pt>
                <c:pt idx="95">
                  <c:v>41.129999999999995</c:v>
                </c:pt>
                <c:pt idx="96">
                  <c:v>41.14</c:v>
                </c:pt>
                <c:pt idx="97">
                  <c:v>41.239999999999995</c:v>
                </c:pt>
                <c:pt idx="98">
                  <c:v>41.400000000000006</c:v>
                </c:pt>
                <c:pt idx="99">
                  <c:v>41.67</c:v>
                </c:pt>
                <c:pt idx="100">
                  <c:v>41.8</c:v>
                </c:pt>
                <c:pt idx="101">
                  <c:v>41.8</c:v>
                </c:pt>
                <c:pt idx="102">
                  <c:v>41.8</c:v>
                </c:pt>
                <c:pt idx="103">
                  <c:v>41.84</c:v>
                </c:pt>
                <c:pt idx="104">
                  <c:v>41.89</c:v>
                </c:pt>
                <c:pt idx="105">
                  <c:v>42.069999999999993</c:v>
                </c:pt>
                <c:pt idx="106">
                  <c:v>42.17</c:v>
                </c:pt>
                <c:pt idx="107">
                  <c:v>42.22</c:v>
                </c:pt>
                <c:pt idx="108">
                  <c:v>42.290000000000006</c:v>
                </c:pt>
                <c:pt idx="109">
                  <c:v>42.3</c:v>
                </c:pt>
                <c:pt idx="110">
                  <c:v>42.319999999999993</c:v>
                </c:pt>
                <c:pt idx="111">
                  <c:v>42.370000000000005</c:v>
                </c:pt>
                <c:pt idx="112">
                  <c:v>42.58</c:v>
                </c:pt>
                <c:pt idx="113">
                  <c:v>42.620000000000005</c:v>
                </c:pt>
                <c:pt idx="114">
                  <c:v>42.680000000000007</c:v>
                </c:pt>
                <c:pt idx="115">
                  <c:v>43.14</c:v>
                </c:pt>
                <c:pt idx="116">
                  <c:v>43.519999999999996</c:v>
                </c:pt>
                <c:pt idx="117">
                  <c:v>43.72</c:v>
                </c:pt>
                <c:pt idx="118">
                  <c:v>43.81</c:v>
                </c:pt>
                <c:pt idx="119">
                  <c:v>43.91</c:v>
                </c:pt>
                <c:pt idx="120">
                  <c:v>44.120000000000005</c:v>
                </c:pt>
                <c:pt idx="121">
                  <c:v>44.3</c:v>
                </c:pt>
                <c:pt idx="122">
                  <c:v>44.370000000000005</c:v>
                </c:pt>
                <c:pt idx="123">
                  <c:v>44.400000000000006</c:v>
                </c:pt>
                <c:pt idx="124">
                  <c:v>44.400000000000006</c:v>
                </c:pt>
                <c:pt idx="125">
                  <c:v>44.430000000000007</c:v>
                </c:pt>
                <c:pt idx="126">
                  <c:v>44.489999999999995</c:v>
                </c:pt>
                <c:pt idx="127">
                  <c:v>44.75</c:v>
                </c:pt>
                <c:pt idx="128">
                  <c:v>45.180000000000007</c:v>
                </c:pt>
                <c:pt idx="129">
                  <c:v>45.36</c:v>
                </c:pt>
                <c:pt idx="130">
                  <c:v>45.379999999999995</c:v>
                </c:pt>
                <c:pt idx="131">
                  <c:v>45.45</c:v>
                </c:pt>
                <c:pt idx="132">
                  <c:v>45.480000000000004</c:v>
                </c:pt>
                <c:pt idx="133">
                  <c:v>45.510000000000005</c:v>
                </c:pt>
                <c:pt idx="134">
                  <c:v>45.849999999999994</c:v>
                </c:pt>
                <c:pt idx="135">
                  <c:v>45.870000000000005</c:v>
                </c:pt>
                <c:pt idx="136">
                  <c:v>46.069999999999993</c:v>
                </c:pt>
                <c:pt idx="137">
                  <c:v>46.349999999999994</c:v>
                </c:pt>
                <c:pt idx="138">
                  <c:v>46.349999999999994</c:v>
                </c:pt>
                <c:pt idx="139">
                  <c:v>46.430000000000007</c:v>
                </c:pt>
                <c:pt idx="140">
                  <c:v>46.650000000000006</c:v>
                </c:pt>
                <c:pt idx="141">
                  <c:v>46.69</c:v>
                </c:pt>
                <c:pt idx="142">
                  <c:v>46.8</c:v>
                </c:pt>
                <c:pt idx="143">
                  <c:v>46.870000000000005</c:v>
                </c:pt>
                <c:pt idx="144">
                  <c:v>47.099999999999994</c:v>
                </c:pt>
                <c:pt idx="145">
                  <c:v>47.14</c:v>
                </c:pt>
                <c:pt idx="146">
                  <c:v>47.260000000000005</c:v>
                </c:pt>
                <c:pt idx="147">
                  <c:v>47.349999999999994</c:v>
                </c:pt>
                <c:pt idx="148">
                  <c:v>47.41</c:v>
                </c:pt>
                <c:pt idx="149">
                  <c:v>47.53</c:v>
                </c:pt>
                <c:pt idx="150">
                  <c:v>47.66</c:v>
                </c:pt>
                <c:pt idx="151">
                  <c:v>47.879999999999995</c:v>
                </c:pt>
                <c:pt idx="152">
                  <c:v>47.92</c:v>
                </c:pt>
                <c:pt idx="153">
                  <c:v>47.980000000000004</c:v>
                </c:pt>
                <c:pt idx="154">
                  <c:v>48.16</c:v>
                </c:pt>
                <c:pt idx="155">
                  <c:v>48.17</c:v>
                </c:pt>
                <c:pt idx="156">
                  <c:v>48.290000000000006</c:v>
                </c:pt>
                <c:pt idx="157">
                  <c:v>48.319999999999993</c:v>
                </c:pt>
                <c:pt idx="158">
                  <c:v>48.42</c:v>
                </c:pt>
                <c:pt idx="159">
                  <c:v>48.430000000000007</c:v>
                </c:pt>
                <c:pt idx="160">
                  <c:v>48.72</c:v>
                </c:pt>
                <c:pt idx="161">
                  <c:v>48.739999999999995</c:v>
                </c:pt>
                <c:pt idx="162">
                  <c:v>48.89</c:v>
                </c:pt>
                <c:pt idx="163">
                  <c:v>48.930000000000007</c:v>
                </c:pt>
                <c:pt idx="164">
                  <c:v>49.019999999999996</c:v>
                </c:pt>
                <c:pt idx="165">
                  <c:v>49.09</c:v>
                </c:pt>
                <c:pt idx="166">
                  <c:v>49.230000000000004</c:v>
                </c:pt>
                <c:pt idx="167">
                  <c:v>49.28</c:v>
                </c:pt>
                <c:pt idx="168">
                  <c:v>49.400000000000006</c:v>
                </c:pt>
                <c:pt idx="169">
                  <c:v>49.8</c:v>
                </c:pt>
                <c:pt idx="170">
                  <c:v>49.83</c:v>
                </c:pt>
                <c:pt idx="171">
                  <c:v>49.930000000000007</c:v>
                </c:pt>
                <c:pt idx="172">
                  <c:v>49.97</c:v>
                </c:pt>
                <c:pt idx="173">
                  <c:v>49.989999999999995</c:v>
                </c:pt>
                <c:pt idx="174">
                  <c:v>50.040000000000006</c:v>
                </c:pt>
                <c:pt idx="175">
                  <c:v>50.129999999999995</c:v>
                </c:pt>
                <c:pt idx="176">
                  <c:v>50.42</c:v>
                </c:pt>
                <c:pt idx="177">
                  <c:v>50.930000000000007</c:v>
                </c:pt>
                <c:pt idx="178">
                  <c:v>51.870000000000005</c:v>
                </c:pt>
                <c:pt idx="179">
                  <c:v>53.489999999999995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72D-4AF8-9D18-60196F2D86B8}"/>
            </c:ext>
          </c:extLst>
        </c:ser>
        <c:ser>
          <c:idx val="0"/>
          <c:order val="1"/>
          <c:tx>
            <c:strRef>
              <c:f>Sheet1!$F$1</c:f>
              <c:strCache>
                <c:ptCount val="1"/>
                <c:pt idx="0">
                  <c:v>GDP Scaled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2"/>
                </a:solidFill>
                <a:prstDash val="solid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Sheet1!$F$2:$F$181</c:f>
              <c:numCache>
                <c:formatCode>General</c:formatCode>
                <c:ptCount val="180"/>
                <c:pt idx="0">
                  <c:v>0.12</c:v>
                </c:pt>
                <c:pt idx="1">
                  <c:v>0.9</c:v>
                </c:pt>
                <c:pt idx="2">
                  <c:v>0.08</c:v>
                </c:pt>
                <c:pt idx="3">
                  <c:v>0.3</c:v>
                </c:pt>
                <c:pt idx="4">
                  <c:v>0.19</c:v>
                </c:pt>
                <c:pt idx="5">
                  <c:v>0.06</c:v>
                </c:pt>
                <c:pt idx="6">
                  <c:v>0.19</c:v>
                </c:pt>
                <c:pt idx="7">
                  <c:v>0.13</c:v>
                </c:pt>
                <c:pt idx="8">
                  <c:v>0.49</c:v>
                </c:pt>
                <c:pt idx="9">
                  <c:v>7.0000000000000007E-2</c:v>
                </c:pt>
                <c:pt idx="10">
                  <c:v>0.11</c:v>
                </c:pt>
                <c:pt idx="11">
                  <c:v>0.08</c:v>
                </c:pt>
                <c:pt idx="12">
                  <c:v>0.14000000000000001</c:v>
                </c:pt>
                <c:pt idx="13">
                  <c:v>0.72</c:v>
                </c:pt>
                <c:pt idx="14">
                  <c:v>0.05</c:v>
                </c:pt>
                <c:pt idx="15">
                  <c:v>0.06</c:v>
                </c:pt>
                <c:pt idx="16">
                  <c:v>0.11</c:v>
                </c:pt>
                <c:pt idx="17">
                  <c:v>0.06</c:v>
                </c:pt>
                <c:pt idx="18">
                  <c:v>0.14000000000000001</c:v>
                </c:pt>
                <c:pt idx="19">
                  <c:v>0.1</c:v>
                </c:pt>
                <c:pt idx="20">
                  <c:v>0.09</c:v>
                </c:pt>
                <c:pt idx="21">
                  <c:v>1.07</c:v>
                </c:pt>
                <c:pt idx="22">
                  <c:v>0.08</c:v>
                </c:pt>
                <c:pt idx="23">
                  <c:v>0.08</c:v>
                </c:pt>
                <c:pt idx="24">
                  <c:v>0.05</c:v>
                </c:pt>
                <c:pt idx="25">
                  <c:v>0.18</c:v>
                </c:pt>
                <c:pt idx="26">
                  <c:v>0.1</c:v>
                </c:pt>
                <c:pt idx="27">
                  <c:v>0.12</c:v>
                </c:pt>
                <c:pt idx="28">
                  <c:v>7.0000000000000007E-2</c:v>
                </c:pt>
                <c:pt idx="29">
                  <c:v>0.21</c:v>
                </c:pt>
                <c:pt idx="30">
                  <c:v>7.0000000000000007E-2</c:v>
                </c:pt>
                <c:pt idx="31">
                  <c:v>0.09</c:v>
                </c:pt>
                <c:pt idx="32">
                  <c:v>0.11</c:v>
                </c:pt>
                <c:pt idx="33">
                  <c:v>0.16</c:v>
                </c:pt>
                <c:pt idx="34">
                  <c:v>0.18</c:v>
                </c:pt>
                <c:pt idx="35">
                  <c:v>0.15</c:v>
                </c:pt>
                <c:pt idx="36">
                  <c:v>0.14000000000000001</c:v>
                </c:pt>
                <c:pt idx="37">
                  <c:v>0.17</c:v>
                </c:pt>
                <c:pt idx="38">
                  <c:v>0.17</c:v>
                </c:pt>
                <c:pt idx="39">
                  <c:v>0.18</c:v>
                </c:pt>
                <c:pt idx="40">
                  <c:v>0.08</c:v>
                </c:pt>
                <c:pt idx="41">
                  <c:v>0.16</c:v>
                </c:pt>
                <c:pt idx="42">
                  <c:v>0.22</c:v>
                </c:pt>
                <c:pt idx="43">
                  <c:v>0.55000000000000004</c:v>
                </c:pt>
                <c:pt idx="44">
                  <c:v>0.19</c:v>
                </c:pt>
                <c:pt idx="45">
                  <c:v>0.19</c:v>
                </c:pt>
                <c:pt idx="46">
                  <c:v>0.14000000000000001</c:v>
                </c:pt>
                <c:pt idx="47">
                  <c:v>0.26</c:v>
                </c:pt>
                <c:pt idx="48">
                  <c:v>0.08</c:v>
                </c:pt>
                <c:pt idx="49">
                  <c:v>0.57999999999999996</c:v>
                </c:pt>
                <c:pt idx="50">
                  <c:v>0.19</c:v>
                </c:pt>
                <c:pt idx="51">
                  <c:v>0.28999999999999998</c:v>
                </c:pt>
                <c:pt idx="52">
                  <c:v>0.21</c:v>
                </c:pt>
                <c:pt idx="53">
                  <c:v>0.4</c:v>
                </c:pt>
                <c:pt idx="54">
                  <c:v>0.34</c:v>
                </c:pt>
                <c:pt idx="55">
                  <c:v>0.63</c:v>
                </c:pt>
                <c:pt idx="56">
                  <c:v>0.28999999999999998</c:v>
                </c:pt>
                <c:pt idx="57">
                  <c:v>0.16</c:v>
                </c:pt>
                <c:pt idx="58">
                  <c:v>0.18</c:v>
                </c:pt>
                <c:pt idx="59">
                  <c:v>0.17</c:v>
                </c:pt>
                <c:pt idx="60">
                  <c:v>0.22</c:v>
                </c:pt>
                <c:pt idx="61">
                  <c:v>0.1</c:v>
                </c:pt>
                <c:pt idx="62">
                  <c:v>0.25</c:v>
                </c:pt>
                <c:pt idx="63">
                  <c:v>0.24</c:v>
                </c:pt>
                <c:pt idx="64">
                  <c:v>0.18</c:v>
                </c:pt>
                <c:pt idx="65">
                  <c:v>0.41</c:v>
                </c:pt>
                <c:pt idx="66">
                  <c:v>1.67</c:v>
                </c:pt>
                <c:pt idx="67">
                  <c:v>0.12</c:v>
                </c:pt>
                <c:pt idx="68">
                  <c:v>0.54</c:v>
                </c:pt>
                <c:pt idx="69">
                  <c:v>0.26</c:v>
                </c:pt>
                <c:pt idx="70">
                  <c:v>0.35</c:v>
                </c:pt>
                <c:pt idx="71">
                  <c:v>0.89</c:v>
                </c:pt>
                <c:pt idx="72">
                  <c:v>0.15</c:v>
                </c:pt>
                <c:pt idx="73">
                  <c:v>0.6</c:v>
                </c:pt>
                <c:pt idx="74">
                  <c:v>0.61</c:v>
                </c:pt>
                <c:pt idx="75">
                  <c:v>1.18</c:v>
                </c:pt>
                <c:pt idx="76">
                  <c:v>0.57999999999999996</c:v>
                </c:pt>
                <c:pt idx="77">
                  <c:v>0.32</c:v>
                </c:pt>
                <c:pt idx="78">
                  <c:v>0.4</c:v>
                </c:pt>
                <c:pt idx="79">
                  <c:v>0.46</c:v>
                </c:pt>
                <c:pt idx="80">
                  <c:v>1.02</c:v>
                </c:pt>
                <c:pt idx="81">
                  <c:v>0.7</c:v>
                </c:pt>
                <c:pt idx="82">
                  <c:v>0.33</c:v>
                </c:pt>
                <c:pt idx="83">
                  <c:v>0.95</c:v>
                </c:pt>
                <c:pt idx="84">
                  <c:v>1.1399999999999999</c:v>
                </c:pt>
                <c:pt idx="85">
                  <c:v>0.23</c:v>
                </c:pt>
                <c:pt idx="86">
                  <c:v>0.4</c:v>
                </c:pt>
                <c:pt idx="87">
                  <c:v>0.25</c:v>
                </c:pt>
                <c:pt idx="88">
                  <c:v>1.23</c:v>
                </c:pt>
                <c:pt idx="89">
                  <c:v>0.4</c:v>
                </c:pt>
                <c:pt idx="90">
                  <c:v>0.6</c:v>
                </c:pt>
                <c:pt idx="91">
                  <c:v>0.48</c:v>
                </c:pt>
                <c:pt idx="92">
                  <c:v>0.7</c:v>
                </c:pt>
                <c:pt idx="93">
                  <c:v>0.13</c:v>
                </c:pt>
                <c:pt idx="94">
                  <c:v>0.51</c:v>
                </c:pt>
                <c:pt idx="95">
                  <c:v>0.76</c:v>
                </c:pt>
                <c:pt idx="96">
                  <c:v>0.63</c:v>
                </c:pt>
                <c:pt idx="97">
                  <c:v>0.74</c:v>
                </c:pt>
                <c:pt idx="98">
                  <c:v>0.06</c:v>
                </c:pt>
                <c:pt idx="99">
                  <c:v>0.9</c:v>
                </c:pt>
                <c:pt idx="100">
                  <c:v>1.1399999999999999</c:v>
                </c:pt>
                <c:pt idx="101">
                  <c:v>0.76</c:v>
                </c:pt>
                <c:pt idx="102">
                  <c:v>0.67</c:v>
                </c:pt>
                <c:pt idx="103">
                  <c:v>1.57</c:v>
                </c:pt>
                <c:pt idx="104">
                  <c:v>0.33</c:v>
                </c:pt>
                <c:pt idx="105">
                  <c:v>0.48</c:v>
                </c:pt>
                <c:pt idx="106">
                  <c:v>1.39</c:v>
                </c:pt>
                <c:pt idx="107">
                  <c:v>0.5</c:v>
                </c:pt>
                <c:pt idx="108">
                  <c:v>0.61</c:v>
                </c:pt>
                <c:pt idx="109">
                  <c:v>0.9</c:v>
                </c:pt>
                <c:pt idx="110">
                  <c:v>0.63</c:v>
                </c:pt>
                <c:pt idx="111">
                  <c:v>0.45</c:v>
                </c:pt>
                <c:pt idx="112">
                  <c:v>1.31</c:v>
                </c:pt>
                <c:pt idx="113">
                  <c:v>0.37</c:v>
                </c:pt>
                <c:pt idx="114">
                  <c:v>0.11</c:v>
                </c:pt>
                <c:pt idx="115">
                  <c:v>2.15</c:v>
                </c:pt>
                <c:pt idx="116">
                  <c:v>1.5</c:v>
                </c:pt>
                <c:pt idx="117">
                  <c:v>1.69</c:v>
                </c:pt>
                <c:pt idx="118">
                  <c:v>0.48</c:v>
                </c:pt>
                <c:pt idx="119">
                  <c:v>1.1100000000000001</c:v>
                </c:pt>
                <c:pt idx="120">
                  <c:v>0.55000000000000004</c:v>
                </c:pt>
                <c:pt idx="121">
                  <c:v>2.36</c:v>
                </c:pt>
                <c:pt idx="122">
                  <c:v>1.06</c:v>
                </c:pt>
                <c:pt idx="123">
                  <c:v>0.47</c:v>
                </c:pt>
                <c:pt idx="124">
                  <c:v>0.69</c:v>
                </c:pt>
                <c:pt idx="125">
                  <c:v>1.33</c:v>
                </c:pt>
                <c:pt idx="126">
                  <c:v>0.67</c:v>
                </c:pt>
                <c:pt idx="127">
                  <c:v>2.3199999999999998</c:v>
                </c:pt>
                <c:pt idx="128">
                  <c:v>1.57</c:v>
                </c:pt>
                <c:pt idx="129">
                  <c:v>1.78</c:v>
                </c:pt>
                <c:pt idx="130">
                  <c:v>1.1399999999999999</c:v>
                </c:pt>
                <c:pt idx="131">
                  <c:v>1.75</c:v>
                </c:pt>
                <c:pt idx="132">
                  <c:v>1.1200000000000001</c:v>
                </c:pt>
                <c:pt idx="133">
                  <c:v>1.9</c:v>
                </c:pt>
                <c:pt idx="134">
                  <c:v>0.39</c:v>
                </c:pt>
                <c:pt idx="135">
                  <c:v>1.28</c:v>
                </c:pt>
                <c:pt idx="136">
                  <c:v>0.64</c:v>
                </c:pt>
                <c:pt idx="137">
                  <c:v>1.8</c:v>
                </c:pt>
                <c:pt idx="138">
                  <c:v>0.99</c:v>
                </c:pt>
                <c:pt idx="139">
                  <c:v>0.91</c:v>
                </c:pt>
                <c:pt idx="140">
                  <c:v>1.9</c:v>
                </c:pt>
                <c:pt idx="141">
                  <c:v>0.83</c:v>
                </c:pt>
                <c:pt idx="142">
                  <c:v>0.28999999999999998</c:v>
                </c:pt>
                <c:pt idx="143">
                  <c:v>2.34</c:v>
                </c:pt>
                <c:pt idx="144">
                  <c:v>3.11</c:v>
                </c:pt>
                <c:pt idx="145">
                  <c:v>3.78</c:v>
                </c:pt>
                <c:pt idx="146">
                  <c:v>1.68</c:v>
                </c:pt>
                <c:pt idx="147">
                  <c:v>2.96</c:v>
                </c:pt>
                <c:pt idx="148">
                  <c:v>3.6</c:v>
                </c:pt>
                <c:pt idx="149">
                  <c:v>0.79</c:v>
                </c:pt>
                <c:pt idx="150">
                  <c:v>5.51</c:v>
                </c:pt>
                <c:pt idx="151">
                  <c:v>0.43</c:v>
                </c:pt>
                <c:pt idx="152">
                  <c:v>2.74</c:v>
                </c:pt>
                <c:pt idx="153">
                  <c:v>2.85</c:v>
                </c:pt>
                <c:pt idx="154">
                  <c:v>2.77</c:v>
                </c:pt>
                <c:pt idx="155">
                  <c:v>3</c:v>
                </c:pt>
                <c:pt idx="156">
                  <c:v>2.91</c:v>
                </c:pt>
                <c:pt idx="157">
                  <c:v>2.16</c:v>
                </c:pt>
                <c:pt idx="158">
                  <c:v>2.76</c:v>
                </c:pt>
                <c:pt idx="159">
                  <c:v>1.77</c:v>
                </c:pt>
                <c:pt idx="160">
                  <c:v>1.44</c:v>
                </c:pt>
                <c:pt idx="161">
                  <c:v>2.86</c:v>
                </c:pt>
                <c:pt idx="162">
                  <c:v>2</c:v>
                </c:pt>
                <c:pt idx="163">
                  <c:v>4</c:v>
                </c:pt>
                <c:pt idx="164">
                  <c:v>1.98</c:v>
                </c:pt>
                <c:pt idx="165">
                  <c:v>3.78</c:v>
                </c:pt>
                <c:pt idx="166">
                  <c:v>2.2000000000000002</c:v>
                </c:pt>
                <c:pt idx="167">
                  <c:v>2.76</c:v>
                </c:pt>
                <c:pt idx="168">
                  <c:v>2.67</c:v>
                </c:pt>
                <c:pt idx="169">
                  <c:v>3.09</c:v>
                </c:pt>
                <c:pt idx="170">
                  <c:v>2.98</c:v>
                </c:pt>
                <c:pt idx="171">
                  <c:v>2.88</c:v>
                </c:pt>
                <c:pt idx="172">
                  <c:v>2.68</c:v>
                </c:pt>
                <c:pt idx="173">
                  <c:v>3.27</c:v>
                </c:pt>
                <c:pt idx="174">
                  <c:v>4</c:v>
                </c:pt>
                <c:pt idx="175">
                  <c:v>2.9</c:v>
                </c:pt>
                <c:pt idx="176">
                  <c:v>2.37</c:v>
                </c:pt>
                <c:pt idx="177">
                  <c:v>2.82</c:v>
                </c:pt>
                <c:pt idx="178">
                  <c:v>1.94</c:v>
                </c:pt>
                <c:pt idx="179">
                  <c:v>2.68</c:v>
                </c:pt>
              </c:numCache>
            </c:numRef>
          </c:xVal>
          <c:yVal>
            <c:numRef>
              <c:f>Sheet1!$E$2:$E$181</c:f>
              <c:numCache>
                <c:formatCode>General</c:formatCode>
                <c:ptCount val="180"/>
                <c:pt idx="0">
                  <c:v>1.3000000000000007</c:v>
                </c:pt>
                <c:pt idx="1">
                  <c:v>2.259999999999998</c:v>
                </c:pt>
                <c:pt idx="2">
                  <c:v>5.25</c:v>
                </c:pt>
                <c:pt idx="3">
                  <c:v>6.9399999999999977</c:v>
                </c:pt>
                <c:pt idx="4">
                  <c:v>6.9600000000000009</c:v>
                </c:pt>
                <c:pt idx="5">
                  <c:v>7.9799999999999969</c:v>
                </c:pt>
                <c:pt idx="6">
                  <c:v>9.009999999999998</c:v>
                </c:pt>
                <c:pt idx="7">
                  <c:v>9.3299999999999983</c:v>
                </c:pt>
                <c:pt idx="8">
                  <c:v>9.4699999999999989</c:v>
                </c:pt>
                <c:pt idx="9">
                  <c:v>11.240000000000002</c:v>
                </c:pt>
                <c:pt idx="10">
                  <c:v>11.71</c:v>
                </c:pt>
                <c:pt idx="11">
                  <c:v>12.21</c:v>
                </c:pt>
                <c:pt idx="12">
                  <c:v>12.649999999999999</c:v>
                </c:pt>
                <c:pt idx="13">
                  <c:v>12.770000000000003</c:v>
                </c:pt>
                <c:pt idx="14">
                  <c:v>12.840000000000003</c:v>
                </c:pt>
                <c:pt idx="15">
                  <c:v>13.200000000000003</c:v>
                </c:pt>
                <c:pt idx="16">
                  <c:v>14.46</c:v>
                </c:pt>
                <c:pt idx="17">
                  <c:v>14.560000000000002</c:v>
                </c:pt>
                <c:pt idx="18">
                  <c:v>14.880000000000003</c:v>
                </c:pt>
                <c:pt idx="19">
                  <c:v>15.219999999999999</c:v>
                </c:pt>
                <c:pt idx="20">
                  <c:v>15.43</c:v>
                </c:pt>
                <c:pt idx="21">
                  <c:v>16.560000000000002</c:v>
                </c:pt>
                <c:pt idx="22">
                  <c:v>16.97</c:v>
                </c:pt>
                <c:pt idx="23">
                  <c:v>16.97</c:v>
                </c:pt>
                <c:pt idx="24">
                  <c:v>17.340000000000003</c:v>
                </c:pt>
                <c:pt idx="25">
                  <c:v>18.049999999999997</c:v>
                </c:pt>
                <c:pt idx="26">
                  <c:v>18.149999999999999</c:v>
                </c:pt>
                <c:pt idx="27">
                  <c:v>18.509999999999998</c:v>
                </c:pt>
                <c:pt idx="28">
                  <c:v>18.93</c:v>
                </c:pt>
                <c:pt idx="29">
                  <c:v>19.54</c:v>
                </c:pt>
                <c:pt idx="30">
                  <c:v>20.020000000000003</c:v>
                </c:pt>
                <c:pt idx="31">
                  <c:v>21.009999999999998</c:v>
                </c:pt>
                <c:pt idx="32">
                  <c:v>21.08</c:v>
                </c:pt>
                <c:pt idx="33">
                  <c:v>21.61</c:v>
                </c:pt>
                <c:pt idx="34">
                  <c:v>21.93</c:v>
                </c:pt>
                <c:pt idx="35">
                  <c:v>23.43</c:v>
                </c:pt>
                <c:pt idx="36">
                  <c:v>23.58</c:v>
                </c:pt>
                <c:pt idx="37">
                  <c:v>24.299999999999997</c:v>
                </c:pt>
                <c:pt idx="38">
                  <c:v>24.380000000000003</c:v>
                </c:pt>
                <c:pt idx="39">
                  <c:v>25.79</c:v>
                </c:pt>
                <c:pt idx="40">
                  <c:v>26.14</c:v>
                </c:pt>
                <c:pt idx="41">
                  <c:v>26.369999999999997</c:v>
                </c:pt>
                <c:pt idx="42">
                  <c:v>26.53</c:v>
                </c:pt>
                <c:pt idx="43">
                  <c:v>27.119999999999997</c:v>
                </c:pt>
                <c:pt idx="44">
                  <c:v>27.729999999999997</c:v>
                </c:pt>
                <c:pt idx="45">
                  <c:v>27.92</c:v>
                </c:pt>
                <c:pt idx="46">
                  <c:v>29</c:v>
                </c:pt>
                <c:pt idx="47">
                  <c:v>30.6</c:v>
                </c:pt>
                <c:pt idx="48">
                  <c:v>30.97</c:v>
                </c:pt>
                <c:pt idx="49">
                  <c:v>31.189999999999998</c:v>
                </c:pt>
                <c:pt idx="50">
                  <c:v>31.33</c:v>
                </c:pt>
                <c:pt idx="51">
                  <c:v>31.71</c:v>
                </c:pt>
                <c:pt idx="52">
                  <c:v>32.200000000000003</c:v>
                </c:pt>
                <c:pt idx="53">
                  <c:v>33.090000000000003</c:v>
                </c:pt>
                <c:pt idx="54">
                  <c:v>33.159999999999997</c:v>
                </c:pt>
                <c:pt idx="55">
                  <c:v>33.479999999999997</c:v>
                </c:pt>
                <c:pt idx="56">
                  <c:v>33.619999999999997</c:v>
                </c:pt>
                <c:pt idx="57">
                  <c:v>33.659999999999997</c:v>
                </c:pt>
                <c:pt idx="58">
                  <c:v>33.81</c:v>
                </c:pt>
                <c:pt idx="59">
                  <c:v>34</c:v>
                </c:pt>
                <c:pt idx="60">
                  <c:v>34.19</c:v>
                </c:pt>
                <c:pt idx="61">
                  <c:v>34.370000000000005</c:v>
                </c:pt>
                <c:pt idx="62">
                  <c:v>34.760000000000005</c:v>
                </c:pt>
                <c:pt idx="63">
                  <c:v>34.78</c:v>
                </c:pt>
                <c:pt idx="64">
                  <c:v>34.879999999999995</c:v>
                </c:pt>
                <c:pt idx="65">
                  <c:v>35.230000000000004</c:v>
                </c:pt>
                <c:pt idx="66">
                  <c:v>35.709999999999994</c:v>
                </c:pt>
                <c:pt idx="67">
                  <c:v>36.28</c:v>
                </c:pt>
                <c:pt idx="68">
                  <c:v>36.5</c:v>
                </c:pt>
                <c:pt idx="69">
                  <c:v>36.650000000000006</c:v>
                </c:pt>
                <c:pt idx="70">
                  <c:v>36.680000000000007</c:v>
                </c:pt>
                <c:pt idx="71">
                  <c:v>37.659999999999997</c:v>
                </c:pt>
                <c:pt idx="72">
                  <c:v>37.81</c:v>
                </c:pt>
                <c:pt idx="73">
                  <c:v>37.959999999999994</c:v>
                </c:pt>
                <c:pt idx="74">
                  <c:v>38.430000000000007</c:v>
                </c:pt>
                <c:pt idx="75">
                  <c:v>38.730000000000004</c:v>
                </c:pt>
                <c:pt idx="76">
                  <c:v>38.879999999999995</c:v>
                </c:pt>
                <c:pt idx="77">
                  <c:v>38.94</c:v>
                </c:pt>
                <c:pt idx="78">
                  <c:v>39.230000000000004</c:v>
                </c:pt>
                <c:pt idx="79">
                  <c:v>39.290000000000006</c:v>
                </c:pt>
                <c:pt idx="80">
                  <c:v>39.31</c:v>
                </c:pt>
                <c:pt idx="81">
                  <c:v>39.349999999999994</c:v>
                </c:pt>
                <c:pt idx="82">
                  <c:v>39.39</c:v>
                </c:pt>
                <c:pt idx="83">
                  <c:v>39.590000000000003</c:v>
                </c:pt>
                <c:pt idx="84">
                  <c:v>39.599999999999994</c:v>
                </c:pt>
                <c:pt idx="85">
                  <c:v>39.680000000000007</c:v>
                </c:pt>
                <c:pt idx="86">
                  <c:v>40.040000000000006</c:v>
                </c:pt>
                <c:pt idx="87">
                  <c:v>40.049999999999997</c:v>
                </c:pt>
                <c:pt idx="88">
                  <c:v>40.31</c:v>
                </c:pt>
                <c:pt idx="89">
                  <c:v>40.409999999999997</c:v>
                </c:pt>
                <c:pt idx="90">
                  <c:v>40.540000000000006</c:v>
                </c:pt>
                <c:pt idx="91">
                  <c:v>40.620000000000005</c:v>
                </c:pt>
                <c:pt idx="92">
                  <c:v>40.620000000000005</c:v>
                </c:pt>
                <c:pt idx="93">
                  <c:v>40.790000000000006</c:v>
                </c:pt>
                <c:pt idx="94">
                  <c:v>40.879999999999995</c:v>
                </c:pt>
                <c:pt idx="95">
                  <c:v>41.129999999999995</c:v>
                </c:pt>
                <c:pt idx="96">
                  <c:v>41.14</c:v>
                </c:pt>
                <c:pt idx="97">
                  <c:v>41.239999999999995</c:v>
                </c:pt>
                <c:pt idx="98">
                  <c:v>41.400000000000006</c:v>
                </c:pt>
                <c:pt idx="99">
                  <c:v>41.67</c:v>
                </c:pt>
                <c:pt idx="100">
                  <c:v>41.8</c:v>
                </c:pt>
                <c:pt idx="101">
                  <c:v>41.8</c:v>
                </c:pt>
                <c:pt idx="102">
                  <c:v>41.8</c:v>
                </c:pt>
                <c:pt idx="103">
                  <c:v>41.84</c:v>
                </c:pt>
                <c:pt idx="104">
                  <c:v>41.89</c:v>
                </c:pt>
                <c:pt idx="105">
                  <c:v>42.069999999999993</c:v>
                </c:pt>
                <c:pt idx="106">
                  <c:v>42.17</c:v>
                </c:pt>
                <c:pt idx="107">
                  <c:v>42.22</c:v>
                </c:pt>
                <c:pt idx="108">
                  <c:v>42.290000000000006</c:v>
                </c:pt>
                <c:pt idx="109">
                  <c:v>42.3</c:v>
                </c:pt>
                <c:pt idx="110">
                  <c:v>42.319999999999993</c:v>
                </c:pt>
                <c:pt idx="111">
                  <c:v>42.370000000000005</c:v>
                </c:pt>
                <c:pt idx="112">
                  <c:v>42.58</c:v>
                </c:pt>
                <c:pt idx="113">
                  <c:v>42.620000000000005</c:v>
                </c:pt>
                <c:pt idx="114">
                  <c:v>42.680000000000007</c:v>
                </c:pt>
                <c:pt idx="115">
                  <c:v>43.14</c:v>
                </c:pt>
                <c:pt idx="116">
                  <c:v>43.519999999999996</c:v>
                </c:pt>
                <c:pt idx="117">
                  <c:v>43.72</c:v>
                </c:pt>
                <c:pt idx="118">
                  <c:v>43.81</c:v>
                </c:pt>
                <c:pt idx="119">
                  <c:v>43.91</c:v>
                </c:pt>
                <c:pt idx="120">
                  <c:v>44.120000000000005</c:v>
                </c:pt>
                <c:pt idx="121">
                  <c:v>44.3</c:v>
                </c:pt>
                <c:pt idx="122">
                  <c:v>44.370000000000005</c:v>
                </c:pt>
                <c:pt idx="123">
                  <c:v>44.400000000000006</c:v>
                </c:pt>
                <c:pt idx="124">
                  <c:v>44.400000000000006</c:v>
                </c:pt>
                <c:pt idx="125">
                  <c:v>44.430000000000007</c:v>
                </c:pt>
                <c:pt idx="126">
                  <c:v>44.489999999999995</c:v>
                </c:pt>
                <c:pt idx="127">
                  <c:v>44.75</c:v>
                </c:pt>
                <c:pt idx="128">
                  <c:v>45.180000000000007</c:v>
                </c:pt>
                <c:pt idx="129">
                  <c:v>45.36</c:v>
                </c:pt>
                <c:pt idx="130">
                  <c:v>45.379999999999995</c:v>
                </c:pt>
                <c:pt idx="131">
                  <c:v>45.45</c:v>
                </c:pt>
                <c:pt idx="132">
                  <c:v>45.480000000000004</c:v>
                </c:pt>
                <c:pt idx="133">
                  <c:v>45.510000000000005</c:v>
                </c:pt>
                <c:pt idx="134">
                  <c:v>45.849999999999994</c:v>
                </c:pt>
                <c:pt idx="135">
                  <c:v>45.870000000000005</c:v>
                </c:pt>
                <c:pt idx="136">
                  <c:v>46.069999999999993</c:v>
                </c:pt>
                <c:pt idx="137">
                  <c:v>46.349999999999994</c:v>
                </c:pt>
                <c:pt idx="138">
                  <c:v>46.349999999999994</c:v>
                </c:pt>
                <c:pt idx="139">
                  <c:v>46.430000000000007</c:v>
                </c:pt>
                <c:pt idx="140">
                  <c:v>46.650000000000006</c:v>
                </c:pt>
                <c:pt idx="141">
                  <c:v>46.69</c:v>
                </c:pt>
                <c:pt idx="142">
                  <c:v>46.8</c:v>
                </c:pt>
                <c:pt idx="143">
                  <c:v>46.870000000000005</c:v>
                </c:pt>
                <c:pt idx="144">
                  <c:v>47.099999999999994</c:v>
                </c:pt>
                <c:pt idx="145">
                  <c:v>47.14</c:v>
                </c:pt>
                <c:pt idx="146">
                  <c:v>47.260000000000005</c:v>
                </c:pt>
                <c:pt idx="147">
                  <c:v>47.349999999999994</c:v>
                </c:pt>
                <c:pt idx="148">
                  <c:v>47.41</c:v>
                </c:pt>
                <c:pt idx="149">
                  <c:v>47.53</c:v>
                </c:pt>
                <c:pt idx="150">
                  <c:v>47.66</c:v>
                </c:pt>
                <c:pt idx="151">
                  <c:v>47.879999999999995</c:v>
                </c:pt>
                <c:pt idx="152">
                  <c:v>47.92</c:v>
                </c:pt>
                <c:pt idx="153">
                  <c:v>47.980000000000004</c:v>
                </c:pt>
                <c:pt idx="154">
                  <c:v>48.16</c:v>
                </c:pt>
                <c:pt idx="155">
                  <c:v>48.17</c:v>
                </c:pt>
                <c:pt idx="156">
                  <c:v>48.290000000000006</c:v>
                </c:pt>
                <c:pt idx="157">
                  <c:v>48.319999999999993</c:v>
                </c:pt>
                <c:pt idx="158">
                  <c:v>48.42</c:v>
                </c:pt>
                <c:pt idx="159">
                  <c:v>48.430000000000007</c:v>
                </c:pt>
                <c:pt idx="160">
                  <c:v>48.72</c:v>
                </c:pt>
                <c:pt idx="161">
                  <c:v>48.739999999999995</c:v>
                </c:pt>
                <c:pt idx="162">
                  <c:v>48.89</c:v>
                </c:pt>
                <c:pt idx="163">
                  <c:v>48.930000000000007</c:v>
                </c:pt>
                <c:pt idx="164">
                  <c:v>49.019999999999996</c:v>
                </c:pt>
                <c:pt idx="165">
                  <c:v>49.09</c:v>
                </c:pt>
                <c:pt idx="166">
                  <c:v>49.230000000000004</c:v>
                </c:pt>
                <c:pt idx="167">
                  <c:v>49.28</c:v>
                </c:pt>
                <c:pt idx="168">
                  <c:v>49.400000000000006</c:v>
                </c:pt>
                <c:pt idx="169">
                  <c:v>49.8</c:v>
                </c:pt>
                <c:pt idx="170">
                  <c:v>49.83</c:v>
                </c:pt>
                <c:pt idx="171">
                  <c:v>49.930000000000007</c:v>
                </c:pt>
                <c:pt idx="172">
                  <c:v>49.97</c:v>
                </c:pt>
                <c:pt idx="173">
                  <c:v>49.989999999999995</c:v>
                </c:pt>
                <c:pt idx="174">
                  <c:v>50.040000000000006</c:v>
                </c:pt>
                <c:pt idx="175">
                  <c:v>50.129999999999995</c:v>
                </c:pt>
                <c:pt idx="176">
                  <c:v>50.42</c:v>
                </c:pt>
                <c:pt idx="177">
                  <c:v>50.930000000000007</c:v>
                </c:pt>
                <c:pt idx="178">
                  <c:v>51.870000000000005</c:v>
                </c:pt>
                <c:pt idx="179">
                  <c:v>53.489999999999995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72D-4AF8-9D18-60196F2D8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4442768"/>
        <c:axId val="224443160"/>
      </c:scatterChart>
      <c:valAx>
        <c:axId val="224442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Advertising (USD ‘00,000)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443160"/>
        <c:crosses val="autoZero"/>
        <c:crossBetween val="midCat"/>
      </c:valAx>
      <c:valAx>
        <c:axId val="224443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Sales (USD Millions)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442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607E7-392A-40B8-8961-F84552A11992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27AD-9EA6-4B06-8CEB-98423166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BF584-7208-42D9-A0EB-4EBBD5F0BC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44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Quadratic – what is the effect of a + or a -</a:t>
            </a:r>
            <a:r>
              <a:rPr lang="en-US" baseline="0" dirty="0" smtClean="0"/>
              <a:t> ?</a:t>
            </a:r>
            <a:endParaRPr lang="en-US" dirty="0" smtClean="0"/>
          </a:p>
          <a:p>
            <a:r>
              <a:rPr lang="en-US" dirty="0" smtClean="0"/>
              <a:t>Can we use</a:t>
            </a:r>
            <a:r>
              <a:rPr lang="en-US" baseline="0" dirty="0" smtClean="0"/>
              <a:t> other non-linear functions of A? Is it still a linear regression?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Non-linear models</a:t>
            </a:r>
          </a:p>
          <a:p>
            <a:r>
              <a:rPr lang="en-US" baseline="0" dirty="0" smtClean="0"/>
              <a:t>Example – saturation of advertising</a:t>
            </a:r>
          </a:p>
          <a:p>
            <a:r>
              <a:rPr lang="en-US" baseline="0" dirty="0" smtClean="0"/>
              <a:t>Sign of co-</a:t>
            </a:r>
            <a:r>
              <a:rPr lang="en-US" baseline="0" dirty="0" err="1" smtClean="0"/>
              <a:t>efficients</a:t>
            </a:r>
            <a:r>
              <a:rPr lang="en-US" baseline="0" dirty="0" smtClean="0"/>
              <a:t> and shape of curve (quadratic curve)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for interactions and non-</a:t>
            </a:r>
            <a:r>
              <a:rPr lang="en-US" baseline="0" dirty="0" err="1" smtClean="0"/>
              <a:t>linearities</a:t>
            </a:r>
            <a:r>
              <a:rPr lang="en-US" baseline="0" dirty="0" smtClean="0"/>
              <a:t> (if plausible)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Multiplicative model: Y = a * X^b1 * Y^b2; example market share = price + advertising</a:t>
            </a:r>
          </a:p>
          <a:p>
            <a:r>
              <a:rPr lang="en-US" baseline="0" dirty="0" smtClean="0"/>
              <a:t>Log-log model, coefficient directly gives elasticity. </a:t>
            </a:r>
          </a:p>
          <a:p>
            <a:r>
              <a:rPr lang="en-US" baseline="0" dirty="0" smtClean="0"/>
              <a:t>Log-linear model,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BF584-7208-42D9-A0EB-4EBBD5F0BC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9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BF584-7208-42D9-A0EB-4EBBD5F0BC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0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BF584-7208-42D9-A0EB-4EBBD5F0BC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46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BF584-7208-42D9-A0EB-4EBBD5F0BC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53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BF584-7208-42D9-A0EB-4EBBD5F0BC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22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BF584-7208-42D9-A0EB-4EBBD5F0BC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BF584-7208-42D9-A0EB-4EBBD5F0BC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72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BF584-7208-42D9-A0EB-4EBBD5F0BC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83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BF584-7208-42D9-A0EB-4EBBD5F0BC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0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0F6A-0EF4-42C5-8EEB-A748E141D396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1A8B-F8D3-4BDA-AADF-9765B1742D0C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B01-9788-4A9D-B84C-F14DBB6C0E9B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26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48115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1112"/>
            <a:ext cx="2133600" cy="306888"/>
          </a:xfrm>
        </p:spPr>
        <p:txBody>
          <a:bodyPr/>
          <a:lstStyle/>
          <a:p>
            <a:fld id="{EAE7B49F-07AC-44E9-A37F-44D04467BD45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1112"/>
            <a:ext cx="2895600" cy="3068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9CF-2268-49BB-96BA-3426821A78ED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30C-04AA-445D-B9F2-9D95E311C61F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2484-3E6D-463D-A0B0-7C78BE8E78B8}" type="datetime1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D42E-ECCE-4223-A172-0A4CBEDD6D88}" type="datetime1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5928-0EA8-47D5-820D-6BFF972F3C6B}" type="datetime1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7124-B3C5-4FBD-8D60-215C34A150E8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094F-D8D9-4E9F-BF79-E22E4B5CC8B1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21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A6E4-104E-4C09-A5CD-260C30CB7707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6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501295"/>
            <a:ext cx="9144000" cy="370840"/>
            <a:chOff x="-1447800" y="3553460"/>
            <a:chExt cx="9144000" cy="370840"/>
          </a:xfrm>
        </p:grpSpPr>
        <p:pic>
          <p:nvPicPr>
            <p:cNvPr id="8" name="Picture 7" descr="SOM_Powerpoint.jpg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23" b="90907"/>
            <a:stretch/>
          </p:blipFill>
          <p:spPr>
            <a:xfrm>
              <a:off x="-1447800" y="3556000"/>
              <a:ext cx="9144000" cy="368300"/>
            </a:xfrm>
            <a:prstGeom prst="rect">
              <a:avLst/>
            </a:prstGeom>
          </p:spPr>
        </p:pic>
        <p:pic>
          <p:nvPicPr>
            <p:cNvPr id="9" name="Picture 8" descr="SOM_Powerpoint.jpg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47" t="1838" r="499" b="88870"/>
            <a:stretch/>
          </p:blipFill>
          <p:spPr>
            <a:xfrm>
              <a:off x="5643880" y="3553460"/>
              <a:ext cx="1371600" cy="368300"/>
            </a:xfrm>
            <a:prstGeom prst="rect">
              <a:avLst/>
            </a:prstGeom>
          </p:spPr>
        </p:pic>
        <p:pic>
          <p:nvPicPr>
            <p:cNvPr id="11" name="Picture 10" descr="SOM_Powerpoint.jpg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61" t="3723" b="90907"/>
            <a:stretch/>
          </p:blipFill>
          <p:spPr>
            <a:xfrm>
              <a:off x="7016470" y="3553460"/>
              <a:ext cx="469900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br>
              <a:rPr lang="en-US" dirty="0" smtClean="0"/>
            </a:br>
            <a:r>
              <a:rPr lang="en-US" dirty="0" smtClean="0"/>
              <a:t>Part III: Interaction &amp; Non-linear Effects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Upender Subramanian</a:t>
            </a:r>
          </a:p>
          <a:p>
            <a:r>
              <a:rPr lang="en-US" dirty="0" smtClean="0"/>
              <a:t>MKT/BUAN 6337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Effects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686800" cy="5059363"/>
              </a:xfrm>
            </p:spPr>
            <p:txBody>
              <a:bodyPr>
                <a:noAutofit/>
              </a:bodyPr>
              <a:lstStyle/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𝑊𝑜𝑚𝑒𝑛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𝑊𝑜𝑚𝑒𝑛</m:t>
                      </m:r>
                    </m:oMath>
                  </m:oMathPara>
                </a14:m>
                <a:endParaRPr lang="en-US" dirty="0"/>
              </a:p>
              <a:p>
                <a:pPr marL="914400" lvl="1" indent="-457200"/>
                <a:endParaRPr lang="en-US" dirty="0" smtClean="0"/>
              </a:p>
              <a:p>
                <a:pPr marL="514350" indent="-457200"/>
                <a:r>
                  <a:rPr lang="en-US" dirty="0" smtClean="0"/>
                  <a:t>What should sign of coefficients be if effect of new packaging </a:t>
                </a:r>
              </a:p>
              <a:p>
                <a:pPr marL="5715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… is higher for women than for men?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pPr marL="57150" indent="0">
                  <a:buNone/>
                </a:pPr>
                <a:r>
                  <a:rPr lang="en-US" dirty="0" smtClean="0"/>
                  <a:t>	… is negative for men and positive for women?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pPr marL="5715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686800" cy="5059363"/>
              </a:xfrm>
              <a:blipFill>
                <a:blip r:embed="rId3"/>
                <a:stretch>
                  <a:fillRect l="-632" r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1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Response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2"/>
            <a:ext cx="8229600" cy="5417087"/>
          </a:xfrm>
        </p:spPr>
        <p:txBody>
          <a:bodyPr>
            <a:normAutofit/>
          </a:bodyPr>
          <a:lstStyle/>
          <a:p>
            <a:r>
              <a:rPr lang="en-US" dirty="0" smtClean="0"/>
              <a:t>Recall: Segments differ in their needs AND (therefore) how they respond to marketing actions</a:t>
            </a:r>
          </a:p>
          <a:p>
            <a:r>
              <a:rPr lang="en-US" dirty="0" smtClean="0"/>
              <a:t>Suppose data has segmentation variables </a:t>
            </a:r>
          </a:p>
          <a:p>
            <a:pPr lvl="1"/>
            <a:r>
              <a:rPr lang="en-US" dirty="0" smtClean="0"/>
              <a:t>Could be demographics or behavioral variables, or segment identifier variables based on previous segmentation analysis</a:t>
            </a:r>
            <a:endParaRPr lang="en-US" dirty="0"/>
          </a:p>
          <a:p>
            <a:r>
              <a:rPr lang="en-US" dirty="0" smtClean="0"/>
              <a:t>Approach 1: Breakdown dataset by segmentation variables, Build separate response models for each segment</a:t>
            </a:r>
          </a:p>
          <a:p>
            <a:pPr lvl="1"/>
            <a:r>
              <a:rPr lang="en-US" dirty="0" smtClean="0"/>
              <a:t>Less data to estimate each model</a:t>
            </a:r>
          </a:p>
          <a:p>
            <a:r>
              <a:rPr lang="en-US" dirty="0" smtClean="0"/>
              <a:t>Approach 2: Build a common model with interaction effects </a:t>
            </a:r>
            <a:r>
              <a:rPr lang="en-US" dirty="0"/>
              <a:t>between segment </a:t>
            </a:r>
            <a:r>
              <a:rPr lang="en-US" dirty="0" smtClean="0"/>
              <a:t>variables and some/all other variables </a:t>
            </a:r>
          </a:p>
          <a:p>
            <a:pPr lvl="1"/>
            <a:r>
              <a:rPr lang="en-US" dirty="0" smtClean="0"/>
              <a:t>Can include interactions only for those other variables of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Response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3"/>
                <a:ext cx="8382000" cy="515001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Example: Model the sales response to advertising and price when there are two segments</a:t>
                </a:r>
              </a:p>
              <a:p>
                <a:pPr lvl="1"/>
                <a:r>
                  <a:rPr lang="en-US" dirty="0" smtClean="0"/>
                  <a:t>Let </a:t>
                </a:r>
                <a:r>
                  <a:rPr lang="en-US" dirty="0"/>
                  <a:t>Seg2  be indicator variable for segment 2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Basic response model for sales in a segment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𝐴𝑑𝑣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𝐴𝑑𝑣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𝑃𝑟𝑖𝑐𝑒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3"/>
                <a:ext cx="8382000" cy="5150010"/>
              </a:xfrm>
              <a:blipFill>
                <a:blip r:embed="rId2"/>
                <a:stretch>
                  <a:fillRect l="-1309" t="-1303" r="-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Response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0933" y="1064523"/>
                <a:ext cx="8415867" cy="515001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Approach 1: Separate response model for each </a:t>
                </a:r>
                <a:r>
                  <a:rPr lang="en-US" dirty="0" smtClean="0"/>
                  <a:t>segment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For Segment 1: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𝑆𝑎𝑙𝑒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𝐴𝑑𝑣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𝐴𝑑𝑣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𝑃𝑟𝑖𝑐𝑒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:r>
                  <a:rPr lang="en-US" dirty="0"/>
                  <a:t>Segment </a:t>
                </a:r>
                <a:r>
                  <a:rPr lang="en-US" dirty="0" smtClean="0"/>
                  <a:t>2: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𝑆𝑎𝑙𝑒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𝐴𝑑𝑣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𝐴𝑑𝑣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𝑃𝑟𝑖𝑐𝑒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933" y="1064523"/>
                <a:ext cx="8415867" cy="5150010"/>
              </a:xfrm>
              <a:blipFill>
                <a:blip r:embed="rId2"/>
                <a:stretch>
                  <a:fillRect l="-1448" t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6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Response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3"/>
                <a:ext cx="8229600" cy="515001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Approach 2: Common model for both segments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:r>
                  <a:rPr lang="en-US" dirty="0"/>
                  <a:t>we expect ONLY price-sensitivity to vary by </a:t>
                </a:r>
                <a:r>
                  <a:rPr lang="en-US" dirty="0" smtClean="0"/>
                  <a:t>segments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𝐴𝑑𝑣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𝐴𝑑𝑣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𝑆𝑒𝑔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𝑆𝑒𝑔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For segment 1 (Seg2 = 0):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𝐴𝑑𝑣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𝐴𝑑𝑣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𝑃𝑟𝑖𝑐𝑒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segment 2 (Seg2 = </a:t>
                </a:r>
                <a:r>
                  <a:rPr lang="en-US" dirty="0" smtClean="0"/>
                  <a:t>1):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𝐴𝑑𝑣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𝑃𝑟𝑖𝑐𝑒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𝐴𝑑𝑣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𝑃𝑟𝑖𝑐𝑒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3"/>
                <a:ext cx="8229600" cy="5150010"/>
              </a:xfrm>
              <a:blipFill>
                <a:blip r:embed="rId2"/>
                <a:stretch>
                  <a:fillRect l="-1481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4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Response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3"/>
                <a:ext cx="8229600" cy="51500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we expect ALL effects to vary by segment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𝐴𝑑𝑣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𝐴𝑑𝑣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𝑆𝑒𝑔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𝑆𝑒𝑔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2+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𝑆𝑒𝑔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𝑆𝑒𝑔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segment 1 (Seg2 = 0):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𝐴𝑑𝑣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𝐴𝑑𝑣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𝑃𝑟𝑖𝑐𝑒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For segment </a:t>
                </a:r>
                <a:r>
                  <a:rPr lang="en-US" dirty="0" smtClean="0"/>
                  <a:t>2 (Seg2 </a:t>
                </a:r>
                <a:r>
                  <a:rPr lang="en-US" dirty="0"/>
                  <a:t>= </a:t>
                </a:r>
                <a:r>
                  <a:rPr lang="en-US" dirty="0" smtClean="0"/>
                  <a:t>1):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𝐴𝑑𝑣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𝑃𝑟𝑖𝑐𝑒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𝐴𝑑𝑣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𝑃𝑟𝑖𝑐𝑒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3"/>
                <a:ext cx="8229600" cy="5150010"/>
              </a:xfrm>
              <a:blipFill>
                <a:blip r:embed="rId2"/>
                <a:stretch>
                  <a:fillRect l="-1481" t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5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 vs. 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776657"/>
            <a:ext cx="8703732" cy="5704954"/>
          </a:xfrm>
        </p:spPr>
        <p:txBody>
          <a:bodyPr>
            <a:normAutofit/>
          </a:bodyPr>
          <a:lstStyle/>
          <a:p>
            <a:r>
              <a:rPr lang="en-US" dirty="0" smtClean="0"/>
              <a:t>Approach 2 uses more data to estimate parameters, but assumes </a:t>
            </a:r>
            <a:r>
              <a:rPr lang="en-US" dirty="0"/>
              <a:t>variance of error term is same across segments</a:t>
            </a:r>
          </a:p>
          <a:p>
            <a:pPr lvl="1"/>
            <a:r>
              <a:rPr lang="en-US" dirty="0" smtClean="0"/>
              <a:t>More data =&gt; smaller standard errors for parameters, higher t values</a:t>
            </a:r>
          </a:p>
          <a:p>
            <a:pPr lvl="1"/>
            <a:r>
              <a:rPr lang="en-US" dirty="0" smtClean="0"/>
              <a:t>If error variance differs considerably between segments, standard errors and t-values are incorrect</a:t>
            </a:r>
          </a:p>
          <a:p>
            <a:r>
              <a:rPr lang="en-US" dirty="0" smtClean="0"/>
              <a:t>Estimate combined model, check if distribution of residuals are similar between different segments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Kolmogrov</a:t>
            </a:r>
            <a:r>
              <a:rPr lang="en-US" dirty="0" smtClean="0"/>
              <a:t>-Smirnov test to compare distributions</a:t>
            </a:r>
          </a:p>
          <a:p>
            <a:r>
              <a:rPr lang="en-US" dirty="0" smtClean="0"/>
              <a:t>If all effects vary with segments, then the two approaches should only differ in standard error estimates</a:t>
            </a:r>
          </a:p>
          <a:p>
            <a:pPr lvl="1"/>
            <a:r>
              <a:rPr lang="en-US" dirty="0" smtClean="0"/>
              <a:t>Both approaches will yield equivalent parameter estimates</a:t>
            </a:r>
          </a:p>
          <a:p>
            <a:pPr lvl="1"/>
            <a:r>
              <a:rPr lang="en-US" dirty="0" smtClean="0"/>
              <a:t>If standard errors are very different then use Approach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Response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3"/>
                <a:ext cx="8229600" cy="515001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If segment is not known, we can include interaction effects with characteristics that are likely </a:t>
                </a:r>
                <a:r>
                  <a:rPr lang="en-US" dirty="0"/>
                  <a:t>to </a:t>
                </a:r>
                <a:r>
                  <a:rPr lang="en-US" dirty="0" smtClean="0"/>
                  <a:t>be different across segments </a:t>
                </a:r>
                <a:r>
                  <a:rPr lang="en-US" dirty="0"/>
                  <a:t>(e.g., income, </a:t>
                </a:r>
                <a:r>
                  <a:rPr lang="en-US" dirty="0" smtClean="0"/>
                  <a:t>age group, education, gender </a:t>
                </a:r>
                <a:r>
                  <a:rPr lang="en-US" dirty="0"/>
                  <a:t>etc.)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𝐴𝑑𝑣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𝐴𝑑𝑣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𝐴𝑔𝑒𝐺𝑟𝑜𝑢𝑝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𝐴𝑔𝑒𝐺𝑟𝑜𝑢𝑝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If effect is significant (and of considerable magnitude), it indicates presence of segments with different responses – useful for segmentation exercise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3"/>
                <a:ext cx="8229600" cy="5150010"/>
              </a:xfrm>
              <a:blipFill>
                <a:blip r:embed="rId2"/>
                <a:stretch>
                  <a:fillRect l="-1333" t="-1303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7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Synergistic vs. Counterproductive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2"/>
            <a:ext cx="8229600" cy="5417087"/>
          </a:xfrm>
        </p:spPr>
        <p:txBody>
          <a:bodyPr>
            <a:normAutofit/>
          </a:bodyPr>
          <a:lstStyle/>
          <a:p>
            <a:r>
              <a:rPr lang="en-US" dirty="0" smtClean="0"/>
              <a:t>Managers think in terms of whether two actions or variables produce a synergistic or counterproductive effect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effect of jointly changing </a:t>
            </a:r>
            <a:r>
              <a:rPr lang="en-US" dirty="0" smtClean="0"/>
              <a:t>two </a:t>
            </a:r>
            <a:r>
              <a:rPr lang="en-US" dirty="0"/>
              <a:t>variables, higher or lower than the combined effect of changing each variable alone?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Synergistic Interaction Effect: When two variables / actions reinforce each other’s effects</a:t>
            </a:r>
          </a:p>
          <a:p>
            <a:pPr lvl="1"/>
            <a:r>
              <a:rPr lang="en-US" dirty="0" smtClean="0"/>
              <a:t>E.g., price and advertising, feature ad and display</a:t>
            </a:r>
          </a:p>
          <a:p>
            <a:pPr lvl="1"/>
            <a:r>
              <a:rPr lang="en-US" dirty="0" smtClean="0"/>
              <a:t>A negative interaction effect can still be synergistic – depends on sign of coefficient for main effect (e.g., price and advertising)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0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Synergistic vs. Counterproductive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2"/>
                <a:ext cx="8229600" cy="541708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Counterproductive Interaction Effect</a:t>
                </a:r>
                <a:r>
                  <a:rPr lang="en-US" dirty="0"/>
                  <a:t>: When two variables / actions </a:t>
                </a:r>
                <a:r>
                  <a:rPr lang="en-US" dirty="0" smtClean="0"/>
                  <a:t>negate each </a:t>
                </a:r>
                <a:r>
                  <a:rPr lang="en-US" dirty="0"/>
                  <a:t>other’s </a:t>
                </a:r>
                <a:r>
                  <a:rPr lang="en-US" dirty="0" smtClean="0"/>
                  <a:t>effects</a:t>
                </a:r>
              </a:p>
              <a:p>
                <a:r>
                  <a:rPr lang="en-US" dirty="0"/>
                  <a:t>Example: Effect of sports styling and </a:t>
                </a:r>
                <a:r>
                  <a:rPr lang="en-US" dirty="0" smtClean="0"/>
                  <a:t>eco-saving features on sales of a particular car model</a:t>
                </a:r>
              </a:p>
              <a:p>
                <a:pPr lvl="2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𝐸𝑐𝑜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𝑆𝑝𝑜𝑟𝑡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𝐸𝑐𝑜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𝑆𝑝𝑜𝑟𝑡</m:t>
                      </m:r>
                    </m:oMath>
                  </m:oMathPara>
                </a14:m>
                <a:endParaRPr lang="en-US" dirty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/>
                  <a:t>Each feature alone will increase sales by appealing to a certain </a:t>
                </a:r>
                <a:r>
                  <a:rPr lang="en-US" dirty="0" smtClean="0"/>
                  <a:t>segment (Sign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?)</a:t>
                </a:r>
                <a:endParaRPr lang="en-US" dirty="0"/>
              </a:p>
              <a:p>
                <a:pPr lvl="1"/>
                <a:r>
                  <a:rPr lang="en-US" dirty="0"/>
                  <a:t>But both </a:t>
                </a:r>
                <a:r>
                  <a:rPr lang="en-US" dirty="0" smtClean="0"/>
                  <a:t>together </a:t>
                </a:r>
                <a:r>
                  <a:rPr lang="en-US" dirty="0"/>
                  <a:t>will appeal less to either </a:t>
                </a:r>
                <a:r>
                  <a:rPr lang="en-US" dirty="0" smtClean="0"/>
                  <a:t>segment </a:t>
                </a:r>
                <a:r>
                  <a:rPr lang="en-US" dirty="0"/>
                  <a:t>(Sign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?)</a:t>
                </a:r>
              </a:p>
              <a:p>
                <a:pPr lvl="1"/>
                <a:r>
                  <a:rPr lang="en-US" dirty="0" smtClean="0"/>
                  <a:t>Net </a:t>
                </a:r>
                <a:r>
                  <a:rPr lang="en-US" dirty="0"/>
                  <a:t>effect may even be </a:t>
                </a:r>
                <a:r>
                  <a:rPr lang="en-US" dirty="0" smtClean="0"/>
                  <a:t>negative (what is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?)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2"/>
                <a:ext cx="8229600" cy="5417087"/>
              </a:xfrm>
              <a:blipFill>
                <a:blip r:embed="rId2"/>
                <a:stretch>
                  <a:fillRect l="-1333" t="-1239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5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Effects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686800" cy="5190067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/>
                  <a:t>Sometimes effect of one variable can be higher or lower depending on another variable </a:t>
                </a:r>
              </a:p>
              <a:p>
                <a:r>
                  <a:rPr lang="en-US" dirty="0" smtClean="0"/>
                  <a:t>Example 1: Sales is affected by advertising and consumer income. Is effect </a:t>
                </a:r>
                <a:r>
                  <a:rPr lang="en-US" dirty="0"/>
                  <a:t>of advertising is higher for </a:t>
                </a:r>
                <a:r>
                  <a:rPr lang="en-US" dirty="0" smtClean="0"/>
                  <a:t>higher-income consumers?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NOTE: Both advertising </a:t>
                </a:r>
                <a:r>
                  <a:rPr lang="en-US" dirty="0"/>
                  <a:t>and income are </a:t>
                </a:r>
                <a:r>
                  <a:rPr lang="en-US" dirty="0" smtClean="0"/>
                  <a:t>continuous variables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686800" cy="5190067"/>
              </a:xfrm>
              <a:blipFill>
                <a:blip r:embed="rId3"/>
                <a:stretch>
                  <a:fillRect l="-1263" t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 rot="16200000">
            <a:off x="4074664" y="3542630"/>
            <a:ext cx="365760" cy="28979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46403" y="4045213"/>
            <a:ext cx="264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“Main Effects” of </a:t>
            </a:r>
            <a:r>
              <a:rPr lang="en-US" sz="2400" dirty="0" err="1" smtClean="0"/>
              <a:t>Adv</a:t>
            </a:r>
            <a:r>
              <a:rPr lang="en-US" sz="2400" dirty="0" smtClean="0"/>
              <a:t>, Income</a:t>
            </a:r>
            <a:endParaRPr lang="en-US" sz="2400" dirty="0"/>
          </a:p>
        </p:txBody>
      </p:sp>
      <p:sp>
        <p:nvSpPr>
          <p:cNvPr id="6" name="Right Brace 5"/>
          <p:cNvSpPr/>
          <p:nvPr/>
        </p:nvSpPr>
        <p:spPr>
          <a:xfrm rot="16200000">
            <a:off x="7190396" y="3695030"/>
            <a:ext cx="365760" cy="25931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14535" y="4045213"/>
            <a:ext cx="264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“Interaction Effect” of </a:t>
            </a:r>
            <a:r>
              <a:rPr lang="en-US" sz="2400" dirty="0" err="1" smtClean="0"/>
              <a:t>Adv</a:t>
            </a:r>
            <a:r>
              <a:rPr lang="en-US" sz="2400" dirty="0" smtClean="0"/>
              <a:t>, Income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946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2"/>
            <a:ext cx="8229600" cy="5590277"/>
          </a:xfrm>
        </p:spPr>
        <p:txBody>
          <a:bodyPr>
            <a:normAutofit/>
          </a:bodyPr>
          <a:lstStyle/>
          <a:p>
            <a:r>
              <a:rPr lang="en-US" dirty="0" smtClean="0"/>
              <a:t>Effect of a variable changes with the level of that variable</a:t>
            </a:r>
          </a:p>
          <a:p>
            <a:pPr lvl="1"/>
            <a:r>
              <a:rPr lang="en-US" dirty="0" smtClean="0"/>
              <a:t>Example: Effect of advertising on sales is lower for higher levels of advertising</a:t>
            </a:r>
            <a:endParaRPr lang="en-US" dirty="0"/>
          </a:p>
          <a:p>
            <a:r>
              <a:rPr lang="en-US" dirty="0" smtClean="0"/>
              <a:t>Approach 1: Express effect as a non-linear function of variable</a:t>
            </a:r>
          </a:p>
          <a:p>
            <a:pPr lvl="1"/>
            <a:r>
              <a:rPr lang="en-US" dirty="0" smtClean="0"/>
              <a:t>Apply non-linear transformation </a:t>
            </a:r>
            <a:r>
              <a:rPr lang="en-US" dirty="0"/>
              <a:t>(e.g., log, </a:t>
            </a:r>
            <a:r>
              <a:rPr lang="en-US" dirty="0" err="1"/>
              <a:t>sqrt</a:t>
            </a:r>
            <a:r>
              <a:rPr lang="en-US" dirty="0"/>
              <a:t>) </a:t>
            </a:r>
            <a:r>
              <a:rPr lang="en-US" dirty="0" smtClean="0"/>
              <a:t>to the variable</a:t>
            </a:r>
          </a:p>
          <a:p>
            <a:pPr lvl="1"/>
            <a:r>
              <a:rPr lang="en-US" dirty="0" smtClean="0"/>
              <a:t>Use transformed values in regression </a:t>
            </a:r>
          </a:p>
          <a:p>
            <a:r>
              <a:rPr lang="en-US" dirty="0" smtClean="0"/>
              <a:t>Approach 2: Include higher-order (polynomial) terms of the same variable</a:t>
            </a:r>
          </a:p>
          <a:p>
            <a:pPr lvl="1"/>
            <a:r>
              <a:rPr lang="en-US" dirty="0" smtClean="0"/>
              <a:t>Multiple terms from that variable in the regression</a:t>
            </a:r>
          </a:p>
          <a:p>
            <a:pPr lvl="1"/>
            <a:r>
              <a:rPr lang="en-US" dirty="0" smtClean="0"/>
              <a:t>Can be difficult to interpret individual coefficients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6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Logarithm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203200" y="1143000"/>
                <a:ext cx="4902200" cy="5054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r>
                  <a:rPr lang="en-US" sz="2400" dirty="0" smtClean="0"/>
                  <a:t>Decreasing </a:t>
                </a:r>
                <a:r>
                  <a:rPr lang="en-US" sz="2400" dirty="0"/>
                  <a:t>marginal </a:t>
                </a:r>
                <a:r>
                  <a:rPr lang="en-US" sz="2400" dirty="0" smtClean="0"/>
                  <a:t>returns</a:t>
                </a:r>
                <a:endParaRPr lang="en-US" sz="2400" dirty="0"/>
              </a:p>
              <a:p>
                <a:pPr lvl="1"/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is small (especially less than 1), increases have a larger effect</a:t>
                </a:r>
              </a:p>
              <a:p>
                <a:pPr lvl="1"/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is large, increases have a smaller effect</a:t>
                </a:r>
              </a:p>
              <a:p>
                <a:r>
                  <a:rPr lang="en-US" sz="2400" dirty="0"/>
                  <a:t>Pros</a:t>
                </a:r>
              </a:p>
              <a:p>
                <a:pPr lvl="1"/>
                <a:r>
                  <a:rPr lang="en-US" sz="2000" dirty="0"/>
                  <a:t>Doesn’t require additional coefficient(s)</a:t>
                </a:r>
              </a:p>
              <a:p>
                <a:pPr lvl="1"/>
                <a:r>
                  <a:rPr lang="en-US" sz="2000" dirty="0"/>
                  <a:t>Percent </a:t>
                </a:r>
                <a:r>
                  <a:rPr lang="en-US" sz="2000" dirty="0" smtClean="0"/>
                  <a:t>interpretation (effect of % change in X)</a:t>
                </a:r>
                <a:endParaRPr lang="en-US" sz="2000" dirty="0"/>
              </a:p>
              <a:p>
                <a:r>
                  <a:rPr lang="en-US" sz="2400" dirty="0"/>
                  <a:t>Cons</a:t>
                </a:r>
              </a:p>
              <a:p>
                <a:pPr lvl="1"/>
                <a:r>
                  <a:rPr lang="en-US" sz="2000" dirty="0"/>
                  <a:t>Doesn’t work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Only works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increases </a:t>
                </a:r>
                <a:r>
                  <a:rPr lang="en-US" sz="2000" dirty="0"/>
                  <a:t>OR decreases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(can’t do both)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203200" y="1143000"/>
                <a:ext cx="4902200" cy="5054600"/>
              </a:xfrm>
              <a:blipFill>
                <a:blip r:embed="rId2"/>
                <a:stretch>
                  <a:fillRect l="-1615" r="-1242" b="-4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005012"/>
            <a:ext cx="4038600" cy="3330575"/>
          </a:xfrm>
        </p:spPr>
      </p:pic>
    </p:spTree>
    <p:extLst>
      <p:ext uri="{BB962C8B-B14F-4D97-AF65-F5344CB8AC3E}">
        <p14:creationId xmlns:p14="http://schemas.microsoft.com/office/powerpoint/2010/main" val="361191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Sales is </a:t>
            </a:r>
            <a:r>
              <a:rPr lang="en-US" sz="2800" b="1" u="sng" dirty="0" smtClean="0"/>
              <a:t>Nonlinearly</a:t>
            </a:r>
            <a:r>
              <a:rPr lang="en-US" sz="2800" dirty="0" smtClean="0"/>
              <a:t> </a:t>
            </a:r>
            <a:r>
              <a:rPr lang="en-US" sz="2800" dirty="0"/>
              <a:t>Related to </a:t>
            </a:r>
            <a:r>
              <a:rPr lang="en-US" sz="2800" dirty="0" smtClean="0"/>
              <a:t>Advertising</a:t>
            </a:r>
            <a:br>
              <a:rPr lang="en-US" sz="2800" dirty="0" smtClean="0"/>
            </a:br>
            <a:r>
              <a:rPr lang="en-US" sz="2800" dirty="0" smtClean="0"/>
              <a:t>Fitting a linear line is not sensible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601071"/>
              </p:ext>
            </p:extLst>
          </p:nvPr>
        </p:nvGraphicFramePr>
        <p:xfrm>
          <a:off x="457200" y="1065213"/>
          <a:ext cx="8229600" cy="4810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1150144" y="2207419"/>
            <a:ext cx="4900613" cy="1164431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2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228236"/>
              </p:ext>
            </p:extLst>
          </p:nvPr>
        </p:nvGraphicFramePr>
        <p:xfrm>
          <a:off x="457200" y="1429943"/>
          <a:ext cx="8229600" cy="4809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61467" y="969968"/>
                <a:ext cx="33207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=41.089+8.035×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467" y="969968"/>
                <a:ext cx="33207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6463" y="-471207"/>
            <a:ext cx="8510337" cy="2444386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Sales is Linearly Related </a:t>
            </a:r>
            <a:r>
              <a:rPr lang="en-US" sz="2800" dirty="0"/>
              <a:t>to </a:t>
            </a:r>
            <a:r>
              <a:rPr lang="en-US" sz="2800" dirty="0" smtClean="0"/>
              <a:t>LN(Advertising)</a:t>
            </a:r>
            <a:br>
              <a:rPr lang="en-US" sz="2800" dirty="0" smtClean="0"/>
            </a:br>
            <a:r>
              <a:rPr lang="en-US" sz="2800" dirty="0" smtClean="0"/>
              <a:t>We will estimate the following: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266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Polynomial Terms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25788965"/>
              </p:ext>
            </p:extLst>
          </p:nvPr>
        </p:nvGraphicFramePr>
        <p:xfrm>
          <a:off x="4318000" y="1481667"/>
          <a:ext cx="4368800" cy="363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143000"/>
                <a:ext cx="4165600" cy="49831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Allows </a:t>
                </a:r>
                <a:r>
                  <a:rPr lang="en-US" dirty="0"/>
                  <a:t>for a U or inverted U relationship between X and Y</a:t>
                </a:r>
              </a:p>
              <a:p>
                <a:r>
                  <a:rPr lang="en-US" dirty="0"/>
                  <a:t>Can be thought of as interacting a variable with itself</a:t>
                </a:r>
              </a:p>
              <a:p>
                <a:r>
                  <a:rPr lang="en-US" dirty="0"/>
                  <a:t>Pros</a:t>
                </a:r>
              </a:p>
              <a:p>
                <a:pPr lvl="1"/>
                <a:r>
                  <a:rPr lang="en-US" dirty="0"/>
                  <a:t>Flexible to accommodate many shapes</a:t>
                </a:r>
              </a:p>
              <a:p>
                <a:pPr lvl="1"/>
                <a:r>
                  <a:rPr lang="en-US" dirty="0"/>
                  <a:t>Works with all X and Y values</a:t>
                </a:r>
              </a:p>
              <a:p>
                <a:r>
                  <a:rPr lang="en-US" dirty="0"/>
                  <a:t>Cons</a:t>
                </a:r>
              </a:p>
              <a:p>
                <a:pPr lvl="1"/>
                <a:r>
                  <a:rPr lang="en-US" dirty="0"/>
                  <a:t>Requires 2 parameters</a:t>
                </a:r>
              </a:p>
              <a:p>
                <a:pPr lvl="1"/>
                <a:r>
                  <a:rPr lang="en-US" dirty="0"/>
                  <a:t>Meaningful interpretation can be difficult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143000"/>
                <a:ext cx="4165600" cy="4983163"/>
              </a:xfrm>
              <a:blipFill>
                <a:blip r:embed="rId3"/>
                <a:stretch>
                  <a:fillRect l="-1903" r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53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Polynomial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1219200"/>
          </a:xfrm>
        </p:spPr>
        <p:txBody>
          <a:bodyPr/>
          <a:lstStyle/>
          <a:p>
            <a:r>
              <a:rPr lang="en-US" dirty="0" smtClean="0"/>
              <a:t>We know that advertising affects sales in a non-linear manner.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75500" y="2810102"/>
            <a:ext cx="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75500" y="5629502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219200" y="3157578"/>
            <a:ext cx="3048000" cy="2195907"/>
          </a:xfrm>
          <a:custGeom>
            <a:avLst/>
            <a:gdLst>
              <a:gd name="connsiteX0" fmla="*/ 0 w 4771177"/>
              <a:gd name="connsiteY0" fmla="*/ 2195907 h 2195907"/>
              <a:gd name="connsiteX1" fmla="*/ 2826327 w 4771177"/>
              <a:gd name="connsiteY1" fmla="*/ 154671 h 2195907"/>
              <a:gd name="connsiteX2" fmla="*/ 4645891 w 4771177"/>
              <a:gd name="connsiteY2" fmla="*/ 145434 h 2195907"/>
              <a:gd name="connsiteX3" fmla="*/ 4618182 w 4771177"/>
              <a:gd name="connsiteY3" fmla="*/ 163907 h 2195907"/>
              <a:gd name="connsiteX4" fmla="*/ 4664364 w 4771177"/>
              <a:gd name="connsiteY4" fmla="*/ 145434 h 219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1177" h="2195907">
                <a:moveTo>
                  <a:pt x="0" y="2195907"/>
                </a:moveTo>
                <a:cubicBezTo>
                  <a:pt x="1026006" y="1346161"/>
                  <a:pt x="2052012" y="496416"/>
                  <a:pt x="2826327" y="154671"/>
                </a:cubicBezTo>
                <a:cubicBezTo>
                  <a:pt x="3600642" y="-187075"/>
                  <a:pt x="4347249" y="143895"/>
                  <a:pt x="4645891" y="145434"/>
                </a:cubicBezTo>
                <a:cubicBezTo>
                  <a:pt x="4944534" y="146973"/>
                  <a:pt x="4615103" y="163907"/>
                  <a:pt x="4618182" y="163907"/>
                </a:cubicBezTo>
                <a:cubicBezTo>
                  <a:pt x="4621261" y="163907"/>
                  <a:pt x="4642812" y="154670"/>
                  <a:pt x="4664364" y="1454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37239" y="5832825"/>
            <a:ext cx="141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Advertising $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38862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76799" y="2125415"/>
            <a:ext cx="44394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Sales =  a + b</a:t>
            </a:r>
            <a:r>
              <a:rPr lang="en-US" sz="2000" b="1" i="1" baseline="-25000" dirty="0" smtClean="0"/>
              <a:t>1</a:t>
            </a:r>
            <a:r>
              <a:rPr lang="en-US" sz="2000" b="1" i="1" dirty="0" smtClean="0"/>
              <a:t>*ad + b</a:t>
            </a:r>
            <a:r>
              <a:rPr lang="en-US" sz="2000" b="1" i="1" baseline="-25000" dirty="0" smtClean="0"/>
              <a:t>2</a:t>
            </a:r>
            <a:r>
              <a:rPr lang="en-US" sz="2000" b="1" i="1" dirty="0" smtClean="0"/>
              <a:t>*ad</a:t>
            </a:r>
            <a:r>
              <a:rPr lang="en-US" sz="2000" b="1" i="1" baseline="30000" dirty="0" smtClean="0"/>
              <a:t>2</a:t>
            </a:r>
            <a:endParaRPr lang="en-US" sz="2000" b="1" i="1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/>
              <a:t>If b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is positive and 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is negative</a:t>
            </a:r>
          </a:p>
          <a:p>
            <a:r>
              <a:rPr lang="en-US" sz="2000" dirty="0" smtClean="0"/>
              <a:t>you will get a curvilinear shape 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for sales.</a:t>
            </a:r>
          </a:p>
          <a:p>
            <a:r>
              <a:rPr lang="en-US" sz="2000" dirty="0" smtClean="0"/>
              <a:t>Sales will first increase and the decrease 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s the squared term becomes larger. </a:t>
            </a:r>
          </a:p>
          <a:p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b</a:t>
            </a:r>
            <a:r>
              <a:rPr lang="en-US" sz="2000" baseline="-25000" dirty="0"/>
              <a:t>1 </a:t>
            </a:r>
            <a:r>
              <a:rPr lang="en-US" sz="2000" dirty="0"/>
              <a:t>is </a:t>
            </a:r>
            <a:r>
              <a:rPr lang="en-US" sz="2000" dirty="0" smtClean="0"/>
              <a:t>negative </a:t>
            </a:r>
            <a:r>
              <a:rPr lang="en-US" sz="2000" dirty="0"/>
              <a:t>and b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 smtClean="0"/>
              <a:t>is positive then </a:t>
            </a:r>
          </a:p>
          <a:p>
            <a:r>
              <a:rPr lang="en-US" sz="2000" dirty="0" smtClean="0"/>
              <a:t>you will get a different curve as shown.</a:t>
            </a:r>
          </a:p>
        </p:txBody>
      </p:sp>
      <p:sp>
        <p:nvSpPr>
          <p:cNvPr id="4" name="Freeform 3"/>
          <p:cNvSpPr/>
          <p:nvPr/>
        </p:nvSpPr>
        <p:spPr>
          <a:xfrm>
            <a:off x="5859961" y="5417494"/>
            <a:ext cx="2072279" cy="784663"/>
          </a:xfrm>
          <a:custGeom>
            <a:avLst/>
            <a:gdLst>
              <a:gd name="connsiteX0" fmla="*/ 0 w 2072279"/>
              <a:gd name="connsiteY0" fmla="*/ 0 h 784663"/>
              <a:gd name="connsiteX1" fmla="*/ 727969 w 2072279"/>
              <a:gd name="connsiteY1" fmla="*/ 781235 h 784663"/>
              <a:gd name="connsiteX2" fmla="*/ 1970843 w 2072279"/>
              <a:gd name="connsiteY2" fmla="*/ 284086 h 784663"/>
              <a:gd name="connsiteX3" fmla="*/ 2006353 w 2072279"/>
              <a:gd name="connsiteY3" fmla="*/ 257453 h 784663"/>
              <a:gd name="connsiteX4" fmla="*/ 2050742 w 2072279"/>
              <a:gd name="connsiteY4" fmla="*/ 257453 h 78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2279" h="784663">
                <a:moveTo>
                  <a:pt x="0" y="0"/>
                </a:moveTo>
                <a:cubicBezTo>
                  <a:pt x="199747" y="366943"/>
                  <a:pt x="399495" y="733887"/>
                  <a:pt x="727969" y="781235"/>
                </a:cubicBezTo>
                <a:cubicBezTo>
                  <a:pt x="1056443" y="828583"/>
                  <a:pt x="1757779" y="371383"/>
                  <a:pt x="1970843" y="284086"/>
                </a:cubicBezTo>
                <a:cubicBezTo>
                  <a:pt x="2183907" y="196789"/>
                  <a:pt x="1993037" y="261892"/>
                  <a:pt x="2006353" y="257453"/>
                </a:cubicBezTo>
                <a:cubicBezTo>
                  <a:pt x="2019669" y="253014"/>
                  <a:pt x="2035205" y="255233"/>
                  <a:pt x="2050742" y="2574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606716" y="4987737"/>
            <a:ext cx="0" cy="1413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606716" y="6400962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51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870269"/>
              </p:ext>
            </p:extLst>
          </p:nvPr>
        </p:nvGraphicFramePr>
        <p:xfrm>
          <a:off x="457200" y="1623652"/>
          <a:ext cx="8229600" cy="4809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Polynomial Terms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398853" y="1060789"/>
                <a:ext cx="6829424" cy="575562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85000"/>
                  </a:lnSpc>
                  <a:spcBef>
                    <a:spcPts val="1800"/>
                  </a:spcBef>
                  <a:buClr>
                    <a:srgbClr val="580000"/>
                  </a:buClr>
                  <a:buFont typeface="Wingdings" charset="2"/>
                  <a:buChar char="§"/>
                  <a:defRPr sz="2800" kern="1200">
                    <a:solidFill>
                      <a:srgbClr val="320000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8575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rgbClr val="320000"/>
                    </a:solidFill>
                    <a:latin typeface="+mn-lt"/>
                    <a:ea typeface="+mn-ea"/>
                    <a:cs typeface="+mn-cs"/>
                  </a:defRPr>
                </a:lvl2pPr>
                <a:lvl3pPr marL="868680" indent="-228600" algn="l" defTabSz="914400" rtl="0" eaLnBrk="1" latinLnBrk="0" hangingPunct="1">
                  <a:lnSpc>
                    <a:spcPct val="85000"/>
                  </a:lnSpc>
                  <a:spcBef>
                    <a:spcPct val="20000"/>
                  </a:spcBef>
                  <a:buClr>
                    <a:srgbClr val="800000"/>
                  </a:buClr>
                  <a:buFont typeface="Arial" pitchFamily="34" charset="0"/>
                  <a:buChar char="•"/>
                  <a:defRPr sz="2400" kern="1200">
                    <a:solidFill>
                      <a:srgbClr val="320000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defTabSz="914400" rtl="0" eaLnBrk="1" latinLnBrk="0" hangingPunct="1">
                  <a:lnSpc>
                    <a:spcPct val="85000"/>
                  </a:lnSpc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110000"/>
                  <a:buFont typeface="Arial"/>
                  <a:buChar char="•"/>
                  <a:defRPr sz="2000" kern="1200">
                    <a:solidFill>
                      <a:srgbClr val="320000"/>
                    </a:solidFill>
                    <a:latin typeface="+mn-lt"/>
                    <a:ea typeface="+mn-ea"/>
                    <a:cs typeface="+mn-cs"/>
                  </a:defRPr>
                </a:lvl4pPr>
                <a:lvl5pPr marL="1234440" indent="-182880" algn="l" defTabSz="914400" rtl="0" eaLnBrk="1" latinLnBrk="0" hangingPunct="1">
                  <a:lnSpc>
                    <a:spcPct val="85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100000"/>
                  <a:buFont typeface="Arial"/>
                  <a:buChar char="•"/>
                  <a:defRPr sz="2000" kern="1200">
                    <a:solidFill>
                      <a:srgbClr val="32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𝑎𝑙𝑒𝑠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=24.39+17.88×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−2.96×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𝐴𝑑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853" y="1060789"/>
                <a:ext cx="6829424" cy="575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90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2"/>
            <a:ext cx="8229600" cy="5417087"/>
          </a:xfrm>
        </p:spPr>
        <p:txBody>
          <a:bodyPr>
            <a:normAutofit/>
          </a:bodyPr>
          <a:lstStyle/>
          <a:p>
            <a:r>
              <a:rPr lang="en-US" dirty="0" smtClean="0"/>
              <a:t>Approach 3: Apply non-linear transformation to outcome variable (and possibly also to explanatory variable)</a:t>
            </a:r>
          </a:p>
          <a:p>
            <a:r>
              <a:rPr lang="en-US" dirty="0" smtClean="0"/>
              <a:t>Log-log models </a:t>
            </a:r>
          </a:p>
          <a:p>
            <a:pPr lvl="1"/>
            <a:r>
              <a:rPr lang="en-US" dirty="0" smtClean="0"/>
              <a:t>Used to model (linear) relation between % change in outcome with % change in explanatory variable</a:t>
            </a:r>
          </a:p>
          <a:p>
            <a:r>
              <a:rPr lang="en-US" dirty="0" smtClean="0"/>
              <a:t>Example: Model sales of products in different categories </a:t>
            </a:r>
          </a:p>
          <a:p>
            <a:pPr lvl="1"/>
            <a:r>
              <a:rPr lang="en-US" dirty="0" smtClean="0"/>
              <a:t>Products differ in their price levels and sales levels</a:t>
            </a:r>
          </a:p>
          <a:p>
            <a:pPr lvl="2"/>
            <a:r>
              <a:rPr lang="en-US" dirty="0" smtClean="0"/>
              <a:t>1$ change for product priced at $30 is likely to have less effect than for product priced at $5</a:t>
            </a:r>
          </a:p>
          <a:p>
            <a:pPr lvl="2"/>
            <a:r>
              <a:rPr lang="en-US" dirty="0" smtClean="0"/>
              <a:t>Model with linear effects of variables will force effects to be same in both cases</a:t>
            </a:r>
          </a:p>
          <a:p>
            <a:pPr lvl="1"/>
            <a:r>
              <a:rPr lang="en-US" dirty="0" smtClean="0"/>
              <a:t>Better to model relation between % change in sales of product with % change in price of that product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9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Log-Log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3200" y="1064522"/>
                <a:ext cx="8737600" cy="5417087"/>
              </a:xfrm>
            </p:spPr>
            <p:txBody>
              <a:bodyPr>
                <a:normAutofit/>
              </a:bodyPr>
              <a:lstStyle/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𝑆𝑎𝑙𝑒𝑠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𝐴𝑑𝑣𝑒𝑟𝑡𝑖𝑠𝑖𝑛𝑔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57150" indent="0">
                  <a:buNone/>
                </a:pPr>
                <a:endParaRPr lang="en-US" dirty="0"/>
              </a:p>
              <a:p>
                <a:pPr marL="57150" indent="0">
                  <a:buNone/>
                </a:pPr>
                <a:r>
                  <a:rPr lang="en-US" dirty="0"/>
                  <a:t>U</a:t>
                </a:r>
                <a:r>
                  <a:rPr lang="en-US" dirty="0" smtClean="0"/>
                  <a:t>nderlying non-linear relation: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𝐴𝑑𝑣𝑒𝑟𝑡𝑖𝑠𝑖𝑛𝑔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57150" indent="0">
                  <a:buNone/>
                </a:pPr>
                <a:endParaRPr lang="en-US" dirty="0" smtClean="0"/>
              </a:p>
              <a:p>
                <a:pPr marL="514350" indent="-457200"/>
                <a:r>
                  <a:rPr lang="en-US" dirty="0" smtClean="0"/>
                  <a:t>Coefficients can be interpreted directly as elasticities </a:t>
                </a:r>
              </a:p>
              <a:p>
                <a:pPr marL="914400" lvl="1" indent="-457200"/>
                <a:r>
                  <a:rPr lang="en-US" dirty="0" smtClean="0"/>
                  <a:t>A 1% change in price leads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% change in Sales</a:t>
                </a:r>
              </a:p>
              <a:p>
                <a:pPr marL="914400" lvl="1" indent="-457200"/>
                <a:r>
                  <a:rPr lang="en-US" dirty="0" smtClean="0"/>
                  <a:t>A 1% change in advertising leads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% change in Sales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00" y="1064522"/>
                <a:ext cx="8737600" cy="5417087"/>
              </a:xfrm>
              <a:blipFill>
                <a:blip r:embed="rId2"/>
                <a:stretch>
                  <a:fillRect l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0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Effects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686800" cy="537633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How much does Sales change for one unit change in </a:t>
                </a:r>
                <a:r>
                  <a:rPr lang="en-US" dirty="0" err="1" smtClean="0"/>
                  <a:t>Adv</a:t>
                </a:r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What should </a:t>
                </a:r>
                <a:r>
                  <a:rPr lang="en-US" dirty="0" smtClean="0"/>
                  <a:t>be the </a:t>
                </a:r>
                <a:r>
                  <a:rPr lang="en-US" dirty="0"/>
                  <a:t>sign of the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What should be the sign of the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(if </a:t>
                </a:r>
                <a:r>
                  <a:rPr lang="en-US" dirty="0"/>
                  <a:t>advertising </a:t>
                </a:r>
                <a:r>
                  <a:rPr lang="en-US" dirty="0" smtClean="0"/>
                  <a:t>is more effective for higher income consumers</a:t>
                </a:r>
                <a:r>
                  <a:rPr lang="en-US" dirty="0"/>
                  <a:t>)</a:t>
                </a:r>
                <a:r>
                  <a:rPr lang="en-US" dirty="0" smtClean="0"/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686800" cy="5376333"/>
              </a:xfrm>
              <a:blipFill>
                <a:blip r:embed="rId3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42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376333"/>
          </a:xfrm>
        </p:spPr>
        <p:txBody>
          <a:bodyPr>
            <a:no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NEVER include interaction effect without main effects</a:t>
            </a:r>
          </a:p>
          <a:p>
            <a:pPr lvl="1"/>
            <a:r>
              <a:rPr lang="en-US" dirty="0" smtClean="0"/>
              <a:t>Even if (coefficient of) main effect is not significant</a:t>
            </a:r>
          </a:p>
          <a:p>
            <a:endParaRPr lang="en-US" dirty="0"/>
          </a:p>
          <a:p>
            <a:r>
              <a:rPr lang="en-US" dirty="0" smtClean="0"/>
              <a:t>NOTE: Do not interpret the main effect without looking at the interaction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E.g., Sales = 100 - 10*</a:t>
            </a:r>
            <a:r>
              <a:rPr lang="en-US" dirty="0" err="1" smtClean="0"/>
              <a:t>Adv</a:t>
            </a:r>
            <a:r>
              <a:rPr lang="en-US" dirty="0" smtClean="0"/>
              <a:t> + 10*Income + 100*</a:t>
            </a:r>
            <a:r>
              <a:rPr lang="en-US" dirty="0" err="1" smtClean="0"/>
              <a:t>Adv</a:t>
            </a:r>
            <a:r>
              <a:rPr lang="en-US" dirty="0" smtClean="0"/>
              <a:t>*Income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/>
              <a:t>Is effect of advertising on sales </a:t>
            </a:r>
            <a:r>
              <a:rPr lang="en-US" i="1" dirty="0"/>
              <a:t>positive or negative </a:t>
            </a:r>
            <a:r>
              <a:rPr lang="en-US" i="1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Standardize variables to avoid misinterpretation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4541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Effects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686800" cy="5059363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/>
                  <a:t>Example 2: A store can use a price-cut or a special display for a product to stimulate sales. Effect of a price-cut may be higher if accompanied by a display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NOTE</a:t>
                </a:r>
                <a:r>
                  <a:rPr lang="en-US" dirty="0"/>
                  <a:t>: Price is a continuous </a:t>
                </a:r>
                <a:r>
                  <a:rPr lang="en-US" dirty="0" smtClean="0"/>
                  <a:t>variable, Display (= 1 if display is used) is an indicator variable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𝐷𝑖𝑠𝑝</m:t>
                      </m:r>
                    </m:oMath>
                  </m:oMathPara>
                </a14:m>
                <a:endParaRPr lang="en-US" dirty="0"/>
              </a:p>
              <a:p>
                <a:pPr marL="914400" lvl="1" indent="-457200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686800" cy="5059363"/>
              </a:xfrm>
              <a:blipFill>
                <a:blip r:embed="rId3"/>
                <a:stretch>
                  <a:fillRect l="-1263" t="-1327" r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 rot="16200000">
            <a:off x="4176262" y="2746766"/>
            <a:ext cx="365760" cy="28979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1" y="3249349"/>
            <a:ext cx="264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“Main Effects” of Price, </a:t>
            </a:r>
            <a:r>
              <a:rPr lang="en-US" sz="2400" dirty="0" err="1" smtClean="0"/>
              <a:t>Disp</a:t>
            </a:r>
            <a:endParaRPr lang="en-US" sz="2400" dirty="0"/>
          </a:p>
        </p:txBody>
      </p:sp>
      <p:sp>
        <p:nvSpPr>
          <p:cNvPr id="6" name="Right Brace 5"/>
          <p:cNvSpPr/>
          <p:nvPr/>
        </p:nvSpPr>
        <p:spPr>
          <a:xfrm rot="16200000">
            <a:off x="7046461" y="3144698"/>
            <a:ext cx="365761" cy="210211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92797" y="3249349"/>
            <a:ext cx="264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“Interaction Effect” of Price, </a:t>
            </a:r>
            <a:r>
              <a:rPr lang="en-US" sz="2400" dirty="0" err="1" smtClean="0"/>
              <a:t>Disp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92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Effects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686800" cy="5511800"/>
              </a:xfrm>
            </p:spPr>
            <p:txBody>
              <a:bodyPr>
                <a:noAutofit/>
              </a:bodyPr>
              <a:lstStyle/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𝐷𝑖𝑠𝑝</m:t>
                      </m:r>
                    </m:oMath>
                  </m:oMathPara>
                </a14:m>
                <a:endParaRPr lang="en-US" dirty="0"/>
              </a:p>
              <a:p>
                <a:pPr marL="914400" lvl="1" indent="-457200"/>
                <a:endParaRPr lang="en-US" dirty="0" smtClean="0"/>
              </a:p>
              <a:p>
                <a:r>
                  <a:rPr lang="en-US" dirty="0"/>
                  <a:t>How much does Sales change for one unit change in </a:t>
                </a:r>
                <a:r>
                  <a:rPr lang="en-US" dirty="0" smtClean="0"/>
                  <a:t>Price?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𝐷𝑖𝑠𝑝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How much does Sales change if display is used?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What should be the signs of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686800" cy="5511800"/>
              </a:xfrm>
              <a:blipFill>
                <a:blip r:embed="rId3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71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Effects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686800" cy="5511800"/>
              </a:xfrm>
            </p:spPr>
            <p:txBody>
              <a:bodyPr>
                <a:noAutofit/>
              </a:bodyPr>
              <a:lstStyle/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𝐷𝑖𝑠𝑝</m:t>
                      </m:r>
                    </m:oMath>
                  </m:oMathPara>
                </a14:m>
                <a:endParaRPr lang="en-US" dirty="0"/>
              </a:p>
              <a:p>
                <a:pPr marL="914400" lvl="1" indent="-457200"/>
                <a:endParaRPr lang="en-US" dirty="0" smtClean="0"/>
              </a:p>
              <a:p>
                <a:r>
                  <a:rPr lang="en-US" dirty="0"/>
                  <a:t>What should be the sign of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(if </a:t>
                </a:r>
                <a:r>
                  <a:rPr lang="en-US" dirty="0"/>
                  <a:t>effect of price-cut is higher when accompanied by </a:t>
                </a:r>
                <a:r>
                  <a:rPr lang="en-US" dirty="0" smtClean="0"/>
                  <a:t>display</a:t>
                </a:r>
                <a:r>
                  <a:rPr lang="en-US" dirty="0"/>
                  <a:t>)</a:t>
                </a:r>
                <a:r>
                  <a:rPr lang="en-US" dirty="0" smtClean="0"/>
                  <a:t>? </a:t>
                </a:r>
                <a:endParaRPr lang="en-US" dirty="0"/>
              </a:p>
              <a:p>
                <a:pPr lvl="3"/>
                <a:endParaRPr lang="en-US" dirty="0" smtClean="0"/>
              </a:p>
              <a:p>
                <a:r>
                  <a:rPr lang="en-US" dirty="0" smtClean="0"/>
                  <a:t>E.g.,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Effect of 1-unit price cut without display: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Effect of 1-unit price cut </a:t>
                </a:r>
                <a:r>
                  <a:rPr lang="en-US" dirty="0" smtClean="0"/>
                  <a:t>with </a:t>
                </a:r>
                <a:r>
                  <a:rPr lang="en-US" dirty="0"/>
                  <a:t>display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1828800" lvl="4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effect of price-cut to be higher with display: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686800" cy="5511800"/>
              </a:xfrm>
              <a:blipFill>
                <a:blip r:embed="rId3"/>
                <a:stretch>
                  <a:fillRect l="-1404" b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18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Effects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686800" cy="5059363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/>
                  <a:t>Example 3: Company is testing effect of a new package design on quantity purchased by a consumer. It has data on quantity purchased under the new and old designs, and on consumer characteristics. Effect of new package design on purchased quantity can be different for women than men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NOTE</a:t>
                </a:r>
                <a:r>
                  <a:rPr lang="en-US" dirty="0"/>
                  <a:t>: ND (= 1 if design is </a:t>
                </a:r>
                <a:r>
                  <a:rPr lang="en-US" dirty="0" smtClean="0"/>
                  <a:t>new) and </a:t>
                </a:r>
                <a:r>
                  <a:rPr lang="en-US" dirty="0"/>
                  <a:t>Woman (= 1 if gender is woman) are </a:t>
                </a:r>
                <a:r>
                  <a:rPr lang="en-US" dirty="0" smtClean="0"/>
                  <a:t>indicator variables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𝑊𝑜𝑚𝑎𝑛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𝑊𝑜𝑚𝑎𝑛</m:t>
                      </m:r>
                    </m:oMath>
                  </m:oMathPara>
                </a14:m>
                <a:endParaRPr lang="en-US" dirty="0"/>
              </a:p>
              <a:p>
                <a:pPr marL="914400" lvl="1" indent="-457200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686800" cy="5059363"/>
              </a:xfrm>
              <a:blipFill>
                <a:blip r:embed="rId3"/>
                <a:stretch>
                  <a:fillRect l="-1263" t="-1327"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 rot="16200000">
            <a:off x="4176262" y="3745839"/>
            <a:ext cx="365760" cy="28979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1" y="4248422"/>
            <a:ext cx="264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“Main Effects” of Price, </a:t>
            </a:r>
            <a:r>
              <a:rPr lang="en-US" sz="2400" dirty="0" err="1" smtClean="0"/>
              <a:t>Disp</a:t>
            </a:r>
            <a:endParaRPr lang="en-US" sz="2400" dirty="0"/>
          </a:p>
        </p:txBody>
      </p:sp>
      <p:sp>
        <p:nvSpPr>
          <p:cNvPr id="6" name="Right Brace 5"/>
          <p:cNvSpPr/>
          <p:nvPr/>
        </p:nvSpPr>
        <p:spPr>
          <a:xfrm rot="16200000">
            <a:off x="7046461" y="4143771"/>
            <a:ext cx="365761" cy="210211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92797" y="4248422"/>
            <a:ext cx="264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“Interaction Effect” of Price, </a:t>
            </a:r>
            <a:r>
              <a:rPr lang="en-US" sz="2400" dirty="0" err="1" smtClean="0"/>
              <a:t>Disp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458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Effects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686800" cy="5059363"/>
              </a:xfrm>
            </p:spPr>
            <p:txBody>
              <a:bodyPr>
                <a:noAutofit/>
              </a:bodyPr>
              <a:lstStyle/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𝑊𝑜𝑚𝑒𝑛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𝑊𝑜𝑚𝑒𝑛</m:t>
                      </m:r>
                    </m:oMath>
                  </m:oMathPara>
                </a14:m>
                <a:endParaRPr lang="en-US" dirty="0"/>
              </a:p>
              <a:p>
                <a:pPr marL="914400" lvl="1" indent="-457200"/>
                <a:endParaRPr lang="en-US" dirty="0" smtClean="0"/>
              </a:p>
              <a:p>
                <a:pPr marL="514350" indent="-457200"/>
                <a:r>
                  <a:rPr lang="en-US" dirty="0" smtClean="0"/>
                  <a:t>What is the Sales with old packaging for men?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514350" indent="-457200"/>
                <a:r>
                  <a:rPr lang="en-US" dirty="0"/>
                  <a:t>What is the </a:t>
                </a:r>
                <a:r>
                  <a:rPr lang="en-US" dirty="0" smtClean="0"/>
                  <a:t>Sales with </a:t>
                </a:r>
                <a:r>
                  <a:rPr lang="en-US" dirty="0"/>
                  <a:t>old packaging for </a:t>
                </a:r>
                <a:r>
                  <a:rPr lang="en-US" dirty="0" smtClean="0"/>
                  <a:t>women?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514350" indent="-457200"/>
                <a:r>
                  <a:rPr lang="en-US" dirty="0"/>
                  <a:t>What is the incremental effect of new packaging for men? 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514350" indent="-457200"/>
                <a:r>
                  <a:rPr lang="en-US" dirty="0"/>
                  <a:t>What is the </a:t>
                </a:r>
                <a:r>
                  <a:rPr lang="en-US" dirty="0" smtClean="0"/>
                  <a:t>incremental effect </a:t>
                </a:r>
                <a:r>
                  <a:rPr lang="en-US" dirty="0"/>
                  <a:t>of new packaging for women?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)−(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5715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686800" cy="5059363"/>
              </a:xfrm>
              <a:blipFill>
                <a:blip r:embed="rId3"/>
                <a:stretch>
                  <a:fillRect l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15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91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31289</TotalTime>
  <Words>1246</Words>
  <Application>Microsoft Office PowerPoint</Application>
  <PresentationFormat>On-screen Show (4:3)</PresentationFormat>
  <Paragraphs>283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Wingdings</vt:lpstr>
      <vt:lpstr>Arial</vt:lpstr>
      <vt:lpstr>Cambria Math</vt:lpstr>
      <vt:lpstr>Arial Narrow</vt:lpstr>
      <vt:lpstr>Office Theme</vt:lpstr>
      <vt:lpstr>Linear Regression Part III: Interaction &amp; Non-linear Effects</vt:lpstr>
      <vt:lpstr>Interaction Effects</vt:lpstr>
      <vt:lpstr>Interaction Effects</vt:lpstr>
      <vt:lpstr>Interaction Effects</vt:lpstr>
      <vt:lpstr>Interaction Effects</vt:lpstr>
      <vt:lpstr>Interaction Effects</vt:lpstr>
      <vt:lpstr>Interaction Effects</vt:lpstr>
      <vt:lpstr>Interaction Effects</vt:lpstr>
      <vt:lpstr>Interaction Effects</vt:lpstr>
      <vt:lpstr>Interaction Effects</vt:lpstr>
      <vt:lpstr>Segment Response Models</vt:lpstr>
      <vt:lpstr>Segment Response Models</vt:lpstr>
      <vt:lpstr>Segment Response Models</vt:lpstr>
      <vt:lpstr>Segment Response Models</vt:lpstr>
      <vt:lpstr>Segment Response Models</vt:lpstr>
      <vt:lpstr>Approach 1 vs. Approach 2</vt:lpstr>
      <vt:lpstr>Segment Response Models</vt:lpstr>
      <vt:lpstr>Synergistic vs. Counterproductive Effects</vt:lpstr>
      <vt:lpstr>Synergistic vs. Counterproductive Effects</vt:lpstr>
      <vt:lpstr>Non-Linear Effects</vt:lpstr>
      <vt:lpstr>Natural Logarithm Transformations</vt:lpstr>
      <vt:lpstr>Sales is Nonlinearly Related to Advertising Fitting a linear line is not sensible</vt:lpstr>
      <vt:lpstr>Sales is Linearly Related to LN(Advertising) We will estimate the following: </vt:lpstr>
      <vt:lpstr>Adding Polynomial Terms</vt:lpstr>
      <vt:lpstr>Adding Polynomial Terms</vt:lpstr>
      <vt:lpstr>Adding Polynomial Terms</vt:lpstr>
      <vt:lpstr>Non-Linear Effects</vt:lpstr>
      <vt:lpstr>Log-Log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Subramanian, Upender</cp:lastModifiedBy>
  <cp:revision>1550</cp:revision>
  <dcterms:created xsi:type="dcterms:W3CDTF">2011-08-25T15:49:05Z</dcterms:created>
  <dcterms:modified xsi:type="dcterms:W3CDTF">2018-05-21T21:56:09Z</dcterms:modified>
</cp:coreProperties>
</file>