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534" r:id="rId2"/>
    <p:sldId id="535" r:id="rId3"/>
    <p:sldId id="536" r:id="rId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3957" autoAdjust="0"/>
  </p:normalViewPr>
  <p:slideViewPr>
    <p:cSldViewPr snapToGrid="0" snapToObjects="1">
      <p:cViewPr varScale="1">
        <p:scale>
          <a:sx n="41" d="100"/>
          <a:sy n="41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E31D-4CB8-46D9-969D-2F823A920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942382"/>
          </a:xfrm>
        </p:spPr>
        <p:txBody>
          <a:bodyPr>
            <a:normAutofit/>
          </a:bodyPr>
          <a:lstStyle/>
          <a:p>
            <a:r>
              <a:rPr lang="en-US" dirty="0" smtClean="0"/>
              <a:t>Inferential models are mainly used to understand how / why certain events occurred</a:t>
            </a:r>
          </a:p>
          <a:p>
            <a:endParaRPr lang="en-US" dirty="0" smtClean="0"/>
          </a:p>
          <a:p>
            <a:r>
              <a:rPr lang="en-US" dirty="0" smtClean="0"/>
              <a:t>“Average Bias” of a model refers to how much the model prediction differs from actual outcome on average across models estimated on different independent samples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“Variance” of a model refers to the variance of model predictions across models estimated on different independent samples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631699"/>
          </a:xfrm>
        </p:spPr>
        <p:txBody>
          <a:bodyPr>
            <a:normAutofit/>
          </a:bodyPr>
          <a:lstStyle/>
          <a:p>
            <a:r>
              <a:rPr lang="en-US" dirty="0" smtClean="0"/>
              <a:t>Improving a model’s fit on training data improves its predictive performance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Good predictive models are often biased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Stepwise iterative procedure for model selection, selects the best fitting model from all possible models</a:t>
            </a:r>
          </a:p>
          <a:p>
            <a:pPr lvl="2"/>
            <a:endParaRPr lang="en-US" dirty="0"/>
          </a:p>
          <a:p>
            <a:r>
              <a:rPr lang="en-US" dirty="0" smtClean="0"/>
              <a:t>Cross-validation can be used to select a model (or its tuning parameters) based on out-of-sample performance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308142"/>
          </a:xfrm>
        </p:spPr>
        <p:txBody>
          <a:bodyPr>
            <a:normAutofit/>
          </a:bodyPr>
          <a:lstStyle/>
          <a:p>
            <a:r>
              <a:rPr lang="en-US" dirty="0" smtClean="0"/>
              <a:t>If a model was selected using cross-validation, then the model’s cross-validation performance (e.g., ASE) underestimates its true out-of-sample performance</a:t>
            </a:r>
          </a:p>
          <a:p>
            <a:endParaRPr lang="en-US" dirty="0" smtClean="0"/>
          </a:p>
          <a:p>
            <a:r>
              <a:rPr lang="en-US" dirty="0" smtClean="0"/>
              <a:t>Parameters estimated using LASSO regression are biased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Bootstrapping creates simulated datasets by sampling </a:t>
            </a:r>
            <a:r>
              <a:rPr lang="en-US" dirty="0"/>
              <a:t>form an </a:t>
            </a:r>
            <a:r>
              <a:rPr lang="en-US" dirty="0" smtClean="0"/>
              <a:t>initial dataset with replacement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Bagging combines the predictions from an ensemble of models estimated from samples simulated by bootstrapping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34449</TotalTime>
  <Words>177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Calibri</vt:lpstr>
      <vt:lpstr>Office Theme</vt:lpstr>
      <vt:lpstr>True / False</vt:lpstr>
      <vt:lpstr>True / False</vt:lpstr>
      <vt:lpstr>True / False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1831</cp:revision>
  <dcterms:created xsi:type="dcterms:W3CDTF">2011-08-25T15:49:05Z</dcterms:created>
  <dcterms:modified xsi:type="dcterms:W3CDTF">2018-10-19T14:34:05Z</dcterms:modified>
</cp:coreProperties>
</file>