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1439" autoAdjust="0"/>
  </p:normalViewPr>
  <p:slideViewPr>
    <p:cSldViewPr snapToGrid="0">
      <p:cViewPr varScale="1">
        <p:scale>
          <a:sx n="44" d="100"/>
          <a:sy n="44" d="100"/>
        </p:scale>
        <p:origin x="17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haee, Nassim" userId="51d85ce3-3860-4bd5-8702-810abdf75655" providerId="ADAL" clId="{E6CD4A15-4BC0-495D-8D01-FC7A13482CAC}"/>
    <pc:docChg chg="modSld">
      <pc:chgData name="Sohaee, Nassim" userId="51d85ce3-3860-4bd5-8702-810abdf75655" providerId="ADAL" clId="{E6CD4A15-4BC0-495D-8D01-FC7A13482CAC}" dt="2018-08-08T22:05:50.668" v="12" actId="6549"/>
      <pc:docMkLst>
        <pc:docMk/>
      </pc:docMkLst>
      <pc:sldChg chg="modNotesTx">
        <pc:chgData name="Sohaee, Nassim" userId="51d85ce3-3860-4bd5-8702-810abdf75655" providerId="ADAL" clId="{E6CD4A15-4BC0-495D-8D01-FC7A13482CAC}" dt="2018-08-08T22:05:05.209" v="0" actId="6549"/>
        <pc:sldMkLst>
          <pc:docMk/>
          <pc:sldMk cId="3223736090" sldId="257"/>
        </pc:sldMkLst>
      </pc:sldChg>
      <pc:sldChg chg="modNotesTx">
        <pc:chgData name="Sohaee, Nassim" userId="51d85ce3-3860-4bd5-8702-810abdf75655" providerId="ADAL" clId="{E6CD4A15-4BC0-495D-8D01-FC7A13482CAC}" dt="2018-08-08T22:05:11.866" v="1" actId="6549"/>
        <pc:sldMkLst>
          <pc:docMk/>
          <pc:sldMk cId="3188473305" sldId="258"/>
        </pc:sldMkLst>
      </pc:sldChg>
      <pc:sldChg chg="modNotesTx">
        <pc:chgData name="Sohaee, Nassim" userId="51d85ce3-3860-4bd5-8702-810abdf75655" providerId="ADAL" clId="{E6CD4A15-4BC0-495D-8D01-FC7A13482CAC}" dt="2018-08-08T22:05:21.771" v="3" actId="5793"/>
        <pc:sldMkLst>
          <pc:docMk/>
          <pc:sldMk cId="99997213" sldId="259"/>
        </pc:sldMkLst>
      </pc:sldChg>
      <pc:sldChg chg="modNotesTx">
        <pc:chgData name="Sohaee, Nassim" userId="51d85ce3-3860-4bd5-8702-810abdf75655" providerId="ADAL" clId="{E6CD4A15-4BC0-495D-8D01-FC7A13482CAC}" dt="2018-08-08T22:05:31.384" v="5" actId="5793"/>
        <pc:sldMkLst>
          <pc:docMk/>
          <pc:sldMk cId="354611306" sldId="260"/>
        </pc:sldMkLst>
      </pc:sldChg>
      <pc:sldChg chg="modNotesTx">
        <pc:chgData name="Sohaee, Nassim" userId="51d85ce3-3860-4bd5-8702-810abdf75655" providerId="ADAL" clId="{E6CD4A15-4BC0-495D-8D01-FC7A13482CAC}" dt="2018-08-08T22:05:38.430" v="8" actId="5793"/>
        <pc:sldMkLst>
          <pc:docMk/>
          <pc:sldMk cId="3364541983" sldId="261"/>
        </pc:sldMkLst>
      </pc:sldChg>
      <pc:sldChg chg="modNotesTx">
        <pc:chgData name="Sohaee, Nassim" userId="51d85ce3-3860-4bd5-8702-810abdf75655" providerId="ADAL" clId="{E6CD4A15-4BC0-495D-8D01-FC7A13482CAC}" dt="2018-08-08T22:05:44.935" v="11" actId="5793"/>
        <pc:sldMkLst>
          <pc:docMk/>
          <pc:sldMk cId="364220874" sldId="262"/>
        </pc:sldMkLst>
      </pc:sldChg>
      <pc:sldChg chg="modNotesTx">
        <pc:chgData name="Sohaee, Nassim" userId="51d85ce3-3860-4bd5-8702-810abdf75655" providerId="ADAL" clId="{E6CD4A15-4BC0-495D-8D01-FC7A13482CAC}" dt="2018-08-08T22:05:50.668" v="12" actId="6549"/>
        <pc:sldMkLst>
          <pc:docMk/>
          <pc:sldMk cId="4119437118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91F02-CFE6-40B1-9DC5-4FB896371FC2}" type="datetimeFigureOut">
              <a:rPr lang="LID4096" smtClean="0"/>
              <a:t>08/08/2018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ADB9F-D865-4E80-8E55-58A4A0ED6A7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28790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ADB9F-D865-4E80-8E55-58A4A0ED6A7A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91236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ADB9F-D865-4E80-8E55-58A4A0ED6A7A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1714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ADB9F-D865-4E80-8E55-58A4A0ED6A7A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01278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ADB9F-D865-4E80-8E55-58A4A0ED6A7A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89086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ADB9F-D865-4E80-8E55-58A4A0ED6A7A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14896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ADB9F-D865-4E80-8E55-58A4A0ED6A7A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44429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ADB9F-D865-4E80-8E55-58A4A0ED6A7A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41715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97BD-466F-4E18-A47E-510A83B17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E8DCF-82BB-4EF8-A7BF-6653E2897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2C363-19D5-4B33-AAF9-11E80950D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A487-A397-42C1-87A4-008BDC5C5D9E}" type="datetimeFigureOut">
              <a:rPr lang="LID4096" smtClean="0"/>
              <a:t>08/08/2018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D84A5-672F-4224-9FD7-E3BB5FE9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D5027-8499-45A9-913F-5298CCC2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521E-3E5A-4C4B-A3DA-4806D54B35F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3096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7D2B-9FB2-49E4-82E0-94AAABB1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33D96-E3C0-44A3-A727-8EC90B475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960E2-46EB-4261-9733-304881BF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A487-A397-42C1-87A4-008BDC5C5D9E}" type="datetimeFigureOut">
              <a:rPr lang="LID4096" smtClean="0"/>
              <a:t>08/08/2018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E3525-96BE-4BF4-9DEF-983A5580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D4193-531A-45CC-B80D-85233284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521E-3E5A-4C4B-A3DA-4806D54B35F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159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951398-38A3-4391-9BAE-23ED34B83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DCFD3-31DA-40F6-A9FA-E5BBD89CB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23F3E-2293-4FFD-B7A0-4F7504D6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A487-A397-42C1-87A4-008BDC5C5D9E}" type="datetimeFigureOut">
              <a:rPr lang="LID4096" smtClean="0"/>
              <a:t>08/08/2018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CE6C1-929B-4DF5-B932-2F696BF5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0A224-2216-4584-AE03-EA75815C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521E-3E5A-4C4B-A3DA-4806D54B35F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595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517A1-CD68-4949-8515-2C1E5D198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807E6-E0A3-44E9-9447-76B040087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D6725-9190-4216-B865-F8C4B803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A487-A397-42C1-87A4-008BDC5C5D9E}" type="datetimeFigureOut">
              <a:rPr lang="LID4096" smtClean="0"/>
              <a:t>08/08/2018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78D2A-C0F5-4CB7-8B61-B2318506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17109-1D89-4A71-9F5D-A284688D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521E-3E5A-4C4B-A3DA-4806D54B35F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891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8F29-B465-4A9F-81BE-97157BFB4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12177-0AA5-4E61-B471-90724E698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53EBB-1136-4CDC-873C-2A0B2416D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A487-A397-42C1-87A4-008BDC5C5D9E}" type="datetimeFigureOut">
              <a:rPr lang="LID4096" smtClean="0"/>
              <a:t>08/08/2018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1DB80-A518-44B6-9DAF-75E0944FB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3BA3B-8F76-4372-8B21-AA822958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521E-3E5A-4C4B-A3DA-4806D54B35F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586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4FE6-87CA-4001-8F1C-BD98722D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C2DDC-4606-4A32-BAE4-03276A991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44091-42CB-4E1B-87D1-9B5DF2D9A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42A0B-BA5B-428C-A8DE-8F83A333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A487-A397-42C1-87A4-008BDC5C5D9E}" type="datetimeFigureOut">
              <a:rPr lang="LID4096" smtClean="0"/>
              <a:t>08/08/2018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CED76-2A74-42CB-B128-FFBD9C1DE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A2B38-0836-4706-8922-6B48943C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521E-3E5A-4C4B-A3DA-4806D54B35F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9360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8E6E-5852-4F0F-87C3-AC18980D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DF405-588E-477A-93B0-18F0EC676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2DA05-BBED-4D01-855A-1996D4F4D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ED42AA-795A-4ED3-A7F5-ADFBCB710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70F5C-91DD-4DC7-8E41-352820DEC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9A38D-447A-40A7-ACF7-F37A8662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A487-A397-42C1-87A4-008BDC5C5D9E}" type="datetimeFigureOut">
              <a:rPr lang="LID4096" smtClean="0"/>
              <a:t>08/08/2018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3BC0A-8C5C-400B-94DA-685513C5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8C5F2-0B2C-44CD-A32F-847DFAC5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521E-3E5A-4C4B-A3DA-4806D54B35F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1238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4B088-1498-4EAB-ACDF-C435F170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BDBD7-A63B-4FFD-8470-61E2BEE78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A487-A397-42C1-87A4-008BDC5C5D9E}" type="datetimeFigureOut">
              <a:rPr lang="LID4096" smtClean="0"/>
              <a:t>08/08/2018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2910B2-E243-4F73-AD6D-4D120E1B0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0000C-9F3E-405E-8A48-59A3C42C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521E-3E5A-4C4B-A3DA-4806D54B35F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6534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527F95-F29C-4E57-98F7-120AAF76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A487-A397-42C1-87A4-008BDC5C5D9E}" type="datetimeFigureOut">
              <a:rPr lang="LID4096" smtClean="0"/>
              <a:t>08/08/2018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192639-BE5D-40AB-A9EC-082096A1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D5E93-E76B-41B5-AFBE-7C8667CD1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521E-3E5A-4C4B-A3DA-4806D54B35F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5349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4DCE-A572-46CD-83D6-C9C1EBD4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4D4D1-1750-4F45-8025-301040AB0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33279-2680-4DD0-84DC-ABE7E70EF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F8BCB-35C6-4010-9224-FCECE7745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A487-A397-42C1-87A4-008BDC5C5D9E}" type="datetimeFigureOut">
              <a:rPr lang="LID4096" smtClean="0"/>
              <a:t>08/08/2018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88E6E-EB32-4BF8-AC56-3638EE873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A8834-9425-4990-BCD1-7AA8022A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521E-3E5A-4C4B-A3DA-4806D54B35F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1039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DF73-4684-40EA-9C99-0F66D1D07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90D3A-2CAF-4D02-A4F1-5AFD556C1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A391A-18A1-403B-AF37-C04C6622C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99B5D-7DD4-4F42-AC88-D2E115161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A487-A397-42C1-87A4-008BDC5C5D9E}" type="datetimeFigureOut">
              <a:rPr lang="LID4096" smtClean="0"/>
              <a:t>08/08/2018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E021C-5E4C-4DC4-9322-ABC481C0B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D8612-6D03-42AB-891C-8334B38F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521E-3E5A-4C4B-A3DA-4806D54B35F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8323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8B27FD-4411-4099-B7D8-DA3050747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F388C-B947-4E01-A5E1-1B4671F5F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63AB-5657-4697-A155-5E245F578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AA487-A397-42C1-87A4-008BDC5C5D9E}" type="datetimeFigureOut">
              <a:rPr lang="LID4096" smtClean="0"/>
              <a:t>08/08/2018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4E46C-4B51-4C2D-8875-08BD78892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C2153-F9AB-441B-9C3A-3DDD92598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1521E-3E5A-4C4B-A3DA-4806D54B35F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7914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5DC8-5615-4969-B9F7-7AC25EDBDE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- Titanic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77E56-4D7A-4FC2-807A-C7FE23B89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Nassim Sohaee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6376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11D41-4CFF-4DA6-A211-E54C7AC0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Steps: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54A54-E31E-4DD5-9FE8-11F6DFD92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Look at the big picture.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the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Discover and visualize the data to gain insights.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Prepare the data for Machine Learning algorithms.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a model and train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Fine-tune your model.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Present your solution.</a:t>
            </a: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2373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3A09-D1DE-40C0-BCA7-18AD4EDFE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1 - Look at the big picture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A3FDA-47AD-42EA-9E18-4C08C87FD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 the Problem</a:t>
            </a:r>
          </a:p>
          <a:p>
            <a:r>
              <a:rPr lang="en-US" dirty="0"/>
              <a:t>Pipelines</a:t>
            </a:r>
          </a:p>
          <a:p>
            <a:r>
              <a:rPr lang="en-US" dirty="0"/>
              <a:t>Select a Performance Measure</a:t>
            </a:r>
          </a:p>
          <a:p>
            <a:r>
              <a:rPr lang="en-US" dirty="0"/>
              <a:t>Check the Assumptions</a:t>
            </a:r>
          </a:p>
          <a:p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8847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2974D-39A1-4AB9-8767-F17D5BC1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2 - Get the Data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6454E-209A-47F0-A8C6-7BA12A6B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Workspace</a:t>
            </a:r>
          </a:p>
          <a:p>
            <a:r>
              <a:rPr lang="en-US" dirty="0"/>
              <a:t>Download the Data</a:t>
            </a:r>
          </a:p>
          <a:p>
            <a:r>
              <a:rPr lang="en-US" dirty="0"/>
              <a:t>Take a Quick Look at the Data Structure</a:t>
            </a:r>
          </a:p>
          <a:p>
            <a:r>
              <a:rPr lang="en-US" dirty="0"/>
              <a:t>Data leakage</a:t>
            </a: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999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F0D7-0BB5-4495-9AB0-050C7F355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3 - Prepare the Data for Machine Learning Algorithms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874B2-E19B-4A8E-BC82-ED060DF37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  <a:p>
            <a:r>
              <a:rPr lang="en-US" dirty="0"/>
              <a:t>Handling Text and Categorical Attributes</a:t>
            </a:r>
          </a:p>
          <a:p>
            <a:r>
              <a:rPr lang="en-US" dirty="0"/>
              <a:t>Split data in train and test datasets</a:t>
            </a:r>
          </a:p>
          <a:p>
            <a:r>
              <a:rPr lang="en-US" dirty="0"/>
              <a:t>Feature Scaling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4611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9855-EEE0-4AF4-9B44-63BB25DA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4 - Select and Train a Model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4DBAC-F3B8-4057-88D7-CB4284810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and Evaluating on the Training Set</a:t>
            </a:r>
          </a:p>
          <a:p>
            <a:r>
              <a:rPr lang="en-US" dirty="0"/>
              <a:t>Better Evaluation Using Cross-Validation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6454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3BD5-D715-42D6-8E79-75052A0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5 - Fine-Tune Your Model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F8CB4-07ED-4805-8E98-8E367DE7E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 Search</a:t>
            </a:r>
          </a:p>
          <a:p>
            <a:r>
              <a:rPr lang="en-US" dirty="0"/>
              <a:t>Ensemble Methods</a:t>
            </a:r>
          </a:p>
          <a:p>
            <a:r>
              <a:rPr lang="en-US" dirty="0"/>
              <a:t>Evaluate Your System on the Test 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4722-D7A3-4F76-837A-58BF92F4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7- Present your solution.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F51C9-E297-4BB7-A587-6E2ACDD50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report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19437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164</Words>
  <Application>Microsoft Office PowerPoint</Application>
  <PresentationFormat>Widescreen</PresentationFormat>
  <Paragraphs>43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Case Study - Titanic</vt:lpstr>
      <vt:lpstr>Main Steps: </vt:lpstr>
      <vt:lpstr>1 - Look at the big picture</vt:lpstr>
      <vt:lpstr>2 - Get the Data</vt:lpstr>
      <vt:lpstr>3 - Prepare the Data for Machine Learning Algorithms</vt:lpstr>
      <vt:lpstr>4 - Select and Train a Model</vt:lpstr>
      <vt:lpstr>5 - Fine-Tune Your Model</vt:lpstr>
      <vt:lpstr>7- Present your solution.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- Titanic</dc:title>
  <dc:creator>Nassim Sohaee</dc:creator>
  <cp:lastModifiedBy>Sohaee, Nassim</cp:lastModifiedBy>
  <cp:revision>13</cp:revision>
  <dcterms:created xsi:type="dcterms:W3CDTF">2018-05-11T20:30:20Z</dcterms:created>
  <dcterms:modified xsi:type="dcterms:W3CDTF">2018-08-08T22:06:00Z</dcterms:modified>
</cp:coreProperties>
</file>